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67"/>
  </p:notesMasterIdLst>
  <p:sldIdLst>
    <p:sldId id="654" r:id="rId2"/>
    <p:sldId id="656" r:id="rId3"/>
    <p:sldId id="591" r:id="rId4"/>
    <p:sldId id="667" r:id="rId5"/>
    <p:sldId id="659" r:id="rId6"/>
    <p:sldId id="619" r:id="rId7"/>
    <p:sldId id="569" r:id="rId8"/>
    <p:sldId id="668" r:id="rId9"/>
    <p:sldId id="669" r:id="rId10"/>
    <p:sldId id="660" r:id="rId11"/>
    <p:sldId id="574" r:id="rId12"/>
    <p:sldId id="575" r:id="rId13"/>
    <p:sldId id="671" r:id="rId14"/>
    <p:sldId id="661" r:id="rId15"/>
    <p:sldId id="672" r:id="rId16"/>
    <p:sldId id="673" r:id="rId17"/>
    <p:sldId id="674" r:id="rId18"/>
    <p:sldId id="675" r:id="rId19"/>
    <p:sldId id="684" r:id="rId20"/>
    <p:sldId id="662" r:id="rId21"/>
    <p:sldId id="676" r:id="rId22"/>
    <p:sldId id="682" r:id="rId23"/>
    <p:sldId id="679" r:id="rId24"/>
    <p:sldId id="680" r:id="rId25"/>
    <p:sldId id="681" r:id="rId26"/>
    <p:sldId id="677" r:id="rId27"/>
    <p:sldId id="683" r:id="rId28"/>
    <p:sldId id="595" r:id="rId29"/>
    <p:sldId id="687" r:id="rId30"/>
    <p:sldId id="688" r:id="rId31"/>
    <p:sldId id="596" r:id="rId32"/>
    <p:sldId id="720" r:id="rId33"/>
    <p:sldId id="663" r:id="rId34"/>
    <p:sldId id="670" r:id="rId35"/>
    <p:sldId id="690" r:id="rId36"/>
    <p:sldId id="691" r:id="rId37"/>
    <p:sldId id="692" r:id="rId38"/>
    <p:sldId id="611" r:id="rId39"/>
    <p:sldId id="693" r:id="rId40"/>
    <p:sldId id="694" r:id="rId41"/>
    <p:sldId id="698" r:id="rId42"/>
    <p:sldId id="700" r:id="rId43"/>
    <p:sldId id="702" r:id="rId44"/>
    <p:sldId id="703" r:id="rId45"/>
    <p:sldId id="607" r:id="rId46"/>
    <p:sldId id="713" r:id="rId47"/>
    <p:sldId id="664" r:id="rId48"/>
    <p:sldId id="706" r:id="rId49"/>
    <p:sldId id="708" r:id="rId50"/>
    <p:sldId id="710" r:id="rId51"/>
    <p:sldId id="711" r:id="rId52"/>
    <p:sldId id="705" r:id="rId53"/>
    <p:sldId id="712" r:id="rId54"/>
    <p:sldId id="640" r:id="rId55"/>
    <p:sldId id="634" r:id="rId56"/>
    <p:sldId id="714" r:id="rId57"/>
    <p:sldId id="715" r:id="rId58"/>
    <p:sldId id="717" r:id="rId59"/>
    <p:sldId id="665" r:id="rId60"/>
    <p:sldId id="718" r:id="rId61"/>
    <p:sldId id="719" r:id="rId62"/>
    <p:sldId id="649" r:id="rId63"/>
    <p:sldId id="650" r:id="rId64"/>
    <p:sldId id="651" r:id="rId65"/>
    <p:sldId id="652" r:id="rId66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4326" userDrawn="1">
          <p15:clr>
            <a:srgbClr val="A4A3A4"/>
          </p15:clr>
        </p15:guide>
        <p15:guide id="3" pos="1006" userDrawn="1">
          <p15:clr>
            <a:srgbClr val="A4A3A4"/>
          </p15:clr>
        </p15:guide>
        <p15:guide id="69" pos="7678" userDrawn="1">
          <p15:clr>
            <a:srgbClr val="A4A3A4"/>
          </p15:clr>
        </p15:guide>
        <p15:guide id="7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566A86"/>
    <a:srgbClr val="414E5E"/>
    <a:srgbClr val="60BD73"/>
    <a:srgbClr val="21B3AA"/>
    <a:srgbClr val="38ADC3"/>
    <a:srgbClr val="259DCE"/>
    <a:srgbClr val="E32D3D"/>
    <a:srgbClr val="242C35"/>
    <a:srgbClr val="B8B8B8"/>
    <a:srgbClr val="52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61" autoAdjust="0"/>
    <p:restoredTop sz="96085" autoAdjust="0"/>
  </p:normalViewPr>
  <p:slideViewPr>
    <p:cSldViewPr snapToGrid="0" snapToObjects="1">
      <p:cViewPr>
        <p:scale>
          <a:sx n="35" d="100"/>
          <a:sy n="35" d="100"/>
        </p:scale>
        <p:origin x="1360" y="1296"/>
      </p:cViewPr>
      <p:guideLst>
        <p:guide pos="14326"/>
        <p:guide pos="1006"/>
        <p:guide pos="7678"/>
        <p:guide orient="horz"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notesMaster" Target="notesMasters/notesMaster1.xml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005"/>
          <c:y val="0.005"/>
          <c:w val="1.0"/>
          <c:h val="1.0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484C9"/>
            </a:solidFill>
            <a:ln w="12700" cap="flat">
              <a:noFill/>
              <a:miter lim="400000"/>
            </a:ln>
            <a:effectLst/>
          </c:spPr>
          <c:explosion val="7"/>
          <c:dPt>
            <c:idx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10.0</c:v>
                </c:pt>
                <c:pt idx="1">
                  <c:v>10.0</c:v>
                </c:pt>
                <c:pt idx="2">
                  <c:v>10.0</c:v>
                </c:pt>
                <c:pt idx="3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"/>
          <c:w val="0.966156849983729"/>
          <c:h val="0.961239709506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87978432"/>
        <c:axId val="-2087982752"/>
      </c:barChart>
      <c:catAx>
        <c:axId val="-2087978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87982752"/>
        <c:crosses val="autoZero"/>
        <c:auto val="1"/>
        <c:lblAlgn val="ctr"/>
        <c:lblOffset val="100"/>
        <c:noMultiLvlLbl val="0"/>
      </c:catAx>
      <c:valAx>
        <c:axId val="-20879827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8797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75.0</c:v>
                </c:pt>
                <c:pt idx="1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20.0</c:v>
                </c:pt>
                <c:pt idx="1">
                  <c:v>80.0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90.0</c:v>
                </c:pt>
                <c:pt idx="1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75.0</c:v>
                </c:pt>
                <c:pt idx="1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84072976"/>
        <c:axId val="-2084069984"/>
      </c:barChart>
      <c:catAx>
        <c:axId val="-2084072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84069984"/>
        <c:crosses val="autoZero"/>
        <c:auto val="1"/>
        <c:lblAlgn val="ctr"/>
        <c:lblOffset val="100"/>
        <c:noMultiLvlLbl val="0"/>
      </c:catAx>
      <c:valAx>
        <c:axId val="-20840699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84072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3.0</c:v>
                </c:pt>
                <c:pt idx="1">
                  <c:v>6.0</c:v>
                </c:pt>
                <c:pt idx="2">
                  <c:v>1.0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83495728"/>
        <c:axId val="-2083492640"/>
      </c:lineChart>
      <c:catAx>
        <c:axId val="-20834957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83492640"/>
        <c:crosses val="autoZero"/>
        <c:auto val="1"/>
        <c:lblAlgn val="ctr"/>
        <c:lblOffset val="100"/>
        <c:noMultiLvlLbl val="0"/>
      </c:catAx>
      <c:valAx>
        <c:axId val="-20834926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83495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5/27/16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A003C-ACE2-4EF7-AF62-71758D32E637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52062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6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434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3637623" y="0"/>
            <a:ext cx="1074002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4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" y="1543745"/>
            <a:ext cx="8386356" cy="1071014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3771542" y="0"/>
            <a:ext cx="1060610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060610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0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188826" y="7204363"/>
            <a:ext cx="10553700" cy="574617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bout U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409417" y="2892138"/>
            <a:ext cx="3466199" cy="346709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399"/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3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eet 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8435971" y="408317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4"/>
          </p:nvPr>
        </p:nvSpPr>
        <p:spPr>
          <a:xfrm>
            <a:off x="12185650" y="408317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8435971" y="778648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5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12185650" y="778648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1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eet 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3809141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Picture Placeholder 13"/>
          <p:cNvSpPr>
            <a:spLocks noGrp="1" noChangeAspect="1"/>
          </p:cNvSpPr>
          <p:nvPr>
            <p:ph type="pic" sz="quarter" idx="17"/>
          </p:nvPr>
        </p:nvSpPr>
        <p:spPr>
          <a:xfrm>
            <a:off x="3809140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23" name="Picture Placeholder 13"/>
          <p:cNvSpPr>
            <a:spLocks noGrp="1" noChangeAspect="1"/>
          </p:cNvSpPr>
          <p:nvPr>
            <p:ph type="pic" sz="quarter" idx="18"/>
          </p:nvPr>
        </p:nvSpPr>
        <p:spPr>
          <a:xfrm>
            <a:off x="8547565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8547564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13340742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3"/>
          <p:cNvSpPr>
            <a:spLocks noGrp="1" noChangeAspect="1"/>
          </p:cNvSpPr>
          <p:nvPr>
            <p:ph type="pic" sz="quarter" idx="21"/>
          </p:nvPr>
        </p:nvSpPr>
        <p:spPr>
          <a:xfrm>
            <a:off x="13340741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3"/>
          <p:cNvSpPr>
            <a:spLocks noGrp="1" noChangeAspect="1"/>
          </p:cNvSpPr>
          <p:nvPr>
            <p:ph type="pic" sz="quarter" idx="22"/>
          </p:nvPr>
        </p:nvSpPr>
        <p:spPr>
          <a:xfrm>
            <a:off x="18079166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3"/>
          <p:cNvSpPr>
            <a:spLocks noGrp="1" noChangeAspect="1"/>
          </p:cNvSpPr>
          <p:nvPr>
            <p:ph type="pic" sz="quarter" idx="23"/>
          </p:nvPr>
        </p:nvSpPr>
        <p:spPr>
          <a:xfrm>
            <a:off x="18079165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7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lacehold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 noChangeAspect="1"/>
          </p:cNvSpPr>
          <p:nvPr>
            <p:ph type="pic" sz="quarter" idx="14"/>
          </p:nvPr>
        </p:nvSpPr>
        <p:spPr>
          <a:xfrm>
            <a:off x="2148116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 noChangeAspect="1"/>
          </p:cNvSpPr>
          <p:nvPr>
            <p:ph type="pic" sz="quarter" idx="15"/>
          </p:nvPr>
        </p:nvSpPr>
        <p:spPr>
          <a:xfrm>
            <a:off x="7536869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6"/>
          </p:nvPr>
        </p:nvSpPr>
        <p:spPr>
          <a:xfrm>
            <a:off x="12937519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17"/>
          </p:nvPr>
        </p:nvSpPr>
        <p:spPr>
          <a:xfrm>
            <a:off x="18347054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lacehold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 noChangeAspect="1"/>
          </p:cNvSpPr>
          <p:nvPr>
            <p:ph type="pic" sz="quarter" idx="14"/>
          </p:nvPr>
        </p:nvSpPr>
        <p:spPr>
          <a:xfrm>
            <a:off x="2840846" y="2394541"/>
            <a:ext cx="5002699" cy="883173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24423368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lacehold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5422093" y="2515148"/>
            <a:ext cx="6202644" cy="83172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8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580910" y="2694074"/>
            <a:ext cx="10470911" cy="63771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52035" y="4727734"/>
            <a:ext cx="9151442" cy="566763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2687610" y="5865177"/>
            <a:ext cx="5961040" cy="37084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5779946" y="5865177"/>
            <a:ext cx="5961040" cy="37084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4292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20848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77404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833960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64292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20848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7404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8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833960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9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64292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0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720848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1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1277404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2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833960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497025" y="3425686"/>
            <a:ext cx="9119338" cy="586739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844423" y="3410964"/>
            <a:ext cx="9119339" cy="58821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3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9261015" y="3646261"/>
            <a:ext cx="5886322" cy="5005387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5669489" y="3646261"/>
            <a:ext cx="5886322" cy="5005387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2844425" y="3646261"/>
            <a:ext cx="5886322" cy="5005387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39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with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7618381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8"/>
          </p:nvPr>
        </p:nvSpPr>
        <p:spPr>
          <a:xfrm>
            <a:off x="12397098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9"/>
          </p:nvPr>
        </p:nvSpPr>
        <p:spPr>
          <a:xfrm>
            <a:off x="17161350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2844425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with 8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12397098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13"/>
          <p:cNvSpPr>
            <a:spLocks noGrp="1"/>
          </p:cNvSpPr>
          <p:nvPr>
            <p:ph type="pic" sz="quarter" idx="31"/>
          </p:nvPr>
        </p:nvSpPr>
        <p:spPr>
          <a:xfrm>
            <a:off x="7618381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13"/>
          <p:cNvSpPr>
            <a:spLocks noGrp="1"/>
          </p:cNvSpPr>
          <p:nvPr>
            <p:ph type="pic" sz="quarter" idx="32"/>
          </p:nvPr>
        </p:nvSpPr>
        <p:spPr>
          <a:xfrm>
            <a:off x="17162937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33"/>
          </p:nvPr>
        </p:nvSpPr>
        <p:spPr>
          <a:xfrm>
            <a:off x="2844425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13"/>
          <p:cNvSpPr>
            <a:spLocks noGrp="1"/>
          </p:cNvSpPr>
          <p:nvPr>
            <p:ph type="pic" sz="quarter" idx="34"/>
          </p:nvPr>
        </p:nvSpPr>
        <p:spPr>
          <a:xfrm>
            <a:off x="12397098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13"/>
          <p:cNvSpPr>
            <a:spLocks noGrp="1"/>
          </p:cNvSpPr>
          <p:nvPr>
            <p:ph type="pic" sz="quarter" idx="35"/>
          </p:nvPr>
        </p:nvSpPr>
        <p:spPr>
          <a:xfrm>
            <a:off x="7618381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Picture Placeholder 13"/>
          <p:cNvSpPr>
            <a:spLocks noGrp="1"/>
          </p:cNvSpPr>
          <p:nvPr>
            <p:ph type="pic" sz="quarter" idx="36"/>
          </p:nvPr>
        </p:nvSpPr>
        <p:spPr>
          <a:xfrm>
            <a:off x="17162937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3" name="Picture Placeholder 13"/>
          <p:cNvSpPr>
            <a:spLocks noGrp="1"/>
          </p:cNvSpPr>
          <p:nvPr>
            <p:ph type="pic" sz="quarter" idx="37"/>
          </p:nvPr>
        </p:nvSpPr>
        <p:spPr>
          <a:xfrm>
            <a:off x="2844425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13571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1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69559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6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0482942" y="0"/>
            <a:ext cx="1389470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3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97015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0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125883" y="0"/>
            <a:ext cx="8125884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6858000"/>
            <a:ext cx="8125884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6251767" y="6858000"/>
            <a:ext cx="8125884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49" cy="669174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4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942816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85637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4828453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9771269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0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9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942816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9885637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4828453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19771269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21A69-CE6F-2440-BAE4-5A4B3040CF2A}" type="datetimeFigureOut">
              <a:rPr lang="en-US" smtClean="0"/>
              <a:t>5/27/16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3AD81-3AD4-9C46-856E-C08CF1183C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 userDrawn="1"/>
        </p:nvSpPr>
        <p:spPr>
          <a:xfrm>
            <a:off x="22432557" y="971902"/>
            <a:ext cx="687533" cy="687533"/>
          </a:xfrm>
          <a:prstGeom prst="ellipse">
            <a:avLst/>
          </a:prstGeom>
          <a:solidFill>
            <a:srgbClr val="566A86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tx1"/>
              </a:solidFill>
              <a:latin typeface="Lato Light" charset="0"/>
              <a:cs typeface="Lato Light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2404118" y="1039540"/>
            <a:ext cx="736344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chemeClr val="bg1"/>
                </a:solidFill>
                <a:latin typeface="Lato Light" charset="0"/>
                <a:cs typeface="Lato Light" charset="0"/>
              </a:rPr>
              <a:pPr algn="ctr"/>
              <a:t>‹#›</a:t>
            </a:fld>
            <a:endParaRPr lang="id-ID" sz="2400" b="1" dirty="0">
              <a:solidFill>
                <a:schemeClr val="bg1"/>
              </a:solidFill>
              <a:latin typeface="Lato Light" charset="0"/>
              <a:cs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18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80" r:id="rId2"/>
    <p:sldLayoutId id="2147484079" r:id="rId3"/>
    <p:sldLayoutId id="2147484101" r:id="rId4"/>
    <p:sldLayoutId id="2147484102" r:id="rId5"/>
    <p:sldLayoutId id="2147484103" r:id="rId6"/>
    <p:sldLayoutId id="2147484105" r:id="rId7"/>
    <p:sldLayoutId id="2147484106" r:id="rId8"/>
    <p:sldLayoutId id="2147484109" r:id="rId9"/>
    <p:sldLayoutId id="2147484114" r:id="rId10"/>
    <p:sldLayoutId id="2147484115" r:id="rId11"/>
    <p:sldLayoutId id="2147484118" r:id="rId12"/>
    <p:sldLayoutId id="2147484119" r:id="rId13"/>
    <p:sldLayoutId id="2147484120" r:id="rId14"/>
    <p:sldLayoutId id="2147484081" r:id="rId15"/>
    <p:sldLayoutId id="2147484084" r:id="rId16"/>
    <p:sldLayoutId id="2147484104" r:id="rId17"/>
    <p:sldLayoutId id="2147484093" r:id="rId18"/>
    <p:sldLayoutId id="2147484116" r:id="rId19"/>
    <p:sldLayoutId id="2147484117" r:id="rId20"/>
    <p:sldLayoutId id="2147484094" r:id="rId21"/>
    <p:sldLayoutId id="2147484095" r:id="rId22"/>
    <p:sldLayoutId id="2147484108" r:id="rId23"/>
    <p:sldLayoutId id="2147484110" r:id="rId24"/>
    <p:sldLayoutId id="2147484111" r:id="rId25"/>
    <p:sldLayoutId id="2147484112" r:id="rId26"/>
    <p:sldLayoutId id="2147484113" r:id="rId2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6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4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2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.jpg"/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jpg"/><Relationship Id="rId10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5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423369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44" name="Line 5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45" name="Line 6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74249" y="3431320"/>
            <a:ext cx="15942556" cy="477054"/>
            <a:chOff x="5264494" y="2681462"/>
            <a:chExt cx="15942556" cy="477054"/>
          </a:xfrm>
        </p:grpSpPr>
        <p:sp>
          <p:nvSpPr>
            <p:cNvPr id="13" name="TextBox 12"/>
            <p:cNvSpPr txBox="1"/>
            <p:nvPr/>
          </p:nvSpPr>
          <p:spPr>
            <a:xfrm>
              <a:off x="5264494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QUALITY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250133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SERVICE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235772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HONESTY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221411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TEAMWORK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230641" y="5317004"/>
            <a:ext cx="13821412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MARKETING PITCH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6540" y="7204700"/>
            <a:ext cx="10089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A SIMPLE BUT SMART PRESENTATION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134378" y="9348172"/>
            <a:ext cx="6013938" cy="9847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539580" y="9474660"/>
            <a:ext cx="3236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START HERE</a:t>
            </a:r>
            <a:endParaRPr lang="en-US" sz="40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6240" y="6480785"/>
            <a:ext cx="1041022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Meet our Team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Shape 2617"/>
          <p:cNvSpPr/>
          <p:nvPr/>
        </p:nvSpPr>
        <p:spPr>
          <a:xfrm>
            <a:off x="11063091" y="4477929"/>
            <a:ext cx="2156520" cy="1764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8046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8893723" y="1167634"/>
            <a:ext cx="6583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Meet our Team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538575" y="4826262"/>
            <a:ext cx="32415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James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38576" y="5485675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b="1" smtClean="0">
                <a:solidFill>
                  <a:schemeClr val="accent2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  <a:endParaRPr lang="en-US" sz="2400" b="1" dirty="0" smtClean="0">
              <a:solidFill>
                <a:schemeClr val="accent2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538575" y="6073486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538575" y="8579544"/>
            <a:ext cx="2879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Kate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538576" y="9238957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b="1" dirty="0" smtClean="0">
                <a:solidFill>
                  <a:schemeClr val="accent4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6538575" y="9826768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22415" y="4826262"/>
            <a:ext cx="32415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James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94689" y="5485675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4080"/>
              </a:lnSpc>
            </a:pPr>
            <a:r>
              <a:rPr lang="en-US" sz="2400" b="1" smtClean="0">
                <a:solidFill>
                  <a:schemeClr val="accent1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  <a:endParaRPr lang="en-US" sz="2400" b="1" dirty="0" smtClean="0">
              <a:solidFill>
                <a:schemeClr val="accent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504783" y="6073486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84694" y="8579544"/>
            <a:ext cx="2879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Kate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97138" y="9238957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4080"/>
              </a:lnSpc>
            </a:pPr>
            <a:r>
              <a:rPr lang="en-US" sz="2400" b="1" dirty="0" smtClean="0">
                <a:solidFill>
                  <a:schemeClr val="accent3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04783" y="9826768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976208" y="2582052"/>
            <a:ext cx="14349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71" name="Rectangle 70"/>
          <p:cNvSpPr/>
          <p:nvPr/>
        </p:nvSpPr>
        <p:spPr>
          <a:xfrm>
            <a:off x="3459566" y="4291876"/>
            <a:ext cx="4004442" cy="252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459566" y="8050294"/>
            <a:ext cx="4004442" cy="2522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6538574" y="4291876"/>
            <a:ext cx="4004442" cy="2522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16538574" y="8050294"/>
            <a:ext cx="4004442" cy="2522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14356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03565" y="4397851"/>
            <a:ext cx="12437303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About Him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>
              <a:lnSpc>
                <a:spcPts val="5480"/>
              </a:lnSpc>
            </a:pP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fast when it bears a waif, or any other recognized symbol of possession; so long as the party waiting it plainly evince their ability at any time to take it alongside, as well as their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intention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552778" y="8672096"/>
            <a:ext cx="1880667" cy="615565"/>
          </a:xfrm>
          <a:prstGeom prst="rect">
            <a:avLst/>
          </a:prstGeom>
          <a:noFill/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Skill Name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800080" y="9368396"/>
            <a:ext cx="8932518" cy="1156662"/>
            <a:chOff x="10073939" y="8373314"/>
            <a:chExt cx="6450575" cy="1156662"/>
          </a:xfrm>
        </p:grpSpPr>
        <p:sp>
          <p:nvSpPr>
            <p:cNvPr id="30" name="Rounded Rectangle 29"/>
            <p:cNvSpPr/>
            <p:nvPr/>
          </p:nvSpPr>
          <p:spPr>
            <a:xfrm>
              <a:off x="10073939" y="8373314"/>
              <a:ext cx="6450575" cy="212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0073940" y="8373314"/>
              <a:ext cx="3984251" cy="212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10073939" y="9317472"/>
              <a:ext cx="6450575" cy="212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10073939" y="9283561"/>
              <a:ext cx="5556173" cy="21250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552778" y="9667054"/>
            <a:ext cx="1880667" cy="615565"/>
          </a:xfrm>
          <a:prstGeom prst="rect">
            <a:avLst/>
          </a:prstGeom>
          <a:noFill/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Skill Name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703565" y="7724068"/>
            <a:ext cx="2063385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480"/>
              </a:lnSpc>
            </a:pPr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His Skills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50370" y="2415593"/>
            <a:ext cx="10113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Meet James Bond</a:t>
            </a:r>
            <a:endParaRPr lang="en-US" sz="96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37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8893723" y="1167634"/>
            <a:ext cx="6583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Meet our Team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76208" y="2582052"/>
            <a:ext cx="14349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795685" y="6929171"/>
            <a:ext cx="2704204" cy="1076202"/>
            <a:chOff x="17151337" y="3492762"/>
            <a:chExt cx="2704204" cy="1076202"/>
          </a:xfrm>
        </p:grpSpPr>
        <p:sp>
          <p:nvSpPr>
            <p:cNvPr id="35" name="TextBox 34"/>
            <p:cNvSpPr txBox="1"/>
            <p:nvPr/>
          </p:nvSpPr>
          <p:spPr>
            <a:xfrm>
              <a:off x="17673635" y="3492762"/>
              <a:ext cx="16850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Jane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05477" y="7090651"/>
            <a:ext cx="2704204" cy="1076202"/>
            <a:chOff x="17151337" y="3492762"/>
            <a:chExt cx="2704204" cy="1076202"/>
          </a:xfrm>
        </p:grpSpPr>
        <p:sp>
          <p:nvSpPr>
            <p:cNvPr id="41" name="TextBox 40"/>
            <p:cNvSpPr txBox="1"/>
            <p:nvPr/>
          </p:nvSpPr>
          <p:spPr>
            <a:xfrm>
              <a:off x="17450018" y="3492762"/>
              <a:ext cx="21323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James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3321269" y="7090651"/>
            <a:ext cx="2704204" cy="1076202"/>
            <a:chOff x="17151337" y="3492762"/>
            <a:chExt cx="2704204" cy="1076202"/>
          </a:xfrm>
        </p:grpSpPr>
        <p:sp>
          <p:nvSpPr>
            <p:cNvPr id="48" name="TextBox 47"/>
            <p:cNvSpPr txBox="1"/>
            <p:nvPr/>
          </p:nvSpPr>
          <p:spPr>
            <a:xfrm>
              <a:off x="17659212" y="3492762"/>
              <a:ext cx="17139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Kate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8097832" y="7090651"/>
            <a:ext cx="2704204" cy="1076202"/>
            <a:chOff x="17151337" y="3492762"/>
            <a:chExt cx="2704204" cy="1076202"/>
          </a:xfrm>
        </p:grpSpPr>
        <p:sp>
          <p:nvSpPr>
            <p:cNvPr id="53" name="TextBox 52"/>
            <p:cNvSpPr txBox="1"/>
            <p:nvPr/>
          </p:nvSpPr>
          <p:spPr>
            <a:xfrm>
              <a:off x="17534977" y="3492762"/>
              <a:ext cx="19623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Chris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795685" y="11639462"/>
            <a:ext cx="2704204" cy="1076202"/>
            <a:chOff x="17151337" y="3492762"/>
            <a:chExt cx="2704204" cy="1076202"/>
          </a:xfrm>
        </p:grpSpPr>
        <p:sp>
          <p:nvSpPr>
            <p:cNvPr id="71" name="TextBox 70"/>
            <p:cNvSpPr txBox="1"/>
            <p:nvPr/>
          </p:nvSpPr>
          <p:spPr>
            <a:xfrm>
              <a:off x="17673635" y="3492762"/>
              <a:ext cx="16850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Jane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8605477" y="11800942"/>
            <a:ext cx="2704204" cy="1076202"/>
            <a:chOff x="17151337" y="3492762"/>
            <a:chExt cx="2704204" cy="1076202"/>
          </a:xfrm>
        </p:grpSpPr>
        <p:sp>
          <p:nvSpPr>
            <p:cNvPr id="75" name="TextBox 74"/>
            <p:cNvSpPr txBox="1"/>
            <p:nvPr/>
          </p:nvSpPr>
          <p:spPr>
            <a:xfrm>
              <a:off x="17450018" y="3492762"/>
              <a:ext cx="21323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James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3321269" y="11800942"/>
            <a:ext cx="2704204" cy="1076202"/>
            <a:chOff x="17151337" y="3492762"/>
            <a:chExt cx="2704204" cy="1076202"/>
          </a:xfrm>
        </p:grpSpPr>
        <p:sp>
          <p:nvSpPr>
            <p:cNvPr id="79" name="TextBox 78"/>
            <p:cNvSpPr txBox="1"/>
            <p:nvPr/>
          </p:nvSpPr>
          <p:spPr>
            <a:xfrm>
              <a:off x="17659212" y="3492762"/>
              <a:ext cx="17139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Kate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8097832" y="11800942"/>
            <a:ext cx="2704204" cy="1076202"/>
            <a:chOff x="17151337" y="3492762"/>
            <a:chExt cx="2704204" cy="1076202"/>
          </a:xfrm>
        </p:grpSpPr>
        <p:sp>
          <p:nvSpPr>
            <p:cNvPr id="83" name="TextBox 82"/>
            <p:cNvSpPr txBox="1"/>
            <p:nvPr/>
          </p:nvSpPr>
          <p:spPr>
            <a:xfrm>
              <a:off x="17534977" y="3492762"/>
              <a:ext cx="19623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Chris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167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09078" y="6480785"/>
            <a:ext cx="866455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Our Services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8" name="Shape 2645"/>
          <p:cNvSpPr/>
          <p:nvPr/>
        </p:nvSpPr>
        <p:spPr>
          <a:xfrm>
            <a:off x="10958346" y="4344388"/>
            <a:ext cx="2384757" cy="1734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696256" y="2361257"/>
            <a:ext cx="67408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peculiar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214521" y="1382167"/>
            <a:ext cx="3696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Service Name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985841" y="2361257"/>
            <a:ext cx="67408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peculiar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8504106" y="1382167"/>
            <a:ext cx="3696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Service Name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804498" y="9111459"/>
            <a:ext cx="67408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peculiar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322763" y="8132369"/>
            <a:ext cx="3696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Service Name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1757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189127" y="1167634"/>
            <a:ext cx="6019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Pricing Tables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6208" y="2582052"/>
            <a:ext cx="14349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99121" y="4351852"/>
            <a:ext cx="7024254" cy="70242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723375" y="4351852"/>
            <a:ext cx="7024254" cy="70242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747629" y="4351852"/>
            <a:ext cx="7024254" cy="70242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175268" y="9700410"/>
            <a:ext cx="4107600" cy="895217"/>
            <a:chOff x="10087547" y="9392933"/>
            <a:chExt cx="4107600" cy="895217"/>
          </a:xfrm>
        </p:grpSpPr>
        <p:sp>
          <p:nvSpPr>
            <p:cNvPr id="20" name="Rounded Rectangle 19"/>
            <p:cNvSpPr/>
            <p:nvPr/>
          </p:nvSpPr>
          <p:spPr>
            <a:xfrm>
              <a:off x="10087547" y="9392933"/>
              <a:ext cx="4107600" cy="895217"/>
            </a:xfrm>
            <a:prstGeom prst="roundRect">
              <a:avLst>
                <a:gd name="adj" fmla="val 50000"/>
              </a:avLst>
            </a:prstGeom>
            <a:solidFill>
              <a:srgbClr val="41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246505" y="9508526"/>
              <a:ext cx="18229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$99/MO</a:t>
              </a:r>
              <a:endParaRPr lang="en-US" sz="32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0181702" y="9700410"/>
            <a:ext cx="4107600" cy="895217"/>
            <a:chOff x="10087547" y="9392933"/>
            <a:chExt cx="4107600" cy="895217"/>
          </a:xfrm>
        </p:grpSpPr>
        <p:sp>
          <p:nvSpPr>
            <p:cNvPr id="24" name="Rounded Rectangle 23"/>
            <p:cNvSpPr/>
            <p:nvPr/>
          </p:nvSpPr>
          <p:spPr>
            <a:xfrm>
              <a:off x="10087547" y="9392933"/>
              <a:ext cx="4107600" cy="895217"/>
            </a:xfrm>
            <a:prstGeom prst="roundRect">
              <a:avLst>
                <a:gd name="adj" fmla="val 50000"/>
              </a:avLst>
            </a:prstGeom>
            <a:solidFill>
              <a:srgbClr val="41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27883" y="9508526"/>
              <a:ext cx="20601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$199/MO</a:t>
              </a:r>
              <a:endParaRPr lang="en-US" sz="32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98290" y="9700410"/>
            <a:ext cx="4107600" cy="895217"/>
            <a:chOff x="10087547" y="9392933"/>
            <a:chExt cx="4107600" cy="895217"/>
          </a:xfrm>
        </p:grpSpPr>
        <p:sp>
          <p:nvSpPr>
            <p:cNvPr id="27" name="Rounded Rectangle 26"/>
            <p:cNvSpPr/>
            <p:nvPr/>
          </p:nvSpPr>
          <p:spPr>
            <a:xfrm>
              <a:off x="10087547" y="9392933"/>
              <a:ext cx="4107600" cy="895217"/>
            </a:xfrm>
            <a:prstGeom prst="roundRect">
              <a:avLst>
                <a:gd name="adj" fmla="val 50000"/>
              </a:avLst>
            </a:prstGeom>
            <a:solidFill>
              <a:srgbClr val="41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127882" y="9508526"/>
              <a:ext cx="20601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$279/MO</a:t>
              </a:r>
              <a:endParaRPr lang="en-US" sz="32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38762" y="5481670"/>
            <a:ext cx="3813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Personal</a:t>
            </a:r>
            <a:endParaRPr lang="en-US" sz="72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42906" y="5156524"/>
            <a:ext cx="2805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BASIC PLAN</a:t>
            </a:r>
            <a:endParaRPr lang="en-US" sz="25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78979" y="7109301"/>
            <a:ext cx="5532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317573" y="5481670"/>
            <a:ext cx="3813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Personal</a:t>
            </a:r>
            <a:endParaRPr lang="en-US" sz="72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821717" y="5156524"/>
            <a:ext cx="2805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BASIC PLAN</a:t>
            </a:r>
            <a:endParaRPr lang="en-US" sz="25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457790" y="7109301"/>
            <a:ext cx="5532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319634" y="5481670"/>
            <a:ext cx="3813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Personal</a:t>
            </a:r>
            <a:endParaRPr lang="en-US" sz="72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823778" y="5156524"/>
            <a:ext cx="2805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BASIC PLAN</a:t>
            </a:r>
            <a:endParaRPr lang="en-US" sz="25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459851" y="7109301"/>
            <a:ext cx="5532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</p:spTree>
    <p:extLst>
      <p:ext uri="{BB962C8B-B14F-4D97-AF65-F5344CB8AC3E}">
        <p14:creationId xmlns:p14="http://schemas.microsoft.com/office/powerpoint/2010/main" val="27231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691746"/>
            <a:ext cx="8125883" cy="7024254"/>
          </a:xfrm>
          <a:prstGeom prst="rect">
            <a:avLst/>
          </a:prstGeom>
          <a:solidFill>
            <a:srgbClr val="242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125883" y="6691746"/>
            <a:ext cx="8125883" cy="7024254"/>
          </a:xfrm>
          <a:prstGeom prst="rect">
            <a:avLst/>
          </a:prstGeom>
          <a:solidFill>
            <a:srgbClr val="414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251767" y="6691746"/>
            <a:ext cx="8125883" cy="7024254"/>
          </a:xfrm>
          <a:prstGeom prst="rect">
            <a:avLst/>
          </a:prstGeom>
          <a:solidFill>
            <a:srgbClr val="242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913311" y="9603708"/>
            <a:ext cx="629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13311" y="8149303"/>
            <a:ext cx="62472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a nice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Title about what you do</a:t>
            </a:r>
            <a:endParaRPr lang="en-US" sz="4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3311" y="11053410"/>
            <a:ext cx="4265114" cy="93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986122" y="1131111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LEARN MORE</a:t>
            </a:r>
            <a:endParaRPr lang="en-US" sz="14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5213" y="9603708"/>
            <a:ext cx="629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065213" y="8149303"/>
            <a:ext cx="62472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a nice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Title about what you do</a:t>
            </a:r>
            <a:endParaRPr lang="en-US" sz="4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065213" y="11053410"/>
            <a:ext cx="4265114" cy="938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0138024" y="1131111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LEARN MORE</a:t>
            </a:r>
            <a:endParaRPr lang="en-US" sz="14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165077" y="9603708"/>
            <a:ext cx="629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165077" y="8149303"/>
            <a:ext cx="62472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a nice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Title about what you do</a:t>
            </a:r>
            <a:endParaRPr lang="en-US" sz="4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165077" y="11053410"/>
            <a:ext cx="4265114" cy="938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8237888" y="1131111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LEARN MORE</a:t>
            </a:r>
            <a:endParaRPr lang="en-US" sz="14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395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6"/>
          </p:nvPr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7"/>
          </p:nvPr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8"/>
          </p:nvPr>
        </p:nvPicPr>
        <p:blipFill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20"/>
          </p:nvPr>
        </p:nvPicPr>
        <p:blipFill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1"/>
          </p:nvPr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sp>
        <p:nvSpPr>
          <p:cNvPr id="37" name="TextBox 36"/>
          <p:cNvSpPr txBox="1"/>
          <p:nvPr/>
        </p:nvSpPr>
        <p:spPr>
          <a:xfrm>
            <a:off x="9743772" y="1167634"/>
            <a:ext cx="4910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Clients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1184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3967276" y="4145301"/>
            <a:ext cx="16443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>
                <a:latin typeface="Lato Light" charset="0"/>
                <a:ea typeface="Lato Light" charset="0"/>
                <a:cs typeface="Lato Light" charset="0"/>
              </a:rPr>
              <a:t>In the business world, everyone is paid in two coins: cash and experience. Take the experience first; the cash will come </a:t>
            </a:r>
            <a:r>
              <a:rPr lang="en-US" sz="6000" i="1" dirty="0" smtClean="0">
                <a:latin typeface="Lato Light" charset="0"/>
                <a:ea typeface="Lato Light" charset="0"/>
                <a:cs typeface="Lato Light" charset="0"/>
              </a:rPr>
              <a:t>later.</a:t>
            </a:r>
          </a:p>
          <a:p>
            <a:pPr algn="ctr"/>
            <a:r>
              <a:rPr lang="en-US" sz="6000" b="1" i="1" dirty="0">
                <a:latin typeface="Lato Light" charset="0"/>
                <a:ea typeface="Lato Light" charset="0"/>
                <a:cs typeface="Lato Light" charset="0"/>
              </a:rPr>
              <a:t>—</a:t>
            </a:r>
            <a:r>
              <a:rPr lang="en-US" sz="6000" b="1" i="1" dirty="0" smtClean="0">
                <a:latin typeface="Lato" charset="0"/>
                <a:ea typeface="Lato" charset="0"/>
                <a:cs typeface="Lato" charset="0"/>
              </a:rPr>
              <a:t>Harold </a:t>
            </a:r>
            <a:r>
              <a:rPr lang="en-US" sz="6000" b="1" i="1" dirty="0">
                <a:latin typeface="Lato" charset="0"/>
                <a:ea typeface="Lato" charset="0"/>
                <a:cs typeface="Lato" charset="0"/>
              </a:rPr>
              <a:t>S. </a:t>
            </a:r>
            <a:r>
              <a:rPr lang="en-US" sz="6000" b="1" i="1" dirty="0" err="1" smtClean="0">
                <a:latin typeface="Lato" charset="0"/>
                <a:ea typeface="Lato" charset="0"/>
                <a:cs typeface="Lato" charset="0"/>
              </a:rPr>
              <a:t>Geneen</a:t>
            </a:r>
            <a:endParaRPr lang="en-US" sz="6000" b="1" i="1" dirty="0" smtClean="0"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035208" y="8656952"/>
            <a:ext cx="4265114" cy="938463"/>
            <a:chOff x="10056268" y="10040156"/>
            <a:chExt cx="4265114" cy="938463"/>
          </a:xfrm>
        </p:grpSpPr>
        <p:sp>
          <p:nvSpPr>
            <p:cNvPr id="16" name="Rectangle 15"/>
            <p:cNvSpPr/>
            <p:nvPr/>
          </p:nvSpPr>
          <p:spPr>
            <a:xfrm>
              <a:off x="10056268" y="10040156"/>
              <a:ext cx="4265114" cy="9384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129079" y="10297862"/>
              <a:ext cx="21194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LEARN MORE</a:t>
              </a:r>
              <a:endParaRPr lang="en-US" sz="14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36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17550" y="6480785"/>
            <a:ext cx="644759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About Us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9" name="Shape 2525"/>
          <p:cNvSpPr/>
          <p:nvPr/>
        </p:nvSpPr>
        <p:spPr>
          <a:xfrm>
            <a:off x="11304363" y="4623933"/>
            <a:ext cx="1814644" cy="1814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1553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8286" y="6480785"/>
            <a:ext cx="90861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Our Portfolio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Shape 2563"/>
          <p:cNvSpPr/>
          <p:nvPr/>
        </p:nvSpPr>
        <p:spPr>
          <a:xfrm>
            <a:off x="11145430" y="4239500"/>
            <a:ext cx="2132509" cy="2132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373986" y="10172700"/>
            <a:ext cx="63818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Works</a:t>
            </a:r>
            <a:endParaRPr lang="en-US" sz="6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3987" y="11759862"/>
            <a:ext cx="5746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</a:t>
            </a:r>
            <a:endParaRPr lang="en-US" sz="20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73986" y="11294288"/>
            <a:ext cx="3309457" cy="12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526409" y="10172700"/>
            <a:ext cx="3805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Project One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26409" y="10882231"/>
            <a:ext cx="6740864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267273" y="10172700"/>
            <a:ext cx="3874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Project Title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267273" y="10882231"/>
            <a:ext cx="6740864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12903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50"/>
          <p:cNvSpPr>
            <a:spLocks/>
          </p:cNvSpPr>
          <p:nvPr/>
        </p:nvSpPr>
        <p:spPr bwMode="auto">
          <a:xfrm>
            <a:off x="2807800" y="9916244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6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1" name="AutoShape 54"/>
          <p:cNvSpPr>
            <a:spLocks/>
          </p:cNvSpPr>
          <p:nvPr/>
        </p:nvSpPr>
        <p:spPr bwMode="auto">
          <a:xfrm>
            <a:off x="12493910" y="9931844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6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87350" y="9818757"/>
            <a:ext cx="3805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Project One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87349" y="10528288"/>
            <a:ext cx="777641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820056" y="9818757"/>
            <a:ext cx="3850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Project Two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20055" y="10528288"/>
            <a:ext cx="777641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hard.</a:t>
            </a:r>
          </a:p>
        </p:txBody>
      </p:sp>
      <p:sp>
        <p:nvSpPr>
          <p:cNvPr id="16" name="Shape 2637"/>
          <p:cNvSpPr/>
          <p:nvPr/>
        </p:nvSpPr>
        <p:spPr>
          <a:xfrm>
            <a:off x="3215565" y="10144762"/>
            <a:ext cx="324499" cy="59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7" name="Shape 2641"/>
          <p:cNvSpPr/>
          <p:nvPr/>
        </p:nvSpPr>
        <p:spPr>
          <a:xfrm>
            <a:off x="12736062" y="10252928"/>
            <a:ext cx="594913" cy="378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" name="TextBox 27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2958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30"/>
          <p:cNvSpPr>
            <a:spLocks/>
          </p:cNvSpPr>
          <p:nvPr/>
        </p:nvSpPr>
        <p:spPr bwMode="auto">
          <a:xfrm>
            <a:off x="2833132" y="8626248"/>
            <a:ext cx="5897614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5" name="AutoShape 31"/>
          <p:cNvSpPr>
            <a:spLocks/>
          </p:cNvSpPr>
          <p:nvPr/>
        </p:nvSpPr>
        <p:spPr bwMode="auto">
          <a:xfrm>
            <a:off x="9254485" y="8642123"/>
            <a:ext cx="5897614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1">
              <a:solidFill>
                <a:srgbClr val="FFFFFF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6" name="AutoShape 32"/>
          <p:cNvSpPr>
            <a:spLocks/>
          </p:cNvSpPr>
          <p:nvPr/>
        </p:nvSpPr>
        <p:spPr bwMode="auto">
          <a:xfrm>
            <a:off x="15677424" y="8648473"/>
            <a:ext cx="5884917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1">
              <a:solidFill>
                <a:srgbClr val="FFFFFF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AutoShape 33"/>
          <p:cNvSpPr>
            <a:spLocks/>
          </p:cNvSpPr>
          <p:nvPr/>
        </p:nvSpPr>
        <p:spPr bwMode="auto">
          <a:xfrm>
            <a:off x="4717851" y="8765303"/>
            <a:ext cx="2035814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Project Name</a:t>
            </a:r>
            <a:endParaRPr lang="en-US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AutoShape 34"/>
          <p:cNvSpPr>
            <a:spLocks/>
          </p:cNvSpPr>
          <p:nvPr/>
        </p:nvSpPr>
        <p:spPr bwMode="auto">
          <a:xfrm>
            <a:off x="11193160" y="8781178"/>
            <a:ext cx="2035814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Project Name</a:t>
            </a:r>
            <a:endParaRPr lang="en-US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AutoShape 35"/>
          <p:cNvSpPr>
            <a:spLocks/>
          </p:cNvSpPr>
          <p:nvPr/>
        </p:nvSpPr>
        <p:spPr bwMode="auto">
          <a:xfrm>
            <a:off x="17617686" y="8785941"/>
            <a:ext cx="2035814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Project Name</a:t>
            </a:r>
            <a:endParaRPr lang="en-US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44425" y="9749589"/>
            <a:ext cx="5886321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61015" y="9749589"/>
            <a:ext cx="5886321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669489" y="9749589"/>
            <a:ext cx="5886321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7"/>
          <p:cNvSpPr>
            <a:spLocks/>
          </p:cNvSpPr>
          <p:nvPr/>
        </p:nvSpPr>
        <p:spPr bwMode="auto">
          <a:xfrm>
            <a:off x="2833133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2" name="AutoShape 28"/>
          <p:cNvSpPr>
            <a:spLocks/>
          </p:cNvSpPr>
          <p:nvPr/>
        </p:nvSpPr>
        <p:spPr bwMode="auto">
          <a:xfrm>
            <a:off x="7607089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3" name="AutoShape 29"/>
          <p:cNvSpPr>
            <a:spLocks/>
          </p:cNvSpPr>
          <p:nvPr/>
        </p:nvSpPr>
        <p:spPr bwMode="auto">
          <a:xfrm>
            <a:off x="12385806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4" name="AutoShape 30"/>
          <p:cNvSpPr>
            <a:spLocks/>
          </p:cNvSpPr>
          <p:nvPr/>
        </p:nvSpPr>
        <p:spPr bwMode="auto">
          <a:xfrm>
            <a:off x="4008612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5" name="AutoShape 31"/>
          <p:cNvSpPr>
            <a:spLocks/>
          </p:cNvSpPr>
          <p:nvPr/>
        </p:nvSpPr>
        <p:spPr bwMode="auto">
          <a:xfrm>
            <a:off x="8833354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6" name="AutoShape 32"/>
          <p:cNvSpPr>
            <a:spLocks/>
          </p:cNvSpPr>
          <p:nvPr/>
        </p:nvSpPr>
        <p:spPr bwMode="auto">
          <a:xfrm>
            <a:off x="13620007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8" name="AutoShape 34"/>
          <p:cNvSpPr>
            <a:spLocks/>
          </p:cNvSpPr>
          <p:nvPr/>
        </p:nvSpPr>
        <p:spPr bwMode="auto">
          <a:xfrm>
            <a:off x="17161350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9" name="AutoShape 35"/>
          <p:cNvSpPr>
            <a:spLocks/>
          </p:cNvSpPr>
          <p:nvPr/>
        </p:nvSpPr>
        <p:spPr bwMode="auto">
          <a:xfrm>
            <a:off x="18393963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44426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07089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369752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132415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124299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5"/>
          <p:cNvSpPr>
            <a:spLocks/>
          </p:cNvSpPr>
          <p:nvPr/>
        </p:nvSpPr>
        <p:spPr bwMode="auto">
          <a:xfrm>
            <a:off x="2833133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2" name="AutoShape 26"/>
          <p:cNvSpPr>
            <a:spLocks/>
          </p:cNvSpPr>
          <p:nvPr/>
        </p:nvSpPr>
        <p:spPr bwMode="auto">
          <a:xfrm>
            <a:off x="7607089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3" name="AutoShape 27"/>
          <p:cNvSpPr>
            <a:spLocks/>
          </p:cNvSpPr>
          <p:nvPr/>
        </p:nvSpPr>
        <p:spPr bwMode="auto">
          <a:xfrm>
            <a:off x="12385806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4" name="AutoShape 28"/>
          <p:cNvSpPr>
            <a:spLocks/>
          </p:cNvSpPr>
          <p:nvPr/>
        </p:nvSpPr>
        <p:spPr bwMode="auto">
          <a:xfrm>
            <a:off x="4008612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dirty="0">
              <a:latin typeface="Lato Regular"/>
              <a:cs typeface="Lato Regular"/>
            </a:endParaRPr>
          </a:p>
        </p:txBody>
      </p:sp>
      <p:sp>
        <p:nvSpPr>
          <p:cNvPr id="15" name="AutoShape 29"/>
          <p:cNvSpPr>
            <a:spLocks/>
          </p:cNvSpPr>
          <p:nvPr/>
        </p:nvSpPr>
        <p:spPr bwMode="auto">
          <a:xfrm>
            <a:off x="8833356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dirty="0">
              <a:latin typeface="Lato Regular"/>
              <a:cs typeface="Lato Regular"/>
            </a:endParaRPr>
          </a:p>
        </p:txBody>
      </p:sp>
      <p:sp>
        <p:nvSpPr>
          <p:cNvPr id="16" name="AutoShape 30"/>
          <p:cNvSpPr>
            <a:spLocks/>
          </p:cNvSpPr>
          <p:nvPr/>
        </p:nvSpPr>
        <p:spPr bwMode="auto">
          <a:xfrm>
            <a:off x="13620007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18" name="AutoShape 32"/>
          <p:cNvSpPr>
            <a:spLocks/>
          </p:cNvSpPr>
          <p:nvPr/>
        </p:nvSpPr>
        <p:spPr bwMode="auto">
          <a:xfrm>
            <a:off x="17159763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9" name="AutoShape 33"/>
          <p:cNvSpPr>
            <a:spLocks/>
          </p:cNvSpPr>
          <p:nvPr/>
        </p:nvSpPr>
        <p:spPr bwMode="auto">
          <a:xfrm>
            <a:off x="18393963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27" name="AutoShape 41"/>
          <p:cNvSpPr>
            <a:spLocks/>
          </p:cNvSpPr>
          <p:nvPr/>
        </p:nvSpPr>
        <p:spPr bwMode="auto">
          <a:xfrm>
            <a:off x="2833133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28" name="AutoShape 42"/>
          <p:cNvSpPr>
            <a:spLocks/>
          </p:cNvSpPr>
          <p:nvPr/>
        </p:nvSpPr>
        <p:spPr bwMode="auto">
          <a:xfrm>
            <a:off x="7607089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29" name="AutoShape 43"/>
          <p:cNvSpPr>
            <a:spLocks/>
          </p:cNvSpPr>
          <p:nvPr/>
        </p:nvSpPr>
        <p:spPr bwMode="auto">
          <a:xfrm>
            <a:off x="12385806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30" name="AutoShape 44"/>
          <p:cNvSpPr>
            <a:spLocks/>
          </p:cNvSpPr>
          <p:nvPr/>
        </p:nvSpPr>
        <p:spPr bwMode="auto">
          <a:xfrm>
            <a:off x="4008610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1" name="AutoShape 45"/>
          <p:cNvSpPr>
            <a:spLocks/>
          </p:cNvSpPr>
          <p:nvPr/>
        </p:nvSpPr>
        <p:spPr bwMode="auto">
          <a:xfrm>
            <a:off x="8833354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2" name="AutoShape 46"/>
          <p:cNvSpPr>
            <a:spLocks/>
          </p:cNvSpPr>
          <p:nvPr/>
        </p:nvSpPr>
        <p:spPr bwMode="auto">
          <a:xfrm>
            <a:off x="13620007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4" name="AutoShape 48"/>
          <p:cNvSpPr>
            <a:spLocks/>
          </p:cNvSpPr>
          <p:nvPr/>
        </p:nvSpPr>
        <p:spPr bwMode="auto">
          <a:xfrm>
            <a:off x="17159763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35" name="AutoShape 49"/>
          <p:cNvSpPr>
            <a:spLocks/>
          </p:cNvSpPr>
          <p:nvPr/>
        </p:nvSpPr>
        <p:spPr bwMode="auto">
          <a:xfrm>
            <a:off x="18393963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44426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07089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08392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171055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44426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07089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408392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171055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32"/>
          </p:nvPr>
        </p:nvSpPr>
        <p:spPr/>
      </p:sp>
    </p:spTree>
    <p:extLst>
      <p:ext uri="{BB962C8B-B14F-4D97-AF65-F5344CB8AC3E}">
        <p14:creationId xmlns:p14="http://schemas.microsoft.com/office/powerpoint/2010/main" val="6329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50"/>
          <p:cNvSpPr>
            <a:spLocks/>
          </p:cNvSpPr>
          <p:nvPr/>
        </p:nvSpPr>
        <p:spPr bwMode="auto">
          <a:xfrm>
            <a:off x="1603375" y="46049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1" name="AutoShape 54"/>
          <p:cNvSpPr>
            <a:spLocks/>
          </p:cNvSpPr>
          <p:nvPr/>
        </p:nvSpPr>
        <p:spPr bwMode="auto">
          <a:xfrm>
            <a:off x="7627275" y="46205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2925" y="4507472"/>
            <a:ext cx="3012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Your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925" y="5217003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953421" y="4507472"/>
            <a:ext cx="2552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04. Feature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53420" y="5217003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4" name="AutoShape 50"/>
          <p:cNvSpPr>
            <a:spLocks/>
          </p:cNvSpPr>
          <p:nvPr/>
        </p:nvSpPr>
        <p:spPr bwMode="auto">
          <a:xfrm>
            <a:off x="1603375" y="72817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5" name="AutoShape 54"/>
          <p:cNvSpPr>
            <a:spLocks/>
          </p:cNvSpPr>
          <p:nvPr/>
        </p:nvSpPr>
        <p:spPr bwMode="auto">
          <a:xfrm>
            <a:off x="7627275" y="72973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82925" y="7184304"/>
            <a:ext cx="3296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Write Here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82925" y="7893835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953421" y="7184304"/>
            <a:ext cx="3235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05. Title Name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953420" y="7893835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52" name="AutoShape 50"/>
          <p:cNvSpPr>
            <a:spLocks/>
          </p:cNvSpPr>
          <p:nvPr/>
        </p:nvSpPr>
        <p:spPr bwMode="auto">
          <a:xfrm>
            <a:off x="1603375" y="99917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3" name="AutoShape 54"/>
          <p:cNvSpPr>
            <a:spLocks/>
          </p:cNvSpPr>
          <p:nvPr/>
        </p:nvSpPr>
        <p:spPr bwMode="auto">
          <a:xfrm>
            <a:off x="7627275" y="100073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82925" y="9894220"/>
            <a:ext cx="3991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03. Awesome Line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82925" y="10603751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53421" y="9894220"/>
            <a:ext cx="2951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06. Nice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53420" y="10603751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603375" y="1031826"/>
            <a:ext cx="7269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Why Choose Us?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3376" y="2236212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62" name="Shape 2525"/>
          <p:cNvSpPr/>
          <p:nvPr/>
        </p:nvSpPr>
        <p:spPr>
          <a:xfrm>
            <a:off x="1849529" y="4826432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3" name="Shape 2526"/>
          <p:cNvSpPr/>
          <p:nvPr/>
        </p:nvSpPr>
        <p:spPr>
          <a:xfrm>
            <a:off x="1842572" y="7515304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4" name="Shape 2527"/>
          <p:cNvSpPr/>
          <p:nvPr/>
        </p:nvSpPr>
        <p:spPr>
          <a:xfrm>
            <a:off x="1849529" y="10220451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5" name="Shape 2528"/>
          <p:cNvSpPr/>
          <p:nvPr/>
        </p:nvSpPr>
        <p:spPr>
          <a:xfrm>
            <a:off x="7948708" y="482564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6" name="Shape 2529"/>
          <p:cNvSpPr/>
          <p:nvPr/>
        </p:nvSpPr>
        <p:spPr>
          <a:xfrm>
            <a:off x="7949539" y="748578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7" name="Shape 2530"/>
          <p:cNvSpPr/>
          <p:nvPr/>
        </p:nvSpPr>
        <p:spPr>
          <a:xfrm>
            <a:off x="7922532" y="10209425"/>
            <a:ext cx="501100" cy="61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010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019741" y="296562"/>
            <a:ext cx="1532237" cy="16805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569238" y="1543745"/>
            <a:ext cx="7815108" cy="50791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562542" y="1543745"/>
            <a:ext cx="7815108" cy="50791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569238" y="6805748"/>
            <a:ext cx="15808412" cy="5448141"/>
          </a:xfrm>
          <a:prstGeom prst="rect">
            <a:avLst/>
          </a:prstGeom>
          <a:solidFill>
            <a:srgbClr val="414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0310511" y="2784121"/>
            <a:ext cx="4355759" cy="2724507"/>
            <a:chOff x="10013948" y="2882976"/>
            <a:chExt cx="4355759" cy="2724507"/>
          </a:xfrm>
        </p:grpSpPr>
        <p:sp>
          <p:nvSpPr>
            <p:cNvPr id="34" name="TextBox 33"/>
            <p:cNvSpPr txBox="1"/>
            <p:nvPr/>
          </p:nvSpPr>
          <p:spPr>
            <a:xfrm>
              <a:off x="10461428" y="2882976"/>
              <a:ext cx="3454793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8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12500</a:t>
              </a:r>
              <a:endParaRPr lang="en-US" sz="88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029694" y="4232223"/>
              <a:ext cx="23182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PROJECTS</a:t>
              </a:r>
              <a:endParaRPr lang="en-US" sz="2400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013948" y="4899597"/>
              <a:ext cx="43557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These </a:t>
              </a:r>
              <a:r>
                <a:rPr lang="en-US" sz="20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are scientific commentaries; but the commentaries of the </a:t>
              </a:r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whale.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8292977" y="2784121"/>
            <a:ext cx="4355759" cy="2724507"/>
            <a:chOff x="10013948" y="2882976"/>
            <a:chExt cx="4355759" cy="2724507"/>
          </a:xfrm>
        </p:grpSpPr>
        <p:sp>
          <p:nvSpPr>
            <p:cNvPr id="58" name="TextBox 57"/>
            <p:cNvSpPr txBox="1"/>
            <p:nvPr/>
          </p:nvSpPr>
          <p:spPr>
            <a:xfrm>
              <a:off x="10461429" y="2882976"/>
              <a:ext cx="345479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8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13740</a:t>
              </a:r>
              <a:endParaRPr lang="en-US" sz="88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077786" y="4232223"/>
              <a:ext cx="22220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AUTHORS</a:t>
              </a:r>
              <a:endParaRPr lang="en-US" sz="2400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0013948" y="4899597"/>
              <a:ext cx="43557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These </a:t>
              </a:r>
              <a:r>
                <a:rPr lang="en-US" sz="20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are scientific commentaries; but the commentaries of the </a:t>
              </a:r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whale.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9665799" y="8458840"/>
            <a:ext cx="123539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In the business world, everyone is paid in two coins: cash and experience. Take the experience first; the cash will come later. </a:t>
            </a:r>
            <a:r>
              <a:rPr lang="en-US" sz="4400" b="1" i="1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Harold S. </a:t>
            </a:r>
            <a:r>
              <a:rPr lang="en-US" sz="4400" b="1" i="1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Geneen</a:t>
            </a:r>
            <a:endParaRPr lang="en-US" sz="4400" b="1" i="1" dirty="0" smtClean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915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1433415" y="3276856"/>
            <a:ext cx="5395290" cy="9602450"/>
          </a:xfrm>
          <a:prstGeom prst="rect">
            <a:avLst/>
          </a:prstGeom>
        </p:spPr>
      </p:pic>
      <p:pic>
        <p:nvPicPr>
          <p:cNvPr id="27" name="Picture 26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6828705" y="3276856"/>
            <a:ext cx="5395290" cy="9602450"/>
          </a:xfrm>
          <a:prstGeom prst="rect">
            <a:avLst/>
          </a:prstGeom>
        </p:spPr>
      </p:pic>
      <p:pic>
        <p:nvPicPr>
          <p:cNvPr id="29" name="Picture 28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12223994" y="3276856"/>
            <a:ext cx="5395290" cy="9602450"/>
          </a:xfrm>
          <a:prstGeom prst="rect">
            <a:avLst/>
          </a:prstGeom>
        </p:spPr>
      </p:pic>
      <p:pic>
        <p:nvPicPr>
          <p:cNvPr id="30" name="Picture 29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17619284" y="3276856"/>
            <a:ext cx="5395290" cy="960245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192877" y="1167634"/>
            <a:ext cx="8012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iPhone 6S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8114" y="4712732"/>
            <a:ext cx="3896598" cy="68674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543403" y="4712732"/>
            <a:ext cx="3896598" cy="68671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2945228" y="4712732"/>
            <a:ext cx="3896598" cy="68674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8340517" y="4712732"/>
            <a:ext cx="3896598" cy="68674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6468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23270" y="551074"/>
            <a:ext cx="6926814" cy="12328232"/>
            <a:chOff x="1433415" y="3276856"/>
            <a:chExt cx="5395290" cy="9602450"/>
          </a:xfrm>
        </p:grpSpPr>
        <p:pic>
          <p:nvPicPr>
            <p:cNvPr id="24" name="Picture 23" descr="iPhone6_mockup_front_whit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1" t="1426" r="8011" b="3061"/>
            <a:stretch/>
          </p:blipFill>
          <p:spPr>
            <a:xfrm>
              <a:off x="1433415" y="3276856"/>
              <a:ext cx="5395290" cy="960245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148114" y="4712732"/>
              <a:ext cx="3896598" cy="68674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AutoShape 50"/>
          <p:cNvSpPr>
            <a:spLocks/>
          </p:cNvSpPr>
          <p:nvPr/>
        </p:nvSpPr>
        <p:spPr bwMode="auto">
          <a:xfrm>
            <a:off x="10486117" y="48335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AutoShape 54"/>
          <p:cNvSpPr>
            <a:spLocks/>
          </p:cNvSpPr>
          <p:nvPr/>
        </p:nvSpPr>
        <p:spPr bwMode="auto">
          <a:xfrm>
            <a:off x="16510017" y="48491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865667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65667" y="5445603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836163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836162" y="5445603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23" name="AutoShape 50"/>
          <p:cNvSpPr>
            <a:spLocks/>
          </p:cNvSpPr>
          <p:nvPr/>
        </p:nvSpPr>
        <p:spPr bwMode="auto">
          <a:xfrm>
            <a:off x="10486117" y="75103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54"/>
          <p:cNvSpPr>
            <a:spLocks/>
          </p:cNvSpPr>
          <p:nvPr/>
        </p:nvSpPr>
        <p:spPr bwMode="auto">
          <a:xfrm>
            <a:off x="16510017" y="75259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865667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65667" y="8122435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36163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836162" y="8122435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8" name="AutoShape 50"/>
          <p:cNvSpPr>
            <a:spLocks/>
          </p:cNvSpPr>
          <p:nvPr/>
        </p:nvSpPr>
        <p:spPr bwMode="auto">
          <a:xfrm>
            <a:off x="10486117" y="102203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54"/>
          <p:cNvSpPr>
            <a:spLocks/>
          </p:cNvSpPr>
          <p:nvPr/>
        </p:nvSpPr>
        <p:spPr bwMode="auto">
          <a:xfrm>
            <a:off x="16510017" y="102359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865667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65667" y="10832351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836163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836162" y="10832351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486117" y="1260426"/>
            <a:ext cx="10855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iPhone 6S Project Sample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486118" y="2662873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46" name="Shape 2525"/>
          <p:cNvSpPr/>
          <p:nvPr/>
        </p:nvSpPr>
        <p:spPr>
          <a:xfrm>
            <a:off x="10732271" y="5055032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Shape 2526"/>
          <p:cNvSpPr/>
          <p:nvPr/>
        </p:nvSpPr>
        <p:spPr>
          <a:xfrm>
            <a:off x="10725314" y="7743904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Shape 2527"/>
          <p:cNvSpPr/>
          <p:nvPr/>
        </p:nvSpPr>
        <p:spPr>
          <a:xfrm>
            <a:off x="10732271" y="10449051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3" name="Shape 2528"/>
          <p:cNvSpPr/>
          <p:nvPr/>
        </p:nvSpPr>
        <p:spPr>
          <a:xfrm>
            <a:off x="16831450" y="505424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4" name="Shape 2529"/>
          <p:cNvSpPr/>
          <p:nvPr/>
        </p:nvSpPr>
        <p:spPr>
          <a:xfrm>
            <a:off x="16832281" y="771438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5" name="Shape 2530"/>
          <p:cNvSpPr/>
          <p:nvPr/>
        </p:nvSpPr>
        <p:spPr>
          <a:xfrm>
            <a:off x="16805274" y="10438025"/>
            <a:ext cx="501100" cy="61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5270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03259" y="6941128"/>
            <a:ext cx="6094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Welcome Message</a:t>
            </a:r>
            <a:endParaRPr lang="en-US" sz="5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9851" y="8354016"/>
            <a:ext cx="14755058" cy="2464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boat, by any medium at all controllable by the occupant or occupants,—a mast, an oar, a nine-inch cable, a telegraph wire, or a strand of cobweb, it is all the same. Likewise a fish is technically fast when it bears a waif, or any other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213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50"/>
          <p:cNvSpPr>
            <a:spLocks/>
          </p:cNvSpPr>
          <p:nvPr/>
        </p:nvSpPr>
        <p:spPr bwMode="auto">
          <a:xfrm>
            <a:off x="1603375" y="48335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AutoShape 54"/>
          <p:cNvSpPr>
            <a:spLocks/>
          </p:cNvSpPr>
          <p:nvPr/>
        </p:nvSpPr>
        <p:spPr bwMode="auto">
          <a:xfrm>
            <a:off x="7627275" y="48491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2925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2925" y="5445603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53421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53420" y="5445603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23" name="AutoShape 50"/>
          <p:cNvSpPr>
            <a:spLocks/>
          </p:cNvSpPr>
          <p:nvPr/>
        </p:nvSpPr>
        <p:spPr bwMode="auto">
          <a:xfrm>
            <a:off x="1603375" y="75103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54"/>
          <p:cNvSpPr>
            <a:spLocks/>
          </p:cNvSpPr>
          <p:nvPr/>
        </p:nvSpPr>
        <p:spPr bwMode="auto">
          <a:xfrm>
            <a:off x="7627275" y="75259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82925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82925" y="8122435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953421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953420" y="8122435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8" name="AutoShape 50"/>
          <p:cNvSpPr>
            <a:spLocks/>
          </p:cNvSpPr>
          <p:nvPr/>
        </p:nvSpPr>
        <p:spPr bwMode="auto">
          <a:xfrm>
            <a:off x="1603375" y="102203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54"/>
          <p:cNvSpPr>
            <a:spLocks/>
          </p:cNvSpPr>
          <p:nvPr/>
        </p:nvSpPr>
        <p:spPr bwMode="auto">
          <a:xfrm>
            <a:off x="7627275" y="102359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82925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82925" y="10832351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953421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953420" y="10832351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03375" y="1260426"/>
            <a:ext cx="85186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iPad Project Sample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3376" y="2662873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46" name="Shape 2525"/>
          <p:cNvSpPr/>
          <p:nvPr/>
        </p:nvSpPr>
        <p:spPr>
          <a:xfrm>
            <a:off x="1849529" y="5055032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Shape 2526"/>
          <p:cNvSpPr/>
          <p:nvPr/>
        </p:nvSpPr>
        <p:spPr>
          <a:xfrm>
            <a:off x="1842572" y="7743904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Shape 2527"/>
          <p:cNvSpPr/>
          <p:nvPr/>
        </p:nvSpPr>
        <p:spPr>
          <a:xfrm>
            <a:off x="1849529" y="10449051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3" name="Shape 2528"/>
          <p:cNvSpPr/>
          <p:nvPr/>
        </p:nvSpPr>
        <p:spPr>
          <a:xfrm>
            <a:off x="7948708" y="505424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4" name="Shape 2529"/>
          <p:cNvSpPr/>
          <p:nvPr/>
        </p:nvSpPr>
        <p:spPr>
          <a:xfrm>
            <a:off x="7949539" y="771438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5" name="Shape 2530"/>
          <p:cNvSpPr/>
          <p:nvPr/>
        </p:nvSpPr>
        <p:spPr>
          <a:xfrm>
            <a:off x="7922532" y="10438025"/>
            <a:ext cx="501100" cy="61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32" name="Group 1102"/>
          <p:cNvGrpSpPr/>
          <p:nvPr/>
        </p:nvGrpSpPr>
        <p:grpSpPr>
          <a:xfrm>
            <a:off x="15066735" y="1576087"/>
            <a:ext cx="6915879" cy="10249289"/>
            <a:chOff x="0" y="0"/>
            <a:chExt cx="6591304" cy="9765730"/>
          </a:xfrm>
        </p:grpSpPr>
        <p:pic>
          <p:nvPicPr>
            <p:cNvPr id="33" name="Mini-iPad-B&amp;W-Mockup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591304" cy="97657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" name="Shape 1101"/>
            <p:cNvSpPr/>
            <p:nvPr/>
          </p:nvSpPr>
          <p:spPr>
            <a:xfrm>
              <a:off x="363079" y="954047"/>
              <a:ext cx="5879097" cy="7806214"/>
            </a:xfrm>
            <a:prstGeom prst="rect">
              <a:avLst/>
            </a:prstGeom>
            <a:solidFill>
              <a:srgbClr val="606060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latin typeface="Calibri Light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2504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5147" y="2058764"/>
            <a:ext cx="12045605" cy="11044682"/>
            <a:chOff x="958432" y="3806776"/>
            <a:chExt cx="11576468" cy="1061452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432" y="3806776"/>
              <a:ext cx="11576468" cy="106145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713593" y="4417343"/>
              <a:ext cx="10063103" cy="612877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3683344" y="1632480"/>
            <a:ext cx="8964247" cy="10054528"/>
            <a:chOff x="14173199" y="1501852"/>
            <a:chExt cx="8964247" cy="10054528"/>
          </a:xfrm>
        </p:grpSpPr>
        <p:sp>
          <p:nvSpPr>
            <p:cNvPr id="24" name="TextBox 23"/>
            <p:cNvSpPr txBox="1"/>
            <p:nvPr/>
          </p:nvSpPr>
          <p:spPr>
            <a:xfrm>
              <a:off x="14173199" y="1501852"/>
              <a:ext cx="8607425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Website Project</a:t>
              </a:r>
            </a:p>
            <a:p>
              <a:r>
                <a:rPr lang="en-US" sz="8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Sample</a:t>
              </a:r>
              <a:endParaRPr lang="en-US" sz="8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215976" y="4665260"/>
              <a:ext cx="8307434" cy="1669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80"/>
                </a:lnSpc>
              </a:pPr>
              <a:r>
                <a:rPr lang="en-US" sz="28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800" dirty="0"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800" dirty="0" smtClean="0">
                  <a:latin typeface="Lato Light" charset="0"/>
                  <a:ea typeface="Lato Light" charset="0"/>
                  <a:cs typeface="Lato Light" charset="0"/>
                </a:rPr>
                <a:t>recognized symbol.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4173199" y="6955318"/>
              <a:ext cx="4355759" cy="4601062"/>
              <a:chOff x="12233893" y="7575801"/>
              <a:chExt cx="4355759" cy="4601062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12820740" y="10353172"/>
                <a:ext cx="31454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2"/>
                    </a:solidFill>
                    <a:latin typeface="Lato Black" charset="0"/>
                    <a:ea typeface="Lato Black" charset="0"/>
                    <a:cs typeface="Lato Black" charset="0"/>
                  </a:rPr>
                  <a:t>Feature Name</a:t>
                </a:r>
                <a:endParaRPr lang="en-US" b="1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233893" y="11032960"/>
                <a:ext cx="4355759" cy="1143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4080"/>
                  </a:lnSpc>
                </a:pP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These </a:t>
                </a:r>
                <a:r>
                  <a:rPr lang="en-US" sz="2000" dirty="0">
                    <a:latin typeface="Lato Light" charset="0"/>
                    <a:ea typeface="Lato Light" charset="0"/>
                    <a:cs typeface="Lato Light" charset="0"/>
                  </a:rPr>
                  <a:t>are scientific commentaries; but the commentaries of the </a:t>
                </a: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whale.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13176784" y="7575801"/>
                <a:ext cx="2412868" cy="2413496"/>
                <a:chOff x="11596461" y="7769053"/>
                <a:chExt cx="1079219" cy="1079500"/>
              </a:xfrm>
            </p:grpSpPr>
            <p:sp>
              <p:nvSpPr>
                <p:cNvPr id="35" name="AutoShape 50"/>
                <p:cNvSpPr>
                  <a:spLocks/>
                </p:cNvSpPr>
                <p:nvPr/>
              </p:nvSpPr>
              <p:spPr bwMode="auto">
                <a:xfrm>
                  <a:off x="11596461" y="7769053"/>
                  <a:ext cx="1079219" cy="1079500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/>
              </p:spPr>
              <p:txBody>
                <a:bodyPr lIns="0" tIns="0" rIns="0" bIns="0" anchor="ctr"/>
                <a:lstStyle/>
                <a:p>
                  <a:pPr>
                    <a:lnSpc>
                      <a:spcPct val="100000"/>
                    </a:lnSpc>
                    <a:defRPr/>
                  </a:pPr>
                  <a:endParaRPr lang="es-ES" sz="54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cs typeface="Gill Sans" charset="0"/>
                    <a:sym typeface="Gill Sans" charset="0"/>
                  </a:endParaRPr>
                </a:p>
              </p:txBody>
            </p:sp>
            <p:sp>
              <p:nvSpPr>
                <p:cNvPr id="47" name="Shape 2525"/>
                <p:cNvSpPr/>
                <p:nvPr/>
              </p:nvSpPr>
              <p:spPr>
                <a:xfrm>
                  <a:off x="11842615" y="7990526"/>
                  <a:ext cx="612455" cy="612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291" y="17673"/>
                      </a:moveTo>
                      <a:cubicBezTo>
                        <a:pt x="11562" y="17673"/>
                        <a:pt x="11782" y="17453"/>
                        <a:pt x="11782" y="17182"/>
                      </a:cubicBezTo>
                      <a:cubicBezTo>
                        <a:pt x="11782" y="16911"/>
                        <a:pt x="11562" y="16691"/>
                        <a:pt x="11291" y="16691"/>
                      </a:cubicBezTo>
                      <a:cubicBezTo>
                        <a:pt x="11020" y="16691"/>
                        <a:pt x="10800" y="16911"/>
                        <a:pt x="10800" y="17182"/>
                      </a:cubicBezTo>
                      <a:cubicBezTo>
                        <a:pt x="10800" y="17453"/>
                        <a:pt x="11020" y="17673"/>
                        <a:pt x="11291" y="17673"/>
                      </a:cubicBezTo>
                      <a:moveTo>
                        <a:pt x="17673" y="18655"/>
                      </a:moveTo>
                      <a:lnTo>
                        <a:pt x="13745" y="18655"/>
                      </a:lnTo>
                      <a:lnTo>
                        <a:pt x="13745" y="12273"/>
                      </a:lnTo>
                      <a:cubicBezTo>
                        <a:pt x="13745" y="12002"/>
                        <a:pt x="13525" y="11782"/>
                        <a:pt x="13255" y="11782"/>
                      </a:cubicBezTo>
                      <a:lnTo>
                        <a:pt x="8345" y="11782"/>
                      </a:lnTo>
                      <a:cubicBezTo>
                        <a:pt x="8075" y="11782"/>
                        <a:pt x="7855" y="12002"/>
                        <a:pt x="7855" y="12273"/>
                      </a:cubicBezTo>
                      <a:lnTo>
                        <a:pt x="7855" y="18655"/>
                      </a:lnTo>
                      <a:lnTo>
                        <a:pt x="3927" y="18655"/>
                      </a:lnTo>
                      <a:lnTo>
                        <a:pt x="3927" y="8058"/>
                      </a:lnTo>
                      <a:lnTo>
                        <a:pt x="10800" y="1185"/>
                      </a:lnTo>
                      <a:lnTo>
                        <a:pt x="17673" y="8058"/>
                      </a:lnTo>
                      <a:cubicBezTo>
                        <a:pt x="17673" y="8058"/>
                        <a:pt x="17673" y="18655"/>
                        <a:pt x="17673" y="18655"/>
                      </a:cubicBezTo>
                      <a:close/>
                      <a:moveTo>
                        <a:pt x="17673" y="20618"/>
                      </a:moveTo>
                      <a:lnTo>
                        <a:pt x="13745" y="20618"/>
                      </a:lnTo>
                      <a:lnTo>
                        <a:pt x="13745" y="19636"/>
                      </a:lnTo>
                      <a:lnTo>
                        <a:pt x="17673" y="19636"/>
                      </a:lnTo>
                      <a:cubicBezTo>
                        <a:pt x="17673" y="19636"/>
                        <a:pt x="17673" y="20618"/>
                        <a:pt x="17673" y="20618"/>
                      </a:cubicBezTo>
                      <a:close/>
                      <a:moveTo>
                        <a:pt x="12764" y="20618"/>
                      </a:moveTo>
                      <a:lnTo>
                        <a:pt x="8836" y="20618"/>
                      </a:lnTo>
                      <a:lnTo>
                        <a:pt x="8836" y="12764"/>
                      </a:lnTo>
                      <a:lnTo>
                        <a:pt x="12764" y="12764"/>
                      </a:lnTo>
                      <a:cubicBezTo>
                        <a:pt x="12764" y="12764"/>
                        <a:pt x="12764" y="20618"/>
                        <a:pt x="12764" y="20618"/>
                      </a:cubicBezTo>
                      <a:close/>
                      <a:moveTo>
                        <a:pt x="7855" y="20618"/>
                      </a:moveTo>
                      <a:lnTo>
                        <a:pt x="3927" y="20618"/>
                      </a:lnTo>
                      <a:lnTo>
                        <a:pt x="3927" y="19636"/>
                      </a:lnTo>
                      <a:lnTo>
                        <a:pt x="7855" y="19636"/>
                      </a:lnTo>
                      <a:cubicBezTo>
                        <a:pt x="7855" y="19636"/>
                        <a:pt x="7855" y="20618"/>
                        <a:pt x="7855" y="20618"/>
                      </a:cubicBezTo>
                      <a:close/>
                      <a:moveTo>
                        <a:pt x="14727" y="1964"/>
                      </a:moveTo>
                      <a:lnTo>
                        <a:pt x="16691" y="1964"/>
                      </a:lnTo>
                      <a:lnTo>
                        <a:pt x="16691" y="5688"/>
                      </a:lnTo>
                      <a:lnTo>
                        <a:pt x="14727" y="3724"/>
                      </a:lnTo>
                      <a:cubicBezTo>
                        <a:pt x="14727" y="3724"/>
                        <a:pt x="14727" y="1964"/>
                        <a:pt x="14727" y="1964"/>
                      </a:cubicBezTo>
                      <a:close/>
                      <a:moveTo>
                        <a:pt x="21456" y="10453"/>
                      </a:moveTo>
                      <a:lnTo>
                        <a:pt x="17673" y="6670"/>
                      </a:lnTo>
                      <a:lnTo>
                        <a:pt x="17673" y="1473"/>
                      </a:lnTo>
                      <a:cubicBezTo>
                        <a:pt x="17673" y="1202"/>
                        <a:pt x="17453" y="982"/>
                        <a:pt x="17182" y="982"/>
                      </a:cubicBezTo>
                      <a:lnTo>
                        <a:pt x="14236" y="982"/>
                      </a:lnTo>
                      <a:cubicBezTo>
                        <a:pt x="13966" y="982"/>
                        <a:pt x="13745" y="1202"/>
                        <a:pt x="13745" y="1473"/>
                      </a:cubicBezTo>
                      <a:lnTo>
                        <a:pt x="13745" y="2742"/>
                      </a:lnTo>
                      <a:lnTo>
                        <a:pt x="11147" y="144"/>
                      </a:lnTo>
                      <a:cubicBezTo>
                        <a:pt x="11058" y="55"/>
                        <a:pt x="10935" y="0"/>
                        <a:pt x="10800" y="0"/>
                      </a:cubicBezTo>
                      <a:cubicBezTo>
                        <a:pt x="10665" y="0"/>
                        <a:pt x="10542" y="55"/>
                        <a:pt x="10453" y="144"/>
                      </a:cubicBezTo>
                      <a:lnTo>
                        <a:pt x="144" y="10453"/>
                      </a:lnTo>
                      <a:cubicBezTo>
                        <a:pt x="55" y="10542"/>
                        <a:pt x="0" y="10665"/>
                        <a:pt x="0" y="10800"/>
                      </a:cubicBezTo>
                      <a:cubicBezTo>
                        <a:pt x="0" y="11072"/>
                        <a:pt x="220" y="11291"/>
                        <a:pt x="491" y="11291"/>
                      </a:cubicBezTo>
                      <a:cubicBezTo>
                        <a:pt x="626" y="11291"/>
                        <a:pt x="749" y="11236"/>
                        <a:pt x="838" y="11147"/>
                      </a:cubicBezTo>
                      <a:lnTo>
                        <a:pt x="2945" y="9040"/>
                      </a:lnTo>
                      <a:lnTo>
                        <a:pt x="2945" y="21109"/>
                      </a:lnTo>
                      <a:cubicBezTo>
                        <a:pt x="2945" y="21381"/>
                        <a:pt x="3166" y="21600"/>
                        <a:pt x="3436" y="21600"/>
                      </a:cubicBezTo>
                      <a:lnTo>
                        <a:pt x="18164" y="21600"/>
                      </a:lnTo>
                      <a:cubicBezTo>
                        <a:pt x="18434" y="21600"/>
                        <a:pt x="18655" y="21381"/>
                        <a:pt x="18655" y="21109"/>
                      </a:cubicBezTo>
                      <a:lnTo>
                        <a:pt x="18655" y="9040"/>
                      </a:lnTo>
                      <a:lnTo>
                        <a:pt x="20762" y="11147"/>
                      </a:lnTo>
                      <a:cubicBezTo>
                        <a:pt x="20851" y="11236"/>
                        <a:pt x="20974" y="11291"/>
                        <a:pt x="21109" y="11291"/>
                      </a:cubicBezTo>
                      <a:cubicBezTo>
                        <a:pt x="21380" y="11291"/>
                        <a:pt x="21600" y="11072"/>
                        <a:pt x="21600" y="10800"/>
                      </a:cubicBezTo>
                      <a:cubicBezTo>
                        <a:pt x="21600" y="10665"/>
                        <a:pt x="21545" y="10542"/>
                        <a:pt x="21456" y="10453"/>
                      </a:cubicBezTo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/>
                </a:p>
              </p:txBody>
            </p:sp>
          </p:grpSp>
        </p:grpSp>
        <p:grpSp>
          <p:nvGrpSpPr>
            <p:cNvPr id="53" name="Group 52"/>
            <p:cNvGrpSpPr/>
            <p:nvPr/>
          </p:nvGrpSpPr>
          <p:grpSpPr>
            <a:xfrm>
              <a:off x="18781687" y="6955318"/>
              <a:ext cx="4355759" cy="4601062"/>
              <a:chOff x="17229569" y="7575801"/>
              <a:chExt cx="4355759" cy="460106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189734" y="7575801"/>
                <a:ext cx="2412868" cy="2413496"/>
                <a:chOff x="17620364" y="7784653"/>
                <a:chExt cx="1079219" cy="1079500"/>
              </a:xfrm>
            </p:grpSpPr>
            <p:sp>
              <p:nvSpPr>
                <p:cNvPr id="36" name="AutoShape 54"/>
                <p:cNvSpPr>
                  <a:spLocks/>
                </p:cNvSpPr>
                <p:nvPr/>
              </p:nvSpPr>
              <p:spPr bwMode="auto">
                <a:xfrm>
                  <a:off x="17620364" y="7784653"/>
                  <a:ext cx="1079219" cy="1079500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/>
              </p:spPr>
              <p:txBody>
                <a:bodyPr lIns="0" tIns="0" rIns="0" bIns="0" anchor="ctr"/>
                <a:lstStyle/>
                <a:p>
                  <a:pPr>
                    <a:lnSpc>
                      <a:spcPct val="100000"/>
                    </a:lnSpc>
                    <a:defRPr/>
                  </a:pPr>
                  <a:endParaRPr lang="es-ES" sz="54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cs typeface="Gill Sans" charset="0"/>
                    <a:sym typeface="Gill Sans" charset="0"/>
                  </a:endParaRPr>
                </a:p>
              </p:txBody>
            </p:sp>
            <p:sp>
              <p:nvSpPr>
                <p:cNvPr id="49" name="Shape 2528"/>
                <p:cNvSpPr/>
                <p:nvPr/>
              </p:nvSpPr>
              <p:spPr>
                <a:xfrm>
                  <a:off x="17941794" y="7989740"/>
                  <a:ext cx="445422" cy="612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250" y="19636"/>
                      </a:moveTo>
                      <a:cubicBezTo>
                        <a:pt x="20250" y="20178"/>
                        <a:pt x="19645" y="20618"/>
                        <a:pt x="18900" y="20618"/>
                      </a:cubicBezTo>
                      <a:lnTo>
                        <a:pt x="2700" y="20618"/>
                      </a:lnTo>
                      <a:cubicBezTo>
                        <a:pt x="1955" y="20618"/>
                        <a:pt x="1350" y="20178"/>
                        <a:pt x="1350" y="19636"/>
                      </a:cubicBezTo>
                      <a:lnTo>
                        <a:pt x="1350" y="10800"/>
                      </a:lnTo>
                      <a:cubicBezTo>
                        <a:pt x="1350" y="10258"/>
                        <a:pt x="1955" y="9818"/>
                        <a:pt x="2700" y="9818"/>
                      </a:cubicBezTo>
                      <a:lnTo>
                        <a:pt x="18900" y="9818"/>
                      </a:lnTo>
                      <a:cubicBezTo>
                        <a:pt x="19645" y="9818"/>
                        <a:pt x="20250" y="10258"/>
                        <a:pt x="20250" y="10800"/>
                      </a:cubicBezTo>
                      <a:cubicBezTo>
                        <a:pt x="20250" y="10800"/>
                        <a:pt x="20250" y="19636"/>
                        <a:pt x="20250" y="19636"/>
                      </a:cubicBezTo>
                      <a:close/>
                      <a:moveTo>
                        <a:pt x="4050" y="5891"/>
                      </a:moveTo>
                      <a:cubicBezTo>
                        <a:pt x="4050" y="3180"/>
                        <a:pt x="7072" y="982"/>
                        <a:pt x="10800" y="982"/>
                      </a:cubicBezTo>
                      <a:cubicBezTo>
                        <a:pt x="14528" y="982"/>
                        <a:pt x="17550" y="3180"/>
                        <a:pt x="17550" y="5891"/>
                      </a:cubicBezTo>
                      <a:lnTo>
                        <a:pt x="17550" y="8836"/>
                      </a:lnTo>
                      <a:lnTo>
                        <a:pt x="4050" y="8836"/>
                      </a:lnTo>
                      <a:cubicBezTo>
                        <a:pt x="4050" y="8836"/>
                        <a:pt x="4050" y="5891"/>
                        <a:pt x="4050" y="5891"/>
                      </a:cubicBezTo>
                      <a:close/>
                      <a:moveTo>
                        <a:pt x="18900" y="8836"/>
                      </a:moveTo>
                      <a:lnTo>
                        <a:pt x="18900" y="5891"/>
                      </a:lnTo>
                      <a:cubicBezTo>
                        <a:pt x="18900" y="2638"/>
                        <a:pt x="15273" y="0"/>
                        <a:pt x="10800" y="0"/>
                      </a:cubicBezTo>
                      <a:cubicBezTo>
                        <a:pt x="6327" y="0"/>
                        <a:pt x="2700" y="2638"/>
                        <a:pt x="2700" y="5891"/>
                      </a:cubicBezTo>
                      <a:lnTo>
                        <a:pt x="2700" y="8836"/>
                      </a:lnTo>
                      <a:cubicBezTo>
                        <a:pt x="1209" y="8836"/>
                        <a:pt x="0" y="9716"/>
                        <a:pt x="0" y="10800"/>
                      </a:cubicBezTo>
                      <a:lnTo>
                        <a:pt x="0" y="19636"/>
                      </a:lnTo>
                      <a:cubicBezTo>
                        <a:pt x="0" y="20721"/>
                        <a:pt x="1209" y="21600"/>
                        <a:pt x="2700" y="21600"/>
                      </a:cubicBezTo>
                      <a:lnTo>
                        <a:pt x="18900" y="21600"/>
                      </a:lnTo>
                      <a:cubicBezTo>
                        <a:pt x="20391" y="21600"/>
                        <a:pt x="21600" y="20721"/>
                        <a:pt x="21600" y="19636"/>
                      </a:cubicBezTo>
                      <a:lnTo>
                        <a:pt x="21600" y="10800"/>
                      </a:lnTo>
                      <a:cubicBezTo>
                        <a:pt x="21600" y="9716"/>
                        <a:pt x="20391" y="8836"/>
                        <a:pt x="18900" y="8836"/>
                      </a:cubicBezTo>
                      <a:moveTo>
                        <a:pt x="11475" y="15573"/>
                      </a:moveTo>
                      <a:lnTo>
                        <a:pt x="11475" y="16200"/>
                      </a:lnTo>
                      <a:cubicBezTo>
                        <a:pt x="11475" y="16472"/>
                        <a:pt x="11172" y="16691"/>
                        <a:pt x="10800" y="16691"/>
                      </a:cubicBezTo>
                      <a:cubicBezTo>
                        <a:pt x="10428" y="16691"/>
                        <a:pt x="10125" y="16472"/>
                        <a:pt x="10125" y="16200"/>
                      </a:cubicBezTo>
                      <a:lnTo>
                        <a:pt x="10125" y="15573"/>
                      </a:lnTo>
                      <a:cubicBezTo>
                        <a:pt x="9723" y="15403"/>
                        <a:pt x="9450" y="15090"/>
                        <a:pt x="9450" y="14727"/>
                      </a:cubicBezTo>
                      <a:cubicBezTo>
                        <a:pt x="9450" y="14186"/>
                        <a:pt x="10055" y="13745"/>
                        <a:pt x="10800" y="13745"/>
                      </a:cubicBezTo>
                      <a:cubicBezTo>
                        <a:pt x="11545" y="13745"/>
                        <a:pt x="12150" y="14186"/>
                        <a:pt x="12150" y="14727"/>
                      </a:cubicBezTo>
                      <a:cubicBezTo>
                        <a:pt x="12150" y="15090"/>
                        <a:pt x="11876" y="15403"/>
                        <a:pt x="11475" y="15573"/>
                      </a:cubicBezTo>
                      <a:moveTo>
                        <a:pt x="10800" y="12764"/>
                      </a:moveTo>
                      <a:cubicBezTo>
                        <a:pt x="9309" y="12764"/>
                        <a:pt x="8100" y="13643"/>
                        <a:pt x="8100" y="14727"/>
                      </a:cubicBezTo>
                      <a:cubicBezTo>
                        <a:pt x="8100" y="15232"/>
                        <a:pt x="8369" y="15687"/>
                        <a:pt x="8798" y="16034"/>
                      </a:cubicBezTo>
                      <a:cubicBezTo>
                        <a:pt x="8789" y="16089"/>
                        <a:pt x="8775" y="16144"/>
                        <a:pt x="8775" y="16200"/>
                      </a:cubicBezTo>
                      <a:cubicBezTo>
                        <a:pt x="8775" y="17014"/>
                        <a:pt x="9681" y="17673"/>
                        <a:pt x="10800" y="17673"/>
                      </a:cubicBezTo>
                      <a:cubicBezTo>
                        <a:pt x="11919" y="17673"/>
                        <a:pt x="12825" y="17014"/>
                        <a:pt x="12825" y="16200"/>
                      </a:cubicBezTo>
                      <a:cubicBezTo>
                        <a:pt x="12825" y="16144"/>
                        <a:pt x="12810" y="16089"/>
                        <a:pt x="12802" y="16034"/>
                      </a:cubicBezTo>
                      <a:cubicBezTo>
                        <a:pt x="13231" y="15686"/>
                        <a:pt x="13500" y="15232"/>
                        <a:pt x="13500" y="14727"/>
                      </a:cubicBezTo>
                      <a:cubicBezTo>
                        <a:pt x="13500" y="13643"/>
                        <a:pt x="12291" y="12764"/>
                        <a:pt x="10800" y="12764"/>
                      </a:cubicBezTo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/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17816416" y="10353172"/>
                <a:ext cx="31454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2"/>
                    </a:solidFill>
                    <a:latin typeface="Lato Black" charset="0"/>
                    <a:ea typeface="Lato Black" charset="0"/>
                    <a:cs typeface="Lato Black" charset="0"/>
                  </a:rPr>
                  <a:t>Feature Name</a:t>
                </a:r>
                <a:endParaRPr lang="en-US" b="1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7229569" y="11032960"/>
                <a:ext cx="4355759" cy="1143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4080"/>
                  </a:lnSpc>
                </a:pP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These </a:t>
                </a:r>
                <a:r>
                  <a:rPr lang="en-US" sz="2000" dirty="0">
                    <a:latin typeface="Lato Light" charset="0"/>
                    <a:ea typeface="Lato Light" charset="0"/>
                    <a:cs typeface="Lato Light" charset="0"/>
                  </a:rPr>
                  <a:t>are scientific commentaries; but the commentaries of the </a:t>
                </a: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whale.</a:t>
                </a: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8471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4792" t="12636" r="6089" b="14423"/>
          <a:stretch/>
        </p:blipFill>
        <p:spPr>
          <a:xfrm>
            <a:off x="1603375" y="5453740"/>
            <a:ext cx="8051646" cy="5128858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60693" y="5865177"/>
            <a:ext cx="5987956" cy="3708437"/>
          </a:xfrm>
          <a:prstGeom prst="rect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Lato Light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/>
          <a:srcRect l="4792" t="12636" r="6089" b="14423"/>
          <a:stretch/>
        </p:blipFill>
        <p:spPr>
          <a:xfrm>
            <a:off x="14722629" y="5453740"/>
            <a:ext cx="8051646" cy="5128858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5779947" y="5865177"/>
            <a:ext cx="5987956" cy="3708437"/>
          </a:xfrm>
          <a:prstGeom prst="rect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652035" y="4727734"/>
            <a:ext cx="9151442" cy="5667633"/>
          </a:xfrm>
          <a:prstGeom prst="rect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70728" y="1167634"/>
            <a:ext cx="9456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MacBook Pro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l="4792" t="12636" r="6089" b="14423"/>
          <a:stretch/>
        </p:blipFill>
        <p:spPr>
          <a:xfrm>
            <a:off x="6036127" y="4098932"/>
            <a:ext cx="12305396" cy="783847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5934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9810" y="6480785"/>
            <a:ext cx="1344310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Diagrams &amp; Process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9" name="Shape 2930"/>
          <p:cNvSpPr/>
          <p:nvPr/>
        </p:nvSpPr>
        <p:spPr>
          <a:xfrm>
            <a:off x="10802674" y="4349605"/>
            <a:ext cx="2696102" cy="1715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7685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7879184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3979705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080226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3460735" y="5592100"/>
            <a:ext cx="1559212" cy="15592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7360214" y="5592100"/>
            <a:ext cx="1559212" cy="15592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80747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2281268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661777" y="5592100"/>
            <a:ext cx="1559212" cy="15592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561256" y="5592100"/>
            <a:ext cx="1559212" cy="1559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409291" y="1167634"/>
            <a:ext cx="75793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The Main Process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32766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01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840942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02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26735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03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34911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04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74083" y="10189815"/>
            <a:ext cx="4152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Your Title Here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74083" y="10899346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520660" y="10189815"/>
            <a:ext cx="4277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Write your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20659" y="10899346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594360" y="10189815"/>
            <a:ext cx="4152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03. Your Title Here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94360" y="10899346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740937" y="10189815"/>
            <a:ext cx="4277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04. Write your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740936" y="10899346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7" name="Shape 2551"/>
          <p:cNvSpPr/>
          <p:nvPr/>
        </p:nvSpPr>
        <p:spPr>
          <a:xfrm>
            <a:off x="3541232" y="5592100"/>
            <a:ext cx="1435331" cy="1435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8" name="Shape 2552"/>
          <p:cNvSpPr/>
          <p:nvPr/>
        </p:nvSpPr>
        <p:spPr>
          <a:xfrm>
            <a:off x="7561795" y="5657342"/>
            <a:ext cx="1435331" cy="1304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Shape 2553"/>
          <p:cNvSpPr/>
          <p:nvPr/>
        </p:nvSpPr>
        <p:spPr>
          <a:xfrm>
            <a:off x="11541458" y="5657342"/>
            <a:ext cx="1435331" cy="1304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0" name="Shape 2554"/>
          <p:cNvSpPr/>
          <p:nvPr/>
        </p:nvSpPr>
        <p:spPr>
          <a:xfrm>
            <a:off x="15377529" y="5657342"/>
            <a:ext cx="1435331" cy="1304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1" name="Shape 2605"/>
          <p:cNvSpPr/>
          <p:nvPr/>
        </p:nvSpPr>
        <p:spPr>
          <a:xfrm>
            <a:off x="19340241" y="5592149"/>
            <a:ext cx="1436012" cy="1435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41013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88123" y="4623816"/>
            <a:ext cx="13388256" cy="5040560"/>
            <a:chOff x="5414971" y="4660392"/>
            <a:chExt cx="13388256" cy="5040560"/>
          </a:xfrm>
        </p:grpSpPr>
        <p:sp>
          <p:nvSpPr>
            <p:cNvPr id="27" name="Hexagon 26"/>
            <p:cNvSpPr/>
            <p:nvPr/>
          </p:nvSpPr>
          <p:spPr>
            <a:xfrm>
              <a:off x="5414971" y="4660392"/>
              <a:ext cx="3840847" cy="3312368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Hexagon 27"/>
            <p:cNvSpPr/>
            <p:nvPr/>
          </p:nvSpPr>
          <p:spPr>
            <a:xfrm>
              <a:off x="8628153" y="6388584"/>
              <a:ext cx="3840847" cy="3312368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Hexagon 28"/>
            <p:cNvSpPr/>
            <p:nvPr/>
          </p:nvSpPr>
          <p:spPr>
            <a:xfrm>
              <a:off x="11795266" y="4660392"/>
              <a:ext cx="3840847" cy="3312368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Hexagon 30"/>
            <p:cNvSpPr/>
            <p:nvPr/>
          </p:nvSpPr>
          <p:spPr>
            <a:xfrm>
              <a:off x="14962380" y="6388584"/>
              <a:ext cx="3840847" cy="3312368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92664" y="5203969"/>
              <a:ext cx="1149675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S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532914" y="6912864"/>
              <a:ext cx="2031325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W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848281" y="5203969"/>
              <a:ext cx="1608134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O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214503" y="6912864"/>
              <a:ext cx="1237838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T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385251" y="1167634"/>
            <a:ext cx="7627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S.W.O.T.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>
                <a:latin typeface="Lato Light" charset="0"/>
                <a:ea typeface="Lato Light" charset="0"/>
                <a:cs typeface="Lato Light" charset="0"/>
              </a:rPr>
              <a:t>is </a:t>
            </a:r>
            <a:r>
              <a:rPr lang="en-US" sz="240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17666" y="10665303"/>
            <a:ext cx="2199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Strengths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20387" y="11374834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508212" y="10665303"/>
            <a:ext cx="2343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Weakness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66963" y="11374834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435608" y="10665303"/>
            <a:ext cx="279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Opportunity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740664" y="11374834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057673" y="10665303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Threats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887240" y="11374834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</p:spTree>
    <p:extLst>
      <p:ext uri="{BB962C8B-B14F-4D97-AF65-F5344CB8AC3E}">
        <p14:creationId xmlns:p14="http://schemas.microsoft.com/office/powerpoint/2010/main" val="89496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7627037" y="1167634"/>
            <a:ext cx="9143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Diagram and Services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4853940"/>
            <a:ext cx="8125883" cy="3611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25883" y="4853940"/>
            <a:ext cx="8125883" cy="3611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251767" y="4853940"/>
            <a:ext cx="8125883" cy="3611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97948" y="9030306"/>
            <a:ext cx="6474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012640" y="9030306"/>
            <a:ext cx="6474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227332" y="9030306"/>
            <a:ext cx="6474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18061" y="5777573"/>
            <a:ext cx="40543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Professional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Filmmaking</a:t>
            </a:r>
            <a:endParaRPr lang="en-US" sz="5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9" name="Shape 2641"/>
          <p:cNvSpPr/>
          <p:nvPr/>
        </p:nvSpPr>
        <p:spPr>
          <a:xfrm>
            <a:off x="939106" y="6102514"/>
            <a:ext cx="1827919" cy="1161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0" name="Shape 2645"/>
          <p:cNvSpPr>
            <a:spLocks noChangeAspect="1"/>
          </p:cNvSpPr>
          <p:nvPr/>
        </p:nvSpPr>
        <p:spPr>
          <a:xfrm>
            <a:off x="9226760" y="6107451"/>
            <a:ext cx="1596769" cy="1161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TextBox 51"/>
          <p:cNvSpPr txBox="1"/>
          <p:nvPr/>
        </p:nvSpPr>
        <p:spPr>
          <a:xfrm>
            <a:off x="11188707" y="5777573"/>
            <a:ext cx="40110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With Vision</a:t>
            </a:r>
            <a:endParaRPr lang="en-US" sz="5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113833" y="5777573"/>
            <a:ext cx="6366615" cy="1754326"/>
            <a:chOff x="17068113" y="6509093"/>
            <a:chExt cx="6366615" cy="1754326"/>
          </a:xfrm>
        </p:grpSpPr>
        <p:sp>
          <p:nvSpPr>
            <p:cNvPr id="51" name="Shape 2688"/>
            <p:cNvSpPr>
              <a:spLocks noChangeAspect="1"/>
            </p:cNvSpPr>
            <p:nvPr/>
          </p:nvSpPr>
          <p:spPr>
            <a:xfrm>
              <a:off x="17068113" y="6805612"/>
              <a:ext cx="1161288" cy="1161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0309"/>
                  </a:moveTo>
                  <a:cubicBezTo>
                    <a:pt x="20618" y="10851"/>
                    <a:pt x="20178" y="11291"/>
                    <a:pt x="19636" y="11291"/>
                  </a:cubicBezTo>
                  <a:lnTo>
                    <a:pt x="19636" y="7364"/>
                  </a:lnTo>
                  <a:cubicBezTo>
                    <a:pt x="20178" y="7364"/>
                    <a:pt x="20618" y="7804"/>
                    <a:pt x="20618" y="8345"/>
                  </a:cubicBezTo>
                  <a:cubicBezTo>
                    <a:pt x="20618" y="8345"/>
                    <a:pt x="20618" y="10309"/>
                    <a:pt x="20618" y="10309"/>
                  </a:cubicBezTo>
                  <a:close/>
                  <a:moveTo>
                    <a:pt x="18655" y="17182"/>
                  </a:moveTo>
                  <a:cubicBezTo>
                    <a:pt x="18655" y="17453"/>
                    <a:pt x="18434" y="17673"/>
                    <a:pt x="18164" y="17673"/>
                  </a:cubicBezTo>
                  <a:cubicBezTo>
                    <a:pt x="17893" y="17673"/>
                    <a:pt x="17673" y="17453"/>
                    <a:pt x="17673" y="17182"/>
                  </a:cubicBezTo>
                  <a:lnTo>
                    <a:pt x="17673" y="1473"/>
                  </a:lnTo>
                  <a:cubicBezTo>
                    <a:pt x="17673" y="1202"/>
                    <a:pt x="17893" y="982"/>
                    <a:pt x="18164" y="982"/>
                  </a:cubicBezTo>
                  <a:cubicBezTo>
                    <a:pt x="18434" y="982"/>
                    <a:pt x="18655" y="1202"/>
                    <a:pt x="18655" y="1473"/>
                  </a:cubicBezTo>
                  <a:cubicBezTo>
                    <a:pt x="18655" y="1473"/>
                    <a:pt x="18655" y="17182"/>
                    <a:pt x="18655" y="17182"/>
                  </a:cubicBezTo>
                  <a:close/>
                  <a:moveTo>
                    <a:pt x="16691" y="15788"/>
                  </a:moveTo>
                  <a:lnTo>
                    <a:pt x="2945" y="11745"/>
                  </a:lnTo>
                  <a:lnTo>
                    <a:pt x="2945" y="6910"/>
                  </a:lnTo>
                  <a:lnTo>
                    <a:pt x="16691" y="2867"/>
                  </a:lnTo>
                  <a:cubicBezTo>
                    <a:pt x="16691" y="2867"/>
                    <a:pt x="16691" y="15788"/>
                    <a:pt x="16691" y="15788"/>
                  </a:cubicBezTo>
                  <a:close/>
                  <a:moveTo>
                    <a:pt x="8251" y="18655"/>
                  </a:moveTo>
                  <a:lnTo>
                    <a:pt x="5357" y="18655"/>
                  </a:lnTo>
                  <a:lnTo>
                    <a:pt x="4126" y="13116"/>
                  </a:lnTo>
                  <a:lnTo>
                    <a:pt x="7167" y="14010"/>
                  </a:lnTo>
                  <a:cubicBezTo>
                    <a:pt x="7167" y="14010"/>
                    <a:pt x="8251" y="18655"/>
                    <a:pt x="8251" y="18655"/>
                  </a:cubicBezTo>
                  <a:close/>
                  <a:moveTo>
                    <a:pt x="8709" y="20618"/>
                  </a:moveTo>
                  <a:lnTo>
                    <a:pt x="5794" y="20618"/>
                  </a:lnTo>
                  <a:lnTo>
                    <a:pt x="5576" y="19636"/>
                  </a:lnTo>
                  <a:lnTo>
                    <a:pt x="8479" y="19636"/>
                  </a:lnTo>
                  <a:cubicBezTo>
                    <a:pt x="8479" y="19636"/>
                    <a:pt x="8709" y="20618"/>
                    <a:pt x="8709" y="20618"/>
                  </a:cubicBezTo>
                  <a:close/>
                  <a:moveTo>
                    <a:pt x="1964" y="11782"/>
                  </a:moveTo>
                  <a:lnTo>
                    <a:pt x="982" y="11782"/>
                  </a:lnTo>
                  <a:lnTo>
                    <a:pt x="982" y="6873"/>
                  </a:lnTo>
                  <a:lnTo>
                    <a:pt x="1964" y="6873"/>
                  </a:lnTo>
                  <a:cubicBezTo>
                    <a:pt x="1964" y="6873"/>
                    <a:pt x="1964" y="11782"/>
                    <a:pt x="1964" y="11782"/>
                  </a:cubicBezTo>
                  <a:close/>
                  <a:moveTo>
                    <a:pt x="19636" y="6382"/>
                  </a:moveTo>
                  <a:lnTo>
                    <a:pt x="19636" y="1473"/>
                  </a:lnTo>
                  <a:cubicBezTo>
                    <a:pt x="19636" y="659"/>
                    <a:pt x="18977" y="0"/>
                    <a:pt x="18164" y="0"/>
                  </a:cubicBezTo>
                  <a:cubicBezTo>
                    <a:pt x="17350" y="0"/>
                    <a:pt x="16691" y="659"/>
                    <a:pt x="16691" y="1473"/>
                  </a:cubicBezTo>
                  <a:lnTo>
                    <a:pt x="16691" y="1844"/>
                  </a:lnTo>
                  <a:lnTo>
                    <a:pt x="2459" y="6029"/>
                  </a:lnTo>
                  <a:cubicBezTo>
                    <a:pt x="2313" y="5944"/>
                    <a:pt x="2145" y="5891"/>
                    <a:pt x="1964" y="5891"/>
                  </a:cubicBezTo>
                  <a:lnTo>
                    <a:pt x="982" y="5891"/>
                  </a:lnTo>
                  <a:cubicBezTo>
                    <a:pt x="440" y="5891"/>
                    <a:pt x="0" y="6331"/>
                    <a:pt x="0" y="6873"/>
                  </a:cubicBezTo>
                  <a:lnTo>
                    <a:pt x="0" y="11782"/>
                  </a:lnTo>
                  <a:cubicBezTo>
                    <a:pt x="0" y="12324"/>
                    <a:pt x="440" y="12764"/>
                    <a:pt x="982" y="12764"/>
                  </a:cubicBezTo>
                  <a:lnTo>
                    <a:pt x="1964" y="12764"/>
                  </a:lnTo>
                  <a:cubicBezTo>
                    <a:pt x="2145" y="12764"/>
                    <a:pt x="2313" y="12711"/>
                    <a:pt x="2458" y="12626"/>
                  </a:cubicBezTo>
                  <a:lnTo>
                    <a:pt x="3050" y="12799"/>
                  </a:lnTo>
                  <a:lnTo>
                    <a:pt x="4921" y="21216"/>
                  </a:lnTo>
                  <a:lnTo>
                    <a:pt x="4930" y="21214"/>
                  </a:lnTo>
                  <a:cubicBezTo>
                    <a:pt x="4979" y="21433"/>
                    <a:pt x="5166" y="21600"/>
                    <a:pt x="5400" y="21600"/>
                  </a:cubicBezTo>
                  <a:lnTo>
                    <a:pt x="9327" y="21600"/>
                  </a:lnTo>
                  <a:cubicBezTo>
                    <a:pt x="9598" y="21600"/>
                    <a:pt x="9818" y="21381"/>
                    <a:pt x="9818" y="21109"/>
                  </a:cubicBezTo>
                  <a:cubicBezTo>
                    <a:pt x="9818" y="21072"/>
                    <a:pt x="9805" y="21039"/>
                    <a:pt x="9797" y="21005"/>
                  </a:cubicBezTo>
                  <a:lnTo>
                    <a:pt x="9806" y="21003"/>
                  </a:lnTo>
                  <a:lnTo>
                    <a:pt x="8249" y="14329"/>
                  </a:lnTo>
                  <a:lnTo>
                    <a:pt x="16691" y="16811"/>
                  </a:lnTo>
                  <a:lnTo>
                    <a:pt x="16691" y="17182"/>
                  </a:lnTo>
                  <a:cubicBezTo>
                    <a:pt x="16691" y="17995"/>
                    <a:pt x="17350" y="18655"/>
                    <a:pt x="18164" y="18655"/>
                  </a:cubicBezTo>
                  <a:cubicBezTo>
                    <a:pt x="18977" y="18655"/>
                    <a:pt x="19636" y="17995"/>
                    <a:pt x="19636" y="17182"/>
                  </a:cubicBezTo>
                  <a:lnTo>
                    <a:pt x="19636" y="12273"/>
                  </a:lnTo>
                  <a:cubicBezTo>
                    <a:pt x="20721" y="12273"/>
                    <a:pt x="21600" y="11394"/>
                    <a:pt x="21600" y="10309"/>
                  </a:cubicBezTo>
                  <a:lnTo>
                    <a:pt x="21600" y="8345"/>
                  </a:lnTo>
                  <a:cubicBezTo>
                    <a:pt x="21600" y="7261"/>
                    <a:pt x="20721" y="6382"/>
                    <a:pt x="19636" y="6382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675092" y="6509093"/>
              <a:ext cx="4759636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Marketing and</a:t>
              </a:r>
            </a:p>
            <a:p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Social Media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57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7627037" y="1167634"/>
            <a:ext cx="9143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Diagram and Services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0" name="Oval 19"/>
          <p:cNvSpPr/>
          <p:nvPr/>
        </p:nvSpPr>
        <p:spPr>
          <a:xfrm>
            <a:off x="8368051" y="4347056"/>
            <a:ext cx="7580236" cy="7582206"/>
          </a:xfrm>
          <a:prstGeom prst="ellipse">
            <a:avLst/>
          </a:prstGeom>
          <a:noFill/>
          <a:ln w="508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909689" y="6461760"/>
            <a:ext cx="3401345" cy="340223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4118118" y="6461760"/>
            <a:ext cx="3401345" cy="340223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24" name="Shape 2570"/>
          <p:cNvSpPr/>
          <p:nvPr/>
        </p:nvSpPr>
        <p:spPr>
          <a:xfrm>
            <a:off x="7644817" y="7200375"/>
            <a:ext cx="1872393" cy="1829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" name="Shape 2587"/>
          <p:cNvSpPr/>
          <p:nvPr/>
        </p:nvSpPr>
        <p:spPr>
          <a:xfrm>
            <a:off x="14878907" y="7179103"/>
            <a:ext cx="1872393" cy="1872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" name="TextBox 27"/>
          <p:cNvSpPr txBox="1"/>
          <p:nvPr/>
        </p:nvSpPr>
        <p:spPr>
          <a:xfrm>
            <a:off x="10882611" y="6817154"/>
            <a:ext cx="249940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latin typeface="Lato Black" charset="0"/>
                <a:ea typeface="Lato Black" charset="0"/>
                <a:cs typeface="Lato Black" charset="0"/>
              </a:rPr>
              <a:t>The</a:t>
            </a:r>
          </a:p>
          <a:p>
            <a:pPr algn="ctr"/>
            <a:r>
              <a:rPr lang="en-US" sz="5400" b="1" dirty="0" smtClean="0">
                <a:latin typeface="Lato Black" charset="0"/>
                <a:ea typeface="Lato Black" charset="0"/>
                <a:cs typeface="Lato Black" charset="0"/>
              </a:rPr>
              <a:t>Target</a:t>
            </a:r>
          </a:p>
          <a:p>
            <a:pPr algn="ctr"/>
            <a:r>
              <a:rPr lang="en-US" sz="5400" b="1" dirty="0" smtClean="0">
                <a:latin typeface="Lato Black" charset="0"/>
                <a:ea typeface="Lato Black" charset="0"/>
                <a:cs typeface="Lato Black" charset="0"/>
              </a:rPr>
              <a:t>Market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72593" y="717910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57367" y="717910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25383" y="646176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  <a:endParaRPr lang="en-US" b="1" dirty="0" smtClean="0"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57367" y="646176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  <a:endParaRPr lang="en-US" b="1" dirty="0" smtClean="0"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0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val 61"/>
          <p:cNvSpPr/>
          <p:nvPr/>
        </p:nvSpPr>
        <p:spPr>
          <a:xfrm>
            <a:off x="16196496" y="8814274"/>
            <a:ext cx="1387808" cy="13876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6196496" y="6525680"/>
            <a:ext cx="1387808" cy="13876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814966" y="8814274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6814966" y="6525680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791823" y="6520764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7823497" y="8818760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35088" y="6520764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566762" y="8818760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15477" y="1167634"/>
            <a:ext cx="69669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Human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4" name="Shape 2621"/>
          <p:cNvSpPr/>
          <p:nvPr/>
        </p:nvSpPr>
        <p:spPr>
          <a:xfrm>
            <a:off x="7146113" y="6972329"/>
            <a:ext cx="775241" cy="4933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" name="Shape 2622"/>
          <p:cNvSpPr/>
          <p:nvPr/>
        </p:nvSpPr>
        <p:spPr>
          <a:xfrm>
            <a:off x="7219456" y="9210513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1" name="Shape 2623"/>
          <p:cNvSpPr/>
          <p:nvPr/>
        </p:nvSpPr>
        <p:spPr>
          <a:xfrm>
            <a:off x="16614936" y="6887017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624"/>
          <p:cNvSpPr/>
          <p:nvPr/>
        </p:nvSpPr>
        <p:spPr>
          <a:xfrm>
            <a:off x="16585891" y="9196463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5" name="Group 4"/>
          <p:cNvGrpSpPr/>
          <p:nvPr/>
        </p:nvGrpSpPr>
        <p:grpSpPr>
          <a:xfrm>
            <a:off x="10374576" y="4293692"/>
            <a:ext cx="3628498" cy="8132542"/>
            <a:chOff x="1893815" y="3200400"/>
            <a:chExt cx="3997450" cy="8959474"/>
          </a:xfrm>
        </p:grpSpPr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1893815" y="3200400"/>
              <a:ext cx="2001956" cy="8959472"/>
            </a:xfrm>
            <a:custGeom>
              <a:avLst/>
              <a:gdLst>
                <a:gd name="T0" fmla="*/ 129 w 131"/>
                <a:gd name="T1" fmla="*/ 0 h 587"/>
                <a:gd name="T2" fmla="*/ 100 w 131"/>
                <a:gd name="T3" fmla="*/ 34 h 587"/>
                <a:gd name="T4" fmla="*/ 102 w 131"/>
                <a:gd name="T5" fmla="*/ 52 h 587"/>
                <a:gd name="T6" fmla="*/ 109 w 131"/>
                <a:gd name="T7" fmla="*/ 66 h 587"/>
                <a:gd name="T8" fmla="*/ 109 w 131"/>
                <a:gd name="T9" fmla="*/ 82 h 587"/>
                <a:gd name="T10" fmla="*/ 79 w 131"/>
                <a:gd name="T11" fmla="*/ 97 h 587"/>
                <a:gd name="T12" fmla="*/ 53 w 131"/>
                <a:gd name="T13" fmla="*/ 108 h 587"/>
                <a:gd name="T14" fmla="*/ 46 w 131"/>
                <a:gd name="T15" fmla="*/ 153 h 587"/>
                <a:gd name="T16" fmla="*/ 42 w 131"/>
                <a:gd name="T17" fmla="*/ 186 h 587"/>
                <a:gd name="T18" fmla="*/ 20 w 131"/>
                <a:gd name="T19" fmla="*/ 261 h 587"/>
                <a:gd name="T20" fmla="*/ 13 w 131"/>
                <a:gd name="T21" fmla="*/ 270 h 587"/>
                <a:gd name="T22" fmla="*/ 1 w 131"/>
                <a:gd name="T23" fmla="*/ 281 h 587"/>
                <a:gd name="T24" fmla="*/ 1 w 131"/>
                <a:gd name="T25" fmla="*/ 286 h 587"/>
                <a:gd name="T26" fmla="*/ 6 w 131"/>
                <a:gd name="T27" fmla="*/ 286 h 587"/>
                <a:gd name="T28" fmla="*/ 11 w 131"/>
                <a:gd name="T29" fmla="*/ 282 h 587"/>
                <a:gd name="T30" fmla="*/ 6 w 131"/>
                <a:gd name="T31" fmla="*/ 305 h 587"/>
                <a:gd name="T32" fmla="*/ 8 w 131"/>
                <a:gd name="T33" fmla="*/ 308 h 587"/>
                <a:gd name="T34" fmla="*/ 12 w 131"/>
                <a:gd name="T35" fmla="*/ 306 h 587"/>
                <a:gd name="T36" fmla="*/ 15 w 131"/>
                <a:gd name="T37" fmla="*/ 289 h 587"/>
                <a:gd name="T38" fmla="*/ 16 w 131"/>
                <a:gd name="T39" fmla="*/ 290 h 587"/>
                <a:gd name="T40" fmla="*/ 11 w 131"/>
                <a:gd name="T41" fmla="*/ 313 h 587"/>
                <a:gd name="T42" fmla="*/ 14 w 131"/>
                <a:gd name="T43" fmla="*/ 317 h 587"/>
                <a:gd name="T44" fmla="*/ 17 w 131"/>
                <a:gd name="T45" fmla="*/ 314 h 587"/>
                <a:gd name="T46" fmla="*/ 21 w 131"/>
                <a:gd name="T47" fmla="*/ 293 h 587"/>
                <a:gd name="T48" fmla="*/ 23 w 131"/>
                <a:gd name="T49" fmla="*/ 293 h 587"/>
                <a:gd name="T50" fmla="*/ 19 w 131"/>
                <a:gd name="T51" fmla="*/ 313 h 587"/>
                <a:gd name="T52" fmla="*/ 21 w 131"/>
                <a:gd name="T53" fmla="*/ 316 h 587"/>
                <a:gd name="T54" fmla="*/ 24 w 131"/>
                <a:gd name="T55" fmla="*/ 314 h 587"/>
                <a:gd name="T56" fmla="*/ 29 w 131"/>
                <a:gd name="T57" fmla="*/ 294 h 587"/>
                <a:gd name="T58" fmla="*/ 30 w 131"/>
                <a:gd name="T59" fmla="*/ 293 h 587"/>
                <a:gd name="T60" fmla="*/ 27 w 131"/>
                <a:gd name="T61" fmla="*/ 304 h 587"/>
                <a:gd name="T62" fmla="*/ 30 w 131"/>
                <a:gd name="T63" fmla="*/ 307 h 587"/>
                <a:gd name="T64" fmla="*/ 33 w 131"/>
                <a:gd name="T65" fmla="*/ 305 h 587"/>
                <a:gd name="T66" fmla="*/ 36 w 131"/>
                <a:gd name="T67" fmla="*/ 290 h 587"/>
                <a:gd name="T68" fmla="*/ 38 w 131"/>
                <a:gd name="T69" fmla="*/ 280 h 587"/>
                <a:gd name="T70" fmla="*/ 38 w 131"/>
                <a:gd name="T71" fmla="*/ 268 h 587"/>
                <a:gd name="T72" fmla="*/ 56 w 131"/>
                <a:gd name="T73" fmla="*/ 232 h 587"/>
                <a:gd name="T74" fmla="*/ 69 w 131"/>
                <a:gd name="T75" fmla="*/ 191 h 587"/>
                <a:gd name="T76" fmla="*/ 77 w 131"/>
                <a:gd name="T77" fmla="*/ 180 h 587"/>
                <a:gd name="T78" fmla="*/ 85 w 131"/>
                <a:gd name="T79" fmla="*/ 212 h 587"/>
                <a:gd name="T80" fmla="*/ 77 w 131"/>
                <a:gd name="T81" fmla="*/ 252 h 587"/>
                <a:gd name="T82" fmla="*/ 71 w 131"/>
                <a:gd name="T83" fmla="*/ 300 h 587"/>
                <a:gd name="T84" fmla="*/ 72 w 131"/>
                <a:gd name="T85" fmla="*/ 357 h 587"/>
                <a:gd name="T86" fmla="*/ 77 w 131"/>
                <a:gd name="T87" fmla="*/ 415 h 587"/>
                <a:gd name="T88" fmla="*/ 75 w 131"/>
                <a:gd name="T89" fmla="*/ 493 h 587"/>
                <a:gd name="T90" fmla="*/ 83 w 131"/>
                <a:gd name="T91" fmla="*/ 550 h 587"/>
                <a:gd name="T92" fmla="*/ 80 w 131"/>
                <a:gd name="T93" fmla="*/ 559 h 587"/>
                <a:gd name="T94" fmla="*/ 74 w 131"/>
                <a:gd name="T95" fmla="*/ 581 h 587"/>
                <a:gd name="T96" fmla="*/ 105 w 131"/>
                <a:gd name="T97" fmla="*/ 587 h 587"/>
                <a:gd name="T98" fmla="*/ 112 w 131"/>
                <a:gd name="T99" fmla="*/ 572 h 587"/>
                <a:gd name="T100" fmla="*/ 106 w 131"/>
                <a:gd name="T101" fmla="*/ 546 h 587"/>
                <a:gd name="T102" fmla="*/ 106 w 131"/>
                <a:gd name="T103" fmla="*/ 546 h 587"/>
                <a:gd name="T104" fmla="*/ 114 w 131"/>
                <a:gd name="T105" fmla="*/ 475 h 587"/>
                <a:gd name="T106" fmla="*/ 112 w 131"/>
                <a:gd name="T107" fmla="*/ 415 h 587"/>
                <a:gd name="T108" fmla="*/ 128 w 131"/>
                <a:gd name="T109" fmla="*/ 301 h 587"/>
                <a:gd name="T110" fmla="*/ 131 w 131"/>
                <a:gd name="T111" fmla="*/ 301 h 587"/>
                <a:gd name="T112" fmla="*/ 131 w 131"/>
                <a:gd name="T113" fmla="*/ 1 h 587"/>
                <a:gd name="T114" fmla="*/ 129 w 131"/>
                <a:gd name="T115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1" h="587">
                  <a:moveTo>
                    <a:pt x="129" y="0"/>
                  </a:moveTo>
                  <a:cubicBezTo>
                    <a:pt x="109" y="1"/>
                    <a:pt x="101" y="15"/>
                    <a:pt x="100" y="34"/>
                  </a:cubicBezTo>
                  <a:cubicBezTo>
                    <a:pt x="93" y="31"/>
                    <a:pt x="96" y="50"/>
                    <a:pt x="102" y="52"/>
                  </a:cubicBezTo>
                  <a:cubicBezTo>
                    <a:pt x="104" y="58"/>
                    <a:pt x="106" y="62"/>
                    <a:pt x="109" y="66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1" y="90"/>
                    <a:pt x="91" y="94"/>
                    <a:pt x="79" y="97"/>
                  </a:cubicBezTo>
                  <a:cubicBezTo>
                    <a:pt x="69" y="98"/>
                    <a:pt x="58" y="97"/>
                    <a:pt x="53" y="108"/>
                  </a:cubicBezTo>
                  <a:cubicBezTo>
                    <a:pt x="51" y="113"/>
                    <a:pt x="45" y="128"/>
                    <a:pt x="46" y="153"/>
                  </a:cubicBezTo>
                  <a:cubicBezTo>
                    <a:pt x="46" y="166"/>
                    <a:pt x="48" y="178"/>
                    <a:pt x="42" y="186"/>
                  </a:cubicBezTo>
                  <a:cubicBezTo>
                    <a:pt x="31" y="202"/>
                    <a:pt x="21" y="258"/>
                    <a:pt x="20" y="261"/>
                  </a:cubicBezTo>
                  <a:cubicBezTo>
                    <a:pt x="18" y="263"/>
                    <a:pt x="15" y="267"/>
                    <a:pt x="13" y="270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83"/>
                    <a:pt x="0" y="285"/>
                    <a:pt x="1" y="286"/>
                  </a:cubicBezTo>
                  <a:cubicBezTo>
                    <a:pt x="2" y="287"/>
                    <a:pt x="4" y="288"/>
                    <a:pt x="6" y="286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6" y="305"/>
                    <a:pt x="6" y="305"/>
                    <a:pt x="6" y="305"/>
                  </a:cubicBezTo>
                  <a:cubicBezTo>
                    <a:pt x="6" y="306"/>
                    <a:pt x="7" y="308"/>
                    <a:pt x="8" y="308"/>
                  </a:cubicBezTo>
                  <a:cubicBezTo>
                    <a:pt x="10" y="308"/>
                    <a:pt x="11" y="307"/>
                    <a:pt x="12" y="306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15" y="289"/>
                    <a:pt x="16" y="290"/>
                    <a:pt x="16" y="290"/>
                  </a:cubicBezTo>
                  <a:cubicBezTo>
                    <a:pt x="11" y="313"/>
                    <a:pt x="11" y="313"/>
                    <a:pt x="11" y="313"/>
                  </a:cubicBezTo>
                  <a:cubicBezTo>
                    <a:pt x="11" y="315"/>
                    <a:pt x="12" y="316"/>
                    <a:pt x="14" y="317"/>
                  </a:cubicBezTo>
                  <a:cubicBezTo>
                    <a:pt x="15" y="317"/>
                    <a:pt x="17" y="316"/>
                    <a:pt x="17" y="314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22" y="293"/>
                    <a:pt x="22" y="293"/>
                    <a:pt x="23" y="293"/>
                  </a:cubicBezTo>
                  <a:cubicBezTo>
                    <a:pt x="19" y="313"/>
                    <a:pt x="19" y="313"/>
                    <a:pt x="19" y="313"/>
                  </a:cubicBezTo>
                  <a:cubicBezTo>
                    <a:pt x="18" y="314"/>
                    <a:pt x="19" y="316"/>
                    <a:pt x="21" y="316"/>
                  </a:cubicBezTo>
                  <a:cubicBezTo>
                    <a:pt x="23" y="317"/>
                    <a:pt x="24" y="316"/>
                    <a:pt x="24" y="31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3"/>
                    <a:pt x="29" y="293"/>
                    <a:pt x="30" y="293"/>
                  </a:cubicBezTo>
                  <a:cubicBezTo>
                    <a:pt x="27" y="304"/>
                    <a:pt x="27" y="304"/>
                    <a:pt x="27" y="304"/>
                  </a:cubicBezTo>
                  <a:cubicBezTo>
                    <a:pt x="27" y="305"/>
                    <a:pt x="28" y="307"/>
                    <a:pt x="30" y="307"/>
                  </a:cubicBezTo>
                  <a:cubicBezTo>
                    <a:pt x="31" y="308"/>
                    <a:pt x="33" y="307"/>
                    <a:pt x="33" y="305"/>
                  </a:cubicBezTo>
                  <a:cubicBezTo>
                    <a:pt x="36" y="290"/>
                    <a:pt x="36" y="290"/>
                    <a:pt x="36" y="290"/>
                  </a:cubicBezTo>
                  <a:cubicBezTo>
                    <a:pt x="38" y="288"/>
                    <a:pt x="38" y="282"/>
                    <a:pt x="38" y="280"/>
                  </a:cubicBezTo>
                  <a:cubicBezTo>
                    <a:pt x="39" y="276"/>
                    <a:pt x="39" y="272"/>
                    <a:pt x="38" y="268"/>
                  </a:cubicBezTo>
                  <a:cubicBezTo>
                    <a:pt x="41" y="262"/>
                    <a:pt x="52" y="240"/>
                    <a:pt x="56" y="232"/>
                  </a:cubicBezTo>
                  <a:cubicBezTo>
                    <a:pt x="69" y="210"/>
                    <a:pt x="67" y="194"/>
                    <a:pt x="69" y="191"/>
                  </a:cubicBezTo>
                  <a:cubicBezTo>
                    <a:pt x="70" y="190"/>
                    <a:pt x="73" y="186"/>
                    <a:pt x="77" y="180"/>
                  </a:cubicBezTo>
                  <a:cubicBezTo>
                    <a:pt x="81" y="190"/>
                    <a:pt x="85" y="200"/>
                    <a:pt x="85" y="212"/>
                  </a:cubicBezTo>
                  <a:cubicBezTo>
                    <a:pt x="85" y="226"/>
                    <a:pt x="79" y="238"/>
                    <a:pt x="77" y="252"/>
                  </a:cubicBezTo>
                  <a:cubicBezTo>
                    <a:pt x="74" y="266"/>
                    <a:pt x="72" y="281"/>
                    <a:pt x="71" y="300"/>
                  </a:cubicBezTo>
                  <a:cubicBezTo>
                    <a:pt x="70" y="318"/>
                    <a:pt x="69" y="340"/>
                    <a:pt x="72" y="357"/>
                  </a:cubicBezTo>
                  <a:cubicBezTo>
                    <a:pt x="76" y="381"/>
                    <a:pt x="78" y="405"/>
                    <a:pt x="77" y="415"/>
                  </a:cubicBezTo>
                  <a:cubicBezTo>
                    <a:pt x="74" y="435"/>
                    <a:pt x="72" y="458"/>
                    <a:pt x="75" y="493"/>
                  </a:cubicBezTo>
                  <a:cubicBezTo>
                    <a:pt x="78" y="527"/>
                    <a:pt x="84" y="524"/>
                    <a:pt x="83" y="550"/>
                  </a:cubicBezTo>
                  <a:cubicBezTo>
                    <a:pt x="82" y="554"/>
                    <a:pt x="81" y="558"/>
                    <a:pt x="80" y="559"/>
                  </a:cubicBezTo>
                  <a:cubicBezTo>
                    <a:pt x="77" y="566"/>
                    <a:pt x="57" y="578"/>
                    <a:pt x="74" y="581"/>
                  </a:cubicBezTo>
                  <a:cubicBezTo>
                    <a:pt x="84" y="583"/>
                    <a:pt x="95" y="587"/>
                    <a:pt x="105" y="587"/>
                  </a:cubicBezTo>
                  <a:cubicBezTo>
                    <a:pt x="111" y="586"/>
                    <a:pt x="113" y="577"/>
                    <a:pt x="112" y="572"/>
                  </a:cubicBezTo>
                  <a:cubicBezTo>
                    <a:pt x="109" y="563"/>
                    <a:pt x="107" y="555"/>
                    <a:pt x="106" y="546"/>
                  </a:cubicBezTo>
                  <a:cubicBezTo>
                    <a:pt x="106" y="546"/>
                    <a:pt x="106" y="546"/>
                    <a:pt x="106" y="546"/>
                  </a:cubicBezTo>
                  <a:cubicBezTo>
                    <a:pt x="106" y="521"/>
                    <a:pt x="116" y="498"/>
                    <a:pt x="114" y="475"/>
                  </a:cubicBezTo>
                  <a:cubicBezTo>
                    <a:pt x="112" y="453"/>
                    <a:pt x="109" y="426"/>
                    <a:pt x="112" y="415"/>
                  </a:cubicBezTo>
                  <a:cubicBezTo>
                    <a:pt x="121" y="384"/>
                    <a:pt x="130" y="332"/>
                    <a:pt x="128" y="301"/>
                  </a:cubicBezTo>
                  <a:cubicBezTo>
                    <a:pt x="131" y="301"/>
                    <a:pt x="131" y="301"/>
                    <a:pt x="131" y="30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0" y="1"/>
                    <a:pt x="130" y="0"/>
                    <a:pt x="12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4167002" y="11152175"/>
              <a:ext cx="858902" cy="1007699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4018468" y="8787962"/>
              <a:ext cx="762036" cy="2732413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3895769" y="4376048"/>
              <a:ext cx="1995496" cy="3662597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3895770" y="6527100"/>
              <a:ext cx="942856" cy="2932659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3895771" y="3200401"/>
              <a:ext cx="1310957" cy="2396515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05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522046" y="1167634"/>
            <a:ext cx="93538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Organization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08924" y="991113"/>
            <a:ext cx="17159802" cy="11882454"/>
          </a:xfrm>
          <a:prstGeom prst="rect">
            <a:avLst/>
          </a:prstGeom>
          <a:ln>
            <a:noFill/>
          </a:ln>
        </p:spPr>
      </p:sp>
      <p:sp>
        <p:nvSpPr>
          <p:cNvPr id="29" name="Freeform 28"/>
          <p:cNvSpPr/>
          <p:nvPr/>
        </p:nvSpPr>
        <p:spPr>
          <a:xfrm>
            <a:off x="12186381" y="6178044"/>
            <a:ext cx="2269785" cy="8080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647029"/>
                </a:lnTo>
                <a:lnTo>
                  <a:pt x="2269785" y="647029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reeform 29"/>
          <p:cNvSpPr/>
          <p:nvPr/>
        </p:nvSpPr>
        <p:spPr>
          <a:xfrm>
            <a:off x="9916633" y="6178044"/>
            <a:ext cx="2269748" cy="8080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269748" y="0"/>
                </a:moveTo>
                <a:lnTo>
                  <a:pt x="2269748" y="647029"/>
                </a:lnTo>
                <a:lnTo>
                  <a:pt x="0" y="647029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17370537" y="9049494"/>
            <a:ext cx="616511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616511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Freeform 32"/>
          <p:cNvSpPr/>
          <p:nvPr/>
        </p:nvSpPr>
        <p:spPr>
          <a:xfrm>
            <a:off x="12186381" y="6178044"/>
            <a:ext cx="6665110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48004"/>
                </a:lnTo>
                <a:lnTo>
                  <a:pt x="6665110" y="1548004"/>
                </a:lnTo>
                <a:lnTo>
                  <a:pt x="6665110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13044039" y="9049494"/>
            <a:ext cx="330326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330326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Freeform 41"/>
          <p:cNvSpPr/>
          <p:nvPr/>
        </p:nvSpPr>
        <p:spPr>
          <a:xfrm>
            <a:off x="12186381" y="6178044"/>
            <a:ext cx="2338612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48004"/>
                </a:lnTo>
                <a:lnTo>
                  <a:pt x="2338612" y="1548004"/>
                </a:lnTo>
                <a:lnTo>
                  <a:pt x="2338612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Freeform 42"/>
          <p:cNvSpPr/>
          <p:nvPr/>
        </p:nvSpPr>
        <p:spPr>
          <a:xfrm>
            <a:off x="8305688" y="9049494"/>
            <a:ext cx="406744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406744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Freeform 43"/>
          <p:cNvSpPr/>
          <p:nvPr/>
        </p:nvSpPr>
        <p:spPr>
          <a:xfrm>
            <a:off x="9786642" y="6178044"/>
            <a:ext cx="2399738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399738" y="0"/>
                </a:moveTo>
                <a:lnTo>
                  <a:pt x="2399738" y="1548004"/>
                </a:lnTo>
                <a:lnTo>
                  <a:pt x="0" y="1548004"/>
                </a:lnTo>
                <a:lnTo>
                  <a:pt x="0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Freeform 44"/>
          <p:cNvSpPr/>
          <p:nvPr/>
        </p:nvSpPr>
        <p:spPr>
          <a:xfrm>
            <a:off x="3979162" y="9049494"/>
            <a:ext cx="330354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330354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Freeform 45"/>
          <p:cNvSpPr/>
          <p:nvPr/>
        </p:nvSpPr>
        <p:spPr>
          <a:xfrm>
            <a:off x="5460117" y="6178044"/>
            <a:ext cx="6726264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6726264" y="0"/>
                </a:moveTo>
                <a:lnTo>
                  <a:pt x="6726264" y="1548004"/>
                </a:lnTo>
                <a:lnTo>
                  <a:pt x="0" y="1548004"/>
                </a:lnTo>
                <a:lnTo>
                  <a:pt x="0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Freeform 46"/>
          <p:cNvSpPr/>
          <p:nvPr/>
        </p:nvSpPr>
        <p:spPr>
          <a:xfrm>
            <a:off x="10335188" y="4991661"/>
            <a:ext cx="3702386" cy="1186383"/>
          </a:xfrm>
          <a:custGeom>
            <a:avLst/>
            <a:gdLst>
              <a:gd name="connsiteX0" fmla="*/ 0 w 3702386"/>
              <a:gd name="connsiteY0" fmla="*/ 0 h 949958"/>
              <a:gd name="connsiteX1" fmla="*/ 3702386 w 3702386"/>
              <a:gd name="connsiteY1" fmla="*/ 0 h 949958"/>
              <a:gd name="connsiteX2" fmla="*/ 3702386 w 3702386"/>
              <a:gd name="connsiteY2" fmla="*/ 949958 h 949958"/>
              <a:gd name="connsiteX3" fmla="*/ 0 w 3702386"/>
              <a:gd name="connsiteY3" fmla="*/ 949958 h 949958"/>
              <a:gd name="connsiteX4" fmla="*/ 0 w 3702386"/>
              <a:gd name="connsiteY4" fmla="*/ 0 h 9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949958">
                <a:moveTo>
                  <a:pt x="0" y="0"/>
                </a:moveTo>
                <a:lnTo>
                  <a:pt x="3702386" y="0"/>
                </a:lnTo>
                <a:lnTo>
                  <a:pt x="3702386" y="949958"/>
                </a:lnTo>
                <a:lnTo>
                  <a:pt x="0" y="949958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solidFill>
              <a:srgbClr val="F9F9F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CEO &amp; Founder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3608924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Human Resource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4309517" y="10020500"/>
            <a:ext cx="3059837" cy="891359"/>
          </a:xfrm>
          <a:custGeom>
            <a:avLst/>
            <a:gdLst>
              <a:gd name="connsiteX0" fmla="*/ 0 w 3059837"/>
              <a:gd name="connsiteY0" fmla="*/ 0 h 713727"/>
              <a:gd name="connsiteX1" fmla="*/ 3059837 w 3059837"/>
              <a:gd name="connsiteY1" fmla="*/ 0 h 713727"/>
              <a:gd name="connsiteX2" fmla="*/ 3059837 w 3059837"/>
              <a:gd name="connsiteY2" fmla="*/ 713727 h 713727"/>
              <a:gd name="connsiteX3" fmla="*/ 0 w 3059837"/>
              <a:gd name="connsiteY3" fmla="*/ 713727 h 713727"/>
              <a:gd name="connsiteX4" fmla="*/ 0 w 305983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837" h="713727">
                <a:moveTo>
                  <a:pt x="0" y="0"/>
                </a:moveTo>
                <a:lnTo>
                  <a:pt x="3059837" y="0"/>
                </a:lnTo>
                <a:lnTo>
                  <a:pt x="305983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Department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7935449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Finances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8712432" y="10020500"/>
            <a:ext cx="3059837" cy="891359"/>
          </a:xfrm>
          <a:custGeom>
            <a:avLst/>
            <a:gdLst>
              <a:gd name="connsiteX0" fmla="*/ 0 w 3059837"/>
              <a:gd name="connsiteY0" fmla="*/ 0 h 713727"/>
              <a:gd name="connsiteX1" fmla="*/ 3059837 w 3059837"/>
              <a:gd name="connsiteY1" fmla="*/ 0 h 713727"/>
              <a:gd name="connsiteX2" fmla="*/ 3059837 w 3059837"/>
              <a:gd name="connsiteY2" fmla="*/ 713727 h 713727"/>
              <a:gd name="connsiteX3" fmla="*/ 0 w 3059837"/>
              <a:gd name="connsiteY3" fmla="*/ 713727 h 713727"/>
              <a:gd name="connsiteX4" fmla="*/ 0 w 305983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837" h="713727">
                <a:moveTo>
                  <a:pt x="0" y="0"/>
                </a:moveTo>
                <a:lnTo>
                  <a:pt x="3059837" y="0"/>
                </a:lnTo>
                <a:lnTo>
                  <a:pt x="305983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Section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12673800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Production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13374366" y="10020500"/>
            <a:ext cx="3059837" cy="891359"/>
          </a:xfrm>
          <a:custGeom>
            <a:avLst/>
            <a:gdLst>
              <a:gd name="connsiteX0" fmla="*/ 0 w 3059837"/>
              <a:gd name="connsiteY0" fmla="*/ 0 h 713727"/>
              <a:gd name="connsiteX1" fmla="*/ 3059837 w 3059837"/>
              <a:gd name="connsiteY1" fmla="*/ 0 h 713727"/>
              <a:gd name="connsiteX2" fmla="*/ 3059837 w 3059837"/>
              <a:gd name="connsiteY2" fmla="*/ 713727 h 713727"/>
              <a:gd name="connsiteX3" fmla="*/ 0 w 3059837"/>
              <a:gd name="connsiteY3" fmla="*/ 713727 h 713727"/>
              <a:gd name="connsiteX4" fmla="*/ 0 w 305983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837" h="713727">
                <a:moveTo>
                  <a:pt x="0" y="0"/>
                </a:moveTo>
                <a:lnTo>
                  <a:pt x="3059837" y="0"/>
                </a:lnTo>
                <a:lnTo>
                  <a:pt x="305983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Personal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17000298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Marketing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7987048" y="10020500"/>
            <a:ext cx="2781677" cy="891359"/>
          </a:xfrm>
          <a:custGeom>
            <a:avLst/>
            <a:gdLst>
              <a:gd name="connsiteX0" fmla="*/ 0 w 2781677"/>
              <a:gd name="connsiteY0" fmla="*/ 0 h 713727"/>
              <a:gd name="connsiteX1" fmla="*/ 2781677 w 2781677"/>
              <a:gd name="connsiteY1" fmla="*/ 0 h 713727"/>
              <a:gd name="connsiteX2" fmla="*/ 2781677 w 2781677"/>
              <a:gd name="connsiteY2" fmla="*/ 713727 h 713727"/>
              <a:gd name="connsiteX3" fmla="*/ 0 w 2781677"/>
              <a:gd name="connsiteY3" fmla="*/ 713727 h 713727"/>
              <a:gd name="connsiteX4" fmla="*/ 0 w 278167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677" h="713727">
                <a:moveTo>
                  <a:pt x="0" y="0"/>
                </a:moveTo>
                <a:lnTo>
                  <a:pt x="2781677" y="0"/>
                </a:lnTo>
                <a:lnTo>
                  <a:pt x="278167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Group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6248112" y="6223584"/>
            <a:ext cx="3702386" cy="1186383"/>
          </a:xfrm>
          <a:custGeom>
            <a:avLst/>
            <a:gdLst>
              <a:gd name="connsiteX0" fmla="*/ 0 w 3702386"/>
              <a:gd name="connsiteY0" fmla="*/ 0 h 949958"/>
              <a:gd name="connsiteX1" fmla="*/ 3702386 w 3702386"/>
              <a:gd name="connsiteY1" fmla="*/ 0 h 949958"/>
              <a:gd name="connsiteX2" fmla="*/ 3702386 w 3702386"/>
              <a:gd name="connsiteY2" fmla="*/ 949958 h 949958"/>
              <a:gd name="connsiteX3" fmla="*/ 0 w 3702386"/>
              <a:gd name="connsiteY3" fmla="*/ 949958 h 949958"/>
              <a:gd name="connsiteX4" fmla="*/ 0 w 3702386"/>
              <a:gd name="connsiteY4" fmla="*/ 0 h 9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949958">
                <a:moveTo>
                  <a:pt x="0" y="0"/>
                </a:moveTo>
                <a:lnTo>
                  <a:pt x="3702386" y="0"/>
                </a:lnTo>
                <a:lnTo>
                  <a:pt x="3702386" y="949958"/>
                </a:lnTo>
                <a:lnTo>
                  <a:pt x="0" y="9499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9F9F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Vice-president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4422300" y="6223584"/>
            <a:ext cx="3702386" cy="1186383"/>
          </a:xfrm>
          <a:custGeom>
            <a:avLst/>
            <a:gdLst>
              <a:gd name="connsiteX0" fmla="*/ 0 w 3702386"/>
              <a:gd name="connsiteY0" fmla="*/ 0 h 949958"/>
              <a:gd name="connsiteX1" fmla="*/ 3702386 w 3702386"/>
              <a:gd name="connsiteY1" fmla="*/ 0 h 949958"/>
              <a:gd name="connsiteX2" fmla="*/ 3702386 w 3702386"/>
              <a:gd name="connsiteY2" fmla="*/ 949958 h 949958"/>
              <a:gd name="connsiteX3" fmla="*/ 0 w 3702386"/>
              <a:gd name="connsiteY3" fmla="*/ 949958 h 949958"/>
              <a:gd name="connsiteX4" fmla="*/ 0 w 3702386"/>
              <a:gd name="connsiteY4" fmla="*/ 0 h 9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949958">
                <a:moveTo>
                  <a:pt x="0" y="0"/>
                </a:moveTo>
                <a:lnTo>
                  <a:pt x="3702386" y="0"/>
                </a:lnTo>
                <a:lnTo>
                  <a:pt x="3702386" y="949958"/>
                </a:lnTo>
                <a:lnTo>
                  <a:pt x="0" y="9499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9F9F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 smtClean="0">
                <a:latin typeface="Lato Light" charset="0"/>
                <a:ea typeface="Lato Light" charset="0"/>
                <a:cs typeface="Lato Light" charset="0"/>
              </a:rPr>
              <a:t>Treasurer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112125" y="7387431"/>
            <a:ext cx="0" cy="330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6260676" y="7387431"/>
            <a:ext cx="0" cy="330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91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677809" y="1037035"/>
            <a:ext cx="8805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Company along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the last years.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3376" y="3481726"/>
            <a:ext cx="8139714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boat,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by</a:t>
            </a:r>
            <a:endParaRPr lang="en-US" sz="2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84017" y="9257842"/>
            <a:ext cx="4004442" cy="252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23576" y="7302918"/>
            <a:ext cx="4004442" cy="2522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663135" y="5347994"/>
            <a:ext cx="4004442" cy="2522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802694" y="3424593"/>
            <a:ext cx="4004442" cy="2522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84017" y="9659670"/>
            <a:ext cx="2339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LAUNCH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4017" y="8198145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2000</a:t>
            </a:r>
            <a:endParaRPr lang="en-US" sz="5400" dirty="0" smtClean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4017" y="10517136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3576" y="7668068"/>
            <a:ext cx="4049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NEW PRODUCT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76" y="6206543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23576" y="8525534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663135" y="5886189"/>
            <a:ext cx="2754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INVESTOR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63135" y="4424664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2007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663135" y="6743655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802694" y="3835778"/>
            <a:ext cx="1548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NOW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02694" y="2374253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2017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802694" y="4693244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541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192105" y="1167634"/>
            <a:ext cx="8013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Mountain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08924" y="991113"/>
            <a:ext cx="17159802" cy="11882454"/>
          </a:xfrm>
          <a:prstGeom prst="rect">
            <a:avLst/>
          </a:prstGeom>
          <a:ln>
            <a:noFill/>
          </a:ln>
        </p:spPr>
      </p:sp>
      <p:grpSp>
        <p:nvGrpSpPr>
          <p:cNvPr id="77" name="Group 25052"/>
          <p:cNvGrpSpPr/>
          <p:nvPr/>
        </p:nvGrpSpPr>
        <p:grpSpPr>
          <a:xfrm>
            <a:off x="2276464" y="7547109"/>
            <a:ext cx="5826556" cy="3088513"/>
            <a:chOff x="0" y="0"/>
            <a:chExt cx="2989942" cy="1584891"/>
          </a:xfrm>
          <a:solidFill>
            <a:schemeClr val="accent1">
              <a:alpha val="80000"/>
            </a:schemeClr>
          </a:solidFill>
        </p:grpSpPr>
        <p:sp>
          <p:nvSpPr>
            <p:cNvPr id="79" name="Shape 25050"/>
            <p:cNvSpPr/>
            <p:nvPr/>
          </p:nvSpPr>
          <p:spPr>
            <a:xfrm>
              <a:off x="0" y="0"/>
              <a:ext cx="1494972" cy="1584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80" name="Shape 25051"/>
            <p:cNvSpPr/>
            <p:nvPr/>
          </p:nvSpPr>
          <p:spPr>
            <a:xfrm flipH="1">
              <a:off x="1494971" y="0"/>
              <a:ext cx="1494972" cy="1584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78" name="Shape 25053"/>
          <p:cNvSpPr/>
          <p:nvPr/>
        </p:nvSpPr>
        <p:spPr>
          <a:xfrm>
            <a:off x="4338056" y="10884002"/>
            <a:ext cx="1703373" cy="7482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January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73" name="Group 25057"/>
          <p:cNvGrpSpPr/>
          <p:nvPr/>
        </p:nvGrpSpPr>
        <p:grpSpPr>
          <a:xfrm>
            <a:off x="5189740" y="7043687"/>
            <a:ext cx="5826558" cy="3591935"/>
            <a:chOff x="0" y="0"/>
            <a:chExt cx="2989942" cy="1843226"/>
          </a:xfrm>
          <a:solidFill>
            <a:schemeClr val="accent2">
              <a:alpha val="80000"/>
            </a:schemeClr>
          </a:solidFill>
        </p:grpSpPr>
        <p:sp>
          <p:nvSpPr>
            <p:cNvPr id="75" name="Shape 25055"/>
            <p:cNvSpPr/>
            <p:nvPr/>
          </p:nvSpPr>
          <p:spPr>
            <a:xfrm>
              <a:off x="0" y="0"/>
              <a:ext cx="1494972" cy="1843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76" name="Shape 25056"/>
            <p:cNvSpPr/>
            <p:nvPr/>
          </p:nvSpPr>
          <p:spPr>
            <a:xfrm flipH="1">
              <a:off x="1494971" y="0"/>
              <a:ext cx="1494972" cy="1843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74" name="Shape 25058"/>
          <p:cNvSpPr/>
          <p:nvPr/>
        </p:nvSpPr>
        <p:spPr>
          <a:xfrm>
            <a:off x="7251332" y="10884003"/>
            <a:ext cx="1703373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February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69" name="Group 25062"/>
          <p:cNvGrpSpPr/>
          <p:nvPr/>
        </p:nvGrpSpPr>
        <p:grpSpPr>
          <a:xfrm>
            <a:off x="8103016" y="7889582"/>
            <a:ext cx="5826558" cy="2746040"/>
            <a:chOff x="0" y="0"/>
            <a:chExt cx="2989942" cy="822381"/>
          </a:xfrm>
          <a:solidFill>
            <a:schemeClr val="accent3">
              <a:alpha val="80000"/>
            </a:schemeClr>
          </a:solidFill>
        </p:grpSpPr>
        <p:sp>
          <p:nvSpPr>
            <p:cNvPr id="71" name="Shape 25060"/>
            <p:cNvSpPr/>
            <p:nvPr/>
          </p:nvSpPr>
          <p:spPr>
            <a:xfrm>
              <a:off x="0" y="0"/>
              <a:ext cx="1494972" cy="822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72" name="Shape 25061"/>
            <p:cNvSpPr/>
            <p:nvPr/>
          </p:nvSpPr>
          <p:spPr>
            <a:xfrm flipH="1">
              <a:off x="1494971" y="0"/>
              <a:ext cx="1494972" cy="822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70" name="Shape 25063"/>
          <p:cNvSpPr/>
          <p:nvPr/>
        </p:nvSpPr>
        <p:spPr>
          <a:xfrm>
            <a:off x="10164610" y="10884002"/>
            <a:ext cx="1703371" cy="7482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March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sp>
        <p:nvSpPr>
          <p:cNvPr id="65" name="Shape 25065"/>
          <p:cNvSpPr/>
          <p:nvPr/>
        </p:nvSpPr>
        <p:spPr>
          <a:xfrm>
            <a:off x="13077886" y="10884001"/>
            <a:ext cx="1703373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April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66" name="Group 25068"/>
          <p:cNvGrpSpPr/>
          <p:nvPr/>
        </p:nvGrpSpPr>
        <p:grpSpPr>
          <a:xfrm>
            <a:off x="11016294" y="6658523"/>
            <a:ext cx="5826556" cy="3977098"/>
            <a:chOff x="0" y="0"/>
            <a:chExt cx="2989942" cy="3367850"/>
          </a:xfrm>
          <a:solidFill>
            <a:schemeClr val="accent4">
              <a:alpha val="80000"/>
            </a:schemeClr>
          </a:solidFill>
        </p:grpSpPr>
        <p:sp>
          <p:nvSpPr>
            <p:cNvPr id="67" name="Shape 25066"/>
            <p:cNvSpPr/>
            <p:nvPr/>
          </p:nvSpPr>
          <p:spPr>
            <a:xfrm>
              <a:off x="0" y="0"/>
              <a:ext cx="1494972" cy="3367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68" name="Shape 25067"/>
            <p:cNvSpPr/>
            <p:nvPr/>
          </p:nvSpPr>
          <p:spPr>
            <a:xfrm flipH="1">
              <a:off x="1494971" y="0"/>
              <a:ext cx="1494972" cy="3367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grpSp>
        <p:nvGrpSpPr>
          <p:cNvPr id="61" name="Group 25072"/>
          <p:cNvGrpSpPr/>
          <p:nvPr/>
        </p:nvGrpSpPr>
        <p:grpSpPr>
          <a:xfrm>
            <a:off x="13929571" y="6041913"/>
            <a:ext cx="5826558" cy="4593710"/>
            <a:chOff x="0" y="0"/>
            <a:chExt cx="2989942" cy="2346811"/>
          </a:xfrm>
          <a:solidFill>
            <a:schemeClr val="accent5">
              <a:alpha val="80000"/>
            </a:schemeClr>
          </a:solidFill>
        </p:grpSpPr>
        <p:sp>
          <p:nvSpPr>
            <p:cNvPr id="63" name="Shape 25070"/>
            <p:cNvSpPr/>
            <p:nvPr/>
          </p:nvSpPr>
          <p:spPr>
            <a:xfrm>
              <a:off x="0" y="0"/>
              <a:ext cx="1494972" cy="2346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64" name="Shape 25071"/>
            <p:cNvSpPr/>
            <p:nvPr/>
          </p:nvSpPr>
          <p:spPr>
            <a:xfrm flipH="1">
              <a:off x="1494971" y="0"/>
              <a:ext cx="1494972" cy="2346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62" name="Shape 25073"/>
          <p:cNvSpPr/>
          <p:nvPr/>
        </p:nvSpPr>
        <p:spPr>
          <a:xfrm>
            <a:off x="15991165" y="10884001"/>
            <a:ext cx="1703371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May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41" name="Group 25077"/>
          <p:cNvGrpSpPr/>
          <p:nvPr/>
        </p:nvGrpSpPr>
        <p:grpSpPr>
          <a:xfrm>
            <a:off x="16842847" y="8596337"/>
            <a:ext cx="5826558" cy="2039284"/>
            <a:chOff x="0" y="0"/>
            <a:chExt cx="2989942" cy="1644762"/>
          </a:xfrm>
          <a:solidFill>
            <a:schemeClr val="accent6">
              <a:alpha val="80000"/>
            </a:schemeClr>
          </a:solidFill>
        </p:grpSpPr>
        <p:sp>
          <p:nvSpPr>
            <p:cNvPr id="59" name="Shape 25075"/>
            <p:cNvSpPr/>
            <p:nvPr/>
          </p:nvSpPr>
          <p:spPr>
            <a:xfrm>
              <a:off x="0" y="0"/>
              <a:ext cx="1494972" cy="164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60" name="Shape 25076"/>
            <p:cNvSpPr/>
            <p:nvPr/>
          </p:nvSpPr>
          <p:spPr>
            <a:xfrm flipH="1">
              <a:off x="1494971" y="0"/>
              <a:ext cx="1494972" cy="164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58" name="Shape 25078"/>
          <p:cNvSpPr/>
          <p:nvPr/>
        </p:nvSpPr>
        <p:spPr>
          <a:xfrm>
            <a:off x="18904441" y="10884001"/>
            <a:ext cx="1703371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June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sp>
        <p:nvSpPr>
          <p:cNvPr id="94" name="Oval 93"/>
          <p:cNvSpPr>
            <a:spLocks noChangeAspect="1"/>
          </p:cNvSpPr>
          <p:nvPr/>
        </p:nvSpPr>
        <p:spPr>
          <a:xfrm>
            <a:off x="19090380" y="7224734"/>
            <a:ext cx="1371242" cy="1371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91422" y="5927130"/>
            <a:ext cx="1371242" cy="1371600"/>
            <a:chOff x="4234247" y="4442365"/>
            <a:chExt cx="1371242" cy="1371600"/>
          </a:xfrm>
        </p:grpSpPr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4234247" y="4442365"/>
              <a:ext cx="1371242" cy="1371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en-US" sz="64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84" name="Shape 2668"/>
            <p:cNvSpPr/>
            <p:nvPr/>
          </p:nvSpPr>
          <p:spPr>
            <a:xfrm>
              <a:off x="4561557" y="4931450"/>
              <a:ext cx="760875" cy="415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4" y="18000"/>
                  </a:moveTo>
                  <a:lnTo>
                    <a:pt x="18655" y="18000"/>
                  </a:lnTo>
                  <a:lnTo>
                    <a:pt x="18655" y="3600"/>
                  </a:lnTo>
                  <a:lnTo>
                    <a:pt x="1964" y="3600"/>
                  </a:lnTo>
                  <a:cubicBezTo>
                    <a:pt x="1964" y="3600"/>
                    <a:pt x="1964" y="18000"/>
                    <a:pt x="1964" y="18000"/>
                  </a:cubicBezTo>
                  <a:close/>
                  <a:moveTo>
                    <a:pt x="19636" y="18000"/>
                  </a:moveTo>
                  <a:cubicBezTo>
                    <a:pt x="19636" y="18994"/>
                    <a:pt x="19197" y="19800"/>
                    <a:pt x="18655" y="19800"/>
                  </a:cubicBezTo>
                  <a:lnTo>
                    <a:pt x="1964" y="19800"/>
                  </a:lnTo>
                  <a:cubicBezTo>
                    <a:pt x="1422" y="19800"/>
                    <a:pt x="982" y="18994"/>
                    <a:pt x="982" y="18000"/>
                  </a:cubicBezTo>
                  <a:lnTo>
                    <a:pt x="982" y="3600"/>
                  </a:lnTo>
                  <a:cubicBezTo>
                    <a:pt x="982" y="2606"/>
                    <a:pt x="1422" y="1800"/>
                    <a:pt x="1964" y="1800"/>
                  </a:cubicBezTo>
                  <a:lnTo>
                    <a:pt x="18655" y="1800"/>
                  </a:lnTo>
                  <a:cubicBezTo>
                    <a:pt x="19197" y="1800"/>
                    <a:pt x="19636" y="2606"/>
                    <a:pt x="19636" y="3600"/>
                  </a:cubicBezTo>
                  <a:cubicBezTo>
                    <a:pt x="19636" y="3600"/>
                    <a:pt x="19636" y="18000"/>
                    <a:pt x="19636" y="18000"/>
                  </a:cubicBezTo>
                  <a:close/>
                  <a:moveTo>
                    <a:pt x="20618" y="7200"/>
                  </a:moveTo>
                  <a:lnTo>
                    <a:pt x="20618" y="3600"/>
                  </a:lnTo>
                  <a:cubicBezTo>
                    <a:pt x="20618" y="1612"/>
                    <a:pt x="19739" y="0"/>
                    <a:pt x="18655" y="0"/>
                  </a:cubicBezTo>
                  <a:lnTo>
                    <a:pt x="1964" y="0"/>
                  </a:lnTo>
                  <a:cubicBezTo>
                    <a:pt x="879" y="0"/>
                    <a:pt x="0" y="1612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879" y="21600"/>
                    <a:pt x="1964" y="21600"/>
                  </a:cubicBezTo>
                  <a:lnTo>
                    <a:pt x="18655" y="21600"/>
                  </a:lnTo>
                  <a:cubicBezTo>
                    <a:pt x="19739" y="21600"/>
                    <a:pt x="20618" y="19988"/>
                    <a:pt x="20618" y="18000"/>
                  </a:cubicBezTo>
                  <a:lnTo>
                    <a:pt x="20618" y="14401"/>
                  </a:lnTo>
                  <a:cubicBezTo>
                    <a:pt x="21160" y="14401"/>
                    <a:pt x="21600" y="13594"/>
                    <a:pt x="21600" y="12600"/>
                  </a:cubicBezTo>
                  <a:lnTo>
                    <a:pt x="21600" y="9000"/>
                  </a:lnTo>
                  <a:cubicBezTo>
                    <a:pt x="21600" y="8006"/>
                    <a:pt x="21160" y="7200"/>
                    <a:pt x="20618" y="72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sp>
        <p:nvSpPr>
          <p:cNvPr id="88" name="Oval 87"/>
          <p:cNvSpPr>
            <a:spLocks noChangeAspect="1"/>
          </p:cNvSpPr>
          <p:nvPr/>
        </p:nvSpPr>
        <p:spPr>
          <a:xfrm>
            <a:off x="7417394" y="5659594"/>
            <a:ext cx="1371242" cy="1371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10330666" y="6416215"/>
            <a:ext cx="1371242" cy="13716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13243948" y="5187454"/>
            <a:ext cx="1371242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>
            <a:off x="16152673" y="4551389"/>
            <a:ext cx="1371242" cy="13716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82" name="Shape 2645"/>
          <p:cNvSpPr/>
          <p:nvPr/>
        </p:nvSpPr>
        <p:spPr>
          <a:xfrm>
            <a:off x="10643519" y="6832794"/>
            <a:ext cx="760875" cy="553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3" name="Shape 2660"/>
          <p:cNvSpPr/>
          <p:nvPr/>
        </p:nvSpPr>
        <p:spPr>
          <a:xfrm>
            <a:off x="7728027" y="6011467"/>
            <a:ext cx="760875" cy="760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685"/>
          <p:cNvSpPr/>
          <p:nvPr/>
        </p:nvSpPr>
        <p:spPr>
          <a:xfrm>
            <a:off x="19398691" y="7538407"/>
            <a:ext cx="760875" cy="760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88"/>
          <p:cNvSpPr/>
          <p:nvPr/>
        </p:nvSpPr>
        <p:spPr>
          <a:xfrm>
            <a:off x="13545584" y="5471184"/>
            <a:ext cx="760875" cy="760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699"/>
          <p:cNvSpPr/>
          <p:nvPr/>
        </p:nvSpPr>
        <p:spPr>
          <a:xfrm>
            <a:off x="16443929" y="4940702"/>
            <a:ext cx="760875" cy="622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69574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356414" y="1167634"/>
            <a:ext cx="7685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Hexagon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51514" y="4443562"/>
            <a:ext cx="8402298" cy="7421282"/>
            <a:chOff x="7845023" y="4221204"/>
            <a:chExt cx="8753878" cy="7731814"/>
          </a:xfrm>
        </p:grpSpPr>
        <p:sp>
          <p:nvSpPr>
            <p:cNvPr id="42" name="Freeform 41"/>
            <p:cNvSpPr/>
            <p:nvPr/>
          </p:nvSpPr>
          <p:spPr>
            <a:xfrm>
              <a:off x="7845023" y="4221205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0" y="3207956"/>
                  </a:moveTo>
                  <a:lnTo>
                    <a:pt x="1603978" y="0"/>
                  </a:lnTo>
                  <a:lnTo>
                    <a:pt x="3207956" y="3207956"/>
                  </a:lnTo>
                  <a:lnTo>
                    <a:pt x="0" y="32079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1680178" rIns="878189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0033493" y="4221204"/>
              <a:ext cx="4376938" cy="3865907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3207956" y="0"/>
                  </a:moveTo>
                  <a:lnTo>
                    <a:pt x="1603978" y="3207956"/>
                  </a:lnTo>
                  <a:lnTo>
                    <a:pt x="0" y="0"/>
                  </a:lnTo>
                  <a:lnTo>
                    <a:pt x="32079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76201" rIns="878190" bIns="168017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2221963" y="4221205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0" y="3207956"/>
                  </a:moveTo>
                  <a:lnTo>
                    <a:pt x="1603978" y="0"/>
                  </a:lnTo>
                  <a:lnTo>
                    <a:pt x="3207956" y="3207956"/>
                  </a:lnTo>
                  <a:lnTo>
                    <a:pt x="0" y="320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1680178" rIns="878189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7845023" y="8087112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3207956" y="0"/>
                  </a:moveTo>
                  <a:lnTo>
                    <a:pt x="1603978" y="3207956"/>
                  </a:lnTo>
                  <a:lnTo>
                    <a:pt x="0" y="0"/>
                  </a:lnTo>
                  <a:lnTo>
                    <a:pt x="320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76200" rIns="878189" bIns="168017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0033493" y="8087112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0" y="3207956"/>
                  </a:moveTo>
                  <a:lnTo>
                    <a:pt x="1603978" y="0"/>
                  </a:lnTo>
                  <a:lnTo>
                    <a:pt x="3207956" y="3207956"/>
                  </a:lnTo>
                  <a:lnTo>
                    <a:pt x="0" y="320795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1680178" rIns="878189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2221963" y="8087111"/>
              <a:ext cx="4376938" cy="3865907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3207956" y="0"/>
                  </a:moveTo>
                  <a:lnTo>
                    <a:pt x="1603978" y="3207956"/>
                  </a:lnTo>
                  <a:lnTo>
                    <a:pt x="0" y="0"/>
                  </a:lnTo>
                  <a:lnTo>
                    <a:pt x="32079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76201" rIns="878190" bIns="168017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</p:grpSp>
      <p:sp>
        <p:nvSpPr>
          <p:cNvPr id="3" name="Oval 2"/>
          <p:cNvSpPr/>
          <p:nvPr/>
        </p:nvSpPr>
        <p:spPr>
          <a:xfrm>
            <a:off x="12878683" y="5193805"/>
            <a:ext cx="317810" cy="31781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17" name="TextBox 16"/>
          <p:cNvSpPr txBox="1"/>
          <p:nvPr/>
        </p:nvSpPr>
        <p:spPr>
          <a:xfrm>
            <a:off x="13363827" y="5664188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hard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63827" y="5091687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20" name="Oval 19"/>
          <p:cNvSpPr/>
          <p:nvPr/>
        </p:nvSpPr>
        <p:spPr>
          <a:xfrm>
            <a:off x="17583056" y="5193805"/>
            <a:ext cx="317810" cy="3178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24" name="TextBox 23"/>
          <p:cNvSpPr txBox="1"/>
          <p:nvPr/>
        </p:nvSpPr>
        <p:spPr>
          <a:xfrm>
            <a:off x="18068200" y="5664188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hard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68200" y="5091687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0" name="Oval 49"/>
          <p:cNvSpPr/>
          <p:nvPr/>
        </p:nvSpPr>
        <p:spPr>
          <a:xfrm>
            <a:off x="12878683" y="7394774"/>
            <a:ext cx="317810" cy="3178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1" name="TextBox 50"/>
          <p:cNvSpPr txBox="1"/>
          <p:nvPr/>
        </p:nvSpPr>
        <p:spPr>
          <a:xfrm>
            <a:off x="13363827" y="7865157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hard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3363827" y="7292656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3" name="Oval 52"/>
          <p:cNvSpPr/>
          <p:nvPr/>
        </p:nvSpPr>
        <p:spPr>
          <a:xfrm>
            <a:off x="17583056" y="7394774"/>
            <a:ext cx="317810" cy="3178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4" name="TextBox 53"/>
          <p:cNvSpPr txBox="1"/>
          <p:nvPr/>
        </p:nvSpPr>
        <p:spPr>
          <a:xfrm>
            <a:off x="18068200" y="7865157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hard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068200" y="7292656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6" name="Oval 55"/>
          <p:cNvSpPr/>
          <p:nvPr/>
        </p:nvSpPr>
        <p:spPr>
          <a:xfrm>
            <a:off x="12878683" y="9697861"/>
            <a:ext cx="317810" cy="3178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7" name="TextBox 56"/>
          <p:cNvSpPr txBox="1"/>
          <p:nvPr/>
        </p:nvSpPr>
        <p:spPr>
          <a:xfrm>
            <a:off x="13363827" y="10168244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hard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3363827" y="9595743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9" name="Oval 58"/>
          <p:cNvSpPr/>
          <p:nvPr/>
        </p:nvSpPr>
        <p:spPr>
          <a:xfrm>
            <a:off x="17583056" y="9697861"/>
            <a:ext cx="317810" cy="3178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60" name="TextBox 59"/>
          <p:cNvSpPr txBox="1"/>
          <p:nvPr/>
        </p:nvSpPr>
        <p:spPr>
          <a:xfrm>
            <a:off x="18068200" y="10168244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hard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068200" y="9595743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</p:spTree>
    <p:extLst>
      <p:ext uri="{BB962C8B-B14F-4D97-AF65-F5344CB8AC3E}">
        <p14:creationId xmlns:p14="http://schemas.microsoft.com/office/powerpoint/2010/main" val="153158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1993"/>
          <p:cNvGraphicFramePr/>
          <p:nvPr>
            <p:extLst>
              <p:ext uri="{D42A27DB-BD31-4B8C-83A1-F6EECF244321}">
                <p14:modId xmlns:p14="http://schemas.microsoft.com/office/powerpoint/2010/main" val="1849552528"/>
              </p:ext>
            </p:extLst>
          </p:nvPr>
        </p:nvGraphicFramePr>
        <p:xfrm>
          <a:off x="1603373" y="4011857"/>
          <a:ext cx="21242340" cy="8377405"/>
        </p:xfrm>
        <a:graphic>
          <a:graphicData uri="http://schemas.openxmlformats.org/drawingml/2006/table">
            <a:tbl>
              <a:tblPr firstRow="1" firstCol="1" lastRow="1" bandRow="1">
                <a:tableStyleId>{9D7B26C5-4107-4FEC-AEDC-1716B250A1EF}</a:tableStyleId>
              </a:tblPr>
              <a:tblGrid>
                <a:gridCol w="3540390"/>
                <a:gridCol w="3540390"/>
                <a:gridCol w="3540390"/>
                <a:gridCol w="3540390"/>
                <a:gridCol w="3540390"/>
                <a:gridCol w="3540390"/>
              </a:tblGrid>
              <a:tr h="1255900">
                <a:tc>
                  <a:txBody>
                    <a:bodyPr/>
                    <a:lstStyle/>
                    <a:p>
                      <a:pPr lvl="0" algn="ctr" defTabSz="914400">
                        <a:defRPr sz="3600" spc="0">
                          <a:latin typeface="Rajdhani"/>
                          <a:ea typeface="Rajdhani"/>
                          <a:cs typeface="Rajdhani"/>
                          <a:sym typeface="Rajdhani"/>
                        </a:defRPr>
                      </a:pPr>
                      <a:endParaRPr sz="32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One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Two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Three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Four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Five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One</a:t>
                      </a:r>
                      <a:endParaRPr sz="28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Two</a:t>
                      </a:r>
                      <a:endParaRPr sz="28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</a:t>
                      </a:r>
                      <a:r>
                        <a:rPr lang="en-US" sz="3200" b="0" i="0" baseline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 Three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smtClean="0">
                          <a:latin typeface="Lato" charset="0"/>
                          <a:ea typeface="Lato" charset="0"/>
                          <a:cs typeface="Lato" charset="0"/>
                        </a:rPr>
                        <a:t>Row Four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 Five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 Six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1247409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Amount</a:t>
                      </a:r>
                      <a:endParaRPr lang="en-US" sz="32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93100" y="1167634"/>
            <a:ext cx="78117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Table Six Columns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28679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" y="4653312"/>
            <a:ext cx="24377651" cy="9062688"/>
            <a:chOff x="-2" y="0"/>
            <a:chExt cx="24377651" cy="13716000"/>
          </a:xfrm>
        </p:grpSpPr>
        <p:sp>
          <p:nvSpPr>
            <p:cNvPr id="2" name="Rectangle 1"/>
            <p:cNvSpPr/>
            <p:nvPr/>
          </p:nvSpPr>
          <p:spPr>
            <a:xfrm>
              <a:off x="-2" y="0"/>
              <a:ext cx="6094413" cy="13716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094411" y="0"/>
              <a:ext cx="6094413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188824" y="0"/>
              <a:ext cx="6094413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3236" y="0"/>
              <a:ext cx="6094413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028157" y="5844799"/>
            <a:ext cx="22648793" cy="6712138"/>
            <a:chOff x="1055866" y="4653312"/>
            <a:chExt cx="22648793" cy="6712138"/>
          </a:xfrm>
        </p:grpSpPr>
        <p:sp>
          <p:nvSpPr>
            <p:cNvPr id="13" name="Shape 2541"/>
            <p:cNvSpPr/>
            <p:nvPr/>
          </p:nvSpPr>
          <p:spPr>
            <a:xfrm>
              <a:off x="8453750" y="4653312"/>
              <a:ext cx="1351752" cy="1351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48" y="10800"/>
                  </a:moveTo>
                  <a:lnTo>
                    <a:pt x="21424" y="1024"/>
                  </a:lnTo>
                  <a:cubicBezTo>
                    <a:pt x="21533" y="916"/>
                    <a:pt x="21600" y="766"/>
                    <a:pt x="21600" y="600"/>
                  </a:cubicBezTo>
                  <a:cubicBezTo>
                    <a:pt x="21600" y="269"/>
                    <a:pt x="21332" y="0"/>
                    <a:pt x="21000" y="0"/>
                  </a:cubicBezTo>
                  <a:cubicBezTo>
                    <a:pt x="20835" y="0"/>
                    <a:pt x="20685" y="67"/>
                    <a:pt x="20576" y="176"/>
                  </a:cubicBezTo>
                  <a:lnTo>
                    <a:pt x="10800" y="9952"/>
                  </a:lnTo>
                  <a:lnTo>
                    <a:pt x="1024" y="176"/>
                  </a:lnTo>
                  <a:cubicBezTo>
                    <a:pt x="916" y="67"/>
                    <a:pt x="766" y="0"/>
                    <a:pt x="600" y="0"/>
                  </a:cubicBezTo>
                  <a:cubicBezTo>
                    <a:pt x="268" y="0"/>
                    <a:pt x="0" y="269"/>
                    <a:pt x="0" y="600"/>
                  </a:cubicBezTo>
                  <a:cubicBezTo>
                    <a:pt x="0" y="766"/>
                    <a:pt x="67" y="916"/>
                    <a:pt x="176" y="1025"/>
                  </a:cubicBezTo>
                  <a:lnTo>
                    <a:pt x="9952" y="10800"/>
                  </a:lnTo>
                  <a:lnTo>
                    <a:pt x="176" y="20576"/>
                  </a:lnTo>
                  <a:cubicBezTo>
                    <a:pt x="67" y="20684"/>
                    <a:pt x="0" y="20834"/>
                    <a:pt x="0" y="21000"/>
                  </a:cubicBezTo>
                  <a:cubicBezTo>
                    <a:pt x="0" y="21332"/>
                    <a:pt x="268" y="21600"/>
                    <a:pt x="600" y="21600"/>
                  </a:cubicBezTo>
                  <a:cubicBezTo>
                    <a:pt x="766" y="21600"/>
                    <a:pt x="916" y="21533"/>
                    <a:pt x="1024" y="21424"/>
                  </a:cubicBezTo>
                  <a:lnTo>
                    <a:pt x="10800" y="11648"/>
                  </a:lnTo>
                  <a:lnTo>
                    <a:pt x="20576" y="21424"/>
                  </a:lnTo>
                  <a:cubicBezTo>
                    <a:pt x="20685" y="21533"/>
                    <a:pt x="20835" y="21600"/>
                    <a:pt x="21000" y="21600"/>
                  </a:cubicBezTo>
                  <a:cubicBezTo>
                    <a:pt x="21332" y="21600"/>
                    <a:pt x="21600" y="21332"/>
                    <a:pt x="21600" y="21000"/>
                  </a:cubicBezTo>
                  <a:cubicBezTo>
                    <a:pt x="21600" y="20834"/>
                    <a:pt x="21533" y="20684"/>
                    <a:pt x="21424" y="20576"/>
                  </a:cubicBezTo>
                  <a:cubicBezTo>
                    <a:pt x="21424" y="20576"/>
                    <a:pt x="11648" y="10800"/>
                    <a:pt x="11648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1" name="Shape 2539"/>
            <p:cNvSpPr/>
            <p:nvPr/>
          </p:nvSpPr>
          <p:spPr>
            <a:xfrm>
              <a:off x="14433601" y="4765958"/>
              <a:ext cx="1652140" cy="1126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2" name="Shape 2541"/>
            <p:cNvSpPr/>
            <p:nvPr/>
          </p:nvSpPr>
          <p:spPr>
            <a:xfrm>
              <a:off x="20697996" y="4653312"/>
              <a:ext cx="1351752" cy="1351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48" y="10800"/>
                  </a:moveTo>
                  <a:lnTo>
                    <a:pt x="21424" y="1024"/>
                  </a:lnTo>
                  <a:cubicBezTo>
                    <a:pt x="21533" y="916"/>
                    <a:pt x="21600" y="766"/>
                    <a:pt x="21600" y="600"/>
                  </a:cubicBezTo>
                  <a:cubicBezTo>
                    <a:pt x="21600" y="269"/>
                    <a:pt x="21332" y="0"/>
                    <a:pt x="21000" y="0"/>
                  </a:cubicBezTo>
                  <a:cubicBezTo>
                    <a:pt x="20835" y="0"/>
                    <a:pt x="20685" y="67"/>
                    <a:pt x="20576" y="176"/>
                  </a:cubicBezTo>
                  <a:lnTo>
                    <a:pt x="10800" y="9952"/>
                  </a:lnTo>
                  <a:lnTo>
                    <a:pt x="1024" y="176"/>
                  </a:lnTo>
                  <a:cubicBezTo>
                    <a:pt x="916" y="67"/>
                    <a:pt x="766" y="0"/>
                    <a:pt x="600" y="0"/>
                  </a:cubicBezTo>
                  <a:cubicBezTo>
                    <a:pt x="268" y="0"/>
                    <a:pt x="0" y="269"/>
                    <a:pt x="0" y="600"/>
                  </a:cubicBezTo>
                  <a:cubicBezTo>
                    <a:pt x="0" y="766"/>
                    <a:pt x="67" y="916"/>
                    <a:pt x="176" y="1025"/>
                  </a:cubicBezTo>
                  <a:lnTo>
                    <a:pt x="9952" y="10800"/>
                  </a:lnTo>
                  <a:lnTo>
                    <a:pt x="176" y="20576"/>
                  </a:lnTo>
                  <a:cubicBezTo>
                    <a:pt x="67" y="20684"/>
                    <a:pt x="0" y="20834"/>
                    <a:pt x="0" y="21000"/>
                  </a:cubicBezTo>
                  <a:cubicBezTo>
                    <a:pt x="0" y="21332"/>
                    <a:pt x="268" y="21600"/>
                    <a:pt x="600" y="21600"/>
                  </a:cubicBezTo>
                  <a:cubicBezTo>
                    <a:pt x="766" y="21600"/>
                    <a:pt x="916" y="21533"/>
                    <a:pt x="1024" y="21424"/>
                  </a:cubicBezTo>
                  <a:lnTo>
                    <a:pt x="10800" y="11648"/>
                  </a:lnTo>
                  <a:lnTo>
                    <a:pt x="20576" y="21424"/>
                  </a:lnTo>
                  <a:cubicBezTo>
                    <a:pt x="20685" y="21533"/>
                    <a:pt x="20835" y="21600"/>
                    <a:pt x="21000" y="21600"/>
                  </a:cubicBezTo>
                  <a:cubicBezTo>
                    <a:pt x="21332" y="21600"/>
                    <a:pt x="21600" y="21332"/>
                    <a:pt x="21600" y="21000"/>
                  </a:cubicBezTo>
                  <a:cubicBezTo>
                    <a:pt x="21600" y="20834"/>
                    <a:pt x="21533" y="20684"/>
                    <a:pt x="21424" y="20576"/>
                  </a:cubicBezTo>
                  <a:cubicBezTo>
                    <a:pt x="21424" y="20576"/>
                    <a:pt x="11648" y="10800"/>
                    <a:pt x="11648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2" name="Shape 2539"/>
            <p:cNvSpPr/>
            <p:nvPr/>
          </p:nvSpPr>
          <p:spPr>
            <a:xfrm>
              <a:off x="2161646" y="4878603"/>
              <a:ext cx="1652140" cy="1126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55866" y="7532137"/>
              <a:ext cx="38779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85895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04951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49544" y="7532137"/>
              <a:ext cx="47644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Disadvantages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22802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41858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246536" y="7532137"/>
              <a:ext cx="38779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476565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295621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940214" y="7532137"/>
              <a:ext cx="47644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Disadvantages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613472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432528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738176" y="1167634"/>
            <a:ext cx="16921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Advantages and Disadvantages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29221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728055" y="1167634"/>
            <a:ext cx="89418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Project Management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01360"/>
              </p:ext>
            </p:extLst>
          </p:nvPr>
        </p:nvGraphicFramePr>
        <p:xfrm>
          <a:off x="1603375" y="4194710"/>
          <a:ext cx="21177249" cy="7540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841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</a:tblGrid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Project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Jan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Feb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Mar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Apr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May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Jun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Jul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Aug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Sept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Oct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Nov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Dec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One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Two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Three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Four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266899" y="6279995"/>
            <a:ext cx="7147787" cy="317810"/>
            <a:chOff x="6664932" y="6088327"/>
            <a:chExt cx="7147787" cy="317810"/>
          </a:xfrm>
        </p:grpSpPr>
        <p:sp>
          <p:nvSpPr>
            <p:cNvPr id="28" name="Oval 27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6664932" y="6247232"/>
              <a:ext cx="6829977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2198986" y="7805850"/>
            <a:ext cx="4745709" cy="317810"/>
            <a:chOff x="9067010" y="6088327"/>
            <a:chExt cx="4745709" cy="317810"/>
          </a:xfrm>
        </p:grpSpPr>
        <p:sp>
          <p:nvSpPr>
            <p:cNvPr id="34" name="Oval 33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9067010" y="6247232"/>
              <a:ext cx="4427900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15198725" y="9331704"/>
            <a:ext cx="7147787" cy="317810"/>
            <a:chOff x="6664932" y="6088327"/>
            <a:chExt cx="7147787" cy="317810"/>
          </a:xfrm>
        </p:grpSpPr>
        <p:sp>
          <p:nvSpPr>
            <p:cNvPr id="48" name="Oval 47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6664932" y="6247232"/>
              <a:ext cx="6829977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7872012" y="10857559"/>
            <a:ext cx="4745709" cy="317810"/>
            <a:chOff x="9067010" y="6088327"/>
            <a:chExt cx="4745709" cy="317810"/>
          </a:xfrm>
        </p:grpSpPr>
        <p:sp>
          <p:nvSpPr>
            <p:cNvPr id="51" name="Oval 50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>
              <a:off x="9067010" y="6247232"/>
              <a:ext cx="4427900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000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7176830" y="4960601"/>
            <a:ext cx="15119701" cy="1410445"/>
          </a:xfrm>
          <a:custGeom>
            <a:avLst/>
            <a:gdLst>
              <a:gd name="connsiteX0" fmla="*/ 0 w 14598420"/>
              <a:gd name="connsiteY0" fmla="*/ 0 h 2166902"/>
              <a:gd name="connsiteX1" fmla="*/ 14598420 w 14598420"/>
              <a:gd name="connsiteY1" fmla="*/ 0 h 2166902"/>
              <a:gd name="connsiteX2" fmla="*/ 14598420 w 14598420"/>
              <a:gd name="connsiteY2" fmla="*/ 2166902 h 2166902"/>
              <a:gd name="connsiteX3" fmla="*/ 0 w 14598420"/>
              <a:gd name="connsiteY3" fmla="*/ 2166902 h 2166902"/>
              <a:gd name="connsiteX4" fmla="*/ 0 w 14598420"/>
              <a:gd name="connsiteY4" fmla="*/ 0 h 2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8420" h="2166902">
                <a:moveTo>
                  <a:pt x="0" y="0"/>
                </a:moveTo>
                <a:lnTo>
                  <a:pt x="14598420" y="0"/>
                </a:lnTo>
                <a:lnTo>
                  <a:pt x="14598420" y="2166902"/>
                </a:lnTo>
                <a:lnTo>
                  <a:pt x="0" y="2166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979" tIns="165100" rIns="165100" bIns="16510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/>
          </a:p>
        </p:txBody>
      </p:sp>
      <p:sp>
        <p:nvSpPr>
          <p:cNvPr id="19" name="Freeform 18"/>
          <p:cNvSpPr/>
          <p:nvPr/>
        </p:nvSpPr>
        <p:spPr>
          <a:xfrm>
            <a:off x="7992626" y="7076267"/>
            <a:ext cx="14303905" cy="1410445"/>
          </a:xfrm>
          <a:custGeom>
            <a:avLst/>
            <a:gdLst>
              <a:gd name="connsiteX0" fmla="*/ 0 w 13810751"/>
              <a:gd name="connsiteY0" fmla="*/ 0 h 2166902"/>
              <a:gd name="connsiteX1" fmla="*/ 13810751 w 13810751"/>
              <a:gd name="connsiteY1" fmla="*/ 0 h 2166902"/>
              <a:gd name="connsiteX2" fmla="*/ 13810751 w 13810751"/>
              <a:gd name="connsiteY2" fmla="*/ 2166902 h 2166902"/>
              <a:gd name="connsiteX3" fmla="*/ 0 w 13810751"/>
              <a:gd name="connsiteY3" fmla="*/ 2166902 h 2166902"/>
              <a:gd name="connsiteX4" fmla="*/ 0 w 13810751"/>
              <a:gd name="connsiteY4" fmla="*/ 0 h 2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10751" h="2166902">
                <a:moveTo>
                  <a:pt x="0" y="0"/>
                </a:moveTo>
                <a:lnTo>
                  <a:pt x="13810751" y="0"/>
                </a:lnTo>
                <a:lnTo>
                  <a:pt x="13810751" y="2166902"/>
                </a:lnTo>
                <a:lnTo>
                  <a:pt x="0" y="2166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979" tIns="165100" rIns="165100" bIns="16510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/>
          </a:p>
        </p:txBody>
      </p:sp>
      <p:sp>
        <p:nvSpPr>
          <p:cNvPr id="20" name="Freeform 19"/>
          <p:cNvSpPr/>
          <p:nvPr/>
        </p:nvSpPr>
        <p:spPr>
          <a:xfrm>
            <a:off x="7176830" y="9191935"/>
            <a:ext cx="15119701" cy="1410445"/>
          </a:xfrm>
          <a:custGeom>
            <a:avLst/>
            <a:gdLst>
              <a:gd name="connsiteX0" fmla="*/ 0 w 14598420"/>
              <a:gd name="connsiteY0" fmla="*/ 0 h 2166902"/>
              <a:gd name="connsiteX1" fmla="*/ 14598420 w 14598420"/>
              <a:gd name="connsiteY1" fmla="*/ 0 h 2166902"/>
              <a:gd name="connsiteX2" fmla="*/ 14598420 w 14598420"/>
              <a:gd name="connsiteY2" fmla="*/ 2166902 h 2166902"/>
              <a:gd name="connsiteX3" fmla="*/ 0 w 14598420"/>
              <a:gd name="connsiteY3" fmla="*/ 2166902 h 2166902"/>
              <a:gd name="connsiteX4" fmla="*/ 0 w 14598420"/>
              <a:gd name="connsiteY4" fmla="*/ 0 h 2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8420" h="2166902">
                <a:moveTo>
                  <a:pt x="0" y="0"/>
                </a:moveTo>
                <a:lnTo>
                  <a:pt x="14598420" y="0"/>
                </a:lnTo>
                <a:lnTo>
                  <a:pt x="14598420" y="2166902"/>
                </a:lnTo>
                <a:lnTo>
                  <a:pt x="0" y="2166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979" tIns="165100" rIns="165100" bIns="16510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/>
          </a:p>
        </p:txBody>
      </p:sp>
      <p:sp>
        <p:nvSpPr>
          <p:cNvPr id="21" name="Block Arc 20"/>
          <p:cNvSpPr/>
          <p:nvPr/>
        </p:nvSpPr>
        <p:spPr>
          <a:xfrm>
            <a:off x="-1770231" y="3038881"/>
            <a:ext cx="9485220" cy="9485220"/>
          </a:xfrm>
          <a:prstGeom prst="blockArc">
            <a:avLst>
              <a:gd name="adj1" fmla="val 18900000"/>
              <a:gd name="adj2" fmla="val 2700000"/>
              <a:gd name="adj3" fmla="val 14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Oval 21"/>
          <p:cNvSpPr/>
          <p:nvPr/>
        </p:nvSpPr>
        <p:spPr>
          <a:xfrm>
            <a:off x="6295302" y="4784295"/>
            <a:ext cx="1763056" cy="1763056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Oval 22"/>
          <p:cNvSpPr/>
          <p:nvPr/>
        </p:nvSpPr>
        <p:spPr>
          <a:xfrm>
            <a:off x="6807999" y="6899962"/>
            <a:ext cx="1763056" cy="1763056"/>
          </a:xfrm>
          <a:prstGeom prst="ellipse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Oval 23"/>
          <p:cNvSpPr/>
          <p:nvPr/>
        </p:nvSpPr>
        <p:spPr>
          <a:xfrm>
            <a:off x="6295302" y="9015629"/>
            <a:ext cx="1763056" cy="1763056"/>
          </a:xfrm>
          <a:prstGeom prst="ellipse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TextBox 24"/>
          <p:cNvSpPr txBox="1"/>
          <p:nvPr/>
        </p:nvSpPr>
        <p:spPr>
          <a:xfrm>
            <a:off x="6656495" y="5256163"/>
            <a:ext cx="104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>
                <a:latin typeface="Lato Light" charset="0"/>
                <a:ea typeface="Lato Light" charset="0"/>
                <a:cs typeface="Lato Light" charset="0"/>
              </a:rPr>
              <a:t>01</a:t>
            </a:r>
            <a:endParaRPr lang="en-US" sz="5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9936" y="7373169"/>
            <a:ext cx="104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>
                <a:latin typeface="Lato Light" charset="0"/>
                <a:ea typeface="Lato Light" charset="0"/>
                <a:cs typeface="Lato Light" charset="0"/>
              </a:rPr>
              <a:t>02</a:t>
            </a:r>
            <a:endParaRPr lang="en-US" sz="5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63066" y="9481658"/>
            <a:ext cx="104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Lato Light" charset="0"/>
                <a:ea typeface="Lato Light" charset="0"/>
                <a:cs typeface="Lato Light" charset="0"/>
              </a:rPr>
              <a:t>03</a:t>
            </a:r>
            <a:endParaRPr lang="en-US" sz="5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8" name="Shape 1604"/>
          <p:cNvSpPr/>
          <p:nvPr/>
        </p:nvSpPr>
        <p:spPr>
          <a:xfrm>
            <a:off x="2556630" y="5299515"/>
            <a:ext cx="2479676" cy="4959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4050"/>
                </a:moveTo>
                <a:lnTo>
                  <a:pt x="1350" y="4050"/>
                </a:lnTo>
                <a:lnTo>
                  <a:pt x="1350" y="17550"/>
                </a:lnTo>
                <a:lnTo>
                  <a:pt x="20250" y="17550"/>
                </a:lnTo>
                <a:cubicBezTo>
                  <a:pt x="20250" y="17550"/>
                  <a:pt x="20250" y="4050"/>
                  <a:pt x="20250" y="4050"/>
                </a:cubicBezTo>
                <a:close/>
                <a:moveTo>
                  <a:pt x="14175" y="2025"/>
                </a:moveTo>
                <a:lnTo>
                  <a:pt x="7425" y="2025"/>
                </a:lnTo>
                <a:cubicBezTo>
                  <a:pt x="7052" y="2025"/>
                  <a:pt x="6750" y="2176"/>
                  <a:pt x="6750" y="2363"/>
                </a:cubicBezTo>
                <a:cubicBezTo>
                  <a:pt x="6750" y="2549"/>
                  <a:pt x="7052" y="2700"/>
                  <a:pt x="7425" y="2700"/>
                </a:cubicBezTo>
                <a:lnTo>
                  <a:pt x="14175" y="2700"/>
                </a:lnTo>
                <a:cubicBezTo>
                  <a:pt x="14547" y="2700"/>
                  <a:pt x="14850" y="2549"/>
                  <a:pt x="14850" y="2363"/>
                </a:cubicBezTo>
                <a:cubicBezTo>
                  <a:pt x="14850" y="2176"/>
                  <a:pt x="14547" y="2025"/>
                  <a:pt x="14175" y="2025"/>
                </a:cubicBezTo>
                <a:close/>
                <a:moveTo>
                  <a:pt x="11475" y="20250"/>
                </a:moveTo>
                <a:cubicBezTo>
                  <a:pt x="12593" y="20250"/>
                  <a:pt x="13500" y="19797"/>
                  <a:pt x="13500" y="19237"/>
                </a:cubicBezTo>
                <a:cubicBezTo>
                  <a:pt x="13500" y="18678"/>
                  <a:pt x="12593" y="18225"/>
                  <a:pt x="11475" y="18225"/>
                </a:cubicBezTo>
                <a:cubicBezTo>
                  <a:pt x="10357" y="18225"/>
                  <a:pt x="9450" y="18678"/>
                  <a:pt x="9450" y="19237"/>
                </a:cubicBezTo>
                <a:cubicBezTo>
                  <a:pt x="9450" y="19797"/>
                  <a:pt x="10357" y="20250"/>
                  <a:pt x="11475" y="20250"/>
                </a:cubicBezTo>
                <a:close/>
                <a:moveTo>
                  <a:pt x="18900" y="21600"/>
                </a:moveTo>
                <a:lnTo>
                  <a:pt x="2700" y="21600"/>
                </a:lnTo>
                <a:cubicBezTo>
                  <a:pt x="1209" y="21600"/>
                  <a:pt x="0" y="20996"/>
                  <a:pt x="0" y="20250"/>
                </a:cubicBezTo>
                <a:lnTo>
                  <a:pt x="0" y="1350"/>
                </a:lnTo>
                <a:cubicBezTo>
                  <a:pt x="0" y="604"/>
                  <a:pt x="1209" y="0"/>
                  <a:pt x="2700" y="0"/>
                </a:cubicBezTo>
                <a:lnTo>
                  <a:pt x="18900" y="0"/>
                </a:lnTo>
                <a:cubicBezTo>
                  <a:pt x="20391" y="0"/>
                  <a:pt x="21600" y="604"/>
                  <a:pt x="21600" y="1350"/>
                </a:cubicBezTo>
                <a:lnTo>
                  <a:pt x="21600" y="20250"/>
                </a:lnTo>
                <a:cubicBezTo>
                  <a:pt x="21600" y="20996"/>
                  <a:pt x="20391" y="21600"/>
                  <a:pt x="18900" y="21600"/>
                </a:cubicBezTo>
                <a:close/>
              </a:path>
            </a:pathLst>
          </a:cu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29" name="TextBox 28"/>
          <p:cNvSpPr txBox="1"/>
          <p:nvPr/>
        </p:nvSpPr>
        <p:spPr>
          <a:xfrm>
            <a:off x="8578693" y="5223301"/>
            <a:ext cx="1271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symbol of possession;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059953" y="7373169"/>
            <a:ext cx="1271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symbol of possession;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578693" y="9481658"/>
            <a:ext cx="1271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symbol of possession;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52091" y="1167634"/>
            <a:ext cx="14893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Mobile Device Three Keys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213739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4752091" y="1167634"/>
            <a:ext cx="14893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Mobile Device Three Keys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26729" y="4371182"/>
            <a:ext cx="7744544" cy="7744544"/>
            <a:chOff x="8326729" y="4177219"/>
            <a:chExt cx="7744544" cy="7744544"/>
          </a:xfrm>
        </p:grpSpPr>
        <p:graphicFrame>
          <p:nvGraphicFramePr>
            <p:cNvPr id="30" name="Chart 2229"/>
            <p:cNvGraphicFramePr/>
            <p:nvPr>
              <p:extLst>
                <p:ext uri="{D42A27DB-BD31-4B8C-83A1-F6EECF244321}">
                  <p14:modId xmlns:p14="http://schemas.microsoft.com/office/powerpoint/2010/main" val="1781804171"/>
                </p:ext>
              </p:extLst>
            </p:nvPr>
          </p:nvGraphicFramePr>
          <p:xfrm>
            <a:off x="8326729" y="4177219"/>
            <a:ext cx="7744544" cy="77445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Oval 1"/>
            <p:cNvSpPr/>
            <p:nvPr/>
          </p:nvSpPr>
          <p:spPr>
            <a:xfrm>
              <a:off x="9663619" y="5541818"/>
              <a:ext cx="5070763" cy="507076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Oval 30"/>
          <p:cNvSpPr/>
          <p:nvPr/>
        </p:nvSpPr>
        <p:spPr>
          <a:xfrm>
            <a:off x="16944639" y="8648020"/>
            <a:ext cx="1387808" cy="13876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6944639" y="6359426"/>
            <a:ext cx="1387808" cy="13876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399331" y="8648020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99331" y="6359426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571640" y="6139066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571640" y="8387747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4835" y="6139066"/>
            <a:ext cx="432155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24835" y="8387747"/>
            <a:ext cx="435323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1" name="Shape 2621"/>
          <p:cNvSpPr/>
          <p:nvPr/>
        </p:nvSpPr>
        <p:spPr>
          <a:xfrm>
            <a:off x="6730478" y="6806075"/>
            <a:ext cx="775241" cy="4933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4" name="Shape 2622"/>
          <p:cNvSpPr/>
          <p:nvPr/>
        </p:nvSpPr>
        <p:spPr>
          <a:xfrm>
            <a:off x="6803821" y="9044259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5" name="Shape 2623"/>
          <p:cNvSpPr/>
          <p:nvPr/>
        </p:nvSpPr>
        <p:spPr>
          <a:xfrm>
            <a:off x="17363079" y="6720763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6" name="Shape 2624"/>
          <p:cNvSpPr/>
          <p:nvPr/>
        </p:nvSpPr>
        <p:spPr>
          <a:xfrm>
            <a:off x="17334034" y="9030209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33618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3699" y="6480785"/>
            <a:ext cx="1057533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Stats &amp; Reports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9" name="Shape 2930"/>
          <p:cNvSpPr/>
          <p:nvPr/>
        </p:nvSpPr>
        <p:spPr>
          <a:xfrm>
            <a:off x="10802674" y="4349605"/>
            <a:ext cx="2696102" cy="1715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574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243769942"/>
              </p:ext>
            </p:extLst>
          </p:nvPr>
        </p:nvGraphicFramePr>
        <p:xfrm>
          <a:off x="2228597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988506952"/>
              </p:ext>
            </p:extLst>
          </p:nvPr>
        </p:nvGraphicFramePr>
        <p:xfrm>
          <a:off x="7317375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614340012"/>
              </p:ext>
            </p:extLst>
          </p:nvPr>
        </p:nvGraphicFramePr>
        <p:xfrm>
          <a:off x="12353533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Oval 23"/>
          <p:cNvSpPr/>
          <p:nvPr/>
        </p:nvSpPr>
        <p:spPr>
          <a:xfrm>
            <a:off x="2501612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590390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2633310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2879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75%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01657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50%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637815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20%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285830504"/>
              </p:ext>
            </p:extLst>
          </p:nvPr>
        </p:nvGraphicFramePr>
        <p:xfrm>
          <a:off x="17370850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Oval 34"/>
          <p:cNvSpPr/>
          <p:nvPr/>
        </p:nvSpPr>
        <p:spPr>
          <a:xfrm>
            <a:off x="17650547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655132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90%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2496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45624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44002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07130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430954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094082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466336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129464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506050" y="1167634"/>
            <a:ext cx="9385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Three Circles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3405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6506586" y="1167634"/>
            <a:ext cx="113848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Statistics around the world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37238" y="4097726"/>
            <a:ext cx="19330927" cy="6748756"/>
            <a:chOff x="2343275" y="3488128"/>
            <a:chExt cx="19330927" cy="6748756"/>
          </a:xfrm>
        </p:grpSpPr>
        <p:grpSp>
          <p:nvGrpSpPr>
            <p:cNvPr id="4" name="Group 3"/>
            <p:cNvGrpSpPr/>
            <p:nvPr/>
          </p:nvGrpSpPr>
          <p:grpSpPr>
            <a:xfrm>
              <a:off x="10392850" y="4482078"/>
              <a:ext cx="11281352" cy="4779370"/>
              <a:chOff x="13420823" y="4525454"/>
              <a:chExt cx="9359802" cy="477937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3420823" y="4525454"/>
                <a:ext cx="9032875" cy="88286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420824" y="5499579"/>
                <a:ext cx="6552434" cy="88286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3420823" y="6473705"/>
                <a:ext cx="8144167" cy="88286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3420823" y="7447830"/>
                <a:ext cx="9359802" cy="88286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3420823" y="8421955"/>
                <a:ext cx="6552435" cy="88286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7895934" y="4611571"/>
                <a:ext cx="439735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88%</a:t>
                </a:r>
                <a:endParaRPr lang="en-US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5263571" y="5617847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52%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6947372" y="6580815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65%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8208134" y="7564486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79%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5409516" y="8534306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52%</a:t>
                </a:r>
              </a:p>
            </p:txBody>
          </p:sp>
        </p:grpSp>
        <p:grpSp>
          <p:nvGrpSpPr>
            <p:cNvPr id="36" name="Group 2121"/>
            <p:cNvGrpSpPr/>
            <p:nvPr/>
          </p:nvGrpSpPr>
          <p:grpSpPr>
            <a:xfrm>
              <a:off x="2343275" y="3488128"/>
              <a:ext cx="6763464" cy="6748756"/>
              <a:chOff x="0" y="0"/>
              <a:chExt cx="3869260" cy="3860847"/>
            </a:xfrm>
          </p:grpSpPr>
          <p:sp>
            <p:nvSpPr>
              <p:cNvPr id="39" name="Shape 2119"/>
              <p:cNvSpPr/>
              <p:nvPr/>
            </p:nvSpPr>
            <p:spPr>
              <a:xfrm>
                <a:off x="0" y="0"/>
                <a:ext cx="3869261" cy="3860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1" name="Shape 2120"/>
              <p:cNvSpPr/>
              <p:nvPr/>
            </p:nvSpPr>
            <p:spPr>
              <a:xfrm>
                <a:off x="777266" y="101936"/>
                <a:ext cx="2456511" cy="3549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4" h="21378" extrusionOk="0">
                    <a:moveTo>
                      <a:pt x="10555" y="9976"/>
                    </a:moveTo>
                    <a:cubicBezTo>
                      <a:pt x="9964" y="9881"/>
                      <a:pt x="9449" y="9919"/>
                      <a:pt x="9405" y="10060"/>
                    </a:cubicBezTo>
                    <a:cubicBezTo>
                      <a:pt x="9361" y="10201"/>
                      <a:pt x="9804" y="10393"/>
                      <a:pt x="10395" y="10488"/>
                    </a:cubicBezTo>
                    <a:cubicBezTo>
                      <a:pt x="10986" y="10583"/>
                      <a:pt x="11501" y="10545"/>
                      <a:pt x="11545" y="10403"/>
                    </a:cubicBezTo>
                    <a:cubicBezTo>
                      <a:pt x="11589" y="10262"/>
                      <a:pt x="11146" y="10070"/>
                      <a:pt x="10555" y="9976"/>
                    </a:cubicBezTo>
                    <a:close/>
                    <a:moveTo>
                      <a:pt x="17197" y="13840"/>
                    </a:moveTo>
                    <a:cubicBezTo>
                      <a:pt x="17304" y="13527"/>
                      <a:pt x="17520" y="13167"/>
                      <a:pt x="17348" y="12852"/>
                    </a:cubicBezTo>
                    <a:cubicBezTo>
                      <a:pt x="17183" y="12550"/>
                      <a:pt x="13854" y="11819"/>
                      <a:pt x="13288" y="11819"/>
                    </a:cubicBezTo>
                    <a:cubicBezTo>
                      <a:pt x="12345" y="11819"/>
                      <a:pt x="11372" y="11842"/>
                      <a:pt x="10964" y="12559"/>
                    </a:cubicBezTo>
                    <a:cubicBezTo>
                      <a:pt x="10964" y="12559"/>
                      <a:pt x="8149" y="11691"/>
                      <a:pt x="8151" y="11303"/>
                    </a:cubicBezTo>
                    <a:cubicBezTo>
                      <a:pt x="8152" y="11134"/>
                      <a:pt x="8645" y="10164"/>
                      <a:pt x="8242" y="10160"/>
                    </a:cubicBezTo>
                    <a:cubicBezTo>
                      <a:pt x="7840" y="10155"/>
                      <a:pt x="6651" y="11320"/>
                      <a:pt x="6027" y="10451"/>
                    </a:cubicBezTo>
                    <a:cubicBezTo>
                      <a:pt x="5403" y="9581"/>
                      <a:pt x="6089" y="8451"/>
                      <a:pt x="8346" y="8772"/>
                    </a:cubicBezTo>
                    <a:cubicBezTo>
                      <a:pt x="10141" y="9028"/>
                      <a:pt x="9994" y="9968"/>
                      <a:pt x="10010" y="9314"/>
                    </a:cubicBezTo>
                    <a:cubicBezTo>
                      <a:pt x="10032" y="8445"/>
                      <a:pt x="10911" y="7298"/>
                      <a:pt x="11111" y="7014"/>
                    </a:cubicBezTo>
                    <a:cubicBezTo>
                      <a:pt x="11548" y="6390"/>
                      <a:pt x="12791" y="5882"/>
                      <a:pt x="12877" y="5670"/>
                    </a:cubicBezTo>
                    <a:cubicBezTo>
                      <a:pt x="12877" y="5670"/>
                      <a:pt x="12490" y="5065"/>
                      <a:pt x="12224" y="5052"/>
                    </a:cubicBezTo>
                    <a:cubicBezTo>
                      <a:pt x="11964" y="5040"/>
                      <a:pt x="13723" y="4485"/>
                      <a:pt x="13415" y="4395"/>
                    </a:cubicBezTo>
                    <a:cubicBezTo>
                      <a:pt x="13039" y="4287"/>
                      <a:pt x="11658" y="3484"/>
                      <a:pt x="11207" y="3353"/>
                    </a:cubicBezTo>
                    <a:cubicBezTo>
                      <a:pt x="10825" y="3242"/>
                      <a:pt x="10480" y="2908"/>
                      <a:pt x="10030" y="2928"/>
                    </a:cubicBezTo>
                    <a:cubicBezTo>
                      <a:pt x="9401" y="2956"/>
                      <a:pt x="10692" y="4940"/>
                      <a:pt x="9087" y="4314"/>
                    </a:cubicBezTo>
                    <a:cubicBezTo>
                      <a:pt x="8765" y="4188"/>
                      <a:pt x="7844" y="3986"/>
                      <a:pt x="7682" y="3724"/>
                    </a:cubicBezTo>
                    <a:cubicBezTo>
                      <a:pt x="7533" y="3482"/>
                      <a:pt x="8133" y="2959"/>
                      <a:pt x="8348" y="2793"/>
                    </a:cubicBezTo>
                    <a:cubicBezTo>
                      <a:pt x="8707" y="2516"/>
                      <a:pt x="9496" y="2529"/>
                      <a:pt x="9949" y="2653"/>
                    </a:cubicBezTo>
                    <a:cubicBezTo>
                      <a:pt x="10359" y="2765"/>
                      <a:pt x="10856" y="3137"/>
                      <a:pt x="11304" y="2904"/>
                    </a:cubicBezTo>
                    <a:cubicBezTo>
                      <a:pt x="11774" y="2661"/>
                      <a:pt x="10635" y="1518"/>
                      <a:pt x="9866" y="1417"/>
                    </a:cubicBezTo>
                    <a:cubicBezTo>
                      <a:pt x="9440" y="1361"/>
                      <a:pt x="8856" y="978"/>
                      <a:pt x="8428" y="1040"/>
                    </a:cubicBezTo>
                    <a:cubicBezTo>
                      <a:pt x="8188" y="1075"/>
                      <a:pt x="8232" y="1222"/>
                      <a:pt x="8095" y="1323"/>
                    </a:cubicBezTo>
                    <a:cubicBezTo>
                      <a:pt x="7613" y="1680"/>
                      <a:pt x="7307" y="1187"/>
                      <a:pt x="6872" y="1177"/>
                    </a:cubicBezTo>
                    <a:cubicBezTo>
                      <a:pt x="6217" y="1163"/>
                      <a:pt x="5552" y="1326"/>
                      <a:pt x="5008" y="1578"/>
                    </a:cubicBezTo>
                    <a:cubicBezTo>
                      <a:pt x="4878" y="1410"/>
                      <a:pt x="4766" y="1056"/>
                      <a:pt x="4505" y="967"/>
                    </a:cubicBezTo>
                    <a:cubicBezTo>
                      <a:pt x="4333" y="909"/>
                      <a:pt x="1262" y="2082"/>
                      <a:pt x="1262" y="2082"/>
                    </a:cubicBezTo>
                    <a:cubicBezTo>
                      <a:pt x="1262" y="2082"/>
                      <a:pt x="1124" y="2632"/>
                      <a:pt x="902" y="2689"/>
                    </a:cubicBezTo>
                    <a:cubicBezTo>
                      <a:pt x="680" y="2746"/>
                      <a:pt x="-427" y="2940"/>
                      <a:pt x="179" y="2916"/>
                    </a:cubicBezTo>
                    <a:cubicBezTo>
                      <a:pt x="311" y="2911"/>
                      <a:pt x="1302" y="2735"/>
                      <a:pt x="2332" y="2466"/>
                    </a:cubicBezTo>
                    <a:cubicBezTo>
                      <a:pt x="2318" y="2764"/>
                      <a:pt x="2297" y="3061"/>
                      <a:pt x="2266" y="3358"/>
                    </a:cubicBezTo>
                    <a:cubicBezTo>
                      <a:pt x="2211" y="3889"/>
                      <a:pt x="2175" y="4411"/>
                      <a:pt x="2140" y="4942"/>
                    </a:cubicBezTo>
                    <a:cubicBezTo>
                      <a:pt x="2106" y="5469"/>
                      <a:pt x="1841" y="5980"/>
                      <a:pt x="1632" y="6478"/>
                    </a:cubicBezTo>
                    <a:cubicBezTo>
                      <a:pt x="1484" y="6833"/>
                      <a:pt x="1288" y="7376"/>
                      <a:pt x="1583" y="7723"/>
                    </a:cubicBezTo>
                    <a:cubicBezTo>
                      <a:pt x="2126" y="8363"/>
                      <a:pt x="3361" y="8730"/>
                      <a:pt x="3681" y="9655"/>
                    </a:cubicBezTo>
                    <a:cubicBezTo>
                      <a:pt x="3801" y="9999"/>
                      <a:pt x="3700" y="10198"/>
                      <a:pt x="3991" y="10478"/>
                    </a:cubicBezTo>
                    <a:cubicBezTo>
                      <a:pt x="4742" y="11201"/>
                      <a:pt x="6584" y="11034"/>
                      <a:pt x="7721" y="11656"/>
                    </a:cubicBezTo>
                    <a:cubicBezTo>
                      <a:pt x="8801" y="12247"/>
                      <a:pt x="9939" y="12831"/>
                      <a:pt x="10803" y="12919"/>
                    </a:cubicBezTo>
                    <a:cubicBezTo>
                      <a:pt x="10778" y="12991"/>
                      <a:pt x="9910" y="14631"/>
                      <a:pt x="9937" y="14854"/>
                    </a:cubicBezTo>
                    <a:cubicBezTo>
                      <a:pt x="9967" y="15096"/>
                      <a:pt x="10360" y="15384"/>
                      <a:pt x="10551" y="15566"/>
                    </a:cubicBezTo>
                    <a:cubicBezTo>
                      <a:pt x="10892" y="15888"/>
                      <a:pt x="12388" y="16938"/>
                      <a:pt x="12569" y="17281"/>
                    </a:cubicBezTo>
                    <a:cubicBezTo>
                      <a:pt x="12739" y="17603"/>
                      <a:pt x="12740" y="17992"/>
                      <a:pt x="12546" y="18309"/>
                    </a:cubicBezTo>
                    <a:cubicBezTo>
                      <a:pt x="12326" y="18669"/>
                      <a:pt x="12101" y="19035"/>
                      <a:pt x="11964" y="19417"/>
                    </a:cubicBezTo>
                    <a:cubicBezTo>
                      <a:pt x="11884" y="19641"/>
                      <a:pt x="11389" y="21313"/>
                      <a:pt x="11683" y="21363"/>
                    </a:cubicBezTo>
                    <a:cubicBezTo>
                      <a:pt x="12157" y="21444"/>
                      <a:pt x="12759" y="21167"/>
                      <a:pt x="13053" y="20924"/>
                    </a:cubicBezTo>
                    <a:cubicBezTo>
                      <a:pt x="13223" y="20784"/>
                      <a:pt x="13358" y="20164"/>
                      <a:pt x="13463" y="20050"/>
                    </a:cubicBezTo>
                    <a:cubicBezTo>
                      <a:pt x="13706" y="19783"/>
                      <a:pt x="15141" y="19060"/>
                      <a:pt x="15507" y="18888"/>
                    </a:cubicBezTo>
                    <a:cubicBezTo>
                      <a:pt x="15669" y="18813"/>
                      <a:pt x="19105" y="16948"/>
                      <a:pt x="19470" y="16437"/>
                    </a:cubicBezTo>
                    <a:cubicBezTo>
                      <a:pt x="19498" y="16398"/>
                      <a:pt x="19720" y="15551"/>
                      <a:pt x="20542" y="14254"/>
                    </a:cubicBezTo>
                    <a:cubicBezTo>
                      <a:pt x="21173" y="13258"/>
                      <a:pt x="17973" y="13546"/>
                      <a:pt x="17197" y="13840"/>
                    </a:cubicBezTo>
                    <a:close/>
                    <a:moveTo>
                      <a:pt x="13673" y="1219"/>
                    </a:moveTo>
                    <a:cubicBezTo>
                      <a:pt x="13425" y="1053"/>
                      <a:pt x="11675" y="373"/>
                      <a:pt x="11661" y="379"/>
                    </a:cubicBezTo>
                    <a:cubicBezTo>
                      <a:pt x="11438" y="318"/>
                      <a:pt x="9305" y="-156"/>
                      <a:pt x="9412" y="52"/>
                    </a:cubicBezTo>
                    <a:cubicBezTo>
                      <a:pt x="9598" y="411"/>
                      <a:pt x="11388" y="1499"/>
                      <a:pt x="11584" y="1623"/>
                    </a:cubicBezTo>
                    <a:cubicBezTo>
                      <a:pt x="11848" y="1791"/>
                      <a:pt x="13726" y="3327"/>
                      <a:pt x="14112" y="2968"/>
                    </a:cubicBezTo>
                    <a:cubicBezTo>
                      <a:pt x="14185" y="2900"/>
                      <a:pt x="13749" y="2414"/>
                      <a:pt x="13697" y="2341"/>
                    </a:cubicBezTo>
                    <a:cubicBezTo>
                      <a:pt x="13542" y="2119"/>
                      <a:pt x="13542" y="1935"/>
                      <a:pt x="13573" y="1686"/>
                    </a:cubicBezTo>
                    <a:cubicBezTo>
                      <a:pt x="13588" y="1559"/>
                      <a:pt x="13735" y="1261"/>
                      <a:pt x="13673" y="12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/>
                </a:pPr>
                <a:endParaRPr/>
              </a:p>
            </p:txBody>
          </p:sp>
        </p:grpSp>
      </p:grpSp>
      <p:sp>
        <p:nvSpPr>
          <p:cNvPr id="45" name="Oval 44"/>
          <p:cNvSpPr/>
          <p:nvPr/>
        </p:nvSpPr>
        <p:spPr>
          <a:xfrm>
            <a:off x="2314693" y="11788569"/>
            <a:ext cx="317810" cy="31781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48" name="TextBox 47"/>
          <p:cNvSpPr txBox="1"/>
          <p:nvPr/>
        </p:nvSpPr>
        <p:spPr>
          <a:xfrm>
            <a:off x="2799837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9" name="Oval 48"/>
          <p:cNvSpPr/>
          <p:nvPr/>
        </p:nvSpPr>
        <p:spPr>
          <a:xfrm>
            <a:off x="6492595" y="11788569"/>
            <a:ext cx="317810" cy="3178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0" name="TextBox 49"/>
          <p:cNvSpPr txBox="1"/>
          <p:nvPr/>
        </p:nvSpPr>
        <p:spPr>
          <a:xfrm>
            <a:off x="6977739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1" name="Oval 50"/>
          <p:cNvSpPr/>
          <p:nvPr/>
        </p:nvSpPr>
        <p:spPr>
          <a:xfrm>
            <a:off x="10670497" y="11788569"/>
            <a:ext cx="317810" cy="3178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2" name="TextBox 51"/>
          <p:cNvSpPr txBox="1"/>
          <p:nvPr/>
        </p:nvSpPr>
        <p:spPr>
          <a:xfrm>
            <a:off x="11155641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3" name="Oval 52"/>
          <p:cNvSpPr/>
          <p:nvPr/>
        </p:nvSpPr>
        <p:spPr>
          <a:xfrm>
            <a:off x="14848399" y="11788569"/>
            <a:ext cx="317810" cy="3178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4" name="TextBox 53"/>
          <p:cNvSpPr txBox="1"/>
          <p:nvPr/>
        </p:nvSpPr>
        <p:spPr>
          <a:xfrm>
            <a:off x="15333543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5" name="Oval 54"/>
          <p:cNvSpPr/>
          <p:nvPr/>
        </p:nvSpPr>
        <p:spPr>
          <a:xfrm>
            <a:off x="19026301" y="11685277"/>
            <a:ext cx="317810" cy="3178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6" name="TextBox 55"/>
          <p:cNvSpPr txBox="1"/>
          <p:nvPr/>
        </p:nvSpPr>
        <p:spPr>
          <a:xfrm>
            <a:off x="19511445" y="11583159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</p:spTree>
    <p:extLst>
      <p:ext uri="{BB962C8B-B14F-4D97-AF65-F5344CB8AC3E}">
        <p14:creationId xmlns:p14="http://schemas.microsoft.com/office/powerpoint/2010/main" val="182004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33258" y="2790292"/>
            <a:ext cx="761618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Our Values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1" name="Shape 362"/>
          <p:cNvSpPr/>
          <p:nvPr/>
        </p:nvSpPr>
        <p:spPr>
          <a:xfrm>
            <a:off x="2505651" y="6841837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2" name="Shape 363"/>
          <p:cNvSpPr/>
          <p:nvPr/>
        </p:nvSpPr>
        <p:spPr>
          <a:xfrm>
            <a:off x="13367613" y="6841836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3" name="Shape 364"/>
          <p:cNvSpPr/>
          <p:nvPr/>
        </p:nvSpPr>
        <p:spPr>
          <a:xfrm>
            <a:off x="7936632" y="6841837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4" name="Shape 363"/>
          <p:cNvSpPr/>
          <p:nvPr/>
        </p:nvSpPr>
        <p:spPr>
          <a:xfrm>
            <a:off x="18798594" y="6841836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3532456" y="7878998"/>
            <a:ext cx="923444" cy="929176"/>
          </a:xfrm>
          <a:custGeom>
            <a:avLst/>
            <a:gdLst>
              <a:gd name="T0" fmla="*/ 161 w 161"/>
              <a:gd name="T1" fmla="*/ 141 h 162"/>
              <a:gd name="T2" fmla="*/ 97 w 161"/>
              <a:gd name="T3" fmla="*/ 76 h 162"/>
              <a:gd name="T4" fmla="*/ 149 w 161"/>
              <a:gd name="T5" fmla="*/ 50 h 162"/>
              <a:gd name="T6" fmla="*/ 0 w 161"/>
              <a:gd name="T7" fmla="*/ 0 h 162"/>
              <a:gd name="T8" fmla="*/ 50 w 161"/>
              <a:gd name="T9" fmla="*/ 150 h 162"/>
              <a:gd name="T10" fmla="*/ 76 w 161"/>
              <a:gd name="T11" fmla="*/ 99 h 162"/>
              <a:gd name="T12" fmla="*/ 139 w 161"/>
              <a:gd name="T13" fmla="*/ 162 h 162"/>
              <a:gd name="T14" fmla="*/ 161 w 161"/>
              <a:gd name="T15" fmla="*/ 141 h 1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62">
                <a:moveTo>
                  <a:pt x="161" y="141"/>
                </a:moveTo>
                <a:lnTo>
                  <a:pt x="97" y="76"/>
                </a:lnTo>
                <a:lnTo>
                  <a:pt x="149" y="50"/>
                </a:lnTo>
                <a:lnTo>
                  <a:pt x="0" y="0"/>
                </a:lnTo>
                <a:lnTo>
                  <a:pt x="50" y="150"/>
                </a:lnTo>
                <a:lnTo>
                  <a:pt x="76" y="99"/>
                </a:lnTo>
                <a:lnTo>
                  <a:pt x="139" y="162"/>
                </a:lnTo>
                <a:lnTo>
                  <a:pt x="161" y="1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598" dirty="0">
              <a:latin typeface="Lato Light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948178" y="7798503"/>
            <a:ext cx="1066833" cy="1066832"/>
            <a:chOff x="3238500" y="755650"/>
            <a:chExt cx="295275" cy="295275"/>
          </a:xfrm>
          <a:solidFill>
            <a:srgbClr val="FFFFFF"/>
          </a:solidFill>
        </p:grpSpPr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313113" y="830263"/>
              <a:ext cx="109538" cy="112713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23" y="0"/>
                </a:cxn>
                <a:cxn ang="0">
                  <a:pos x="23" y="24"/>
                </a:cxn>
                <a:cxn ang="0">
                  <a:pos x="0" y="24"/>
                </a:cxn>
                <a:cxn ang="0">
                  <a:pos x="0" y="47"/>
                </a:cxn>
                <a:cxn ang="0">
                  <a:pos x="23" y="47"/>
                </a:cxn>
                <a:cxn ang="0">
                  <a:pos x="23" y="71"/>
                </a:cxn>
                <a:cxn ang="0">
                  <a:pos x="47" y="71"/>
                </a:cxn>
                <a:cxn ang="0">
                  <a:pos x="47" y="47"/>
                </a:cxn>
                <a:cxn ang="0">
                  <a:pos x="69" y="47"/>
                </a:cxn>
                <a:cxn ang="0">
                  <a:pos x="69" y="24"/>
                </a:cxn>
                <a:cxn ang="0">
                  <a:pos x="47" y="24"/>
                </a:cxn>
                <a:cxn ang="0">
                  <a:pos x="47" y="0"/>
                </a:cxn>
              </a:cxnLst>
              <a:rect l="0" t="0" r="r" b="b"/>
              <a:pathLst>
                <a:path w="69" h="71">
                  <a:moveTo>
                    <a:pt x="47" y="0"/>
                  </a:moveTo>
                  <a:lnTo>
                    <a:pt x="23" y="0"/>
                  </a:lnTo>
                  <a:lnTo>
                    <a:pt x="23" y="24"/>
                  </a:lnTo>
                  <a:lnTo>
                    <a:pt x="0" y="24"/>
                  </a:lnTo>
                  <a:lnTo>
                    <a:pt x="0" y="47"/>
                  </a:lnTo>
                  <a:lnTo>
                    <a:pt x="23" y="47"/>
                  </a:lnTo>
                  <a:lnTo>
                    <a:pt x="23" y="71"/>
                  </a:lnTo>
                  <a:lnTo>
                    <a:pt x="47" y="71"/>
                  </a:lnTo>
                  <a:lnTo>
                    <a:pt x="47" y="47"/>
                  </a:lnTo>
                  <a:lnTo>
                    <a:pt x="69" y="47"/>
                  </a:lnTo>
                  <a:lnTo>
                    <a:pt x="69" y="24"/>
                  </a:lnTo>
                  <a:lnTo>
                    <a:pt x="47" y="24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598" dirty="0">
                <a:latin typeface="Lato Light" charset="0"/>
              </a:endParaRPr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3238500" y="755650"/>
              <a:ext cx="295275" cy="295275"/>
            </a:xfrm>
            <a:custGeom>
              <a:avLst/>
              <a:gdLst/>
              <a:ahLst/>
              <a:cxnLst>
                <a:cxn ang="0">
                  <a:pos x="113" y="98"/>
                </a:cxn>
                <a:cxn ang="0">
                  <a:pos x="93" y="78"/>
                </a:cxn>
                <a:cxn ang="0">
                  <a:pos x="101" y="51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78" y="94"/>
                </a:cxn>
                <a:cxn ang="0">
                  <a:pos x="98" y="114"/>
                </a:cxn>
                <a:cxn ang="0">
                  <a:pos x="103" y="114"/>
                </a:cxn>
                <a:cxn ang="0">
                  <a:pos x="113" y="103"/>
                </a:cxn>
                <a:cxn ang="0">
                  <a:pos x="113" y="98"/>
                </a:cxn>
                <a:cxn ang="0">
                  <a:pos x="51" y="87"/>
                </a:cxn>
                <a:cxn ang="0">
                  <a:pos x="14" y="51"/>
                </a:cxn>
                <a:cxn ang="0">
                  <a:pos x="51" y="15"/>
                </a:cxn>
                <a:cxn ang="0">
                  <a:pos x="87" y="51"/>
                </a:cxn>
                <a:cxn ang="0">
                  <a:pos x="51" y="87"/>
                </a:cxn>
              </a:cxnLst>
              <a:rect l="0" t="0" r="r" b="b"/>
              <a:pathLst>
                <a:path w="115" h="115">
                  <a:moveTo>
                    <a:pt x="113" y="98"/>
                  </a:moveTo>
                  <a:cubicBezTo>
                    <a:pt x="93" y="78"/>
                    <a:pt x="93" y="78"/>
                    <a:pt x="93" y="78"/>
                  </a:cubicBezTo>
                  <a:cubicBezTo>
                    <a:pt x="98" y="70"/>
                    <a:pt x="101" y="61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61" y="102"/>
                    <a:pt x="70" y="99"/>
                    <a:pt x="78" y="94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15"/>
                    <a:pt x="102" y="115"/>
                    <a:pt x="103" y="11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5" y="102"/>
                    <a:pt x="115" y="100"/>
                    <a:pt x="113" y="98"/>
                  </a:cubicBezTo>
                  <a:close/>
                  <a:moveTo>
                    <a:pt x="51" y="87"/>
                  </a:moveTo>
                  <a:cubicBezTo>
                    <a:pt x="31" y="87"/>
                    <a:pt x="14" y="71"/>
                    <a:pt x="14" y="51"/>
                  </a:cubicBezTo>
                  <a:cubicBezTo>
                    <a:pt x="14" y="31"/>
                    <a:pt x="31" y="15"/>
                    <a:pt x="51" y="15"/>
                  </a:cubicBezTo>
                  <a:cubicBezTo>
                    <a:pt x="71" y="15"/>
                    <a:pt x="87" y="31"/>
                    <a:pt x="87" y="51"/>
                  </a:cubicBezTo>
                  <a:cubicBezTo>
                    <a:pt x="87" y="71"/>
                    <a:pt x="71" y="87"/>
                    <a:pt x="51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598" dirty="0">
                <a:latin typeface="Lato Light" charset="0"/>
              </a:endParaRPr>
            </a:p>
          </p:txBody>
        </p:sp>
      </p:grpSp>
      <p:sp>
        <p:nvSpPr>
          <p:cNvPr id="29" name="Freeform 18"/>
          <p:cNvSpPr>
            <a:spLocks noEditPoints="1"/>
          </p:cNvSpPr>
          <p:nvPr/>
        </p:nvSpPr>
        <p:spPr bwMode="auto">
          <a:xfrm>
            <a:off x="19945048" y="7863320"/>
            <a:ext cx="739902" cy="1003742"/>
          </a:xfrm>
          <a:custGeom>
            <a:avLst/>
            <a:gdLst>
              <a:gd name="T0" fmla="*/ 73 w 80"/>
              <a:gd name="T1" fmla="*/ 43 h 108"/>
              <a:gd name="T2" fmla="*/ 73 w 80"/>
              <a:gd name="T3" fmla="*/ 33 h 108"/>
              <a:gd name="T4" fmla="*/ 40 w 80"/>
              <a:gd name="T5" fmla="*/ 0 h 108"/>
              <a:gd name="T6" fmla="*/ 7 w 80"/>
              <a:gd name="T7" fmla="*/ 33 h 108"/>
              <a:gd name="T8" fmla="*/ 7 w 80"/>
              <a:gd name="T9" fmla="*/ 43 h 108"/>
              <a:gd name="T10" fmla="*/ 0 w 80"/>
              <a:gd name="T11" fmla="*/ 43 h 108"/>
              <a:gd name="T12" fmla="*/ 0 w 80"/>
              <a:gd name="T13" fmla="*/ 108 h 108"/>
              <a:gd name="T14" fmla="*/ 80 w 80"/>
              <a:gd name="T15" fmla="*/ 108 h 108"/>
              <a:gd name="T16" fmla="*/ 80 w 80"/>
              <a:gd name="T17" fmla="*/ 43 h 108"/>
              <a:gd name="T18" fmla="*/ 73 w 80"/>
              <a:gd name="T19" fmla="*/ 43 h 108"/>
              <a:gd name="T20" fmla="*/ 45 w 80"/>
              <a:gd name="T21" fmla="*/ 94 h 108"/>
              <a:gd name="T22" fmla="*/ 33 w 80"/>
              <a:gd name="T23" fmla="*/ 94 h 108"/>
              <a:gd name="T24" fmla="*/ 36 w 80"/>
              <a:gd name="T25" fmla="*/ 77 h 108"/>
              <a:gd name="T26" fmla="*/ 33 w 80"/>
              <a:gd name="T27" fmla="*/ 72 h 108"/>
              <a:gd name="T28" fmla="*/ 39 w 80"/>
              <a:gd name="T29" fmla="*/ 66 h 108"/>
              <a:gd name="T30" fmla="*/ 45 w 80"/>
              <a:gd name="T31" fmla="*/ 72 h 108"/>
              <a:gd name="T32" fmla="*/ 42 w 80"/>
              <a:gd name="T33" fmla="*/ 77 h 108"/>
              <a:gd name="T34" fmla="*/ 45 w 80"/>
              <a:gd name="T35" fmla="*/ 94 h 108"/>
              <a:gd name="T36" fmla="*/ 58 w 80"/>
              <a:gd name="T37" fmla="*/ 43 h 108"/>
              <a:gd name="T38" fmla="*/ 22 w 80"/>
              <a:gd name="T39" fmla="*/ 43 h 108"/>
              <a:gd name="T40" fmla="*/ 22 w 80"/>
              <a:gd name="T41" fmla="*/ 33 h 108"/>
              <a:gd name="T42" fmla="*/ 40 w 80"/>
              <a:gd name="T43" fmla="*/ 15 h 108"/>
              <a:gd name="T44" fmla="*/ 58 w 80"/>
              <a:gd name="T45" fmla="*/ 33 h 108"/>
              <a:gd name="T46" fmla="*/ 58 w 80"/>
              <a:gd name="T47" fmla="*/ 43 h 10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0" h="108">
                <a:moveTo>
                  <a:pt x="73" y="43"/>
                </a:moveTo>
                <a:cubicBezTo>
                  <a:pt x="73" y="33"/>
                  <a:pt x="73" y="33"/>
                  <a:pt x="73" y="33"/>
                </a:cubicBezTo>
                <a:cubicBezTo>
                  <a:pt x="73" y="15"/>
                  <a:pt x="58" y="0"/>
                  <a:pt x="40" y="0"/>
                </a:cubicBezTo>
                <a:cubicBezTo>
                  <a:pt x="22" y="0"/>
                  <a:pt x="7" y="15"/>
                  <a:pt x="7" y="33"/>
                </a:cubicBezTo>
                <a:cubicBezTo>
                  <a:pt x="7" y="43"/>
                  <a:pt x="7" y="43"/>
                  <a:pt x="7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08"/>
                  <a:pt x="0" y="108"/>
                  <a:pt x="0" y="108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43"/>
                  <a:pt x="80" y="43"/>
                  <a:pt x="80" y="43"/>
                </a:cubicBezTo>
                <a:lnTo>
                  <a:pt x="73" y="43"/>
                </a:lnTo>
                <a:close/>
                <a:moveTo>
                  <a:pt x="45" y="94"/>
                </a:moveTo>
                <a:cubicBezTo>
                  <a:pt x="33" y="94"/>
                  <a:pt x="33" y="94"/>
                  <a:pt x="33" y="94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6"/>
                  <a:pt x="33" y="74"/>
                  <a:pt x="33" y="72"/>
                </a:cubicBezTo>
                <a:cubicBezTo>
                  <a:pt x="33" y="69"/>
                  <a:pt x="36" y="66"/>
                  <a:pt x="39" y="66"/>
                </a:cubicBezTo>
                <a:cubicBezTo>
                  <a:pt x="42" y="66"/>
                  <a:pt x="45" y="69"/>
                  <a:pt x="45" y="72"/>
                </a:cubicBezTo>
                <a:cubicBezTo>
                  <a:pt x="45" y="74"/>
                  <a:pt x="44" y="76"/>
                  <a:pt x="42" y="77"/>
                </a:cubicBezTo>
                <a:lnTo>
                  <a:pt x="45" y="94"/>
                </a:lnTo>
                <a:close/>
                <a:moveTo>
                  <a:pt x="58" y="43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23"/>
                  <a:pt x="30" y="15"/>
                  <a:pt x="40" y="15"/>
                </a:cubicBezTo>
                <a:cubicBezTo>
                  <a:pt x="50" y="15"/>
                  <a:pt x="58" y="23"/>
                  <a:pt x="58" y="33"/>
                </a:cubicBezTo>
                <a:lnTo>
                  <a:pt x="58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598" dirty="0">
              <a:latin typeface="Lato Light" charset="0"/>
            </a:endParaRPr>
          </a:p>
        </p:txBody>
      </p:sp>
      <p:sp>
        <p:nvSpPr>
          <p:cNvPr id="30" name="Freeform 37"/>
          <p:cNvSpPr>
            <a:spLocks/>
          </p:cNvSpPr>
          <p:nvPr/>
        </p:nvSpPr>
        <p:spPr bwMode="auto">
          <a:xfrm>
            <a:off x="14412006" y="7866380"/>
            <a:ext cx="1049625" cy="952118"/>
          </a:xfrm>
          <a:custGeom>
            <a:avLst/>
            <a:gdLst>
              <a:gd name="T0" fmla="*/ 83 w 113"/>
              <a:gd name="T1" fmla="*/ 5 h 103"/>
              <a:gd name="T2" fmla="*/ 46 w 113"/>
              <a:gd name="T3" fmla="*/ 7 h 103"/>
              <a:gd name="T4" fmla="*/ 8 w 113"/>
              <a:gd name="T5" fmla="*/ 14 h 103"/>
              <a:gd name="T6" fmla="*/ 3 w 113"/>
              <a:gd name="T7" fmla="*/ 14 h 103"/>
              <a:gd name="T8" fmla="*/ 1 w 113"/>
              <a:gd name="T9" fmla="*/ 20 h 103"/>
              <a:gd name="T10" fmla="*/ 51 w 113"/>
              <a:gd name="T11" fmla="*/ 101 h 103"/>
              <a:gd name="T12" fmla="*/ 55 w 113"/>
              <a:gd name="T13" fmla="*/ 103 h 103"/>
              <a:gd name="T14" fmla="*/ 58 w 113"/>
              <a:gd name="T15" fmla="*/ 102 h 103"/>
              <a:gd name="T16" fmla="*/ 59 w 113"/>
              <a:gd name="T17" fmla="*/ 96 h 103"/>
              <a:gd name="T18" fmla="*/ 37 w 113"/>
              <a:gd name="T19" fmla="*/ 60 h 103"/>
              <a:gd name="T20" fmla="*/ 75 w 113"/>
              <a:gd name="T21" fmla="*/ 54 h 103"/>
              <a:gd name="T22" fmla="*/ 113 w 113"/>
              <a:gd name="T23" fmla="*/ 51 h 103"/>
              <a:gd name="T24" fmla="*/ 83 w 113"/>
              <a:gd name="T25" fmla="*/ 5 h 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3" h="103">
                <a:moveTo>
                  <a:pt x="83" y="5"/>
                </a:moveTo>
                <a:cubicBezTo>
                  <a:pt x="83" y="5"/>
                  <a:pt x="65" y="14"/>
                  <a:pt x="46" y="7"/>
                </a:cubicBezTo>
                <a:cubicBezTo>
                  <a:pt x="26" y="0"/>
                  <a:pt x="16" y="3"/>
                  <a:pt x="8" y="14"/>
                </a:cubicBezTo>
                <a:cubicBezTo>
                  <a:pt x="6" y="13"/>
                  <a:pt x="4" y="13"/>
                  <a:pt x="3" y="14"/>
                </a:cubicBezTo>
                <a:cubicBezTo>
                  <a:pt x="1" y="15"/>
                  <a:pt x="0" y="18"/>
                  <a:pt x="1" y="20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2" y="102"/>
                  <a:pt x="53" y="103"/>
                  <a:pt x="55" y="103"/>
                </a:cubicBezTo>
                <a:cubicBezTo>
                  <a:pt x="56" y="103"/>
                  <a:pt x="57" y="103"/>
                  <a:pt x="58" y="102"/>
                </a:cubicBezTo>
                <a:cubicBezTo>
                  <a:pt x="60" y="101"/>
                  <a:pt x="61" y="98"/>
                  <a:pt x="59" y="96"/>
                </a:cubicBezTo>
                <a:cubicBezTo>
                  <a:pt x="37" y="60"/>
                  <a:pt x="37" y="60"/>
                  <a:pt x="37" y="60"/>
                </a:cubicBezTo>
                <a:cubicBezTo>
                  <a:pt x="46" y="49"/>
                  <a:pt x="55" y="46"/>
                  <a:pt x="75" y="54"/>
                </a:cubicBezTo>
                <a:cubicBezTo>
                  <a:pt x="94" y="60"/>
                  <a:pt x="113" y="51"/>
                  <a:pt x="113" y="51"/>
                </a:cubicBezTo>
                <a:lnTo>
                  <a:pt x="83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598" dirty="0">
              <a:latin typeface="Lato Ligh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79851" y="4759662"/>
            <a:ext cx="14755058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US" sz="3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32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boat, by any medium at all controllable by </a:t>
            </a:r>
            <a:r>
              <a:rPr lang="en-US" sz="3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the.</a:t>
            </a:r>
            <a:endParaRPr lang="en-US" sz="3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5536" y="10337922"/>
            <a:ext cx="1553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Target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37607" y="10337922"/>
            <a:ext cx="2092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Research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37165" y="10337922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Goals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389023" y="10337922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Security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3267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71543" y="0"/>
            <a:ext cx="10606108" cy="13716000"/>
          </a:xfrm>
          <a:prstGeom prst="rect">
            <a:avLst/>
          </a:prstGeom>
          <a:solidFill>
            <a:srgbClr val="414E5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2082735328"/>
              </p:ext>
            </p:extLst>
          </p:nvPr>
        </p:nvGraphicFramePr>
        <p:xfrm>
          <a:off x="2200888" y="4323432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76810012"/>
              </p:ext>
            </p:extLst>
          </p:nvPr>
        </p:nvGraphicFramePr>
        <p:xfrm>
          <a:off x="7289666" y="4323432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Oval 23"/>
          <p:cNvSpPr/>
          <p:nvPr/>
        </p:nvSpPr>
        <p:spPr>
          <a:xfrm>
            <a:off x="2473903" y="4572954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562681" y="4572954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5170" y="6016110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75%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73948" y="6016110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50%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54787" y="10458595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7915" y="9701512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16293" y="10458595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79421" y="9701512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74188" y="1444724"/>
            <a:ext cx="6986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Analytics Charts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16202" y="274402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02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606108" cy="13716000"/>
          </a:xfrm>
          <a:prstGeom prst="rect">
            <a:avLst/>
          </a:prstGeom>
          <a:solidFill>
            <a:srgbClr val="414E5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3998275" y="1444724"/>
            <a:ext cx="6986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Analytics Charts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040291" y="274402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849580744"/>
              </p:ext>
            </p:extLst>
          </p:nvPr>
        </p:nvGraphicFramePr>
        <p:xfrm>
          <a:off x="12580711" y="3440785"/>
          <a:ext cx="9756775" cy="8519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Oval 20"/>
          <p:cNvSpPr/>
          <p:nvPr/>
        </p:nvSpPr>
        <p:spPr>
          <a:xfrm>
            <a:off x="13090087" y="12429242"/>
            <a:ext cx="307165" cy="3071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TextBox 27"/>
          <p:cNvSpPr txBox="1"/>
          <p:nvPr/>
        </p:nvSpPr>
        <p:spPr>
          <a:xfrm>
            <a:off x="13558982" y="12330544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1" name="Oval 30"/>
          <p:cNvSpPr/>
          <p:nvPr/>
        </p:nvSpPr>
        <p:spPr>
          <a:xfrm>
            <a:off x="16158240" y="12429242"/>
            <a:ext cx="307165" cy="3071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2" name="TextBox 31"/>
          <p:cNvSpPr txBox="1"/>
          <p:nvPr/>
        </p:nvSpPr>
        <p:spPr>
          <a:xfrm>
            <a:off x="16627135" y="12330544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3" name="Oval 32"/>
          <p:cNvSpPr/>
          <p:nvPr/>
        </p:nvSpPr>
        <p:spPr>
          <a:xfrm>
            <a:off x="19695288" y="12429242"/>
            <a:ext cx="307165" cy="3071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4" name="TextBox 33"/>
          <p:cNvSpPr txBox="1"/>
          <p:nvPr/>
        </p:nvSpPr>
        <p:spPr>
          <a:xfrm>
            <a:off x="20164182" y="12330544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9124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281276174"/>
              </p:ext>
            </p:extLst>
          </p:nvPr>
        </p:nvGraphicFramePr>
        <p:xfrm>
          <a:off x="743323" y="4516581"/>
          <a:ext cx="10645256" cy="664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506586" y="1167634"/>
            <a:ext cx="113848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Statistics around the world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aphicFrame>
        <p:nvGraphicFramePr>
          <p:cNvPr id="27" name="Table 1993"/>
          <p:cNvGraphicFramePr/>
          <p:nvPr>
            <p:extLst>
              <p:ext uri="{D42A27DB-BD31-4B8C-83A1-F6EECF244321}">
                <p14:modId xmlns:p14="http://schemas.microsoft.com/office/powerpoint/2010/main" val="1646824656"/>
              </p:ext>
            </p:extLst>
          </p:nvPr>
        </p:nvGraphicFramePr>
        <p:xfrm>
          <a:off x="12188825" y="4515303"/>
          <a:ext cx="10591800" cy="7398389"/>
        </p:xfrm>
        <a:graphic>
          <a:graphicData uri="http://schemas.openxmlformats.org/drawingml/2006/table">
            <a:tbl>
              <a:tblPr firstRow="1" firstCol="1" lastRow="1" bandRow="1">
                <a:tableStyleId>{9D7B26C5-4107-4FEC-AEDC-1716B250A1EF}</a:tableStyleId>
              </a:tblPr>
              <a:tblGrid>
                <a:gridCol w="2647950"/>
                <a:gridCol w="2647950"/>
                <a:gridCol w="2647950"/>
                <a:gridCol w="2647950"/>
              </a:tblGrid>
              <a:tr h="1255900">
                <a:tc>
                  <a:txBody>
                    <a:bodyPr/>
                    <a:lstStyle/>
                    <a:p>
                      <a:pPr lvl="0" algn="ctr" defTabSz="914400">
                        <a:defRPr sz="3600" spc="0">
                          <a:latin typeface="Rajdhani"/>
                          <a:ea typeface="Rajdhani"/>
                          <a:cs typeface="Rajdhani"/>
                          <a:sym typeface="Rajdhani"/>
                        </a:defRPr>
                      </a:pPr>
                      <a:endParaRPr sz="24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One</a:t>
                      </a:r>
                      <a:endParaRPr lang="en-US" sz="20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Two</a:t>
                      </a:r>
                      <a:endParaRPr lang="en-US" sz="20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Three</a:t>
                      </a:r>
                      <a:endParaRPr lang="en-US" sz="20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One</a:t>
                      </a:r>
                      <a:endParaRPr sz="20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Two</a:t>
                      </a:r>
                      <a:endParaRPr sz="20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</a:t>
                      </a:r>
                      <a:r>
                        <a:rPr lang="en-US" sz="2400" b="0" i="0" baseline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 Three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smtClean="0">
                          <a:latin typeface="Lato" charset="0"/>
                          <a:ea typeface="Lato" charset="0"/>
                          <a:cs typeface="Lato" charset="0"/>
                        </a:rPr>
                        <a:t>Row Four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 Five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1247409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Amount</a:t>
                      </a:r>
                      <a:endParaRPr lang="en-US" sz="24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</a:tbl>
          </a:graphicData>
        </a:graphic>
      </p:graphicFrame>
      <p:sp>
        <p:nvSpPr>
          <p:cNvPr id="29" name="Oval 28"/>
          <p:cNvSpPr/>
          <p:nvPr/>
        </p:nvSpPr>
        <p:spPr>
          <a:xfrm>
            <a:off x="1867908" y="11625681"/>
            <a:ext cx="307165" cy="3071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0" name="TextBox 29"/>
          <p:cNvSpPr txBox="1"/>
          <p:nvPr/>
        </p:nvSpPr>
        <p:spPr>
          <a:xfrm>
            <a:off x="2336803" y="11526983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1" name="Oval 30"/>
          <p:cNvSpPr/>
          <p:nvPr/>
        </p:nvSpPr>
        <p:spPr>
          <a:xfrm>
            <a:off x="4936061" y="11625681"/>
            <a:ext cx="307165" cy="3071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2" name="TextBox 31"/>
          <p:cNvSpPr txBox="1"/>
          <p:nvPr/>
        </p:nvSpPr>
        <p:spPr>
          <a:xfrm>
            <a:off x="5404956" y="11526983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3" name="Oval 32"/>
          <p:cNvSpPr/>
          <p:nvPr/>
        </p:nvSpPr>
        <p:spPr>
          <a:xfrm>
            <a:off x="8004215" y="11625681"/>
            <a:ext cx="307165" cy="3071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4" name="TextBox 33"/>
          <p:cNvSpPr txBox="1"/>
          <p:nvPr/>
        </p:nvSpPr>
        <p:spPr>
          <a:xfrm>
            <a:off x="8473109" y="11526983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</p:spTree>
    <p:extLst>
      <p:ext uri="{BB962C8B-B14F-4D97-AF65-F5344CB8AC3E}">
        <p14:creationId xmlns:p14="http://schemas.microsoft.com/office/powerpoint/2010/main" val="193308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36027" y="4337361"/>
            <a:ext cx="18754247" cy="8502339"/>
            <a:chOff x="3435116" y="2759495"/>
            <a:chExt cx="18754247" cy="8502339"/>
          </a:xfrm>
        </p:grpSpPr>
        <p:grpSp>
          <p:nvGrpSpPr>
            <p:cNvPr id="3" name="Group 2"/>
            <p:cNvGrpSpPr/>
            <p:nvPr/>
          </p:nvGrpSpPr>
          <p:grpSpPr>
            <a:xfrm>
              <a:off x="7359321" y="2759495"/>
              <a:ext cx="10887708" cy="8502339"/>
              <a:chOff x="8628994" y="3610833"/>
              <a:chExt cx="10887708" cy="8502339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1539350" y="4135822"/>
                <a:ext cx="7977352" cy="79773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628994" y="5814321"/>
                <a:ext cx="5670331" cy="567032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0310649" y="3610833"/>
                <a:ext cx="3535722" cy="35357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3355879" y="6200620"/>
              <a:ext cx="3685693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55%</a:t>
              </a:r>
              <a:endParaRPr lang="en-US" sz="166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671472" y="6867123"/>
              <a:ext cx="304602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30%</a:t>
              </a:r>
              <a:endParaRPr lang="en-US" sz="138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622454" y="3596330"/>
              <a:ext cx="237276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8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15%</a:t>
              </a:r>
              <a:endParaRPr lang="en-US" sz="96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589053" y="7178014"/>
              <a:ext cx="36003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 Light" charset="0"/>
                  <a:ea typeface="Lato Light" charset="0"/>
                  <a:cs typeface="Lato Light" charset="0"/>
                </a:rPr>
                <a:t>but the commentaries of the whale men themselves sometimes consist in hard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8589053" y="6605513"/>
              <a:ext cx="25683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Lato Black" charset="0"/>
                  <a:ea typeface="Lato Black" charset="0"/>
                  <a:cs typeface="Lato Black" charset="0"/>
                </a:rPr>
                <a:t>Element Name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35116" y="7178014"/>
              <a:ext cx="36003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Lato Light" charset="0"/>
                  <a:ea typeface="Lato Light" charset="0"/>
                  <a:cs typeface="Lato Light" charset="0"/>
                </a:rPr>
                <a:t>but the commentaries of the whale men themselves sometimes consist in hard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67378" y="6605513"/>
              <a:ext cx="25683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 smtClean="0">
                  <a:latin typeface="Lato Black" charset="0"/>
                  <a:ea typeface="Lato Black" charset="0"/>
                  <a:cs typeface="Lato Black" charset="0"/>
                </a:rPr>
                <a:t>Element Name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82118" y="3351000"/>
              <a:ext cx="36003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Lato Light" charset="0"/>
                  <a:ea typeface="Lato Light" charset="0"/>
                  <a:cs typeface="Lato Light" charset="0"/>
                </a:rPr>
                <a:t>but the commentaries of the whale men themselves sometimes consist in hard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14380" y="2778499"/>
              <a:ext cx="25683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 smtClean="0">
                  <a:latin typeface="Lato Black" charset="0"/>
                  <a:ea typeface="Lato Black" charset="0"/>
                  <a:cs typeface="Lato Black" charset="0"/>
                </a:rPr>
                <a:t>Element Name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7506050" y="1167634"/>
            <a:ext cx="9385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Three Circles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145875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352118606"/>
              </p:ext>
            </p:extLst>
          </p:nvPr>
        </p:nvGraphicFramePr>
        <p:xfrm>
          <a:off x="1956814" y="3843846"/>
          <a:ext cx="21644663" cy="5401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132556" y="1167634"/>
            <a:ext cx="101329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Four Quarters Analytics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956814" y="10909362"/>
            <a:ext cx="335693" cy="335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599310" y="10867231"/>
            <a:ext cx="335693" cy="3356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12865406" y="10785055"/>
            <a:ext cx="335693" cy="335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8182116" y="10957043"/>
            <a:ext cx="335693" cy="3356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99842" y="10488184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517809" y="10488184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92507" y="10488184"/>
            <a:ext cx="432155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024148" y="10488184"/>
            <a:ext cx="435323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2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6862074" y="3796145"/>
            <a:ext cx="10653502" cy="6964794"/>
            <a:chOff x="5157992" y="1665629"/>
            <a:chExt cx="2936367" cy="1919171"/>
          </a:xfrm>
          <a:solidFill>
            <a:schemeClr val="bg1">
              <a:lumMod val="85000"/>
            </a:schemeClr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5379188" y="1665629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5925595" y="2621841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6068941" y="2696045"/>
              <a:ext cx="762272" cy="752153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5613602" y="2574620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5239212" y="2105790"/>
              <a:ext cx="433415" cy="750467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6303358" y="2660630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6364070" y="2454884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6279748" y="2242392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6293239" y="2040019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922222" y="2058569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6313477" y="1829213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5982934" y="2348638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5716476" y="2235646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5428094" y="2164816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278001" y="1830900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5637212" y="1731400"/>
              <a:ext cx="325483" cy="532915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5775501" y="1743205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7897045" y="1787053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auto">
            <a:xfrm>
              <a:off x="7517596" y="2002918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7792486" y="1982680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7866689" y="1960756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auto">
            <a:xfrm>
              <a:off x="7834648" y="2188426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7918970" y="2179993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7834648" y="2119281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auto">
            <a:xfrm>
              <a:off x="7976309" y="2205290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7763817" y="2269376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7750326" y="2378994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7480495" y="2227213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7183681" y="3051885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6802545" y="2950697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6765443" y="2707850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7011664" y="2657257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7342207" y="2606663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7274749" y="2775308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6"/>
                </a:solidFill>
                <a:latin typeface="Lato Light" charset="0"/>
              </a:endParaRPr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7369190" y="2432960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7406291" y="2750011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7128028" y="2788799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6942519" y="2800604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7559758" y="2387426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7411350" y="2367189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7045393" y="2498731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6706417" y="2426214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6642332" y="1820781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8" name="Line 48"/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9" name="Line 49"/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6964444" y="1940519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6848079" y="1986053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7268003" y="2274434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7119596" y="2319969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6929028" y="2282867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6662570" y="2198544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5157992" y="3013096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</p:grpSp>
      <p:sp>
        <p:nvSpPr>
          <p:cNvPr id="100" name="Oval 99"/>
          <p:cNvSpPr>
            <a:spLocks noChangeAspect="1"/>
          </p:cNvSpPr>
          <p:nvPr/>
        </p:nvSpPr>
        <p:spPr>
          <a:xfrm>
            <a:off x="1956814" y="11987850"/>
            <a:ext cx="335693" cy="335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7599310" y="11945719"/>
            <a:ext cx="335693" cy="3356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2865406" y="11863543"/>
            <a:ext cx="335693" cy="335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8182116" y="12035531"/>
            <a:ext cx="335693" cy="3356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299842" y="11566672"/>
            <a:ext cx="395981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mischief.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8517809" y="11566672"/>
            <a:ext cx="4262816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292507" y="11566672"/>
            <a:ext cx="4321559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024148" y="11566672"/>
            <a:ext cx="435323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690138" y="1167634"/>
            <a:ext cx="110177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United States 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664791" y="2466930"/>
            <a:ext cx="1098777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is</a:t>
            </a:r>
          </a:p>
        </p:txBody>
      </p:sp>
    </p:spTree>
    <p:extLst>
      <p:ext uri="{BB962C8B-B14F-4D97-AF65-F5344CB8AC3E}">
        <p14:creationId xmlns:p14="http://schemas.microsoft.com/office/powerpoint/2010/main" val="102178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/>
          <p:cNvSpPr>
            <a:spLocks noChangeAspect="1"/>
          </p:cNvSpPr>
          <p:nvPr/>
        </p:nvSpPr>
        <p:spPr>
          <a:xfrm>
            <a:off x="1956814" y="11987850"/>
            <a:ext cx="335693" cy="335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7599310" y="11945719"/>
            <a:ext cx="335693" cy="3356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2865406" y="11863543"/>
            <a:ext cx="335693" cy="335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8182116" y="12035531"/>
            <a:ext cx="335693" cy="3356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299842" y="11566672"/>
            <a:ext cx="395981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mischief.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8517809" y="11566672"/>
            <a:ext cx="4262816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292507" y="11566672"/>
            <a:ext cx="4321559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024148" y="11566672"/>
            <a:ext cx="435323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86263" y="1167634"/>
            <a:ext cx="10025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Worldwide 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664791" y="2466930"/>
            <a:ext cx="1098777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is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4530725" y="3682627"/>
            <a:ext cx="15240000" cy="7538960"/>
            <a:chOff x="3843499" y="3719582"/>
            <a:chExt cx="16665619" cy="8244192"/>
          </a:xfrm>
          <a:solidFill>
            <a:schemeClr val="bg1">
              <a:lumMod val="85000"/>
            </a:schemeClr>
          </a:solidFill>
        </p:grpSpPr>
        <p:sp>
          <p:nvSpPr>
            <p:cNvPr id="99" name="Freeform 781"/>
            <p:cNvSpPr>
              <a:spLocks/>
            </p:cNvSpPr>
            <p:nvPr/>
          </p:nvSpPr>
          <p:spPr bwMode="auto">
            <a:xfrm>
              <a:off x="9818027" y="3757809"/>
              <a:ext cx="85988" cy="38227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2" name="Freeform 403"/>
            <p:cNvSpPr>
              <a:spLocks/>
            </p:cNvSpPr>
            <p:nvPr/>
          </p:nvSpPr>
          <p:spPr bwMode="auto">
            <a:xfrm>
              <a:off x="16859435" y="9558687"/>
              <a:ext cx="1904460" cy="1423937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4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3" name="Freeform 404"/>
            <p:cNvSpPr>
              <a:spLocks/>
            </p:cNvSpPr>
            <p:nvPr/>
          </p:nvSpPr>
          <p:spPr bwMode="auto">
            <a:xfrm>
              <a:off x="11416754" y="5927165"/>
              <a:ext cx="372610" cy="56384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4" name="Freeform 405"/>
            <p:cNvSpPr>
              <a:spLocks/>
            </p:cNvSpPr>
            <p:nvPr/>
          </p:nvSpPr>
          <p:spPr bwMode="auto">
            <a:xfrm>
              <a:off x="10566434" y="5337841"/>
              <a:ext cx="503186" cy="245289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5" name="Freeform 406"/>
            <p:cNvSpPr>
              <a:spLocks/>
            </p:cNvSpPr>
            <p:nvPr/>
          </p:nvSpPr>
          <p:spPr bwMode="auto">
            <a:xfrm>
              <a:off x="14085545" y="4439516"/>
              <a:ext cx="840765" cy="579771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6" name="Freeform 407"/>
            <p:cNvSpPr>
              <a:spLocks/>
            </p:cNvSpPr>
            <p:nvPr/>
          </p:nvSpPr>
          <p:spPr bwMode="auto">
            <a:xfrm>
              <a:off x="16241600" y="4197415"/>
              <a:ext cx="299364" cy="14972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7" name="Freeform 408"/>
            <p:cNvSpPr>
              <a:spLocks/>
            </p:cNvSpPr>
            <p:nvPr/>
          </p:nvSpPr>
          <p:spPr bwMode="auto">
            <a:xfrm>
              <a:off x="15999561" y="4111405"/>
              <a:ext cx="280256" cy="14972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8" name="Freeform 409"/>
            <p:cNvSpPr>
              <a:spLocks/>
            </p:cNvSpPr>
            <p:nvPr/>
          </p:nvSpPr>
          <p:spPr bwMode="auto">
            <a:xfrm>
              <a:off x="15916758" y="4120960"/>
              <a:ext cx="140127" cy="47785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9" name="Freeform 410"/>
            <p:cNvSpPr>
              <a:spLocks/>
            </p:cNvSpPr>
            <p:nvPr/>
          </p:nvSpPr>
          <p:spPr bwMode="auto">
            <a:xfrm>
              <a:off x="15942235" y="3990355"/>
              <a:ext cx="235667" cy="14972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0" name="Freeform 411"/>
            <p:cNvSpPr>
              <a:spLocks/>
            </p:cNvSpPr>
            <p:nvPr/>
          </p:nvSpPr>
          <p:spPr bwMode="auto">
            <a:xfrm>
              <a:off x="18426316" y="4579679"/>
              <a:ext cx="235667" cy="76452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1" name="Freeform 412"/>
            <p:cNvSpPr>
              <a:spLocks/>
            </p:cNvSpPr>
            <p:nvPr/>
          </p:nvSpPr>
          <p:spPr bwMode="auto">
            <a:xfrm>
              <a:off x="18126952" y="4729398"/>
              <a:ext cx="197453" cy="76452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2" name="Freeform 413"/>
            <p:cNvSpPr>
              <a:spLocks/>
            </p:cNvSpPr>
            <p:nvPr/>
          </p:nvSpPr>
          <p:spPr bwMode="auto">
            <a:xfrm>
              <a:off x="18136507" y="4694361"/>
              <a:ext cx="76432" cy="44598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3" name="Freeform 414"/>
            <p:cNvSpPr>
              <a:spLocks/>
            </p:cNvSpPr>
            <p:nvPr/>
          </p:nvSpPr>
          <p:spPr bwMode="auto">
            <a:xfrm>
              <a:off x="17932683" y="4560566"/>
              <a:ext cx="28662" cy="47785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2" name="Freeform 415"/>
            <p:cNvSpPr>
              <a:spLocks/>
            </p:cNvSpPr>
            <p:nvPr/>
          </p:nvSpPr>
          <p:spPr bwMode="auto">
            <a:xfrm>
              <a:off x="17932683" y="4700729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3" name="Freeform 416"/>
            <p:cNvSpPr>
              <a:spLocks/>
            </p:cNvSpPr>
            <p:nvPr/>
          </p:nvSpPr>
          <p:spPr bwMode="auto">
            <a:xfrm>
              <a:off x="17996378" y="4525526"/>
              <a:ext cx="394905" cy="14972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4" name="Freeform 417"/>
            <p:cNvSpPr>
              <a:spLocks/>
            </p:cNvSpPr>
            <p:nvPr/>
          </p:nvSpPr>
          <p:spPr bwMode="auto">
            <a:xfrm>
              <a:off x="18222495" y="4570124"/>
              <a:ext cx="73248" cy="76452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5" name="Freeform 418"/>
            <p:cNvSpPr>
              <a:spLocks/>
            </p:cNvSpPr>
            <p:nvPr/>
          </p:nvSpPr>
          <p:spPr bwMode="auto">
            <a:xfrm>
              <a:off x="19445425" y="5076623"/>
              <a:ext cx="101909" cy="57338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6" name="Freeform 419"/>
            <p:cNvSpPr>
              <a:spLocks/>
            </p:cNvSpPr>
            <p:nvPr/>
          </p:nvSpPr>
          <p:spPr bwMode="auto">
            <a:xfrm>
              <a:off x="19247970" y="5898496"/>
              <a:ext cx="57323" cy="47785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7" name="Freeform 420"/>
            <p:cNvSpPr>
              <a:spLocks/>
            </p:cNvSpPr>
            <p:nvPr/>
          </p:nvSpPr>
          <p:spPr bwMode="auto">
            <a:xfrm>
              <a:off x="18005931" y="6172454"/>
              <a:ext cx="47770" cy="25484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8" name="Freeform 421"/>
            <p:cNvSpPr>
              <a:spLocks/>
            </p:cNvSpPr>
            <p:nvPr/>
          </p:nvSpPr>
          <p:spPr bwMode="auto">
            <a:xfrm>
              <a:off x="18846696" y="6452780"/>
              <a:ext cx="47770" cy="445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9" name="Freeform 422"/>
            <p:cNvSpPr>
              <a:spLocks/>
            </p:cNvSpPr>
            <p:nvPr/>
          </p:nvSpPr>
          <p:spPr bwMode="auto">
            <a:xfrm>
              <a:off x="18818035" y="6526047"/>
              <a:ext cx="19109" cy="9556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0" name="Freeform 423"/>
            <p:cNvSpPr>
              <a:spLocks/>
            </p:cNvSpPr>
            <p:nvPr/>
          </p:nvSpPr>
          <p:spPr bwMode="auto">
            <a:xfrm>
              <a:off x="18687463" y="6675768"/>
              <a:ext cx="28662" cy="9556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1" name="Freeform 424"/>
            <p:cNvSpPr>
              <a:spLocks/>
            </p:cNvSpPr>
            <p:nvPr/>
          </p:nvSpPr>
          <p:spPr bwMode="auto">
            <a:xfrm>
              <a:off x="18575996" y="6723551"/>
              <a:ext cx="66879" cy="38227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2" name="Freeform 425"/>
            <p:cNvSpPr>
              <a:spLocks/>
            </p:cNvSpPr>
            <p:nvPr/>
          </p:nvSpPr>
          <p:spPr bwMode="auto">
            <a:xfrm>
              <a:off x="18502748" y="6761778"/>
              <a:ext cx="54139" cy="35042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3" name="Freeform 426"/>
            <p:cNvSpPr>
              <a:spLocks/>
            </p:cNvSpPr>
            <p:nvPr/>
          </p:nvSpPr>
          <p:spPr bwMode="auto">
            <a:xfrm>
              <a:off x="18454978" y="6790447"/>
              <a:ext cx="47770" cy="445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4" name="Freeform 427"/>
            <p:cNvSpPr>
              <a:spLocks/>
            </p:cNvSpPr>
            <p:nvPr/>
          </p:nvSpPr>
          <p:spPr bwMode="auto">
            <a:xfrm>
              <a:off x="18445422" y="6854158"/>
              <a:ext cx="9553" cy="955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5" name="Freeform 428"/>
            <p:cNvSpPr>
              <a:spLocks/>
            </p:cNvSpPr>
            <p:nvPr/>
          </p:nvSpPr>
          <p:spPr bwMode="auto">
            <a:xfrm>
              <a:off x="18397652" y="681593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6" name="Freeform 429"/>
            <p:cNvSpPr>
              <a:spLocks/>
            </p:cNvSpPr>
            <p:nvPr/>
          </p:nvSpPr>
          <p:spPr bwMode="auto">
            <a:xfrm>
              <a:off x="18053701" y="7163156"/>
              <a:ext cx="19109" cy="28669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17709756" y="6761778"/>
              <a:ext cx="697449" cy="662593"/>
              <a:chOff x="5961121" y="2686387"/>
              <a:chExt cx="288233" cy="273757"/>
            </a:xfrm>
            <a:grpFill/>
          </p:grpSpPr>
          <p:sp>
            <p:nvSpPr>
              <p:cNvPr id="502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latin typeface="Lato Light" charset="0"/>
                </a:endParaRPr>
              </a:p>
            </p:txBody>
          </p:sp>
          <p:sp>
            <p:nvSpPr>
              <p:cNvPr id="503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latin typeface="Lato Light" charset="0"/>
                </a:endParaRPr>
              </a:p>
            </p:txBody>
          </p:sp>
        </p:grpSp>
        <p:sp>
          <p:nvSpPr>
            <p:cNvPr id="138" name="Freeform 432"/>
            <p:cNvSpPr>
              <a:spLocks/>
            </p:cNvSpPr>
            <p:nvPr/>
          </p:nvSpPr>
          <p:spPr bwMode="auto">
            <a:xfrm>
              <a:off x="17884911" y="7370216"/>
              <a:ext cx="19109" cy="2548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9" name="Freeform 433"/>
            <p:cNvSpPr>
              <a:spLocks/>
            </p:cNvSpPr>
            <p:nvPr/>
          </p:nvSpPr>
          <p:spPr bwMode="auto">
            <a:xfrm>
              <a:off x="17773446" y="7370216"/>
              <a:ext cx="121018" cy="9238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0" name="Freeform 434"/>
            <p:cNvSpPr>
              <a:spLocks/>
            </p:cNvSpPr>
            <p:nvPr/>
          </p:nvSpPr>
          <p:spPr bwMode="auto">
            <a:xfrm>
              <a:off x="17652427" y="7405258"/>
              <a:ext cx="101909" cy="14972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1" name="Freeform 435"/>
            <p:cNvSpPr>
              <a:spLocks/>
            </p:cNvSpPr>
            <p:nvPr/>
          </p:nvSpPr>
          <p:spPr bwMode="auto">
            <a:xfrm>
              <a:off x="17550518" y="7771599"/>
              <a:ext cx="35033" cy="28669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2" name="Freeform 436"/>
            <p:cNvSpPr>
              <a:spLocks/>
            </p:cNvSpPr>
            <p:nvPr/>
          </p:nvSpPr>
          <p:spPr bwMode="auto">
            <a:xfrm>
              <a:off x="17633319" y="7679216"/>
              <a:ext cx="19109" cy="1592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3" name="Freeform 437"/>
            <p:cNvSpPr>
              <a:spLocks/>
            </p:cNvSpPr>
            <p:nvPr/>
          </p:nvSpPr>
          <p:spPr bwMode="auto">
            <a:xfrm>
              <a:off x="17381727" y="7873535"/>
              <a:ext cx="19109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4" name="Freeform 438"/>
            <p:cNvSpPr>
              <a:spLocks/>
            </p:cNvSpPr>
            <p:nvPr/>
          </p:nvSpPr>
          <p:spPr bwMode="auto">
            <a:xfrm>
              <a:off x="17203386" y="7838493"/>
              <a:ext cx="111465" cy="15609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5" name="Freeform 439"/>
            <p:cNvSpPr>
              <a:spLocks/>
            </p:cNvSpPr>
            <p:nvPr/>
          </p:nvSpPr>
          <p:spPr bwMode="auto">
            <a:xfrm>
              <a:off x="16652429" y="8099708"/>
              <a:ext cx="130574" cy="9238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6" name="Freeform 440"/>
            <p:cNvSpPr>
              <a:spLocks/>
            </p:cNvSpPr>
            <p:nvPr/>
          </p:nvSpPr>
          <p:spPr bwMode="auto">
            <a:xfrm>
              <a:off x="17184277" y="8163419"/>
              <a:ext cx="187897" cy="2644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7" name="Freeform 441"/>
            <p:cNvSpPr>
              <a:spLocks/>
            </p:cNvSpPr>
            <p:nvPr/>
          </p:nvSpPr>
          <p:spPr bwMode="auto">
            <a:xfrm>
              <a:off x="17343512" y="8389592"/>
              <a:ext cx="57323" cy="7326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8" name="Freeform 442"/>
            <p:cNvSpPr>
              <a:spLocks/>
            </p:cNvSpPr>
            <p:nvPr/>
          </p:nvSpPr>
          <p:spPr bwMode="auto">
            <a:xfrm>
              <a:off x="17381727" y="8453303"/>
              <a:ext cx="92356" cy="124237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9" name="Freeform 443"/>
            <p:cNvSpPr>
              <a:spLocks/>
            </p:cNvSpPr>
            <p:nvPr/>
          </p:nvSpPr>
          <p:spPr bwMode="auto">
            <a:xfrm>
              <a:off x="17212936" y="8399150"/>
              <a:ext cx="57323" cy="7326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0" name="Freeform 444"/>
            <p:cNvSpPr>
              <a:spLocks/>
            </p:cNvSpPr>
            <p:nvPr/>
          </p:nvSpPr>
          <p:spPr bwMode="auto">
            <a:xfrm>
              <a:off x="17279818" y="8472417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1" name="Freeform 445"/>
            <p:cNvSpPr>
              <a:spLocks/>
            </p:cNvSpPr>
            <p:nvPr/>
          </p:nvSpPr>
          <p:spPr bwMode="auto">
            <a:xfrm>
              <a:off x="17298926" y="8529755"/>
              <a:ext cx="63695" cy="101936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2" name="Freeform 446"/>
            <p:cNvSpPr>
              <a:spLocks/>
            </p:cNvSpPr>
            <p:nvPr/>
          </p:nvSpPr>
          <p:spPr bwMode="auto">
            <a:xfrm>
              <a:off x="17353063" y="8520200"/>
              <a:ext cx="38217" cy="7326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3" name="Freeform 447"/>
            <p:cNvSpPr>
              <a:spLocks/>
            </p:cNvSpPr>
            <p:nvPr/>
          </p:nvSpPr>
          <p:spPr bwMode="auto">
            <a:xfrm>
              <a:off x="17372174" y="8567983"/>
              <a:ext cx="57323" cy="35042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4" name="Freeform 448"/>
            <p:cNvSpPr>
              <a:spLocks/>
            </p:cNvSpPr>
            <p:nvPr/>
          </p:nvSpPr>
          <p:spPr bwMode="auto">
            <a:xfrm>
              <a:off x="17372174" y="8593469"/>
              <a:ext cx="130574" cy="197506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5" name="Freeform 449"/>
            <p:cNvSpPr>
              <a:spLocks/>
            </p:cNvSpPr>
            <p:nvPr/>
          </p:nvSpPr>
          <p:spPr bwMode="auto">
            <a:xfrm>
              <a:off x="17289371" y="8631694"/>
              <a:ext cx="111465" cy="95566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6" name="Freeform 450"/>
            <p:cNvSpPr>
              <a:spLocks/>
            </p:cNvSpPr>
            <p:nvPr/>
          </p:nvSpPr>
          <p:spPr bwMode="auto">
            <a:xfrm>
              <a:off x="17063256" y="8539313"/>
              <a:ext cx="111465" cy="111494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7" name="Freeform 451"/>
            <p:cNvSpPr>
              <a:spLocks/>
            </p:cNvSpPr>
            <p:nvPr/>
          </p:nvSpPr>
          <p:spPr bwMode="auto">
            <a:xfrm>
              <a:off x="17391283" y="8399150"/>
              <a:ext cx="19109" cy="9556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8" name="Freeform 452"/>
            <p:cNvSpPr>
              <a:spLocks/>
            </p:cNvSpPr>
            <p:nvPr/>
          </p:nvSpPr>
          <p:spPr bwMode="auto">
            <a:xfrm>
              <a:off x="16037776" y="8781415"/>
              <a:ext cx="522294" cy="544729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9" name="Freeform 453"/>
            <p:cNvSpPr>
              <a:spLocks/>
            </p:cNvSpPr>
            <p:nvPr/>
          </p:nvSpPr>
          <p:spPr bwMode="auto">
            <a:xfrm>
              <a:off x="16130132" y="8978921"/>
              <a:ext cx="47770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0" name="Freeform 454"/>
            <p:cNvSpPr>
              <a:spLocks/>
            </p:cNvSpPr>
            <p:nvPr/>
          </p:nvSpPr>
          <p:spPr bwMode="auto">
            <a:xfrm>
              <a:off x="16197014" y="9090415"/>
              <a:ext cx="44586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1" name="Freeform 455"/>
            <p:cNvSpPr>
              <a:spLocks/>
            </p:cNvSpPr>
            <p:nvPr/>
          </p:nvSpPr>
          <p:spPr bwMode="auto">
            <a:xfrm>
              <a:off x="16512300" y="9119082"/>
              <a:ext cx="66879" cy="66896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2" name="Freeform 456"/>
            <p:cNvSpPr>
              <a:spLocks/>
            </p:cNvSpPr>
            <p:nvPr/>
          </p:nvSpPr>
          <p:spPr bwMode="auto">
            <a:xfrm>
              <a:off x="16617396" y="9166867"/>
              <a:ext cx="35033" cy="35042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3" name="Freeform 457"/>
            <p:cNvSpPr>
              <a:spLocks/>
            </p:cNvSpPr>
            <p:nvPr/>
          </p:nvSpPr>
          <p:spPr bwMode="auto">
            <a:xfrm>
              <a:off x="16521853" y="9326144"/>
              <a:ext cx="429938" cy="14016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4" name="Freeform 458"/>
            <p:cNvSpPr>
              <a:spLocks/>
            </p:cNvSpPr>
            <p:nvPr/>
          </p:nvSpPr>
          <p:spPr bwMode="auto">
            <a:xfrm>
              <a:off x="16840326" y="9361183"/>
              <a:ext cx="73248" cy="2866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5" name="Freeform 459"/>
            <p:cNvSpPr>
              <a:spLocks/>
            </p:cNvSpPr>
            <p:nvPr/>
          </p:nvSpPr>
          <p:spPr bwMode="auto">
            <a:xfrm>
              <a:off x="16942236" y="9428080"/>
              <a:ext cx="57323" cy="38227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6" name="Freeform 460"/>
            <p:cNvSpPr>
              <a:spLocks/>
            </p:cNvSpPr>
            <p:nvPr/>
          </p:nvSpPr>
          <p:spPr bwMode="auto">
            <a:xfrm>
              <a:off x="16999562" y="9437635"/>
              <a:ext cx="44586" cy="28669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7" name="Freeform 461"/>
            <p:cNvSpPr>
              <a:spLocks/>
            </p:cNvSpPr>
            <p:nvPr/>
          </p:nvSpPr>
          <p:spPr bwMode="auto">
            <a:xfrm>
              <a:off x="17034592" y="9437635"/>
              <a:ext cx="66879" cy="38227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8" name="Freeform 462"/>
            <p:cNvSpPr>
              <a:spLocks/>
            </p:cNvSpPr>
            <p:nvPr/>
          </p:nvSpPr>
          <p:spPr bwMode="auto">
            <a:xfrm>
              <a:off x="17082363" y="9428080"/>
              <a:ext cx="76432" cy="4778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9" name="Freeform 463"/>
            <p:cNvSpPr>
              <a:spLocks/>
            </p:cNvSpPr>
            <p:nvPr/>
          </p:nvSpPr>
          <p:spPr bwMode="auto">
            <a:xfrm>
              <a:off x="17184277" y="9437635"/>
              <a:ext cx="114649" cy="38227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0" name="Freeform 464"/>
            <p:cNvSpPr>
              <a:spLocks/>
            </p:cNvSpPr>
            <p:nvPr/>
          </p:nvSpPr>
          <p:spPr bwMode="auto">
            <a:xfrm>
              <a:off x="17149244" y="9491791"/>
              <a:ext cx="101909" cy="57338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1" name="Freeform 465"/>
            <p:cNvSpPr>
              <a:spLocks/>
            </p:cNvSpPr>
            <p:nvPr/>
          </p:nvSpPr>
          <p:spPr bwMode="auto">
            <a:xfrm>
              <a:off x="17474083" y="9192351"/>
              <a:ext cx="57323" cy="38227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2" name="Freeform 466"/>
            <p:cNvSpPr>
              <a:spLocks/>
            </p:cNvSpPr>
            <p:nvPr/>
          </p:nvSpPr>
          <p:spPr bwMode="auto">
            <a:xfrm>
              <a:off x="17569627" y="9185981"/>
              <a:ext cx="140127" cy="445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3" name="Freeform 467"/>
            <p:cNvSpPr>
              <a:spLocks/>
            </p:cNvSpPr>
            <p:nvPr/>
          </p:nvSpPr>
          <p:spPr bwMode="auto">
            <a:xfrm>
              <a:off x="17139689" y="8969361"/>
              <a:ext cx="299364" cy="337667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4" name="Freeform 468"/>
            <p:cNvSpPr>
              <a:spLocks/>
            </p:cNvSpPr>
            <p:nvPr/>
          </p:nvSpPr>
          <p:spPr bwMode="auto">
            <a:xfrm>
              <a:off x="17540962" y="8950247"/>
              <a:ext cx="73248" cy="14016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5" name="Freeform 469"/>
            <p:cNvSpPr>
              <a:spLocks/>
            </p:cNvSpPr>
            <p:nvPr/>
          </p:nvSpPr>
          <p:spPr bwMode="auto">
            <a:xfrm>
              <a:off x="17579182" y="8931136"/>
              <a:ext cx="25477" cy="19114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6" name="Freeform 470"/>
            <p:cNvSpPr>
              <a:spLocks/>
            </p:cNvSpPr>
            <p:nvPr/>
          </p:nvSpPr>
          <p:spPr bwMode="auto">
            <a:xfrm>
              <a:off x="17681092" y="9052186"/>
              <a:ext cx="44586" cy="19114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7" name="Freeform 471"/>
            <p:cNvSpPr>
              <a:spLocks/>
            </p:cNvSpPr>
            <p:nvPr/>
          </p:nvSpPr>
          <p:spPr bwMode="auto">
            <a:xfrm>
              <a:off x="17690647" y="9061741"/>
              <a:ext cx="175160" cy="105124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8" name="Freeform 472"/>
            <p:cNvSpPr>
              <a:spLocks/>
            </p:cNvSpPr>
            <p:nvPr/>
          </p:nvSpPr>
          <p:spPr bwMode="auto">
            <a:xfrm>
              <a:off x="18521857" y="9240134"/>
              <a:ext cx="194268" cy="111494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9" name="Freeform 473"/>
            <p:cNvSpPr>
              <a:spLocks/>
            </p:cNvSpPr>
            <p:nvPr/>
          </p:nvSpPr>
          <p:spPr bwMode="auto">
            <a:xfrm>
              <a:off x="18802113" y="9297472"/>
              <a:ext cx="82803" cy="101936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0" name="Freeform 474"/>
            <p:cNvSpPr>
              <a:spLocks/>
            </p:cNvSpPr>
            <p:nvPr/>
          </p:nvSpPr>
          <p:spPr bwMode="auto">
            <a:xfrm>
              <a:off x="19044149" y="9485423"/>
              <a:ext cx="54139" cy="54153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1" name="Freeform 475"/>
            <p:cNvSpPr>
              <a:spLocks/>
            </p:cNvSpPr>
            <p:nvPr/>
          </p:nvSpPr>
          <p:spPr bwMode="auto">
            <a:xfrm>
              <a:off x="18986825" y="9399411"/>
              <a:ext cx="85988" cy="57338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2" name="Freeform 476"/>
            <p:cNvSpPr>
              <a:spLocks/>
            </p:cNvSpPr>
            <p:nvPr/>
          </p:nvSpPr>
          <p:spPr bwMode="auto">
            <a:xfrm>
              <a:off x="18904022" y="9361183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3" name="Freeform 477"/>
            <p:cNvSpPr>
              <a:spLocks/>
            </p:cNvSpPr>
            <p:nvPr/>
          </p:nvSpPr>
          <p:spPr bwMode="auto">
            <a:xfrm>
              <a:off x="19247970" y="10017406"/>
              <a:ext cx="149680" cy="111494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4" name="Freeform 478"/>
            <p:cNvSpPr>
              <a:spLocks/>
            </p:cNvSpPr>
            <p:nvPr/>
          </p:nvSpPr>
          <p:spPr bwMode="auto">
            <a:xfrm>
              <a:off x="19649244" y="10727782"/>
              <a:ext cx="105096" cy="13060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5" name="Freeform 479"/>
            <p:cNvSpPr>
              <a:spLocks/>
            </p:cNvSpPr>
            <p:nvPr/>
          </p:nvSpPr>
          <p:spPr bwMode="auto">
            <a:xfrm>
              <a:off x="19677908" y="10848834"/>
              <a:ext cx="242036" cy="283514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6" name="Freeform 480"/>
            <p:cNvSpPr>
              <a:spLocks/>
            </p:cNvSpPr>
            <p:nvPr/>
          </p:nvSpPr>
          <p:spPr bwMode="auto">
            <a:xfrm>
              <a:off x="19359438" y="11055894"/>
              <a:ext cx="366243" cy="356781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7" name="Freeform 481"/>
            <p:cNvSpPr>
              <a:spLocks/>
            </p:cNvSpPr>
            <p:nvPr/>
          </p:nvSpPr>
          <p:spPr bwMode="auto">
            <a:xfrm>
              <a:off x="19416761" y="11412677"/>
              <a:ext cx="19109" cy="19114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8" name="Freeform 482"/>
            <p:cNvSpPr>
              <a:spLocks/>
            </p:cNvSpPr>
            <p:nvPr/>
          </p:nvSpPr>
          <p:spPr bwMode="auto">
            <a:xfrm>
              <a:off x="18343513" y="11065452"/>
              <a:ext cx="178346" cy="168835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9" name="Freeform 483"/>
            <p:cNvSpPr>
              <a:spLocks/>
            </p:cNvSpPr>
            <p:nvPr/>
          </p:nvSpPr>
          <p:spPr bwMode="auto">
            <a:xfrm>
              <a:off x="18483640" y="11017669"/>
              <a:ext cx="28662" cy="4778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0" name="Freeform 484"/>
            <p:cNvSpPr>
              <a:spLocks/>
            </p:cNvSpPr>
            <p:nvPr/>
          </p:nvSpPr>
          <p:spPr bwMode="auto">
            <a:xfrm>
              <a:off x="18295742" y="11017669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1" name="Freeform 485"/>
            <p:cNvSpPr>
              <a:spLocks/>
            </p:cNvSpPr>
            <p:nvPr/>
          </p:nvSpPr>
          <p:spPr bwMode="auto">
            <a:xfrm>
              <a:off x="15384910" y="8593469"/>
              <a:ext cx="101909" cy="168835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2" name="Freeform 486"/>
            <p:cNvSpPr>
              <a:spLocks/>
            </p:cNvSpPr>
            <p:nvPr/>
          </p:nvSpPr>
          <p:spPr bwMode="auto">
            <a:xfrm>
              <a:off x="13665165" y="9606473"/>
              <a:ext cx="337579" cy="653035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3" name="Freeform 487"/>
            <p:cNvSpPr>
              <a:spLocks/>
            </p:cNvSpPr>
            <p:nvPr/>
          </p:nvSpPr>
          <p:spPr bwMode="auto">
            <a:xfrm>
              <a:off x="14413572" y="5028840"/>
              <a:ext cx="101909" cy="76452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4" name="Freeform 488"/>
            <p:cNvSpPr>
              <a:spLocks/>
            </p:cNvSpPr>
            <p:nvPr/>
          </p:nvSpPr>
          <p:spPr bwMode="auto">
            <a:xfrm>
              <a:off x="13926310" y="5086181"/>
              <a:ext cx="101909" cy="9238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5" name="Freeform 489"/>
            <p:cNvSpPr>
              <a:spLocks/>
            </p:cNvSpPr>
            <p:nvPr/>
          </p:nvSpPr>
          <p:spPr bwMode="auto">
            <a:xfrm>
              <a:off x="14945419" y="4767625"/>
              <a:ext cx="82803" cy="47785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6" name="Freeform 490"/>
            <p:cNvSpPr>
              <a:spLocks/>
            </p:cNvSpPr>
            <p:nvPr/>
          </p:nvSpPr>
          <p:spPr bwMode="auto">
            <a:xfrm>
              <a:off x="16811662" y="4675245"/>
              <a:ext cx="92356" cy="445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7" name="Freeform 491"/>
            <p:cNvSpPr>
              <a:spLocks/>
            </p:cNvSpPr>
            <p:nvPr/>
          </p:nvSpPr>
          <p:spPr bwMode="auto">
            <a:xfrm>
              <a:off x="15868988" y="3999911"/>
              <a:ext cx="57323" cy="19114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8" name="Freeform 492"/>
            <p:cNvSpPr>
              <a:spLocks/>
            </p:cNvSpPr>
            <p:nvPr/>
          </p:nvSpPr>
          <p:spPr bwMode="auto">
            <a:xfrm>
              <a:off x="15346696" y="4805855"/>
              <a:ext cx="54139" cy="38227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9" name="Freeform 493"/>
            <p:cNvSpPr>
              <a:spLocks/>
            </p:cNvSpPr>
            <p:nvPr/>
          </p:nvSpPr>
          <p:spPr bwMode="auto">
            <a:xfrm>
              <a:off x="12098282" y="6892386"/>
              <a:ext cx="54139" cy="101936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0" name="Freeform 494"/>
            <p:cNvSpPr>
              <a:spLocks/>
            </p:cNvSpPr>
            <p:nvPr/>
          </p:nvSpPr>
          <p:spPr bwMode="auto">
            <a:xfrm>
              <a:off x="12079173" y="6984768"/>
              <a:ext cx="82803" cy="14016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1" name="Freeform 495"/>
            <p:cNvSpPr>
              <a:spLocks/>
            </p:cNvSpPr>
            <p:nvPr/>
          </p:nvSpPr>
          <p:spPr bwMode="auto">
            <a:xfrm>
              <a:off x="12273444" y="7153601"/>
              <a:ext cx="149680" cy="9238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2" name="Freeform 496"/>
            <p:cNvSpPr>
              <a:spLocks/>
            </p:cNvSpPr>
            <p:nvPr/>
          </p:nvSpPr>
          <p:spPr bwMode="auto">
            <a:xfrm>
              <a:off x="13161977" y="7284208"/>
              <a:ext cx="121018" cy="66896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3" name="Freeform 497"/>
            <p:cNvSpPr>
              <a:spLocks/>
            </p:cNvSpPr>
            <p:nvPr/>
          </p:nvSpPr>
          <p:spPr bwMode="auto">
            <a:xfrm>
              <a:off x="12760705" y="7293764"/>
              <a:ext cx="140127" cy="38227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4" name="Freeform 498"/>
            <p:cNvSpPr>
              <a:spLocks/>
            </p:cNvSpPr>
            <p:nvPr/>
          </p:nvSpPr>
          <p:spPr bwMode="auto">
            <a:xfrm>
              <a:off x="12693826" y="5917609"/>
              <a:ext cx="66879" cy="66896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5" name="Freeform 499"/>
            <p:cNvSpPr>
              <a:spLocks/>
            </p:cNvSpPr>
            <p:nvPr/>
          </p:nvSpPr>
          <p:spPr bwMode="auto">
            <a:xfrm>
              <a:off x="12703380" y="5892125"/>
              <a:ext cx="47770" cy="25484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6" name="Freeform 500"/>
            <p:cNvSpPr>
              <a:spLocks/>
            </p:cNvSpPr>
            <p:nvPr/>
          </p:nvSpPr>
          <p:spPr bwMode="auto">
            <a:xfrm>
              <a:off x="12509111" y="5955834"/>
              <a:ext cx="54139" cy="9238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7" name="Freeform 501"/>
            <p:cNvSpPr>
              <a:spLocks/>
            </p:cNvSpPr>
            <p:nvPr/>
          </p:nvSpPr>
          <p:spPr bwMode="auto">
            <a:xfrm>
              <a:off x="12591917" y="5796557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8" name="Freeform 502"/>
            <p:cNvSpPr>
              <a:spLocks/>
            </p:cNvSpPr>
            <p:nvPr/>
          </p:nvSpPr>
          <p:spPr bwMode="auto">
            <a:xfrm>
              <a:off x="12219302" y="6086441"/>
              <a:ext cx="54139" cy="86010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9" name="Freeform 503"/>
            <p:cNvSpPr>
              <a:spLocks/>
            </p:cNvSpPr>
            <p:nvPr/>
          </p:nvSpPr>
          <p:spPr bwMode="auto">
            <a:xfrm>
              <a:off x="12152426" y="6105555"/>
              <a:ext cx="76432" cy="76452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0" name="Freeform 504"/>
            <p:cNvSpPr>
              <a:spLocks/>
            </p:cNvSpPr>
            <p:nvPr/>
          </p:nvSpPr>
          <p:spPr bwMode="auto">
            <a:xfrm>
              <a:off x="11818028" y="7070776"/>
              <a:ext cx="44586" cy="35042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1" name="Freeform 505"/>
            <p:cNvSpPr>
              <a:spLocks/>
            </p:cNvSpPr>
            <p:nvPr/>
          </p:nvSpPr>
          <p:spPr bwMode="auto">
            <a:xfrm>
              <a:off x="11359426" y="5927165"/>
              <a:ext cx="57323" cy="57338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2" name="Freeform 506"/>
            <p:cNvSpPr>
              <a:spLocks/>
            </p:cNvSpPr>
            <p:nvPr/>
          </p:nvSpPr>
          <p:spPr bwMode="auto">
            <a:xfrm>
              <a:off x="11388093" y="5994061"/>
              <a:ext cx="28662" cy="28669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3" name="Freeform 507"/>
            <p:cNvSpPr>
              <a:spLocks/>
            </p:cNvSpPr>
            <p:nvPr/>
          </p:nvSpPr>
          <p:spPr bwMode="auto">
            <a:xfrm>
              <a:off x="11416754" y="6022733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4" name="Freeform 508"/>
            <p:cNvSpPr>
              <a:spLocks/>
            </p:cNvSpPr>
            <p:nvPr/>
          </p:nvSpPr>
          <p:spPr bwMode="auto">
            <a:xfrm>
              <a:off x="11416754" y="6048217"/>
              <a:ext cx="9553" cy="1911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5" name="Freeform 509"/>
            <p:cNvSpPr>
              <a:spLocks/>
            </p:cNvSpPr>
            <p:nvPr/>
          </p:nvSpPr>
          <p:spPr bwMode="auto">
            <a:xfrm>
              <a:off x="11416754" y="6067328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6" name="Freeform 510"/>
            <p:cNvSpPr>
              <a:spLocks/>
            </p:cNvSpPr>
            <p:nvPr/>
          </p:nvSpPr>
          <p:spPr bwMode="auto">
            <a:xfrm>
              <a:off x="11490002" y="6207491"/>
              <a:ext cx="9553" cy="1911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7" name="Freeform 511"/>
            <p:cNvSpPr>
              <a:spLocks/>
            </p:cNvSpPr>
            <p:nvPr/>
          </p:nvSpPr>
          <p:spPr bwMode="auto">
            <a:xfrm>
              <a:off x="11630131" y="5787002"/>
              <a:ext cx="19109" cy="38227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8" name="Freeform 512"/>
            <p:cNvSpPr>
              <a:spLocks/>
            </p:cNvSpPr>
            <p:nvPr/>
          </p:nvSpPr>
          <p:spPr bwMode="auto">
            <a:xfrm>
              <a:off x="8260699" y="11747159"/>
              <a:ext cx="111465" cy="57338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9" name="Freeform 513"/>
            <p:cNvSpPr>
              <a:spLocks/>
            </p:cNvSpPr>
            <p:nvPr/>
          </p:nvSpPr>
          <p:spPr bwMode="auto">
            <a:xfrm>
              <a:off x="8251144" y="11804497"/>
              <a:ext cx="82803" cy="57338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0" name="Freeform 514"/>
            <p:cNvSpPr>
              <a:spLocks/>
            </p:cNvSpPr>
            <p:nvPr/>
          </p:nvSpPr>
          <p:spPr bwMode="auto">
            <a:xfrm>
              <a:off x="8241593" y="11731231"/>
              <a:ext cx="73248" cy="44598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1" name="Freeform 515"/>
            <p:cNvSpPr>
              <a:spLocks/>
            </p:cNvSpPr>
            <p:nvPr/>
          </p:nvSpPr>
          <p:spPr bwMode="auto">
            <a:xfrm>
              <a:off x="8203376" y="11766272"/>
              <a:ext cx="76432" cy="47785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2" name="Freeform 516"/>
            <p:cNvSpPr>
              <a:spLocks/>
            </p:cNvSpPr>
            <p:nvPr/>
          </p:nvSpPr>
          <p:spPr bwMode="auto">
            <a:xfrm>
              <a:off x="8184267" y="11702559"/>
              <a:ext cx="28662" cy="2866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3" name="Freeform 517"/>
            <p:cNvSpPr>
              <a:spLocks/>
            </p:cNvSpPr>
            <p:nvPr/>
          </p:nvSpPr>
          <p:spPr bwMode="auto">
            <a:xfrm>
              <a:off x="8184267" y="11626107"/>
              <a:ext cx="66879" cy="66896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4" name="Freeform 518"/>
            <p:cNvSpPr>
              <a:spLocks/>
            </p:cNvSpPr>
            <p:nvPr/>
          </p:nvSpPr>
          <p:spPr bwMode="auto">
            <a:xfrm>
              <a:off x="8174712" y="11505057"/>
              <a:ext cx="47770" cy="101936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5" name="Freeform 519"/>
            <p:cNvSpPr>
              <a:spLocks/>
            </p:cNvSpPr>
            <p:nvPr/>
          </p:nvSpPr>
          <p:spPr bwMode="auto">
            <a:xfrm>
              <a:off x="8165159" y="11587880"/>
              <a:ext cx="28662" cy="57338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6" name="Freeform 520"/>
            <p:cNvSpPr>
              <a:spLocks/>
            </p:cNvSpPr>
            <p:nvPr/>
          </p:nvSpPr>
          <p:spPr bwMode="auto">
            <a:xfrm>
              <a:off x="8165159" y="11466830"/>
              <a:ext cx="47770" cy="66896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7" name="Freeform 521"/>
            <p:cNvSpPr>
              <a:spLocks/>
            </p:cNvSpPr>
            <p:nvPr/>
          </p:nvSpPr>
          <p:spPr bwMode="auto">
            <a:xfrm>
              <a:off x="8212931" y="11282067"/>
              <a:ext cx="47770" cy="44598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8" name="Freeform 522"/>
            <p:cNvSpPr>
              <a:spLocks/>
            </p:cNvSpPr>
            <p:nvPr/>
          </p:nvSpPr>
          <p:spPr bwMode="auto">
            <a:xfrm>
              <a:off x="8222485" y="11113235"/>
              <a:ext cx="57323" cy="101936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9" name="Freeform 523"/>
            <p:cNvSpPr>
              <a:spLocks/>
            </p:cNvSpPr>
            <p:nvPr/>
          </p:nvSpPr>
          <p:spPr bwMode="auto">
            <a:xfrm>
              <a:off x="8410382" y="8462859"/>
              <a:ext cx="44586" cy="38227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0" name="Freeform 524"/>
            <p:cNvSpPr>
              <a:spLocks/>
            </p:cNvSpPr>
            <p:nvPr/>
          </p:nvSpPr>
          <p:spPr bwMode="auto">
            <a:xfrm>
              <a:off x="8811656" y="8520200"/>
              <a:ext cx="54139" cy="7326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1" name="Freeform 525"/>
            <p:cNvSpPr>
              <a:spLocks/>
            </p:cNvSpPr>
            <p:nvPr/>
          </p:nvSpPr>
          <p:spPr bwMode="auto">
            <a:xfrm>
              <a:off x="9324397" y="9026702"/>
              <a:ext cx="130574" cy="121050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2" name="Freeform 526"/>
            <p:cNvSpPr>
              <a:spLocks/>
            </p:cNvSpPr>
            <p:nvPr/>
          </p:nvSpPr>
          <p:spPr bwMode="auto">
            <a:xfrm>
              <a:off x="8560064" y="8163419"/>
              <a:ext cx="92356" cy="38227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3" name="Freeform 527"/>
            <p:cNvSpPr>
              <a:spLocks/>
            </p:cNvSpPr>
            <p:nvPr/>
          </p:nvSpPr>
          <p:spPr bwMode="auto">
            <a:xfrm>
              <a:off x="8034585" y="8153861"/>
              <a:ext cx="105096" cy="47785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4" name="Freeform 528"/>
            <p:cNvSpPr>
              <a:spLocks/>
            </p:cNvSpPr>
            <p:nvPr/>
          </p:nvSpPr>
          <p:spPr bwMode="auto">
            <a:xfrm>
              <a:off x="7747963" y="7940431"/>
              <a:ext cx="484077" cy="168835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5" name="Freeform 529"/>
            <p:cNvSpPr>
              <a:spLocks/>
            </p:cNvSpPr>
            <p:nvPr/>
          </p:nvSpPr>
          <p:spPr bwMode="auto">
            <a:xfrm>
              <a:off x="8034585" y="7838493"/>
              <a:ext cx="38217" cy="35042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6" name="Freeform 530"/>
            <p:cNvSpPr>
              <a:spLocks/>
            </p:cNvSpPr>
            <p:nvPr/>
          </p:nvSpPr>
          <p:spPr bwMode="auto">
            <a:xfrm>
              <a:off x="8270255" y="8032812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7" name="Freeform 531"/>
            <p:cNvSpPr>
              <a:spLocks/>
            </p:cNvSpPr>
            <p:nvPr/>
          </p:nvSpPr>
          <p:spPr bwMode="auto">
            <a:xfrm>
              <a:off x="8830764" y="6656657"/>
              <a:ext cx="54139" cy="95566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8" name="Freeform 532"/>
            <p:cNvSpPr>
              <a:spLocks/>
            </p:cNvSpPr>
            <p:nvPr/>
          </p:nvSpPr>
          <p:spPr bwMode="auto">
            <a:xfrm>
              <a:off x="8856242" y="6704440"/>
              <a:ext cx="66879" cy="38227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9" name="Freeform 533"/>
            <p:cNvSpPr>
              <a:spLocks/>
            </p:cNvSpPr>
            <p:nvPr/>
          </p:nvSpPr>
          <p:spPr bwMode="auto">
            <a:xfrm>
              <a:off x="8671526" y="6666212"/>
              <a:ext cx="140127" cy="66896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0" name="Freeform 534"/>
            <p:cNvSpPr>
              <a:spLocks/>
            </p:cNvSpPr>
            <p:nvPr/>
          </p:nvSpPr>
          <p:spPr bwMode="auto">
            <a:xfrm>
              <a:off x="8700193" y="6481449"/>
              <a:ext cx="146495" cy="7326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1" name="Freeform 535"/>
            <p:cNvSpPr>
              <a:spLocks/>
            </p:cNvSpPr>
            <p:nvPr/>
          </p:nvSpPr>
          <p:spPr bwMode="auto">
            <a:xfrm>
              <a:off x="8932676" y="6385884"/>
              <a:ext cx="299364" cy="289884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2" name="Freeform 536"/>
            <p:cNvSpPr>
              <a:spLocks/>
            </p:cNvSpPr>
            <p:nvPr/>
          </p:nvSpPr>
          <p:spPr bwMode="auto">
            <a:xfrm>
              <a:off x="9174715" y="6592943"/>
              <a:ext cx="76432" cy="9238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3" name="Freeform 537"/>
            <p:cNvSpPr>
              <a:spLocks/>
            </p:cNvSpPr>
            <p:nvPr/>
          </p:nvSpPr>
          <p:spPr bwMode="auto">
            <a:xfrm>
              <a:off x="8652423" y="5694619"/>
              <a:ext cx="28662" cy="54153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4" name="Freeform 538"/>
            <p:cNvSpPr>
              <a:spLocks/>
            </p:cNvSpPr>
            <p:nvPr/>
          </p:nvSpPr>
          <p:spPr bwMode="auto">
            <a:xfrm>
              <a:off x="8512296" y="5787002"/>
              <a:ext cx="28662" cy="2866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5" name="Freeform 539"/>
            <p:cNvSpPr>
              <a:spLocks/>
            </p:cNvSpPr>
            <p:nvPr/>
          </p:nvSpPr>
          <p:spPr bwMode="auto">
            <a:xfrm>
              <a:off x="7868981" y="6283948"/>
              <a:ext cx="63695" cy="38227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6" name="Freeform 540"/>
            <p:cNvSpPr>
              <a:spLocks/>
            </p:cNvSpPr>
            <p:nvPr/>
          </p:nvSpPr>
          <p:spPr bwMode="auto">
            <a:xfrm>
              <a:off x="7970890" y="6057775"/>
              <a:ext cx="57323" cy="57338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7" name="Freeform 541"/>
            <p:cNvSpPr>
              <a:spLocks/>
            </p:cNvSpPr>
            <p:nvPr/>
          </p:nvSpPr>
          <p:spPr bwMode="auto">
            <a:xfrm>
              <a:off x="7942229" y="5656392"/>
              <a:ext cx="57323" cy="66896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8" name="Freeform 542"/>
            <p:cNvSpPr>
              <a:spLocks/>
            </p:cNvSpPr>
            <p:nvPr/>
          </p:nvSpPr>
          <p:spPr bwMode="auto">
            <a:xfrm>
              <a:off x="7782993" y="5618167"/>
              <a:ext cx="111465" cy="57338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9" name="Freeform 543"/>
            <p:cNvSpPr>
              <a:spLocks/>
            </p:cNvSpPr>
            <p:nvPr/>
          </p:nvSpPr>
          <p:spPr bwMode="auto">
            <a:xfrm>
              <a:off x="8018661" y="5583125"/>
              <a:ext cx="63695" cy="25484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0" name="Freeform 544"/>
            <p:cNvSpPr>
              <a:spLocks/>
            </p:cNvSpPr>
            <p:nvPr/>
          </p:nvSpPr>
          <p:spPr bwMode="auto">
            <a:xfrm>
              <a:off x="7623756" y="5395179"/>
              <a:ext cx="318473" cy="222990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1" name="Freeform 545"/>
            <p:cNvSpPr>
              <a:spLocks/>
            </p:cNvSpPr>
            <p:nvPr/>
          </p:nvSpPr>
          <p:spPr bwMode="auto">
            <a:xfrm>
              <a:off x="7747963" y="5376063"/>
              <a:ext cx="63695" cy="47785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2" name="Freeform 546"/>
            <p:cNvSpPr>
              <a:spLocks/>
            </p:cNvSpPr>
            <p:nvPr/>
          </p:nvSpPr>
          <p:spPr bwMode="auto">
            <a:xfrm>
              <a:off x="7728852" y="5385621"/>
              <a:ext cx="35033" cy="47785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3" name="Freeform 547"/>
            <p:cNvSpPr>
              <a:spLocks/>
            </p:cNvSpPr>
            <p:nvPr/>
          </p:nvSpPr>
          <p:spPr bwMode="auto">
            <a:xfrm>
              <a:off x="7642864" y="5207233"/>
              <a:ext cx="28662" cy="57338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4" name="Freeform 548"/>
            <p:cNvSpPr>
              <a:spLocks/>
            </p:cNvSpPr>
            <p:nvPr/>
          </p:nvSpPr>
          <p:spPr bwMode="auto">
            <a:xfrm>
              <a:off x="7502737" y="4719845"/>
              <a:ext cx="1343951" cy="984332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5" name="Freeform 549"/>
            <p:cNvSpPr>
              <a:spLocks/>
            </p:cNvSpPr>
            <p:nvPr/>
          </p:nvSpPr>
          <p:spPr bwMode="auto">
            <a:xfrm>
              <a:off x="8372164" y="5637283"/>
              <a:ext cx="57323" cy="19114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6" name="Freeform 550"/>
            <p:cNvSpPr>
              <a:spLocks/>
            </p:cNvSpPr>
            <p:nvPr/>
          </p:nvSpPr>
          <p:spPr bwMode="auto">
            <a:xfrm>
              <a:off x="8203376" y="5226347"/>
              <a:ext cx="76432" cy="19114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7" name="Freeform 551"/>
            <p:cNvSpPr>
              <a:spLocks/>
            </p:cNvSpPr>
            <p:nvPr/>
          </p:nvSpPr>
          <p:spPr bwMode="auto">
            <a:xfrm>
              <a:off x="8091911" y="5207233"/>
              <a:ext cx="111465" cy="9238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8" name="Freeform 552"/>
            <p:cNvSpPr>
              <a:spLocks/>
            </p:cNvSpPr>
            <p:nvPr/>
          </p:nvSpPr>
          <p:spPr bwMode="auto">
            <a:xfrm>
              <a:off x="7989999" y="5124408"/>
              <a:ext cx="63695" cy="35042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9" name="Freeform 553"/>
            <p:cNvSpPr>
              <a:spLocks/>
            </p:cNvSpPr>
            <p:nvPr/>
          </p:nvSpPr>
          <p:spPr bwMode="auto">
            <a:xfrm>
              <a:off x="8082358" y="5114850"/>
              <a:ext cx="57323" cy="2866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0" name="Freeform 554"/>
            <p:cNvSpPr>
              <a:spLocks/>
            </p:cNvSpPr>
            <p:nvPr/>
          </p:nvSpPr>
          <p:spPr bwMode="auto">
            <a:xfrm>
              <a:off x="8028216" y="5095739"/>
              <a:ext cx="44586" cy="1911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1" name="Freeform 555"/>
            <p:cNvSpPr>
              <a:spLocks/>
            </p:cNvSpPr>
            <p:nvPr/>
          </p:nvSpPr>
          <p:spPr bwMode="auto">
            <a:xfrm>
              <a:off x="7913567" y="4738956"/>
              <a:ext cx="245223" cy="105124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2" name="Freeform 556"/>
            <p:cNvSpPr>
              <a:spLocks/>
            </p:cNvSpPr>
            <p:nvPr/>
          </p:nvSpPr>
          <p:spPr bwMode="auto">
            <a:xfrm>
              <a:off x="5709742" y="6433669"/>
              <a:ext cx="270700" cy="178393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3" name="Freeform 557"/>
            <p:cNvSpPr>
              <a:spLocks/>
            </p:cNvSpPr>
            <p:nvPr/>
          </p:nvSpPr>
          <p:spPr bwMode="auto">
            <a:xfrm>
              <a:off x="5496368" y="6226607"/>
              <a:ext cx="121018" cy="130608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4" name="Freeform 558"/>
            <p:cNvSpPr>
              <a:spLocks/>
            </p:cNvSpPr>
            <p:nvPr/>
          </p:nvSpPr>
          <p:spPr bwMode="auto">
            <a:xfrm>
              <a:off x="5505923" y="6076886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5" name="Freeform 559"/>
            <p:cNvSpPr>
              <a:spLocks/>
            </p:cNvSpPr>
            <p:nvPr/>
          </p:nvSpPr>
          <p:spPr bwMode="auto">
            <a:xfrm>
              <a:off x="5458150" y="6032291"/>
              <a:ext cx="57323" cy="54153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6" name="Freeform 560"/>
            <p:cNvSpPr>
              <a:spLocks/>
            </p:cNvSpPr>
            <p:nvPr/>
          </p:nvSpPr>
          <p:spPr bwMode="auto">
            <a:xfrm>
              <a:off x="5432673" y="6048217"/>
              <a:ext cx="35033" cy="57338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7" name="Freeform 561"/>
            <p:cNvSpPr>
              <a:spLocks/>
            </p:cNvSpPr>
            <p:nvPr/>
          </p:nvSpPr>
          <p:spPr bwMode="auto">
            <a:xfrm>
              <a:off x="5375347" y="5994061"/>
              <a:ext cx="47770" cy="101936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8" name="Freeform 562"/>
            <p:cNvSpPr>
              <a:spLocks/>
            </p:cNvSpPr>
            <p:nvPr/>
          </p:nvSpPr>
          <p:spPr bwMode="auto">
            <a:xfrm>
              <a:off x="5337130" y="5955834"/>
              <a:ext cx="66879" cy="66896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9" name="Freeform 563"/>
            <p:cNvSpPr>
              <a:spLocks/>
            </p:cNvSpPr>
            <p:nvPr/>
          </p:nvSpPr>
          <p:spPr bwMode="auto">
            <a:xfrm>
              <a:off x="5404009" y="5955834"/>
              <a:ext cx="63695" cy="86010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0" name="Freeform 564"/>
            <p:cNvSpPr>
              <a:spLocks/>
            </p:cNvSpPr>
            <p:nvPr/>
          </p:nvSpPr>
          <p:spPr bwMode="auto">
            <a:xfrm>
              <a:off x="5384900" y="5974948"/>
              <a:ext cx="28662" cy="955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1" name="Freeform 565"/>
            <p:cNvSpPr>
              <a:spLocks/>
            </p:cNvSpPr>
            <p:nvPr/>
          </p:nvSpPr>
          <p:spPr bwMode="auto">
            <a:xfrm>
              <a:off x="4486812" y="5984506"/>
              <a:ext cx="124202" cy="63711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2" name="Freeform 566"/>
            <p:cNvSpPr>
              <a:spLocks/>
            </p:cNvSpPr>
            <p:nvPr/>
          </p:nvSpPr>
          <p:spPr bwMode="auto">
            <a:xfrm>
              <a:off x="4534582" y="5927165"/>
              <a:ext cx="76432" cy="66896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3" name="Freeform 567"/>
            <p:cNvSpPr>
              <a:spLocks/>
            </p:cNvSpPr>
            <p:nvPr/>
          </p:nvSpPr>
          <p:spPr bwMode="auto">
            <a:xfrm>
              <a:off x="4002734" y="6182007"/>
              <a:ext cx="92356" cy="35042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4" name="Freeform 568"/>
            <p:cNvSpPr>
              <a:spLocks/>
            </p:cNvSpPr>
            <p:nvPr/>
          </p:nvSpPr>
          <p:spPr bwMode="auto">
            <a:xfrm>
              <a:off x="3891269" y="6236163"/>
              <a:ext cx="54139" cy="47785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5" name="Freeform 569"/>
            <p:cNvSpPr>
              <a:spLocks/>
            </p:cNvSpPr>
            <p:nvPr/>
          </p:nvSpPr>
          <p:spPr bwMode="auto">
            <a:xfrm>
              <a:off x="7066431" y="5076623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6" name="Freeform 570"/>
            <p:cNvSpPr>
              <a:spLocks/>
            </p:cNvSpPr>
            <p:nvPr/>
          </p:nvSpPr>
          <p:spPr bwMode="auto">
            <a:xfrm>
              <a:off x="6999554" y="5133964"/>
              <a:ext cx="47770" cy="3504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7" name="Freeform 571"/>
            <p:cNvSpPr>
              <a:spLocks/>
            </p:cNvSpPr>
            <p:nvPr/>
          </p:nvSpPr>
          <p:spPr bwMode="auto">
            <a:xfrm>
              <a:off x="6942228" y="5169003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8" name="Freeform 572"/>
            <p:cNvSpPr>
              <a:spLocks/>
            </p:cNvSpPr>
            <p:nvPr/>
          </p:nvSpPr>
          <p:spPr bwMode="auto">
            <a:xfrm>
              <a:off x="6139678" y="4777183"/>
              <a:ext cx="859874" cy="42049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9" name="Freeform 573"/>
            <p:cNvSpPr>
              <a:spLocks/>
            </p:cNvSpPr>
            <p:nvPr/>
          </p:nvSpPr>
          <p:spPr bwMode="auto">
            <a:xfrm>
              <a:off x="6709745" y="4738956"/>
              <a:ext cx="130574" cy="86010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0" name="Freeform 574"/>
            <p:cNvSpPr>
              <a:spLocks/>
            </p:cNvSpPr>
            <p:nvPr/>
          </p:nvSpPr>
          <p:spPr bwMode="auto">
            <a:xfrm>
              <a:off x="6916751" y="4700729"/>
              <a:ext cx="296178" cy="273958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1" name="Freeform 575"/>
            <p:cNvSpPr>
              <a:spLocks/>
            </p:cNvSpPr>
            <p:nvPr/>
          </p:nvSpPr>
          <p:spPr bwMode="auto">
            <a:xfrm>
              <a:off x="7232037" y="4700729"/>
              <a:ext cx="261145" cy="20706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2" name="Freeform 576"/>
            <p:cNvSpPr>
              <a:spLocks/>
            </p:cNvSpPr>
            <p:nvPr/>
          </p:nvSpPr>
          <p:spPr bwMode="auto">
            <a:xfrm>
              <a:off x="5833947" y="4675245"/>
              <a:ext cx="503186" cy="308998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3" name="Freeform 577"/>
            <p:cNvSpPr>
              <a:spLocks/>
            </p:cNvSpPr>
            <p:nvPr/>
          </p:nvSpPr>
          <p:spPr bwMode="auto">
            <a:xfrm>
              <a:off x="6811655" y="4589235"/>
              <a:ext cx="66879" cy="38227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4" name="Freeform 578"/>
            <p:cNvSpPr>
              <a:spLocks/>
            </p:cNvSpPr>
            <p:nvPr/>
          </p:nvSpPr>
          <p:spPr bwMode="auto">
            <a:xfrm>
              <a:off x="6235221" y="4420403"/>
              <a:ext cx="560509" cy="264400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5" name="Freeform 579"/>
            <p:cNvSpPr>
              <a:spLocks/>
            </p:cNvSpPr>
            <p:nvPr/>
          </p:nvSpPr>
          <p:spPr bwMode="auto">
            <a:xfrm>
              <a:off x="6139678" y="4525526"/>
              <a:ext cx="95541" cy="63711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6" name="Freeform 580"/>
            <p:cNvSpPr>
              <a:spLocks/>
            </p:cNvSpPr>
            <p:nvPr/>
          </p:nvSpPr>
          <p:spPr bwMode="auto">
            <a:xfrm>
              <a:off x="5974074" y="4385363"/>
              <a:ext cx="343950" cy="159279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7" name="Freeform 581"/>
            <p:cNvSpPr>
              <a:spLocks/>
            </p:cNvSpPr>
            <p:nvPr/>
          </p:nvSpPr>
          <p:spPr bwMode="auto">
            <a:xfrm>
              <a:off x="6346686" y="4449069"/>
              <a:ext cx="73248" cy="19114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8" name="Freeform 582"/>
            <p:cNvSpPr>
              <a:spLocks/>
            </p:cNvSpPr>
            <p:nvPr/>
          </p:nvSpPr>
          <p:spPr bwMode="auto">
            <a:xfrm>
              <a:off x="6410381" y="4318467"/>
              <a:ext cx="197453" cy="9238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9" name="Freeform 583"/>
            <p:cNvSpPr>
              <a:spLocks/>
            </p:cNvSpPr>
            <p:nvPr/>
          </p:nvSpPr>
          <p:spPr bwMode="auto">
            <a:xfrm>
              <a:off x="6327577" y="4337578"/>
              <a:ext cx="73248" cy="38227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0" name="Freeform 584"/>
            <p:cNvSpPr>
              <a:spLocks/>
            </p:cNvSpPr>
            <p:nvPr/>
          </p:nvSpPr>
          <p:spPr bwMode="auto">
            <a:xfrm>
              <a:off x="6429489" y="4251568"/>
              <a:ext cx="197453" cy="66896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1" name="Freeform 585"/>
            <p:cNvSpPr>
              <a:spLocks/>
            </p:cNvSpPr>
            <p:nvPr/>
          </p:nvSpPr>
          <p:spPr bwMode="auto">
            <a:xfrm>
              <a:off x="6907195" y="4449069"/>
              <a:ext cx="261145" cy="178393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2" name="Freeform 586"/>
            <p:cNvSpPr>
              <a:spLocks/>
            </p:cNvSpPr>
            <p:nvPr/>
          </p:nvSpPr>
          <p:spPr bwMode="auto">
            <a:xfrm>
              <a:off x="6878534" y="4535082"/>
              <a:ext cx="82803" cy="25484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3" name="Freeform 587"/>
            <p:cNvSpPr>
              <a:spLocks/>
            </p:cNvSpPr>
            <p:nvPr/>
          </p:nvSpPr>
          <p:spPr bwMode="auto">
            <a:xfrm>
              <a:off x="6859425" y="4525526"/>
              <a:ext cx="76432" cy="19114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4" name="Freeform 588"/>
            <p:cNvSpPr>
              <a:spLocks/>
            </p:cNvSpPr>
            <p:nvPr/>
          </p:nvSpPr>
          <p:spPr bwMode="auto">
            <a:xfrm>
              <a:off x="6821208" y="4496854"/>
              <a:ext cx="95541" cy="47785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5" name="Freeform 589"/>
            <p:cNvSpPr>
              <a:spLocks/>
            </p:cNvSpPr>
            <p:nvPr/>
          </p:nvSpPr>
          <p:spPr bwMode="auto">
            <a:xfrm>
              <a:off x="6830763" y="4458630"/>
              <a:ext cx="66879" cy="47785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6" name="Freeform 590"/>
            <p:cNvSpPr>
              <a:spLocks/>
            </p:cNvSpPr>
            <p:nvPr/>
          </p:nvSpPr>
          <p:spPr bwMode="auto">
            <a:xfrm>
              <a:off x="6738407" y="4347133"/>
              <a:ext cx="111465" cy="82827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7" name="Freeform 591"/>
            <p:cNvSpPr>
              <a:spLocks/>
            </p:cNvSpPr>
            <p:nvPr/>
          </p:nvSpPr>
          <p:spPr bwMode="auto">
            <a:xfrm>
              <a:off x="6916751" y="4337578"/>
              <a:ext cx="82803" cy="2866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8" name="Freeform 592"/>
            <p:cNvSpPr>
              <a:spLocks/>
            </p:cNvSpPr>
            <p:nvPr/>
          </p:nvSpPr>
          <p:spPr bwMode="auto">
            <a:xfrm>
              <a:off x="6757513" y="4187857"/>
              <a:ext cx="334395" cy="178393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9" name="Freeform 593"/>
            <p:cNvSpPr>
              <a:spLocks/>
            </p:cNvSpPr>
            <p:nvPr/>
          </p:nvSpPr>
          <p:spPr bwMode="auto">
            <a:xfrm>
              <a:off x="7018660" y="4101847"/>
              <a:ext cx="101909" cy="47785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0" name="Freeform 594"/>
            <p:cNvSpPr>
              <a:spLocks/>
            </p:cNvSpPr>
            <p:nvPr/>
          </p:nvSpPr>
          <p:spPr bwMode="auto">
            <a:xfrm>
              <a:off x="7101463" y="4251568"/>
              <a:ext cx="187897" cy="105124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1" name="Freeform 595"/>
            <p:cNvSpPr>
              <a:spLocks/>
            </p:cNvSpPr>
            <p:nvPr/>
          </p:nvSpPr>
          <p:spPr bwMode="auto">
            <a:xfrm>
              <a:off x="7206560" y="4347133"/>
              <a:ext cx="165604" cy="47785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2" name="Freeform 596"/>
            <p:cNvSpPr>
              <a:spLocks/>
            </p:cNvSpPr>
            <p:nvPr/>
          </p:nvSpPr>
          <p:spPr bwMode="auto">
            <a:xfrm>
              <a:off x="7197007" y="4560566"/>
              <a:ext cx="156051" cy="105124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3" name="Freeform 597"/>
            <p:cNvSpPr>
              <a:spLocks/>
            </p:cNvSpPr>
            <p:nvPr/>
          </p:nvSpPr>
          <p:spPr bwMode="auto">
            <a:xfrm>
              <a:off x="7270254" y="4535082"/>
              <a:ext cx="38217" cy="25484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4" name="Freeform 598"/>
            <p:cNvSpPr>
              <a:spLocks/>
            </p:cNvSpPr>
            <p:nvPr/>
          </p:nvSpPr>
          <p:spPr bwMode="auto">
            <a:xfrm>
              <a:off x="7439043" y="4366247"/>
              <a:ext cx="82803" cy="54153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5" name="Freeform 599"/>
            <p:cNvSpPr>
              <a:spLocks/>
            </p:cNvSpPr>
            <p:nvPr/>
          </p:nvSpPr>
          <p:spPr bwMode="auto">
            <a:xfrm>
              <a:off x="7483629" y="4449069"/>
              <a:ext cx="28662" cy="38227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6" name="Freeform 600"/>
            <p:cNvSpPr>
              <a:spLocks/>
            </p:cNvSpPr>
            <p:nvPr/>
          </p:nvSpPr>
          <p:spPr bwMode="auto">
            <a:xfrm>
              <a:off x="7177896" y="4420403"/>
              <a:ext cx="831212" cy="25484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7" name="Freeform 601"/>
            <p:cNvSpPr>
              <a:spLocks/>
            </p:cNvSpPr>
            <p:nvPr/>
          </p:nvSpPr>
          <p:spPr bwMode="auto">
            <a:xfrm>
              <a:off x="7197007" y="3980797"/>
              <a:ext cx="550956" cy="347225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8" name="Freeform 602"/>
            <p:cNvSpPr>
              <a:spLocks/>
            </p:cNvSpPr>
            <p:nvPr/>
          </p:nvSpPr>
          <p:spPr bwMode="auto">
            <a:xfrm>
              <a:off x="7419934" y="3767367"/>
              <a:ext cx="1455416" cy="7581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9" name="Freeform 604"/>
            <p:cNvSpPr>
              <a:spLocks/>
            </p:cNvSpPr>
            <p:nvPr/>
          </p:nvSpPr>
          <p:spPr bwMode="auto">
            <a:xfrm>
              <a:off x="8101466" y="4187857"/>
              <a:ext cx="130574" cy="47785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0" name="Freeform 605"/>
            <p:cNvSpPr>
              <a:spLocks/>
            </p:cNvSpPr>
            <p:nvPr/>
          </p:nvSpPr>
          <p:spPr bwMode="auto">
            <a:xfrm>
              <a:off x="7738407" y="4226081"/>
              <a:ext cx="54142" cy="19114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1" name="Freeform 606"/>
            <p:cNvSpPr>
              <a:spLocks/>
            </p:cNvSpPr>
            <p:nvPr/>
          </p:nvSpPr>
          <p:spPr bwMode="auto">
            <a:xfrm>
              <a:off x="7980446" y="4515968"/>
              <a:ext cx="54142" cy="28672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2" name="Freeform 607"/>
            <p:cNvSpPr>
              <a:spLocks/>
            </p:cNvSpPr>
            <p:nvPr/>
          </p:nvSpPr>
          <p:spPr bwMode="auto">
            <a:xfrm>
              <a:off x="4805282" y="581567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3" name="Freeform 608"/>
            <p:cNvSpPr>
              <a:spLocks/>
            </p:cNvSpPr>
            <p:nvPr/>
          </p:nvSpPr>
          <p:spPr bwMode="auto">
            <a:xfrm>
              <a:off x="4872164" y="5806113"/>
              <a:ext cx="9556" cy="955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4" name="Freeform 609"/>
            <p:cNvSpPr>
              <a:spLocks/>
            </p:cNvSpPr>
            <p:nvPr/>
          </p:nvSpPr>
          <p:spPr bwMode="auto">
            <a:xfrm>
              <a:off x="3919931" y="5815671"/>
              <a:ext cx="63695" cy="57338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5" name="Freeform 610"/>
            <p:cNvSpPr>
              <a:spLocks/>
            </p:cNvSpPr>
            <p:nvPr/>
          </p:nvSpPr>
          <p:spPr bwMode="auto">
            <a:xfrm>
              <a:off x="17661981" y="9138193"/>
              <a:ext cx="19109" cy="955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6" name="Freeform 611"/>
            <p:cNvSpPr>
              <a:spLocks/>
            </p:cNvSpPr>
            <p:nvPr/>
          </p:nvSpPr>
          <p:spPr bwMode="auto">
            <a:xfrm>
              <a:off x="17540962" y="9119079"/>
              <a:ext cx="19109" cy="1911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7" name="Freeform 612"/>
            <p:cNvSpPr>
              <a:spLocks/>
            </p:cNvSpPr>
            <p:nvPr/>
          </p:nvSpPr>
          <p:spPr bwMode="auto">
            <a:xfrm>
              <a:off x="17961345" y="10785121"/>
              <a:ext cx="63695" cy="47785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8" name="Rectangle 613"/>
            <p:cNvSpPr>
              <a:spLocks noChangeArrowheads="1"/>
            </p:cNvSpPr>
            <p:nvPr/>
          </p:nvSpPr>
          <p:spPr bwMode="auto">
            <a:xfrm>
              <a:off x="12451788" y="5197675"/>
              <a:ext cx="3187" cy="3188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9" name="Freeform 614"/>
            <p:cNvSpPr>
              <a:spLocks/>
            </p:cNvSpPr>
            <p:nvPr/>
          </p:nvSpPr>
          <p:spPr bwMode="auto">
            <a:xfrm>
              <a:off x="9257516" y="10504795"/>
              <a:ext cx="95541" cy="82827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0" name="Freeform 615"/>
            <p:cNvSpPr>
              <a:spLocks/>
            </p:cNvSpPr>
            <p:nvPr/>
          </p:nvSpPr>
          <p:spPr bwMode="auto">
            <a:xfrm>
              <a:off x="7821211" y="6733109"/>
              <a:ext cx="66879" cy="28672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1" name="Freeform 616"/>
            <p:cNvSpPr>
              <a:spLocks/>
            </p:cNvSpPr>
            <p:nvPr/>
          </p:nvSpPr>
          <p:spPr bwMode="auto">
            <a:xfrm>
              <a:off x="8483629" y="11766268"/>
              <a:ext cx="168791" cy="14972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2" name="Freeform 617"/>
            <p:cNvSpPr>
              <a:spLocks/>
            </p:cNvSpPr>
            <p:nvPr/>
          </p:nvSpPr>
          <p:spPr bwMode="auto">
            <a:xfrm>
              <a:off x="8305288" y="11747159"/>
              <a:ext cx="280256" cy="216615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3" name="Freeform 618"/>
            <p:cNvSpPr>
              <a:spLocks/>
            </p:cNvSpPr>
            <p:nvPr/>
          </p:nvSpPr>
          <p:spPr bwMode="auto">
            <a:xfrm>
              <a:off x="8260699" y="8501084"/>
              <a:ext cx="710194" cy="516057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4" name="Freeform 619"/>
            <p:cNvSpPr>
              <a:spLocks/>
            </p:cNvSpPr>
            <p:nvPr/>
          </p:nvSpPr>
          <p:spPr bwMode="auto">
            <a:xfrm>
              <a:off x="8830764" y="8641249"/>
              <a:ext cx="242036" cy="356781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5" name="Freeform 620"/>
            <p:cNvSpPr>
              <a:spLocks/>
            </p:cNvSpPr>
            <p:nvPr/>
          </p:nvSpPr>
          <p:spPr bwMode="auto">
            <a:xfrm>
              <a:off x="8986815" y="8752743"/>
              <a:ext cx="207006" cy="216615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6" name="Freeform 621"/>
            <p:cNvSpPr>
              <a:spLocks/>
            </p:cNvSpPr>
            <p:nvPr/>
          </p:nvSpPr>
          <p:spPr bwMode="auto">
            <a:xfrm>
              <a:off x="9155606" y="8771859"/>
              <a:ext cx="149682" cy="168837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7" name="Freeform 622"/>
            <p:cNvSpPr>
              <a:spLocks/>
            </p:cNvSpPr>
            <p:nvPr/>
          </p:nvSpPr>
          <p:spPr bwMode="auto">
            <a:xfrm>
              <a:off x="7821211" y="8453303"/>
              <a:ext cx="754780" cy="786831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8" name="Freeform 623"/>
            <p:cNvSpPr>
              <a:spLocks/>
            </p:cNvSpPr>
            <p:nvPr/>
          </p:nvSpPr>
          <p:spPr bwMode="auto">
            <a:xfrm>
              <a:off x="7923120" y="8978916"/>
              <a:ext cx="261145" cy="3090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9" name="Freeform 624"/>
            <p:cNvSpPr>
              <a:spLocks/>
            </p:cNvSpPr>
            <p:nvPr/>
          </p:nvSpPr>
          <p:spPr bwMode="auto">
            <a:xfrm>
              <a:off x="7894458" y="9036257"/>
              <a:ext cx="598727" cy="8887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0" name="Freeform 625"/>
            <p:cNvSpPr>
              <a:spLocks/>
            </p:cNvSpPr>
            <p:nvPr/>
          </p:nvSpPr>
          <p:spPr bwMode="auto">
            <a:xfrm>
              <a:off x="8158790" y="9867685"/>
              <a:ext cx="407643" cy="198459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1" name="Freeform 626"/>
            <p:cNvSpPr>
              <a:spLocks/>
            </p:cNvSpPr>
            <p:nvPr/>
          </p:nvSpPr>
          <p:spPr bwMode="auto">
            <a:xfrm>
              <a:off x="8435859" y="9485418"/>
              <a:ext cx="598727" cy="653038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2" name="Freeform 627"/>
            <p:cNvSpPr>
              <a:spLocks/>
            </p:cNvSpPr>
            <p:nvPr/>
          </p:nvSpPr>
          <p:spPr bwMode="auto">
            <a:xfrm>
              <a:off x="8773441" y="9950508"/>
              <a:ext cx="420383" cy="41412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3" name="Freeform 628"/>
            <p:cNvSpPr>
              <a:spLocks noEditPoints="1"/>
            </p:cNvSpPr>
            <p:nvPr/>
          </p:nvSpPr>
          <p:spPr bwMode="auto">
            <a:xfrm>
              <a:off x="8241593" y="8800526"/>
              <a:ext cx="1856688" cy="188265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4" name="Freeform 629"/>
            <p:cNvSpPr>
              <a:spLocks/>
            </p:cNvSpPr>
            <p:nvPr/>
          </p:nvSpPr>
          <p:spPr bwMode="auto">
            <a:xfrm>
              <a:off x="8961338" y="10485681"/>
              <a:ext cx="251592" cy="261215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5" name="Freeform 630"/>
            <p:cNvSpPr>
              <a:spLocks/>
            </p:cNvSpPr>
            <p:nvPr/>
          </p:nvSpPr>
          <p:spPr bwMode="auto">
            <a:xfrm>
              <a:off x="8241593" y="10074745"/>
              <a:ext cx="961783" cy="167241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6" name="Freeform 631"/>
            <p:cNvSpPr>
              <a:spLocks/>
            </p:cNvSpPr>
            <p:nvPr/>
          </p:nvSpPr>
          <p:spPr bwMode="auto">
            <a:xfrm>
              <a:off x="7617387" y="8313140"/>
              <a:ext cx="203824" cy="226173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7" name="Freeform 632"/>
            <p:cNvSpPr>
              <a:spLocks/>
            </p:cNvSpPr>
            <p:nvPr/>
          </p:nvSpPr>
          <p:spPr bwMode="auto">
            <a:xfrm>
              <a:off x="7681084" y="8520197"/>
              <a:ext cx="159235" cy="14016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8" name="Freeform 633"/>
            <p:cNvSpPr>
              <a:spLocks/>
            </p:cNvSpPr>
            <p:nvPr/>
          </p:nvSpPr>
          <p:spPr bwMode="auto">
            <a:xfrm>
              <a:off x="7502737" y="8360921"/>
              <a:ext cx="105096" cy="82827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9" name="Freeform 634"/>
            <p:cNvSpPr>
              <a:spLocks/>
            </p:cNvSpPr>
            <p:nvPr/>
          </p:nvSpPr>
          <p:spPr bwMode="auto">
            <a:xfrm>
              <a:off x="7391272" y="8192091"/>
              <a:ext cx="187902" cy="216615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0" name="Freeform 635"/>
            <p:cNvSpPr>
              <a:spLocks/>
            </p:cNvSpPr>
            <p:nvPr/>
          </p:nvSpPr>
          <p:spPr bwMode="auto">
            <a:xfrm>
              <a:off x="6254330" y="7453043"/>
              <a:ext cx="1398093" cy="89832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1" name="Freeform 636"/>
            <p:cNvSpPr>
              <a:spLocks/>
            </p:cNvSpPr>
            <p:nvPr/>
          </p:nvSpPr>
          <p:spPr bwMode="auto">
            <a:xfrm>
              <a:off x="7531402" y="8287656"/>
              <a:ext cx="280256" cy="14972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2" name="Freeform 637"/>
            <p:cNvSpPr>
              <a:spLocks/>
            </p:cNvSpPr>
            <p:nvPr/>
          </p:nvSpPr>
          <p:spPr bwMode="auto">
            <a:xfrm>
              <a:off x="7531402" y="8163419"/>
              <a:ext cx="66879" cy="14016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3" name="Freeform 638"/>
            <p:cNvSpPr>
              <a:spLocks/>
            </p:cNvSpPr>
            <p:nvPr/>
          </p:nvSpPr>
          <p:spPr bwMode="auto">
            <a:xfrm>
              <a:off x="8232035" y="8080592"/>
              <a:ext cx="121018" cy="101936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4" name="Freeform 639"/>
            <p:cNvSpPr>
              <a:spLocks/>
            </p:cNvSpPr>
            <p:nvPr/>
          </p:nvSpPr>
          <p:spPr bwMode="auto">
            <a:xfrm>
              <a:off x="8343503" y="8080592"/>
              <a:ext cx="168791" cy="14016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5" name="Freeform 640"/>
            <p:cNvSpPr>
              <a:spLocks/>
            </p:cNvSpPr>
            <p:nvPr/>
          </p:nvSpPr>
          <p:spPr bwMode="auto">
            <a:xfrm>
              <a:off x="3843499" y="4965129"/>
              <a:ext cx="1812106" cy="1216878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6" name="Freeform 641"/>
            <p:cNvSpPr>
              <a:spLocks/>
            </p:cNvSpPr>
            <p:nvPr/>
          </p:nvSpPr>
          <p:spPr bwMode="auto">
            <a:xfrm>
              <a:off x="5888086" y="6516489"/>
              <a:ext cx="2697455" cy="1337930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7" name="Freeform 642"/>
            <p:cNvSpPr>
              <a:spLocks noEditPoints="1"/>
            </p:cNvSpPr>
            <p:nvPr/>
          </p:nvSpPr>
          <p:spPr bwMode="auto">
            <a:xfrm>
              <a:off x="5133309" y="4907791"/>
              <a:ext cx="3984080" cy="2048308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8" name="Freeform 643"/>
            <p:cNvSpPr>
              <a:spLocks/>
            </p:cNvSpPr>
            <p:nvPr/>
          </p:nvSpPr>
          <p:spPr bwMode="auto">
            <a:xfrm>
              <a:off x="17343512" y="9466307"/>
              <a:ext cx="95541" cy="82827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9" name="Freeform 644"/>
            <p:cNvSpPr>
              <a:spLocks/>
            </p:cNvSpPr>
            <p:nvPr/>
          </p:nvSpPr>
          <p:spPr bwMode="auto">
            <a:xfrm>
              <a:off x="17419944" y="9447193"/>
              <a:ext cx="121018" cy="445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0" name="Freeform 645"/>
            <p:cNvSpPr>
              <a:spLocks/>
            </p:cNvSpPr>
            <p:nvPr/>
          </p:nvSpPr>
          <p:spPr bwMode="auto">
            <a:xfrm>
              <a:off x="12273444" y="6414553"/>
              <a:ext cx="289811" cy="159279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1" name="Freeform 646"/>
            <p:cNvSpPr>
              <a:spLocks/>
            </p:cNvSpPr>
            <p:nvPr/>
          </p:nvSpPr>
          <p:spPr bwMode="auto">
            <a:xfrm>
              <a:off x="12142870" y="6545160"/>
              <a:ext cx="347132" cy="14972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2" name="Freeform 647"/>
            <p:cNvSpPr>
              <a:spLocks/>
            </p:cNvSpPr>
            <p:nvPr/>
          </p:nvSpPr>
          <p:spPr bwMode="auto">
            <a:xfrm>
              <a:off x="12021850" y="6656654"/>
              <a:ext cx="531848" cy="516057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3" name="Freeform 648"/>
            <p:cNvSpPr>
              <a:spLocks/>
            </p:cNvSpPr>
            <p:nvPr/>
          </p:nvSpPr>
          <p:spPr bwMode="auto">
            <a:xfrm>
              <a:off x="12330767" y="6685324"/>
              <a:ext cx="251592" cy="235731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4" name="Freeform 649"/>
            <p:cNvSpPr>
              <a:spLocks/>
            </p:cNvSpPr>
            <p:nvPr/>
          </p:nvSpPr>
          <p:spPr bwMode="auto">
            <a:xfrm>
              <a:off x="11470893" y="6414553"/>
              <a:ext cx="617835" cy="531986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5" name="Freeform 650"/>
            <p:cNvSpPr>
              <a:spLocks/>
            </p:cNvSpPr>
            <p:nvPr/>
          </p:nvSpPr>
          <p:spPr bwMode="auto">
            <a:xfrm>
              <a:off x="11983632" y="6621615"/>
              <a:ext cx="207006" cy="14016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6" name="Freeform 651"/>
            <p:cNvSpPr>
              <a:spLocks/>
            </p:cNvSpPr>
            <p:nvPr/>
          </p:nvSpPr>
          <p:spPr bwMode="auto">
            <a:xfrm>
              <a:off x="11808475" y="6395439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7" name="Freeform 652"/>
            <p:cNvSpPr>
              <a:spLocks/>
            </p:cNvSpPr>
            <p:nvPr/>
          </p:nvSpPr>
          <p:spPr bwMode="auto">
            <a:xfrm>
              <a:off x="11967711" y="6481449"/>
              <a:ext cx="35033" cy="35042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8" name="Freeform 653"/>
            <p:cNvSpPr>
              <a:spLocks/>
            </p:cNvSpPr>
            <p:nvPr/>
          </p:nvSpPr>
          <p:spPr bwMode="auto">
            <a:xfrm>
              <a:off x="11853061" y="6264832"/>
              <a:ext cx="187902" cy="168837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9" name="Freeform 654"/>
            <p:cNvSpPr>
              <a:spLocks/>
            </p:cNvSpPr>
            <p:nvPr/>
          </p:nvSpPr>
          <p:spPr bwMode="auto">
            <a:xfrm>
              <a:off x="12079173" y="5984503"/>
              <a:ext cx="140127" cy="20706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0" name="Freeform 655"/>
            <p:cNvSpPr>
              <a:spLocks/>
            </p:cNvSpPr>
            <p:nvPr/>
          </p:nvSpPr>
          <p:spPr bwMode="auto">
            <a:xfrm>
              <a:off x="11977264" y="6172454"/>
              <a:ext cx="417198" cy="4842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1" name="Freeform 656"/>
            <p:cNvSpPr>
              <a:spLocks/>
            </p:cNvSpPr>
            <p:nvPr/>
          </p:nvSpPr>
          <p:spPr bwMode="auto">
            <a:xfrm>
              <a:off x="12712935" y="6322173"/>
              <a:ext cx="831212" cy="493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2" name="Freeform 657"/>
            <p:cNvSpPr>
              <a:spLocks/>
            </p:cNvSpPr>
            <p:nvPr/>
          </p:nvSpPr>
          <p:spPr bwMode="auto">
            <a:xfrm>
              <a:off x="12451788" y="6506933"/>
              <a:ext cx="280256" cy="114679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3" name="Freeform 658"/>
            <p:cNvSpPr>
              <a:spLocks/>
            </p:cNvSpPr>
            <p:nvPr/>
          </p:nvSpPr>
          <p:spPr bwMode="auto">
            <a:xfrm>
              <a:off x="12760703" y="6086441"/>
              <a:ext cx="439491" cy="32811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4" name="Freeform 659"/>
            <p:cNvSpPr>
              <a:spLocks/>
            </p:cNvSpPr>
            <p:nvPr/>
          </p:nvSpPr>
          <p:spPr bwMode="auto">
            <a:xfrm>
              <a:off x="12658794" y="6067328"/>
              <a:ext cx="270700" cy="178393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5" name="Freeform 660"/>
            <p:cNvSpPr>
              <a:spLocks/>
            </p:cNvSpPr>
            <p:nvPr/>
          </p:nvSpPr>
          <p:spPr bwMode="auto">
            <a:xfrm>
              <a:off x="12658794" y="5955834"/>
              <a:ext cx="334397" cy="168837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6" name="Freeform 661"/>
            <p:cNvSpPr>
              <a:spLocks/>
            </p:cNvSpPr>
            <p:nvPr/>
          </p:nvSpPr>
          <p:spPr bwMode="auto">
            <a:xfrm>
              <a:off x="12760703" y="5853898"/>
              <a:ext cx="222932" cy="14016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7" name="Freeform 662"/>
            <p:cNvSpPr>
              <a:spLocks/>
            </p:cNvSpPr>
            <p:nvPr/>
          </p:nvSpPr>
          <p:spPr bwMode="auto">
            <a:xfrm>
              <a:off x="12591917" y="6143782"/>
              <a:ext cx="149682" cy="7326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8" name="Freeform 663"/>
            <p:cNvSpPr>
              <a:spLocks/>
            </p:cNvSpPr>
            <p:nvPr/>
          </p:nvSpPr>
          <p:spPr bwMode="auto">
            <a:xfrm>
              <a:off x="12359429" y="6162893"/>
              <a:ext cx="445860" cy="391823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9" name="Freeform 664"/>
            <p:cNvSpPr>
              <a:spLocks/>
            </p:cNvSpPr>
            <p:nvPr/>
          </p:nvSpPr>
          <p:spPr bwMode="auto">
            <a:xfrm>
              <a:off x="12630129" y="6573832"/>
              <a:ext cx="429938" cy="280329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0" name="Freeform 665"/>
            <p:cNvSpPr>
              <a:spLocks/>
            </p:cNvSpPr>
            <p:nvPr/>
          </p:nvSpPr>
          <p:spPr bwMode="auto">
            <a:xfrm>
              <a:off x="12929494" y="6564274"/>
              <a:ext cx="156051" cy="18795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1" name="Freeform 666"/>
            <p:cNvSpPr>
              <a:spLocks/>
            </p:cNvSpPr>
            <p:nvPr/>
          </p:nvSpPr>
          <p:spPr bwMode="auto">
            <a:xfrm>
              <a:off x="12993189" y="6666210"/>
              <a:ext cx="92356" cy="95566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2" name="Freeform 667"/>
            <p:cNvSpPr>
              <a:spLocks/>
            </p:cNvSpPr>
            <p:nvPr/>
          </p:nvSpPr>
          <p:spPr bwMode="auto">
            <a:xfrm>
              <a:off x="12712935" y="6815931"/>
              <a:ext cx="299364" cy="178393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3" name="Freeform 668"/>
            <p:cNvSpPr>
              <a:spLocks/>
            </p:cNvSpPr>
            <p:nvPr/>
          </p:nvSpPr>
          <p:spPr bwMode="auto">
            <a:xfrm>
              <a:off x="12423124" y="6771334"/>
              <a:ext cx="168791" cy="14016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4" name="Freeform 669"/>
            <p:cNvSpPr>
              <a:spLocks/>
            </p:cNvSpPr>
            <p:nvPr/>
          </p:nvSpPr>
          <p:spPr bwMode="auto">
            <a:xfrm>
              <a:off x="12544142" y="6704437"/>
              <a:ext cx="207006" cy="251657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5" name="Freeform 670"/>
            <p:cNvSpPr>
              <a:spLocks/>
            </p:cNvSpPr>
            <p:nvPr/>
          </p:nvSpPr>
          <p:spPr bwMode="auto">
            <a:xfrm>
              <a:off x="12432679" y="6554719"/>
              <a:ext cx="328029" cy="178393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6" name="Freeform 671"/>
            <p:cNvSpPr>
              <a:spLocks/>
            </p:cNvSpPr>
            <p:nvPr/>
          </p:nvSpPr>
          <p:spPr bwMode="auto">
            <a:xfrm>
              <a:off x="12620574" y="6956097"/>
              <a:ext cx="289811" cy="29944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7" name="Freeform 672"/>
            <p:cNvSpPr>
              <a:spLocks/>
            </p:cNvSpPr>
            <p:nvPr/>
          </p:nvSpPr>
          <p:spPr bwMode="auto">
            <a:xfrm>
              <a:off x="12881724" y="6940166"/>
              <a:ext cx="140127" cy="9238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8" name="Freeform 673"/>
            <p:cNvSpPr>
              <a:spLocks/>
            </p:cNvSpPr>
            <p:nvPr/>
          </p:nvSpPr>
          <p:spPr bwMode="auto">
            <a:xfrm>
              <a:off x="12582361" y="6911499"/>
              <a:ext cx="82803" cy="168837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9" name="Freeform 674"/>
            <p:cNvSpPr>
              <a:spLocks/>
            </p:cNvSpPr>
            <p:nvPr/>
          </p:nvSpPr>
          <p:spPr bwMode="auto">
            <a:xfrm>
              <a:off x="12630129" y="6930613"/>
              <a:ext cx="121018" cy="82827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0" name="Freeform 675"/>
            <p:cNvSpPr>
              <a:spLocks/>
            </p:cNvSpPr>
            <p:nvPr/>
          </p:nvSpPr>
          <p:spPr bwMode="auto">
            <a:xfrm>
              <a:off x="13655610" y="6984764"/>
              <a:ext cx="178346" cy="14972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1" name="Freeform 676"/>
            <p:cNvSpPr>
              <a:spLocks/>
            </p:cNvSpPr>
            <p:nvPr/>
          </p:nvSpPr>
          <p:spPr bwMode="auto">
            <a:xfrm>
              <a:off x="13722489" y="7061218"/>
              <a:ext cx="923568" cy="78364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2" name="Freeform 677"/>
            <p:cNvSpPr>
              <a:spLocks/>
            </p:cNvSpPr>
            <p:nvPr/>
          </p:nvSpPr>
          <p:spPr bwMode="auto">
            <a:xfrm>
              <a:off x="13741597" y="7070776"/>
              <a:ext cx="73250" cy="54156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3" name="Freeform 678"/>
            <p:cNvSpPr>
              <a:spLocks/>
            </p:cNvSpPr>
            <p:nvPr/>
          </p:nvSpPr>
          <p:spPr bwMode="auto">
            <a:xfrm>
              <a:off x="13525034" y="6844600"/>
              <a:ext cx="328029" cy="168837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4" name="Freeform 679"/>
            <p:cNvSpPr>
              <a:spLocks/>
            </p:cNvSpPr>
            <p:nvPr/>
          </p:nvSpPr>
          <p:spPr bwMode="auto">
            <a:xfrm>
              <a:off x="13751153" y="6956097"/>
              <a:ext cx="251592" cy="197506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5" name="Freeform 680"/>
            <p:cNvSpPr>
              <a:spLocks/>
            </p:cNvSpPr>
            <p:nvPr/>
          </p:nvSpPr>
          <p:spPr bwMode="auto">
            <a:xfrm>
              <a:off x="13833954" y="7574093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6" name="Freeform 681"/>
            <p:cNvSpPr>
              <a:spLocks/>
            </p:cNvSpPr>
            <p:nvPr/>
          </p:nvSpPr>
          <p:spPr bwMode="auto">
            <a:xfrm>
              <a:off x="13311662" y="7220495"/>
              <a:ext cx="324842" cy="251657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7" name="Freeform 682"/>
            <p:cNvSpPr>
              <a:spLocks/>
            </p:cNvSpPr>
            <p:nvPr/>
          </p:nvSpPr>
          <p:spPr bwMode="auto">
            <a:xfrm>
              <a:off x="13461341" y="7201383"/>
              <a:ext cx="464969" cy="439605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8" name="Freeform 683"/>
            <p:cNvSpPr>
              <a:spLocks/>
            </p:cNvSpPr>
            <p:nvPr/>
          </p:nvSpPr>
          <p:spPr bwMode="auto">
            <a:xfrm>
              <a:off x="12872168" y="6946541"/>
              <a:ext cx="885351" cy="337667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9" name="Freeform 684"/>
            <p:cNvSpPr>
              <a:spLocks/>
            </p:cNvSpPr>
            <p:nvPr/>
          </p:nvSpPr>
          <p:spPr bwMode="auto">
            <a:xfrm>
              <a:off x="13273442" y="7481712"/>
              <a:ext cx="980892" cy="786831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0" name="Freeform 685"/>
            <p:cNvSpPr>
              <a:spLocks/>
            </p:cNvSpPr>
            <p:nvPr/>
          </p:nvSpPr>
          <p:spPr bwMode="auto">
            <a:xfrm>
              <a:off x="13292551" y="7424369"/>
              <a:ext cx="194268" cy="20706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1" name="Freeform 686"/>
            <p:cNvSpPr>
              <a:spLocks/>
            </p:cNvSpPr>
            <p:nvPr/>
          </p:nvSpPr>
          <p:spPr bwMode="auto">
            <a:xfrm>
              <a:off x="13302106" y="7351105"/>
              <a:ext cx="73250" cy="82827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2" name="Freeform 687"/>
            <p:cNvSpPr>
              <a:spLocks/>
            </p:cNvSpPr>
            <p:nvPr/>
          </p:nvSpPr>
          <p:spPr bwMode="auto">
            <a:xfrm>
              <a:off x="13292551" y="7462599"/>
              <a:ext cx="28664" cy="66896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3" name="Freeform 688"/>
            <p:cNvSpPr>
              <a:spLocks/>
            </p:cNvSpPr>
            <p:nvPr/>
          </p:nvSpPr>
          <p:spPr bwMode="auto">
            <a:xfrm>
              <a:off x="13254336" y="7424369"/>
              <a:ext cx="76432" cy="245289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4" name="Freeform 689"/>
            <p:cNvSpPr>
              <a:spLocks/>
            </p:cNvSpPr>
            <p:nvPr/>
          </p:nvSpPr>
          <p:spPr bwMode="auto">
            <a:xfrm>
              <a:off x="14028220" y="7790708"/>
              <a:ext cx="47770" cy="7326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5" name="Freeform 690"/>
            <p:cNvSpPr>
              <a:spLocks/>
            </p:cNvSpPr>
            <p:nvPr/>
          </p:nvSpPr>
          <p:spPr bwMode="auto">
            <a:xfrm>
              <a:off x="13646057" y="8137935"/>
              <a:ext cx="496815" cy="315371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6" name="Freeform 691"/>
            <p:cNvSpPr>
              <a:spLocks/>
            </p:cNvSpPr>
            <p:nvPr/>
          </p:nvSpPr>
          <p:spPr bwMode="auto">
            <a:xfrm>
              <a:off x="14085545" y="7790708"/>
              <a:ext cx="382165" cy="458719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7" name="Freeform 692"/>
            <p:cNvSpPr>
              <a:spLocks/>
            </p:cNvSpPr>
            <p:nvPr/>
          </p:nvSpPr>
          <p:spPr bwMode="auto">
            <a:xfrm>
              <a:off x="14897646" y="6892386"/>
              <a:ext cx="512741" cy="222990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8" name="Freeform 693"/>
            <p:cNvSpPr>
              <a:spLocks/>
            </p:cNvSpPr>
            <p:nvPr/>
          </p:nvSpPr>
          <p:spPr bwMode="auto">
            <a:xfrm>
              <a:off x="14273445" y="6752222"/>
              <a:ext cx="831212" cy="487388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9" name="Freeform 694"/>
            <p:cNvSpPr>
              <a:spLocks/>
            </p:cNvSpPr>
            <p:nvPr/>
          </p:nvSpPr>
          <p:spPr bwMode="auto">
            <a:xfrm>
              <a:off x="14525037" y="7293764"/>
              <a:ext cx="0" cy="955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0" name="Freeform 695"/>
            <p:cNvSpPr>
              <a:spLocks/>
            </p:cNvSpPr>
            <p:nvPr/>
          </p:nvSpPr>
          <p:spPr bwMode="auto">
            <a:xfrm>
              <a:off x="14095099" y="6921055"/>
              <a:ext cx="681527" cy="401378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1" name="Freeform 696"/>
            <p:cNvSpPr>
              <a:spLocks/>
            </p:cNvSpPr>
            <p:nvPr/>
          </p:nvSpPr>
          <p:spPr bwMode="auto">
            <a:xfrm>
              <a:off x="14814846" y="7013435"/>
              <a:ext cx="372610" cy="251657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2" name="Freeform 697"/>
            <p:cNvSpPr>
              <a:spLocks/>
            </p:cNvSpPr>
            <p:nvPr/>
          </p:nvSpPr>
          <p:spPr bwMode="auto">
            <a:xfrm>
              <a:off x="14515484" y="7230053"/>
              <a:ext cx="773889" cy="6912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3" name="Freeform 698"/>
            <p:cNvSpPr>
              <a:spLocks/>
            </p:cNvSpPr>
            <p:nvPr/>
          </p:nvSpPr>
          <p:spPr bwMode="auto">
            <a:xfrm>
              <a:off x="14477266" y="7144043"/>
              <a:ext cx="700638" cy="49694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4" name="Freeform 699"/>
            <p:cNvSpPr>
              <a:spLocks/>
            </p:cNvSpPr>
            <p:nvPr/>
          </p:nvSpPr>
          <p:spPr bwMode="auto">
            <a:xfrm>
              <a:off x="14413572" y="6742664"/>
              <a:ext cx="25477" cy="38227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5" name="Freeform 700"/>
            <p:cNvSpPr>
              <a:spLocks noEditPoints="1"/>
            </p:cNvSpPr>
            <p:nvPr/>
          </p:nvSpPr>
          <p:spPr bwMode="auto">
            <a:xfrm>
              <a:off x="13824398" y="6153340"/>
              <a:ext cx="1894907" cy="907882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6" name="Freeform 701"/>
            <p:cNvSpPr>
              <a:spLocks/>
            </p:cNvSpPr>
            <p:nvPr/>
          </p:nvSpPr>
          <p:spPr bwMode="auto">
            <a:xfrm>
              <a:off x="14849878" y="7284206"/>
              <a:ext cx="1308918" cy="1395268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7" name="Freeform 702"/>
            <p:cNvSpPr>
              <a:spLocks/>
            </p:cNvSpPr>
            <p:nvPr/>
          </p:nvSpPr>
          <p:spPr bwMode="auto">
            <a:xfrm>
              <a:off x="15926311" y="7669658"/>
              <a:ext cx="382165" cy="917438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8" name="Freeform 703"/>
            <p:cNvSpPr>
              <a:spLocks/>
            </p:cNvSpPr>
            <p:nvPr/>
          </p:nvSpPr>
          <p:spPr bwMode="auto">
            <a:xfrm>
              <a:off x="15747967" y="7781150"/>
              <a:ext cx="213379" cy="261215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9" name="Freeform 704"/>
            <p:cNvSpPr>
              <a:spLocks/>
            </p:cNvSpPr>
            <p:nvPr/>
          </p:nvSpPr>
          <p:spPr bwMode="auto">
            <a:xfrm>
              <a:off x="16149241" y="8071036"/>
              <a:ext cx="391721" cy="719934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0" name="Freeform 705"/>
            <p:cNvSpPr>
              <a:spLocks/>
            </p:cNvSpPr>
            <p:nvPr/>
          </p:nvSpPr>
          <p:spPr bwMode="auto">
            <a:xfrm>
              <a:off x="16362618" y="7921315"/>
              <a:ext cx="356688" cy="729492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1" name="Freeform 706"/>
            <p:cNvSpPr>
              <a:spLocks/>
            </p:cNvSpPr>
            <p:nvPr/>
          </p:nvSpPr>
          <p:spPr bwMode="auto">
            <a:xfrm>
              <a:off x="16279815" y="7978656"/>
              <a:ext cx="343950" cy="42049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2" name="Freeform 707"/>
            <p:cNvSpPr>
              <a:spLocks/>
            </p:cNvSpPr>
            <p:nvPr/>
          </p:nvSpPr>
          <p:spPr bwMode="auto">
            <a:xfrm>
              <a:off x="17754337" y="9119079"/>
              <a:ext cx="420383" cy="356781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3" name="Freeform 708"/>
            <p:cNvSpPr>
              <a:spLocks/>
            </p:cNvSpPr>
            <p:nvPr/>
          </p:nvSpPr>
          <p:spPr bwMode="auto">
            <a:xfrm>
              <a:off x="18165166" y="9176423"/>
              <a:ext cx="477708" cy="382265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4" name="Freeform 709"/>
            <p:cNvSpPr>
              <a:spLocks/>
            </p:cNvSpPr>
            <p:nvPr/>
          </p:nvSpPr>
          <p:spPr bwMode="auto">
            <a:xfrm>
              <a:off x="16681089" y="8829198"/>
              <a:ext cx="477708" cy="42049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5" name="Freeform 710"/>
            <p:cNvSpPr>
              <a:spLocks/>
            </p:cNvSpPr>
            <p:nvPr/>
          </p:nvSpPr>
          <p:spPr bwMode="auto">
            <a:xfrm>
              <a:off x="16709750" y="8717701"/>
              <a:ext cx="458600" cy="29944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6" name="Freeform 711"/>
            <p:cNvSpPr>
              <a:spLocks/>
            </p:cNvSpPr>
            <p:nvPr/>
          </p:nvSpPr>
          <p:spPr bwMode="auto">
            <a:xfrm>
              <a:off x="15776631" y="7679214"/>
              <a:ext cx="159235" cy="9238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7" name="Freeform 712"/>
            <p:cNvSpPr>
              <a:spLocks/>
            </p:cNvSpPr>
            <p:nvPr/>
          </p:nvSpPr>
          <p:spPr bwMode="auto">
            <a:xfrm>
              <a:off x="15410388" y="7574093"/>
              <a:ext cx="347132" cy="216615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8" name="Freeform 713"/>
            <p:cNvSpPr>
              <a:spLocks/>
            </p:cNvSpPr>
            <p:nvPr/>
          </p:nvSpPr>
          <p:spPr bwMode="auto">
            <a:xfrm>
              <a:off x="16372171" y="8360921"/>
              <a:ext cx="261145" cy="216615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9" name="Freeform 714"/>
            <p:cNvSpPr>
              <a:spLocks/>
            </p:cNvSpPr>
            <p:nvPr/>
          </p:nvSpPr>
          <p:spPr bwMode="auto">
            <a:xfrm>
              <a:off x="16270259" y="8743185"/>
              <a:ext cx="207006" cy="245289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0" name="Freeform 715"/>
            <p:cNvSpPr>
              <a:spLocks/>
            </p:cNvSpPr>
            <p:nvPr/>
          </p:nvSpPr>
          <p:spPr bwMode="auto">
            <a:xfrm>
              <a:off x="15104655" y="6264832"/>
              <a:ext cx="2799367" cy="1825318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1" name="Freeform 716"/>
            <p:cNvSpPr>
              <a:spLocks/>
            </p:cNvSpPr>
            <p:nvPr/>
          </p:nvSpPr>
          <p:spPr bwMode="auto">
            <a:xfrm>
              <a:off x="15747967" y="6357215"/>
              <a:ext cx="1464969" cy="637107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2" name="Freeform 717"/>
            <p:cNvSpPr>
              <a:spLocks/>
            </p:cNvSpPr>
            <p:nvPr/>
          </p:nvSpPr>
          <p:spPr bwMode="auto">
            <a:xfrm>
              <a:off x="12219302" y="5133964"/>
              <a:ext cx="585987" cy="1009821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3" name="Freeform 718"/>
            <p:cNvSpPr>
              <a:spLocks/>
            </p:cNvSpPr>
            <p:nvPr/>
          </p:nvSpPr>
          <p:spPr bwMode="auto">
            <a:xfrm>
              <a:off x="12649240" y="5057512"/>
              <a:ext cx="503186" cy="786831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4" name="Freeform 719"/>
            <p:cNvSpPr>
              <a:spLocks/>
            </p:cNvSpPr>
            <p:nvPr/>
          </p:nvSpPr>
          <p:spPr bwMode="auto">
            <a:xfrm>
              <a:off x="11929493" y="4965129"/>
              <a:ext cx="1194269" cy="1000263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5" name="Freeform 720"/>
            <p:cNvSpPr>
              <a:spLocks noEditPoints="1"/>
            </p:cNvSpPr>
            <p:nvPr/>
          </p:nvSpPr>
          <p:spPr bwMode="auto">
            <a:xfrm>
              <a:off x="12945416" y="4366247"/>
              <a:ext cx="7563702" cy="2637633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6" name="Freeform 721"/>
            <p:cNvSpPr>
              <a:spLocks/>
            </p:cNvSpPr>
            <p:nvPr/>
          </p:nvSpPr>
          <p:spPr bwMode="auto">
            <a:xfrm>
              <a:off x="18193828" y="6226607"/>
              <a:ext cx="140127" cy="29944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7" name="Freeform 722"/>
            <p:cNvSpPr>
              <a:spLocks/>
            </p:cNvSpPr>
            <p:nvPr/>
          </p:nvSpPr>
          <p:spPr bwMode="auto">
            <a:xfrm>
              <a:off x="18222490" y="6516489"/>
              <a:ext cx="140127" cy="216615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8" name="Freeform 723"/>
            <p:cNvSpPr>
              <a:spLocks/>
            </p:cNvSpPr>
            <p:nvPr/>
          </p:nvSpPr>
          <p:spPr bwMode="auto">
            <a:xfrm>
              <a:off x="17483637" y="7153601"/>
              <a:ext cx="197453" cy="235731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9" name="Freeform 724"/>
            <p:cNvSpPr>
              <a:spLocks/>
            </p:cNvSpPr>
            <p:nvPr/>
          </p:nvSpPr>
          <p:spPr bwMode="auto">
            <a:xfrm>
              <a:off x="17400836" y="6901941"/>
              <a:ext cx="299364" cy="289887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0" name="Freeform 725"/>
            <p:cNvSpPr>
              <a:spLocks/>
            </p:cNvSpPr>
            <p:nvPr/>
          </p:nvSpPr>
          <p:spPr bwMode="auto">
            <a:xfrm>
              <a:off x="11209749" y="6162893"/>
              <a:ext cx="222932" cy="23254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1" name="Freeform 726"/>
            <p:cNvSpPr>
              <a:spLocks/>
            </p:cNvSpPr>
            <p:nvPr/>
          </p:nvSpPr>
          <p:spPr bwMode="auto">
            <a:xfrm>
              <a:off x="11321211" y="6153340"/>
              <a:ext cx="149682" cy="9238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2" name="Freeform 727"/>
            <p:cNvSpPr>
              <a:spLocks/>
            </p:cNvSpPr>
            <p:nvPr/>
          </p:nvSpPr>
          <p:spPr bwMode="auto">
            <a:xfrm>
              <a:off x="11267072" y="6854158"/>
              <a:ext cx="585987" cy="430050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3" name="Freeform 728"/>
            <p:cNvSpPr>
              <a:spLocks/>
            </p:cNvSpPr>
            <p:nvPr/>
          </p:nvSpPr>
          <p:spPr bwMode="auto">
            <a:xfrm>
              <a:off x="11267072" y="6946541"/>
              <a:ext cx="149682" cy="283516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4" name="Freeform 729"/>
            <p:cNvSpPr>
              <a:spLocks/>
            </p:cNvSpPr>
            <p:nvPr/>
          </p:nvSpPr>
          <p:spPr bwMode="auto">
            <a:xfrm>
              <a:off x="13069621" y="9510902"/>
              <a:ext cx="493633" cy="825058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5" name="Freeform 730"/>
            <p:cNvSpPr>
              <a:spLocks/>
            </p:cNvSpPr>
            <p:nvPr/>
          </p:nvSpPr>
          <p:spPr bwMode="auto">
            <a:xfrm>
              <a:off x="13181086" y="9485418"/>
              <a:ext cx="149682" cy="353598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6" name="Freeform 731"/>
            <p:cNvSpPr>
              <a:spLocks/>
            </p:cNvSpPr>
            <p:nvPr/>
          </p:nvSpPr>
          <p:spPr bwMode="auto">
            <a:xfrm>
              <a:off x="12674715" y="9418522"/>
              <a:ext cx="560509" cy="468277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7" name="Freeform 732"/>
            <p:cNvSpPr>
              <a:spLocks/>
            </p:cNvSpPr>
            <p:nvPr/>
          </p:nvSpPr>
          <p:spPr bwMode="auto">
            <a:xfrm>
              <a:off x="12247966" y="9839014"/>
              <a:ext cx="595542" cy="589329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8" name="Freeform 733"/>
            <p:cNvSpPr>
              <a:spLocks/>
            </p:cNvSpPr>
            <p:nvPr/>
          </p:nvSpPr>
          <p:spPr bwMode="auto">
            <a:xfrm>
              <a:off x="12263888" y="8781415"/>
              <a:ext cx="850321" cy="8887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9" name="Freeform 734"/>
            <p:cNvSpPr>
              <a:spLocks/>
            </p:cNvSpPr>
            <p:nvPr/>
          </p:nvSpPr>
          <p:spPr bwMode="auto">
            <a:xfrm>
              <a:off x="12254333" y="9307030"/>
              <a:ext cx="525479" cy="589329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0" name="Freeform 735"/>
            <p:cNvSpPr>
              <a:spLocks/>
            </p:cNvSpPr>
            <p:nvPr/>
          </p:nvSpPr>
          <p:spPr bwMode="auto">
            <a:xfrm>
              <a:off x="12591915" y="9867685"/>
              <a:ext cx="429938" cy="44916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1" name="Freeform 736"/>
            <p:cNvSpPr>
              <a:spLocks/>
            </p:cNvSpPr>
            <p:nvPr/>
          </p:nvSpPr>
          <p:spPr bwMode="auto">
            <a:xfrm>
              <a:off x="12824398" y="9775302"/>
              <a:ext cx="366243" cy="324926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2" name="Freeform 737"/>
            <p:cNvSpPr>
              <a:spLocks/>
            </p:cNvSpPr>
            <p:nvPr/>
          </p:nvSpPr>
          <p:spPr bwMode="auto">
            <a:xfrm>
              <a:off x="13069621" y="10259505"/>
              <a:ext cx="92356" cy="105124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3" name="Freeform 738"/>
            <p:cNvSpPr>
              <a:spLocks noEditPoints="1"/>
            </p:cNvSpPr>
            <p:nvPr/>
          </p:nvSpPr>
          <p:spPr bwMode="auto">
            <a:xfrm>
              <a:off x="12442232" y="10090673"/>
              <a:ext cx="738853" cy="646665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4" name="Freeform 739"/>
            <p:cNvSpPr>
              <a:spLocks/>
            </p:cNvSpPr>
            <p:nvPr/>
          </p:nvSpPr>
          <p:spPr bwMode="auto">
            <a:xfrm>
              <a:off x="12919938" y="10399671"/>
              <a:ext cx="121018" cy="124237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5" name="Freeform 740"/>
            <p:cNvSpPr>
              <a:spLocks/>
            </p:cNvSpPr>
            <p:nvPr/>
          </p:nvSpPr>
          <p:spPr bwMode="auto">
            <a:xfrm>
              <a:off x="12263888" y="9240129"/>
              <a:ext cx="47770" cy="76452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6" name="Freeform 741"/>
            <p:cNvSpPr>
              <a:spLocks/>
            </p:cNvSpPr>
            <p:nvPr/>
          </p:nvSpPr>
          <p:spPr bwMode="auto">
            <a:xfrm>
              <a:off x="12219300" y="8857867"/>
              <a:ext cx="324842" cy="42049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7" name="Freeform 742"/>
            <p:cNvSpPr>
              <a:spLocks/>
            </p:cNvSpPr>
            <p:nvPr/>
          </p:nvSpPr>
          <p:spPr bwMode="auto">
            <a:xfrm>
              <a:off x="12359429" y="8520197"/>
              <a:ext cx="595542" cy="42049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8" name="Freeform 743"/>
            <p:cNvSpPr>
              <a:spLocks/>
            </p:cNvSpPr>
            <p:nvPr/>
          </p:nvSpPr>
          <p:spPr bwMode="auto">
            <a:xfrm>
              <a:off x="11697008" y="7921315"/>
              <a:ext cx="1092359" cy="767717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9" name="Freeform 744"/>
            <p:cNvSpPr>
              <a:spLocks/>
            </p:cNvSpPr>
            <p:nvPr/>
          </p:nvSpPr>
          <p:spPr bwMode="auto">
            <a:xfrm>
              <a:off x="12684268" y="7940429"/>
              <a:ext cx="767517" cy="94610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0" name="Freeform 745"/>
            <p:cNvSpPr>
              <a:spLocks/>
            </p:cNvSpPr>
            <p:nvPr/>
          </p:nvSpPr>
          <p:spPr bwMode="auto">
            <a:xfrm>
              <a:off x="13356248" y="8182530"/>
              <a:ext cx="299364" cy="27077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1" name="Freeform 746"/>
            <p:cNvSpPr>
              <a:spLocks/>
            </p:cNvSpPr>
            <p:nvPr/>
          </p:nvSpPr>
          <p:spPr bwMode="auto">
            <a:xfrm>
              <a:off x="13200194" y="8313140"/>
              <a:ext cx="691083" cy="573398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2" name="Freeform 747"/>
            <p:cNvSpPr>
              <a:spLocks/>
            </p:cNvSpPr>
            <p:nvPr/>
          </p:nvSpPr>
          <p:spPr bwMode="auto">
            <a:xfrm>
              <a:off x="13235227" y="8481973"/>
              <a:ext cx="812103" cy="777272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3" name="Freeform 748"/>
            <p:cNvSpPr>
              <a:spLocks/>
            </p:cNvSpPr>
            <p:nvPr/>
          </p:nvSpPr>
          <p:spPr bwMode="auto">
            <a:xfrm>
              <a:off x="13601471" y="8437375"/>
              <a:ext cx="82803" cy="101936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4" name="Freeform 749"/>
            <p:cNvSpPr>
              <a:spLocks/>
            </p:cNvSpPr>
            <p:nvPr/>
          </p:nvSpPr>
          <p:spPr bwMode="auto">
            <a:xfrm>
              <a:off x="13040961" y="8848311"/>
              <a:ext cx="242036" cy="261215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5" name="Freeform 750"/>
            <p:cNvSpPr>
              <a:spLocks/>
            </p:cNvSpPr>
            <p:nvPr/>
          </p:nvSpPr>
          <p:spPr bwMode="auto">
            <a:xfrm>
              <a:off x="13012297" y="9147751"/>
              <a:ext cx="92356" cy="9238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6" name="Freeform 751"/>
            <p:cNvSpPr>
              <a:spLocks/>
            </p:cNvSpPr>
            <p:nvPr/>
          </p:nvSpPr>
          <p:spPr bwMode="auto">
            <a:xfrm>
              <a:off x="13012297" y="9090413"/>
              <a:ext cx="101909" cy="86010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7" name="Freeform 752"/>
            <p:cNvSpPr>
              <a:spLocks/>
            </p:cNvSpPr>
            <p:nvPr/>
          </p:nvSpPr>
          <p:spPr bwMode="auto">
            <a:xfrm>
              <a:off x="13031406" y="9061741"/>
              <a:ext cx="503186" cy="544729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8" name="Freeform 753"/>
            <p:cNvSpPr>
              <a:spLocks/>
            </p:cNvSpPr>
            <p:nvPr/>
          </p:nvSpPr>
          <p:spPr bwMode="auto">
            <a:xfrm>
              <a:off x="12117393" y="8931134"/>
              <a:ext cx="251592" cy="289887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9" name="Freeform 754"/>
            <p:cNvSpPr>
              <a:spLocks/>
            </p:cNvSpPr>
            <p:nvPr/>
          </p:nvSpPr>
          <p:spPr bwMode="auto">
            <a:xfrm>
              <a:off x="12133315" y="8931134"/>
              <a:ext cx="105096" cy="66896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0" name="Freeform 755"/>
            <p:cNvSpPr>
              <a:spLocks/>
            </p:cNvSpPr>
            <p:nvPr/>
          </p:nvSpPr>
          <p:spPr bwMode="auto">
            <a:xfrm>
              <a:off x="12098282" y="8427819"/>
              <a:ext cx="343950" cy="531986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1" name="Freeform 756"/>
            <p:cNvSpPr>
              <a:spLocks/>
            </p:cNvSpPr>
            <p:nvPr/>
          </p:nvSpPr>
          <p:spPr bwMode="auto">
            <a:xfrm>
              <a:off x="11732043" y="8453303"/>
              <a:ext cx="140127" cy="289887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2" name="Freeform 757"/>
            <p:cNvSpPr>
              <a:spLocks/>
            </p:cNvSpPr>
            <p:nvPr/>
          </p:nvSpPr>
          <p:spPr bwMode="auto">
            <a:xfrm>
              <a:off x="11827584" y="8380032"/>
              <a:ext cx="550956" cy="477833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3" name="Freeform 758"/>
            <p:cNvSpPr>
              <a:spLocks/>
            </p:cNvSpPr>
            <p:nvPr/>
          </p:nvSpPr>
          <p:spPr bwMode="auto">
            <a:xfrm>
              <a:off x="11432679" y="8322691"/>
              <a:ext cx="394905" cy="280329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4" name="Freeform 759"/>
            <p:cNvSpPr>
              <a:spLocks/>
            </p:cNvSpPr>
            <p:nvPr/>
          </p:nvSpPr>
          <p:spPr bwMode="auto">
            <a:xfrm>
              <a:off x="11697010" y="8529753"/>
              <a:ext cx="92356" cy="222990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5" name="Freeform 760"/>
            <p:cNvSpPr>
              <a:spLocks/>
            </p:cNvSpPr>
            <p:nvPr/>
          </p:nvSpPr>
          <p:spPr bwMode="auto">
            <a:xfrm>
              <a:off x="11295734" y="8539311"/>
              <a:ext cx="296178" cy="289887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6" name="Freeform 761"/>
            <p:cNvSpPr>
              <a:spLocks/>
            </p:cNvSpPr>
            <p:nvPr/>
          </p:nvSpPr>
          <p:spPr bwMode="auto">
            <a:xfrm>
              <a:off x="11547328" y="8529753"/>
              <a:ext cx="213379" cy="280329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7" name="Freeform 762"/>
            <p:cNvSpPr>
              <a:spLocks/>
            </p:cNvSpPr>
            <p:nvPr/>
          </p:nvSpPr>
          <p:spPr bwMode="auto">
            <a:xfrm>
              <a:off x="11079175" y="8558422"/>
              <a:ext cx="140127" cy="168835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8" name="Freeform 763"/>
            <p:cNvSpPr>
              <a:spLocks/>
            </p:cNvSpPr>
            <p:nvPr/>
          </p:nvSpPr>
          <p:spPr bwMode="auto">
            <a:xfrm>
              <a:off x="11161976" y="8631691"/>
              <a:ext cx="207006" cy="197506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9" name="Freeform 764"/>
            <p:cNvSpPr>
              <a:spLocks/>
            </p:cNvSpPr>
            <p:nvPr/>
          </p:nvSpPr>
          <p:spPr bwMode="auto">
            <a:xfrm>
              <a:off x="11015478" y="8443745"/>
              <a:ext cx="324842" cy="273958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0" name="Freeform 765"/>
            <p:cNvSpPr>
              <a:spLocks/>
            </p:cNvSpPr>
            <p:nvPr/>
          </p:nvSpPr>
          <p:spPr bwMode="auto">
            <a:xfrm>
              <a:off x="10929493" y="8453303"/>
              <a:ext cx="149682" cy="66896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1" name="Freeform 766"/>
            <p:cNvSpPr>
              <a:spLocks/>
            </p:cNvSpPr>
            <p:nvPr/>
          </p:nvSpPr>
          <p:spPr bwMode="auto">
            <a:xfrm>
              <a:off x="10919937" y="8389590"/>
              <a:ext cx="140127" cy="38227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2" name="Freeform 767"/>
            <p:cNvSpPr>
              <a:spLocks/>
            </p:cNvSpPr>
            <p:nvPr/>
          </p:nvSpPr>
          <p:spPr bwMode="auto">
            <a:xfrm>
              <a:off x="10900829" y="7733369"/>
              <a:ext cx="560509" cy="637107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3" name="Freeform 768"/>
            <p:cNvSpPr>
              <a:spLocks/>
            </p:cNvSpPr>
            <p:nvPr/>
          </p:nvSpPr>
          <p:spPr bwMode="auto">
            <a:xfrm>
              <a:off x="10900829" y="8258982"/>
              <a:ext cx="270700" cy="213435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4" name="Freeform 769"/>
            <p:cNvSpPr>
              <a:spLocks/>
            </p:cNvSpPr>
            <p:nvPr/>
          </p:nvSpPr>
          <p:spPr bwMode="auto">
            <a:xfrm>
              <a:off x="11136499" y="7838490"/>
              <a:ext cx="783439" cy="729492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5" name="Freeform 770"/>
            <p:cNvSpPr>
              <a:spLocks/>
            </p:cNvSpPr>
            <p:nvPr/>
          </p:nvSpPr>
          <p:spPr bwMode="auto">
            <a:xfrm>
              <a:off x="12814845" y="7500821"/>
              <a:ext cx="515923" cy="503317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6" name="Freeform 771"/>
            <p:cNvSpPr>
              <a:spLocks/>
            </p:cNvSpPr>
            <p:nvPr/>
          </p:nvSpPr>
          <p:spPr bwMode="auto">
            <a:xfrm>
              <a:off x="12050511" y="7210939"/>
              <a:ext cx="187902" cy="363153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7" name="Freeform 772"/>
            <p:cNvSpPr>
              <a:spLocks/>
            </p:cNvSpPr>
            <p:nvPr/>
          </p:nvSpPr>
          <p:spPr bwMode="auto">
            <a:xfrm>
              <a:off x="12133317" y="7424369"/>
              <a:ext cx="710194" cy="684895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8" name="Freeform 773"/>
            <p:cNvSpPr>
              <a:spLocks/>
            </p:cNvSpPr>
            <p:nvPr/>
          </p:nvSpPr>
          <p:spPr bwMode="auto">
            <a:xfrm>
              <a:off x="10910384" y="7714256"/>
              <a:ext cx="391721" cy="318556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9" name="Freeform 774"/>
            <p:cNvSpPr>
              <a:spLocks/>
            </p:cNvSpPr>
            <p:nvPr/>
          </p:nvSpPr>
          <p:spPr bwMode="auto">
            <a:xfrm>
              <a:off x="11098281" y="7265092"/>
              <a:ext cx="560509" cy="44916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0" name="Freeform 775"/>
            <p:cNvSpPr>
              <a:spLocks/>
            </p:cNvSpPr>
            <p:nvPr/>
          </p:nvSpPr>
          <p:spPr bwMode="auto">
            <a:xfrm>
              <a:off x="11295736" y="7220495"/>
              <a:ext cx="968154" cy="923808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1" name="Freeform 776"/>
            <p:cNvSpPr>
              <a:spLocks/>
            </p:cNvSpPr>
            <p:nvPr/>
          </p:nvSpPr>
          <p:spPr bwMode="auto">
            <a:xfrm>
              <a:off x="8295732" y="3719582"/>
              <a:ext cx="2850322" cy="212476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2" name="Freeform 777"/>
            <p:cNvSpPr>
              <a:spLocks/>
            </p:cNvSpPr>
            <p:nvPr/>
          </p:nvSpPr>
          <p:spPr bwMode="auto">
            <a:xfrm>
              <a:off x="9136497" y="5038398"/>
              <a:ext cx="149682" cy="105124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3" name="Freeform 778"/>
            <p:cNvSpPr>
              <a:spLocks/>
            </p:cNvSpPr>
            <p:nvPr/>
          </p:nvSpPr>
          <p:spPr bwMode="auto">
            <a:xfrm>
              <a:off x="9184270" y="4965129"/>
              <a:ext cx="38217" cy="19114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4" name="Freeform 779"/>
            <p:cNvSpPr>
              <a:spLocks/>
            </p:cNvSpPr>
            <p:nvPr/>
          </p:nvSpPr>
          <p:spPr bwMode="auto">
            <a:xfrm>
              <a:off x="9212932" y="3859745"/>
              <a:ext cx="101909" cy="57338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5" name="Freeform 780"/>
            <p:cNvSpPr>
              <a:spLocks/>
            </p:cNvSpPr>
            <p:nvPr/>
          </p:nvSpPr>
          <p:spPr bwMode="auto">
            <a:xfrm>
              <a:off x="9528218" y="3776918"/>
              <a:ext cx="76432" cy="44598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6" name="Freeform 782"/>
            <p:cNvSpPr>
              <a:spLocks/>
            </p:cNvSpPr>
            <p:nvPr/>
          </p:nvSpPr>
          <p:spPr bwMode="auto">
            <a:xfrm>
              <a:off x="10735225" y="3897972"/>
              <a:ext cx="54142" cy="38227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7" name="Freeform 783"/>
            <p:cNvSpPr>
              <a:spLocks/>
            </p:cNvSpPr>
            <p:nvPr/>
          </p:nvSpPr>
          <p:spPr bwMode="auto">
            <a:xfrm>
              <a:off x="10808475" y="3936197"/>
              <a:ext cx="47770" cy="955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8" name="Freeform 784"/>
            <p:cNvSpPr>
              <a:spLocks/>
            </p:cNvSpPr>
            <p:nvPr/>
          </p:nvSpPr>
          <p:spPr bwMode="auto">
            <a:xfrm>
              <a:off x="10808475" y="4468183"/>
              <a:ext cx="38217" cy="66896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9" name="Freeform 785"/>
            <p:cNvSpPr>
              <a:spLocks/>
            </p:cNvSpPr>
            <p:nvPr/>
          </p:nvSpPr>
          <p:spPr bwMode="auto">
            <a:xfrm>
              <a:off x="10827583" y="4589232"/>
              <a:ext cx="63695" cy="38227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0" name="Freeform 786"/>
            <p:cNvSpPr>
              <a:spLocks/>
            </p:cNvSpPr>
            <p:nvPr/>
          </p:nvSpPr>
          <p:spPr bwMode="auto">
            <a:xfrm>
              <a:off x="10566434" y="4796294"/>
              <a:ext cx="159235" cy="9238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1" name="Freeform 787"/>
            <p:cNvSpPr>
              <a:spLocks/>
            </p:cNvSpPr>
            <p:nvPr/>
          </p:nvSpPr>
          <p:spPr bwMode="auto">
            <a:xfrm>
              <a:off x="10537774" y="4777183"/>
              <a:ext cx="82803" cy="28672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2" name="Freeform 788"/>
            <p:cNvSpPr>
              <a:spLocks/>
            </p:cNvSpPr>
            <p:nvPr/>
          </p:nvSpPr>
          <p:spPr bwMode="auto">
            <a:xfrm>
              <a:off x="10407201" y="4974685"/>
              <a:ext cx="121018" cy="63711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3" name="Freeform 789"/>
            <p:cNvSpPr>
              <a:spLocks/>
            </p:cNvSpPr>
            <p:nvPr/>
          </p:nvSpPr>
          <p:spPr bwMode="auto">
            <a:xfrm>
              <a:off x="9305288" y="5067067"/>
              <a:ext cx="38217" cy="57338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4" name="Freeform 790"/>
            <p:cNvSpPr>
              <a:spLocks/>
            </p:cNvSpPr>
            <p:nvPr/>
          </p:nvSpPr>
          <p:spPr bwMode="auto">
            <a:xfrm>
              <a:off x="9222485" y="4946016"/>
              <a:ext cx="35033" cy="38227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5" name="Freeform 791"/>
            <p:cNvSpPr>
              <a:spLocks/>
            </p:cNvSpPr>
            <p:nvPr/>
          </p:nvSpPr>
          <p:spPr bwMode="auto">
            <a:xfrm>
              <a:off x="10865798" y="4347133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6" name="Freeform 792"/>
            <p:cNvSpPr>
              <a:spLocks/>
            </p:cNvSpPr>
            <p:nvPr/>
          </p:nvSpPr>
          <p:spPr bwMode="auto">
            <a:xfrm>
              <a:off x="10789366" y="4245195"/>
              <a:ext cx="28664" cy="15928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7" name="Freeform 793"/>
            <p:cNvSpPr>
              <a:spLocks/>
            </p:cNvSpPr>
            <p:nvPr/>
          </p:nvSpPr>
          <p:spPr bwMode="auto">
            <a:xfrm>
              <a:off x="10865798" y="4206968"/>
              <a:ext cx="25477" cy="28672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8" name="Freeform 794"/>
            <p:cNvSpPr>
              <a:spLocks/>
            </p:cNvSpPr>
            <p:nvPr/>
          </p:nvSpPr>
          <p:spPr bwMode="auto">
            <a:xfrm>
              <a:off x="8314841" y="4394916"/>
              <a:ext cx="47770" cy="6370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9" name="Freeform 795"/>
            <p:cNvSpPr>
              <a:spLocks/>
            </p:cNvSpPr>
            <p:nvPr/>
          </p:nvSpPr>
          <p:spPr bwMode="auto">
            <a:xfrm>
              <a:off x="8372164" y="4394916"/>
              <a:ext cx="573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500" name="Freeform 796"/>
            <p:cNvSpPr>
              <a:spLocks/>
            </p:cNvSpPr>
            <p:nvPr/>
          </p:nvSpPr>
          <p:spPr bwMode="auto">
            <a:xfrm>
              <a:off x="9445417" y="3802407"/>
              <a:ext cx="38217" cy="19114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501" name="Freeform 797"/>
            <p:cNvSpPr>
              <a:spLocks/>
            </p:cNvSpPr>
            <p:nvPr/>
          </p:nvSpPr>
          <p:spPr bwMode="auto">
            <a:xfrm>
              <a:off x="5467694" y="6086410"/>
              <a:ext cx="85988" cy="111494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19"/>
          <p:cNvSpPr txBox="1"/>
          <p:nvPr/>
        </p:nvSpPr>
        <p:spPr>
          <a:xfrm>
            <a:off x="1528411" y="2043855"/>
            <a:ext cx="51395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Europe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504" name="Group 503"/>
          <p:cNvGrpSpPr/>
          <p:nvPr/>
        </p:nvGrpSpPr>
        <p:grpSpPr>
          <a:xfrm>
            <a:off x="8228419" y="0"/>
            <a:ext cx="16176941" cy="11831782"/>
            <a:chOff x="2979926" y="-33603"/>
            <a:chExt cx="6221676" cy="4549336"/>
          </a:xfrm>
          <a:solidFill>
            <a:schemeClr val="bg1">
              <a:lumMod val="85000"/>
            </a:schemeClr>
          </a:solidFill>
        </p:grpSpPr>
        <p:sp>
          <p:nvSpPr>
            <p:cNvPr id="505" name="Freeform 100"/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6" name="Freeform 23"/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7" name="Freeform 5"/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8" name="Freeform 6"/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9" name="Freeform 84"/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0" name="Freeform 193"/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1" name="Freeform 47"/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2" name="Freeform 88"/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3" name="Freeform 197"/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4" name="Freeform 9"/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5" name="Freeform 21"/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6" name="Freeform 25"/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7" name="Freeform 51"/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8" name="Freeform 61"/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9" name="Freeform 63"/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0" name="Freeform 144"/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1" name="Freeform 217"/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2" name="Freeform 219"/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3" name="Freeform 7"/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4" name="Freeform 17"/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5" name="Freeform 29"/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6" name="Freeform 31"/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7" name="Freeform 33"/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8" name="Freeform 41"/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9" name="Freeform 53"/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0" name="Freeform 195"/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1" name="Freeform 212"/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2" name="Freeform 221"/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3" name="Freeform 11"/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4" name="Freeform 13"/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5" name="Freeform 19"/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6" name="Freeform 39"/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7" name="Freeform 45"/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8" name="Freeform 78"/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9" name="Freeform 80"/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0" name="Freeform 86"/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1" name="Freeform 90"/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solidFill>
              <a:schemeClr val="accent1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2" name="Freeform 92"/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3" name="Freeform 96"/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4" name="Freeform 102"/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5" name="Freeform 109"/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6" name="Freeform 139"/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7" name="Freeform 146"/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8" name="Freeform 210"/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9" name="Freeform 223"/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solidFill>
              <a:schemeClr val="accent2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50" name="Freeform 549"/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</p:grpSp>
      <p:sp>
        <p:nvSpPr>
          <p:cNvPr id="552" name="TextBox 551"/>
          <p:cNvSpPr txBox="1"/>
          <p:nvPr/>
        </p:nvSpPr>
        <p:spPr>
          <a:xfrm>
            <a:off x="1522536" y="4088236"/>
            <a:ext cx="8330745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65" name="Oval 564"/>
          <p:cNvSpPr/>
          <p:nvPr/>
        </p:nvSpPr>
        <p:spPr>
          <a:xfrm>
            <a:off x="1611797" y="10667886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66" name="Oval 565"/>
          <p:cNvSpPr/>
          <p:nvPr/>
        </p:nvSpPr>
        <p:spPr>
          <a:xfrm>
            <a:off x="1611797" y="8379292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67" name="TextBox 566"/>
          <p:cNvSpPr txBox="1"/>
          <p:nvPr/>
        </p:nvSpPr>
        <p:spPr>
          <a:xfrm>
            <a:off x="3238798" y="8158932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8" name="TextBox 567"/>
          <p:cNvSpPr txBox="1"/>
          <p:nvPr/>
        </p:nvSpPr>
        <p:spPr>
          <a:xfrm>
            <a:off x="3238798" y="10407613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9" name="Shape 2623"/>
          <p:cNvSpPr/>
          <p:nvPr/>
        </p:nvSpPr>
        <p:spPr>
          <a:xfrm>
            <a:off x="2030237" y="8740629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70" name="Shape 2624"/>
          <p:cNvSpPr/>
          <p:nvPr/>
        </p:nvSpPr>
        <p:spPr>
          <a:xfrm>
            <a:off x="2001192" y="11050075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26040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19"/>
          <p:cNvSpPr txBox="1"/>
          <p:nvPr/>
        </p:nvSpPr>
        <p:spPr>
          <a:xfrm>
            <a:off x="7650334" y="1167634"/>
            <a:ext cx="9097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Australia 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664791" y="2466930"/>
            <a:ext cx="1098777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74940" y="3655979"/>
            <a:ext cx="9777534" cy="9223442"/>
            <a:chOff x="3090623" y="673509"/>
            <a:chExt cx="6010754" cy="5670126"/>
          </a:xfrm>
        </p:grpSpPr>
        <p:sp>
          <p:nvSpPr>
            <p:cNvPr id="504" name="Freeform 503"/>
            <p:cNvSpPr>
              <a:spLocks noChangeArrowheads="1"/>
            </p:cNvSpPr>
            <p:nvPr/>
          </p:nvSpPr>
          <p:spPr bwMode="auto">
            <a:xfrm>
              <a:off x="3090623" y="1216164"/>
              <a:ext cx="2374803" cy="3492743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5" name="Freeform 504"/>
            <p:cNvSpPr>
              <a:spLocks noChangeArrowheads="1"/>
            </p:cNvSpPr>
            <p:nvPr/>
          </p:nvSpPr>
          <p:spPr bwMode="auto">
            <a:xfrm>
              <a:off x="5457307" y="808834"/>
              <a:ext cx="1336926" cy="2333007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6" name="Freeform 505"/>
            <p:cNvSpPr>
              <a:spLocks noChangeArrowheads="1"/>
            </p:cNvSpPr>
            <p:nvPr/>
          </p:nvSpPr>
          <p:spPr bwMode="auto">
            <a:xfrm>
              <a:off x="6791527" y="673509"/>
              <a:ext cx="2301731" cy="3002867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7" name="Freeform 506"/>
            <p:cNvSpPr>
              <a:spLocks noChangeArrowheads="1"/>
            </p:cNvSpPr>
            <p:nvPr/>
          </p:nvSpPr>
          <p:spPr bwMode="auto">
            <a:xfrm>
              <a:off x="5465426" y="3136427"/>
              <a:ext cx="1776703" cy="2123253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8" name="Freeform 507"/>
            <p:cNvSpPr>
              <a:spLocks noChangeArrowheads="1"/>
            </p:cNvSpPr>
            <p:nvPr/>
          </p:nvSpPr>
          <p:spPr bwMode="auto">
            <a:xfrm>
              <a:off x="7236718" y="4518099"/>
              <a:ext cx="1328806" cy="94321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9" name="Freeform 508"/>
            <p:cNvSpPr>
              <a:spLocks noChangeArrowheads="1"/>
            </p:cNvSpPr>
            <p:nvPr/>
          </p:nvSpPr>
          <p:spPr bwMode="auto">
            <a:xfrm>
              <a:off x="7239423" y="3503159"/>
              <a:ext cx="1861954" cy="1650967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10" name="Freeform 509"/>
            <p:cNvSpPr>
              <a:spLocks noChangeArrowheads="1"/>
            </p:cNvSpPr>
            <p:nvPr/>
          </p:nvSpPr>
          <p:spPr bwMode="auto">
            <a:xfrm>
              <a:off x="7661611" y="5546570"/>
              <a:ext cx="679288" cy="797065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</p:grpSp>
      <p:sp>
        <p:nvSpPr>
          <p:cNvPr id="511" name="TextBox 510"/>
          <p:cNvSpPr txBox="1"/>
          <p:nvPr/>
        </p:nvSpPr>
        <p:spPr>
          <a:xfrm>
            <a:off x="13762130" y="4034114"/>
            <a:ext cx="83307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12" name="Oval 511"/>
          <p:cNvSpPr/>
          <p:nvPr/>
        </p:nvSpPr>
        <p:spPr>
          <a:xfrm>
            <a:off x="13851391" y="10085997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13" name="Oval 512"/>
          <p:cNvSpPr/>
          <p:nvPr/>
        </p:nvSpPr>
        <p:spPr>
          <a:xfrm>
            <a:off x="13851391" y="7797403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14" name="TextBox 513"/>
          <p:cNvSpPr txBox="1"/>
          <p:nvPr/>
        </p:nvSpPr>
        <p:spPr>
          <a:xfrm>
            <a:off x="15478392" y="7577043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15" name="TextBox 514"/>
          <p:cNvSpPr txBox="1"/>
          <p:nvPr/>
        </p:nvSpPr>
        <p:spPr>
          <a:xfrm>
            <a:off x="15478392" y="9825724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16" name="Shape 2623"/>
          <p:cNvSpPr/>
          <p:nvPr/>
        </p:nvSpPr>
        <p:spPr>
          <a:xfrm>
            <a:off x="14269831" y="8158740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17" name="Shape 2624"/>
          <p:cNvSpPr/>
          <p:nvPr/>
        </p:nvSpPr>
        <p:spPr>
          <a:xfrm>
            <a:off x="14240786" y="10468186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33226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00275" y="6480785"/>
            <a:ext cx="868218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Get in Touch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0" name="Freeform 185"/>
          <p:cNvSpPr>
            <a:spLocks noChangeArrowheads="1"/>
          </p:cNvSpPr>
          <p:nvPr/>
        </p:nvSpPr>
        <p:spPr bwMode="auto">
          <a:xfrm>
            <a:off x="11071553" y="4251598"/>
            <a:ext cx="2234544" cy="1709328"/>
          </a:xfrm>
          <a:custGeom>
            <a:avLst/>
            <a:gdLst>
              <a:gd name="T0" fmla="*/ 545 w 619"/>
              <a:gd name="T1" fmla="*/ 0 h 472"/>
              <a:gd name="T2" fmla="*/ 545 w 619"/>
              <a:gd name="T3" fmla="*/ 0 h 472"/>
              <a:gd name="T4" fmla="*/ 73 w 619"/>
              <a:gd name="T5" fmla="*/ 0 h 472"/>
              <a:gd name="T6" fmla="*/ 0 w 619"/>
              <a:gd name="T7" fmla="*/ 73 h 472"/>
              <a:gd name="T8" fmla="*/ 0 w 619"/>
              <a:gd name="T9" fmla="*/ 397 h 472"/>
              <a:gd name="T10" fmla="*/ 73 w 619"/>
              <a:gd name="T11" fmla="*/ 471 h 472"/>
              <a:gd name="T12" fmla="*/ 545 w 619"/>
              <a:gd name="T13" fmla="*/ 471 h 472"/>
              <a:gd name="T14" fmla="*/ 618 w 619"/>
              <a:gd name="T15" fmla="*/ 397 h 472"/>
              <a:gd name="T16" fmla="*/ 618 w 619"/>
              <a:gd name="T17" fmla="*/ 73 h 472"/>
              <a:gd name="T18" fmla="*/ 545 w 619"/>
              <a:gd name="T19" fmla="*/ 0 h 472"/>
              <a:gd name="T20" fmla="*/ 559 w 619"/>
              <a:gd name="T21" fmla="*/ 44 h 472"/>
              <a:gd name="T22" fmla="*/ 559 w 619"/>
              <a:gd name="T23" fmla="*/ 44 h 472"/>
              <a:gd name="T24" fmla="*/ 309 w 619"/>
              <a:gd name="T25" fmla="*/ 235 h 472"/>
              <a:gd name="T26" fmla="*/ 59 w 619"/>
              <a:gd name="T27" fmla="*/ 44 h 472"/>
              <a:gd name="T28" fmla="*/ 559 w 619"/>
              <a:gd name="T29" fmla="*/ 44 h 472"/>
              <a:gd name="T30" fmla="*/ 29 w 619"/>
              <a:gd name="T31" fmla="*/ 397 h 472"/>
              <a:gd name="T32" fmla="*/ 29 w 619"/>
              <a:gd name="T33" fmla="*/ 397 h 472"/>
              <a:gd name="T34" fmla="*/ 29 w 619"/>
              <a:gd name="T35" fmla="*/ 73 h 472"/>
              <a:gd name="T36" fmla="*/ 206 w 619"/>
              <a:gd name="T37" fmla="*/ 221 h 472"/>
              <a:gd name="T38" fmla="*/ 29 w 619"/>
              <a:gd name="T39" fmla="*/ 397 h 472"/>
              <a:gd name="T40" fmla="*/ 59 w 619"/>
              <a:gd name="T41" fmla="*/ 427 h 472"/>
              <a:gd name="T42" fmla="*/ 59 w 619"/>
              <a:gd name="T43" fmla="*/ 427 h 472"/>
              <a:gd name="T44" fmla="*/ 236 w 619"/>
              <a:gd name="T45" fmla="*/ 235 h 472"/>
              <a:gd name="T46" fmla="*/ 309 w 619"/>
              <a:gd name="T47" fmla="*/ 294 h 472"/>
              <a:gd name="T48" fmla="*/ 368 w 619"/>
              <a:gd name="T49" fmla="*/ 235 h 472"/>
              <a:gd name="T50" fmla="*/ 559 w 619"/>
              <a:gd name="T51" fmla="*/ 427 h 472"/>
              <a:gd name="T52" fmla="*/ 59 w 619"/>
              <a:gd name="T53" fmla="*/ 427 h 472"/>
              <a:gd name="T54" fmla="*/ 589 w 619"/>
              <a:gd name="T55" fmla="*/ 397 h 472"/>
              <a:gd name="T56" fmla="*/ 589 w 619"/>
              <a:gd name="T57" fmla="*/ 397 h 472"/>
              <a:gd name="T58" fmla="*/ 589 w 619"/>
              <a:gd name="T59" fmla="*/ 397 h 472"/>
              <a:gd name="T60" fmla="*/ 412 w 619"/>
              <a:gd name="T61" fmla="*/ 221 h 472"/>
              <a:gd name="T62" fmla="*/ 589 w 619"/>
              <a:gd name="T63" fmla="*/ 73 h 472"/>
              <a:gd name="T64" fmla="*/ 589 w 619"/>
              <a:gd name="T65" fmla="*/ 397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53" tIns="121878" rIns="243753" bIns="121878" anchor="ctr"/>
          <a:lstStyle/>
          <a:p>
            <a:pPr>
              <a:defRPr/>
            </a:pPr>
            <a:endParaRPr lang="en-US" sz="9598" dirty="0">
              <a:latin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8216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3000">
                <a:srgbClr val="242C35">
                  <a:lumMod val="95000"/>
                </a:srgbClr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91126" y="7509025"/>
            <a:ext cx="1790045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 "Success seems to be connected with action. Successful people keep moving. They make mistakes, but they don't quit</a:t>
            </a:r>
            <a:r>
              <a:rPr lang="en-US" sz="66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.”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—Conrad </a:t>
            </a:r>
            <a:r>
              <a:rPr lang="en-US" sz="66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Hilton</a:t>
            </a:r>
            <a:endParaRPr lang="en-US" sz="7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5153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5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45" name="Line 6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24377650" cy="6483927"/>
          </a:xfrm>
          <a:prstGeom prst="rect">
            <a:avLst/>
          </a:prstGeom>
          <a:solidFill>
            <a:srgbClr val="414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79191" y="1264142"/>
            <a:ext cx="903965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Contact Us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63177" y="3480133"/>
            <a:ext cx="13251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83052" y="8061033"/>
            <a:ext cx="6433171" cy="4142116"/>
            <a:chOff x="1789089" y="8144160"/>
            <a:chExt cx="6433171" cy="4142116"/>
          </a:xfrm>
        </p:grpSpPr>
        <p:sp>
          <p:nvSpPr>
            <p:cNvPr id="26" name="Shape 1646"/>
            <p:cNvSpPr/>
            <p:nvPr/>
          </p:nvSpPr>
          <p:spPr>
            <a:xfrm>
              <a:off x="4827922" y="11849005"/>
              <a:ext cx="424080" cy="424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" y="21600"/>
                  </a:moveTo>
                  <a:lnTo>
                    <a:pt x="4902" y="21600"/>
                  </a:lnTo>
                  <a:lnTo>
                    <a:pt x="4902" y="7024"/>
                  </a:lnTo>
                  <a:lnTo>
                    <a:pt x="273" y="7024"/>
                  </a:lnTo>
                  <a:lnTo>
                    <a:pt x="273" y="21600"/>
                  </a:lnTo>
                  <a:cubicBezTo>
                    <a:pt x="273" y="21600"/>
                    <a:pt x="273" y="21600"/>
                    <a:pt x="273" y="21600"/>
                  </a:cubicBezTo>
                  <a:close/>
                  <a:moveTo>
                    <a:pt x="2621" y="0"/>
                  </a:moveTo>
                  <a:cubicBezTo>
                    <a:pt x="1033" y="0"/>
                    <a:pt x="0" y="1086"/>
                    <a:pt x="0" y="2518"/>
                  </a:cubicBezTo>
                  <a:cubicBezTo>
                    <a:pt x="0" y="3917"/>
                    <a:pt x="1004" y="5039"/>
                    <a:pt x="2558" y="5039"/>
                  </a:cubicBezTo>
                  <a:lnTo>
                    <a:pt x="2589" y="5039"/>
                  </a:lnTo>
                  <a:cubicBezTo>
                    <a:pt x="4203" y="5039"/>
                    <a:pt x="5207" y="3917"/>
                    <a:pt x="5207" y="2518"/>
                  </a:cubicBezTo>
                  <a:cubicBezTo>
                    <a:pt x="5178" y="1086"/>
                    <a:pt x="4203" y="0"/>
                    <a:pt x="2621" y="0"/>
                  </a:cubicBezTo>
                  <a:cubicBezTo>
                    <a:pt x="2621" y="0"/>
                    <a:pt x="2621" y="0"/>
                    <a:pt x="2621" y="0"/>
                  </a:cubicBezTo>
                  <a:close/>
                  <a:moveTo>
                    <a:pt x="21600" y="13242"/>
                  </a:moveTo>
                  <a:lnTo>
                    <a:pt x="21600" y="21600"/>
                  </a:lnTo>
                  <a:lnTo>
                    <a:pt x="16970" y="21600"/>
                  </a:lnTo>
                  <a:lnTo>
                    <a:pt x="16970" y="13803"/>
                  </a:lnTo>
                  <a:cubicBezTo>
                    <a:pt x="16970" y="11844"/>
                    <a:pt x="16299" y="10507"/>
                    <a:pt x="14623" y="10507"/>
                  </a:cubicBezTo>
                  <a:cubicBezTo>
                    <a:pt x="13345" y="10507"/>
                    <a:pt x="12582" y="11408"/>
                    <a:pt x="12250" y="12280"/>
                  </a:cubicBezTo>
                  <a:cubicBezTo>
                    <a:pt x="12127" y="12592"/>
                    <a:pt x="12094" y="13025"/>
                    <a:pt x="12094" y="13462"/>
                  </a:cubicBezTo>
                  <a:lnTo>
                    <a:pt x="12094" y="21600"/>
                  </a:lnTo>
                  <a:lnTo>
                    <a:pt x="7463" y="21600"/>
                  </a:lnTo>
                  <a:cubicBezTo>
                    <a:pt x="7463" y="21600"/>
                    <a:pt x="7525" y="8394"/>
                    <a:pt x="7463" y="7024"/>
                  </a:cubicBezTo>
                  <a:lnTo>
                    <a:pt x="12094" y="7024"/>
                  </a:lnTo>
                  <a:lnTo>
                    <a:pt x="12094" y="9093"/>
                  </a:lnTo>
                  <a:cubicBezTo>
                    <a:pt x="12087" y="9106"/>
                    <a:pt x="12074" y="9123"/>
                    <a:pt x="12066" y="9139"/>
                  </a:cubicBezTo>
                  <a:lnTo>
                    <a:pt x="12094" y="9139"/>
                  </a:lnTo>
                  <a:lnTo>
                    <a:pt x="12094" y="9093"/>
                  </a:lnTo>
                  <a:cubicBezTo>
                    <a:pt x="12710" y="8101"/>
                    <a:pt x="13808" y="6683"/>
                    <a:pt x="16269" y="6683"/>
                  </a:cubicBezTo>
                  <a:cubicBezTo>
                    <a:pt x="19315" y="6683"/>
                    <a:pt x="21600" y="8767"/>
                    <a:pt x="21600" y="13242"/>
                  </a:cubicBezTo>
                  <a:cubicBezTo>
                    <a:pt x="21600" y="13242"/>
                    <a:pt x="21600" y="13242"/>
                    <a:pt x="21600" y="13242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649"/>
            <p:cNvSpPr/>
            <p:nvPr/>
          </p:nvSpPr>
          <p:spPr>
            <a:xfrm>
              <a:off x="2743397" y="11869600"/>
              <a:ext cx="484738" cy="393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9"/>
                  </a:moveTo>
                  <a:cubicBezTo>
                    <a:pt x="20805" y="2994"/>
                    <a:pt x="19949" y="3285"/>
                    <a:pt x="19055" y="3417"/>
                  </a:cubicBezTo>
                  <a:cubicBezTo>
                    <a:pt x="19968" y="2742"/>
                    <a:pt x="20672" y="1676"/>
                    <a:pt x="21003" y="401"/>
                  </a:cubicBezTo>
                  <a:cubicBezTo>
                    <a:pt x="20147" y="1026"/>
                    <a:pt x="19198" y="1478"/>
                    <a:pt x="18187" y="1722"/>
                  </a:cubicBezTo>
                  <a:cubicBezTo>
                    <a:pt x="17379" y="665"/>
                    <a:pt x="16228" y="0"/>
                    <a:pt x="14953" y="0"/>
                  </a:cubicBezTo>
                  <a:cubicBezTo>
                    <a:pt x="12506" y="0"/>
                    <a:pt x="10524" y="2441"/>
                    <a:pt x="10524" y="5454"/>
                  </a:cubicBezTo>
                  <a:cubicBezTo>
                    <a:pt x="10524" y="5881"/>
                    <a:pt x="10561" y="6298"/>
                    <a:pt x="10637" y="6694"/>
                  </a:cubicBezTo>
                  <a:cubicBezTo>
                    <a:pt x="6954" y="6468"/>
                    <a:pt x="3689" y="4296"/>
                    <a:pt x="1504" y="998"/>
                  </a:cubicBezTo>
                  <a:cubicBezTo>
                    <a:pt x="1122" y="1806"/>
                    <a:pt x="903" y="2742"/>
                    <a:pt x="903" y="3739"/>
                  </a:cubicBezTo>
                  <a:cubicBezTo>
                    <a:pt x="903" y="5631"/>
                    <a:pt x="1686" y="7302"/>
                    <a:pt x="2875" y="8279"/>
                  </a:cubicBezTo>
                  <a:cubicBezTo>
                    <a:pt x="2149" y="8248"/>
                    <a:pt x="1466" y="8005"/>
                    <a:pt x="868" y="7599"/>
                  </a:cubicBezTo>
                  <a:cubicBezTo>
                    <a:pt x="868" y="7618"/>
                    <a:pt x="868" y="7641"/>
                    <a:pt x="868" y="7666"/>
                  </a:cubicBezTo>
                  <a:cubicBezTo>
                    <a:pt x="868" y="10307"/>
                    <a:pt x="2395" y="12512"/>
                    <a:pt x="4423" y="13011"/>
                  </a:cubicBezTo>
                  <a:cubicBezTo>
                    <a:pt x="4051" y="13134"/>
                    <a:pt x="3658" y="13201"/>
                    <a:pt x="3255" y="13201"/>
                  </a:cubicBezTo>
                  <a:cubicBezTo>
                    <a:pt x="2970" y="13201"/>
                    <a:pt x="2691" y="13168"/>
                    <a:pt x="2420" y="13106"/>
                  </a:cubicBezTo>
                  <a:cubicBezTo>
                    <a:pt x="2983" y="15270"/>
                    <a:pt x="4621" y="16846"/>
                    <a:pt x="6561" y="16890"/>
                  </a:cubicBezTo>
                  <a:cubicBezTo>
                    <a:pt x="5042" y="18353"/>
                    <a:pt x="3134" y="19225"/>
                    <a:pt x="1056" y="19225"/>
                  </a:cubicBezTo>
                  <a:cubicBezTo>
                    <a:pt x="700" y="19225"/>
                    <a:pt x="347" y="19197"/>
                    <a:pt x="0" y="19149"/>
                  </a:cubicBezTo>
                  <a:cubicBezTo>
                    <a:pt x="1963" y="20695"/>
                    <a:pt x="4290" y="21600"/>
                    <a:pt x="6791" y="21600"/>
                  </a:cubicBezTo>
                  <a:cubicBezTo>
                    <a:pt x="14943" y="21600"/>
                    <a:pt x="19401" y="13291"/>
                    <a:pt x="19401" y="6084"/>
                  </a:cubicBezTo>
                  <a:cubicBezTo>
                    <a:pt x="19401" y="5851"/>
                    <a:pt x="19396" y="5613"/>
                    <a:pt x="19388" y="5380"/>
                  </a:cubicBezTo>
                  <a:cubicBezTo>
                    <a:pt x="20253" y="4614"/>
                    <a:pt x="21005" y="3652"/>
                    <a:pt x="21600" y="2559"/>
                  </a:cubicBezTo>
                  <a:cubicBezTo>
                    <a:pt x="21600" y="2559"/>
                    <a:pt x="21600" y="2559"/>
                    <a:pt x="21600" y="2559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658"/>
            <p:cNvSpPr/>
            <p:nvPr/>
          </p:nvSpPr>
          <p:spPr>
            <a:xfrm>
              <a:off x="3806165" y="11829075"/>
              <a:ext cx="449529" cy="449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95" y="17427"/>
                  </a:moveTo>
                  <a:cubicBezTo>
                    <a:pt x="19495" y="18567"/>
                    <a:pt x="18567" y="19497"/>
                    <a:pt x="17424" y="19497"/>
                  </a:cubicBezTo>
                  <a:lnTo>
                    <a:pt x="4174" y="19497"/>
                  </a:lnTo>
                  <a:cubicBezTo>
                    <a:pt x="3033" y="19497"/>
                    <a:pt x="2104" y="18567"/>
                    <a:pt x="2104" y="17427"/>
                  </a:cubicBezTo>
                  <a:lnTo>
                    <a:pt x="2104" y="8583"/>
                  </a:lnTo>
                  <a:lnTo>
                    <a:pt x="5329" y="8583"/>
                  </a:lnTo>
                  <a:cubicBezTo>
                    <a:pt x="5049" y="9269"/>
                    <a:pt x="4895" y="10017"/>
                    <a:pt x="4895" y="10800"/>
                  </a:cubicBezTo>
                  <a:cubicBezTo>
                    <a:pt x="4895" y="14057"/>
                    <a:pt x="7543" y="16709"/>
                    <a:pt x="10799" y="16709"/>
                  </a:cubicBezTo>
                  <a:cubicBezTo>
                    <a:pt x="14056" y="16709"/>
                    <a:pt x="16705" y="14057"/>
                    <a:pt x="16705" y="10800"/>
                  </a:cubicBezTo>
                  <a:cubicBezTo>
                    <a:pt x="16705" y="10017"/>
                    <a:pt x="16549" y="9269"/>
                    <a:pt x="16269" y="8583"/>
                  </a:cubicBezTo>
                  <a:lnTo>
                    <a:pt x="19495" y="8583"/>
                  </a:lnTo>
                  <a:lnTo>
                    <a:pt x="19495" y="17427"/>
                  </a:lnTo>
                  <a:cubicBezTo>
                    <a:pt x="19495" y="17427"/>
                    <a:pt x="19495" y="17427"/>
                    <a:pt x="19495" y="17427"/>
                  </a:cubicBezTo>
                  <a:close/>
                  <a:moveTo>
                    <a:pt x="7716" y="8583"/>
                  </a:moveTo>
                  <a:cubicBezTo>
                    <a:pt x="8408" y="7627"/>
                    <a:pt x="9531" y="7001"/>
                    <a:pt x="10799" y="7001"/>
                  </a:cubicBezTo>
                  <a:cubicBezTo>
                    <a:pt x="12068" y="7001"/>
                    <a:pt x="13191" y="7627"/>
                    <a:pt x="13882" y="8583"/>
                  </a:cubicBezTo>
                  <a:cubicBezTo>
                    <a:pt x="14331" y="9210"/>
                    <a:pt x="14603" y="9973"/>
                    <a:pt x="14603" y="10800"/>
                  </a:cubicBezTo>
                  <a:cubicBezTo>
                    <a:pt x="14603" y="12897"/>
                    <a:pt x="12896" y="14603"/>
                    <a:pt x="10799" y="14603"/>
                  </a:cubicBezTo>
                  <a:cubicBezTo>
                    <a:pt x="8703" y="14603"/>
                    <a:pt x="6998" y="12897"/>
                    <a:pt x="6998" y="10800"/>
                  </a:cubicBezTo>
                  <a:cubicBezTo>
                    <a:pt x="6998" y="9973"/>
                    <a:pt x="7266" y="9210"/>
                    <a:pt x="7716" y="8583"/>
                  </a:cubicBezTo>
                  <a:cubicBezTo>
                    <a:pt x="7716" y="8583"/>
                    <a:pt x="7716" y="8583"/>
                    <a:pt x="7716" y="8583"/>
                  </a:cubicBezTo>
                  <a:close/>
                  <a:moveTo>
                    <a:pt x="18622" y="2490"/>
                  </a:moveTo>
                  <a:lnTo>
                    <a:pt x="19099" y="2487"/>
                  </a:lnTo>
                  <a:lnTo>
                    <a:pt x="19099" y="2965"/>
                  </a:lnTo>
                  <a:lnTo>
                    <a:pt x="19099" y="6150"/>
                  </a:lnTo>
                  <a:lnTo>
                    <a:pt x="15450" y="6163"/>
                  </a:lnTo>
                  <a:lnTo>
                    <a:pt x="15437" y="2502"/>
                  </a:lnTo>
                  <a:lnTo>
                    <a:pt x="18622" y="2490"/>
                  </a:lnTo>
                  <a:cubicBezTo>
                    <a:pt x="18622" y="2490"/>
                    <a:pt x="18622" y="2490"/>
                    <a:pt x="18622" y="2490"/>
                  </a:cubicBezTo>
                  <a:close/>
                  <a:moveTo>
                    <a:pt x="17424" y="0"/>
                  </a:moveTo>
                  <a:lnTo>
                    <a:pt x="4174" y="0"/>
                  </a:lnTo>
                  <a:cubicBezTo>
                    <a:pt x="1873" y="0"/>
                    <a:pt x="0" y="1873"/>
                    <a:pt x="0" y="4176"/>
                  </a:cubicBezTo>
                  <a:lnTo>
                    <a:pt x="0" y="8583"/>
                  </a:lnTo>
                  <a:lnTo>
                    <a:pt x="0" y="17427"/>
                  </a:lnTo>
                  <a:cubicBezTo>
                    <a:pt x="0" y="19727"/>
                    <a:pt x="1873" y="21600"/>
                    <a:pt x="4174" y="21600"/>
                  </a:cubicBezTo>
                  <a:lnTo>
                    <a:pt x="17424" y="21600"/>
                  </a:lnTo>
                  <a:cubicBezTo>
                    <a:pt x="19727" y="21600"/>
                    <a:pt x="21600" y="19727"/>
                    <a:pt x="21600" y="17427"/>
                  </a:cubicBezTo>
                  <a:lnTo>
                    <a:pt x="21600" y="8583"/>
                  </a:lnTo>
                  <a:lnTo>
                    <a:pt x="21600" y="4176"/>
                  </a:lnTo>
                  <a:cubicBezTo>
                    <a:pt x="21600" y="1873"/>
                    <a:pt x="19727" y="0"/>
                    <a:pt x="17424" y="0"/>
                  </a:cubicBezTo>
                  <a:cubicBezTo>
                    <a:pt x="17424" y="0"/>
                    <a:pt x="17424" y="0"/>
                    <a:pt x="17424" y="0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dirty="0"/>
            </a:p>
          </p:txBody>
        </p:sp>
        <p:sp>
          <p:nvSpPr>
            <p:cNvPr id="30" name="Shape 1661"/>
            <p:cNvSpPr/>
            <p:nvPr/>
          </p:nvSpPr>
          <p:spPr>
            <a:xfrm>
              <a:off x="5824230" y="11853694"/>
              <a:ext cx="318033" cy="423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5" extrusionOk="0">
                  <a:moveTo>
                    <a:pt x="11451" y="0"/>
                  </a:moveTo>
                  <a:cubicBezTo>
                    <a:pt x="3838" y="0"/>
                    <a:pt x="0" y="4218"/>
                    <a:pt x="0" y="7733"/>
                  </a:cubicBezTo>
                  <a:cubicBezTo>
                    <a:pt x="0" y="9864"/>
                    <a:pt x="1041" y="11759"/>
                    <a:pt x="3280" y="12463"/>
                  </a:cubicBezTo>
                  <a:cubicBezTo>
                    <a:pt x="3646" y="12579"/>
                    <a:pt x="3975" y="12468"/>
                    <a:pt x="4084" y="12154"/>
                  </a:cubicBezTo>
                  <a:cubicBezTo>
                    <a:pt x="4156" y="11937"/>
                    <a:pt x="4332" y="11389"/>
                    <a:pt x="4412" y="11159"/>
                  </a:cubicBezTo>
                  <a:cubicBezTo>
                    <a:pt x="4518" y="10850"/>
                    <a:pt x="4478" y="10742"/>
                    <a:pt x="4180" y="10470"/>
                  </a:cubicBezTo>
                  <a:cubicBezTo>
                    <a:pt x="3533" y="9882"/>
                    <a:pt x="3122" y="9120"/>
                    <a:pt x="3122" y="8042"/>
                  </a:cubicBezTo>
                  <a:cubicBezTo>
                    <a:pt x="3122" y="4914"/>
                    <a:pt x="6154" y="2111"/>
                    <a:pt x="11012" y="2111"/>
                  </a:cubicBezTo>
                  <a:cubicBezTo>
                    <a:pt x="15316" y="2111"/>
                    <a:pt x="17682" y="4144"/>
                    <a:pt x="17682" y="6858"/>
                  </a:cubicBezTo>
                  <a:cubicBezTo>
                    <a:pt x="17682" y="10427"/>
                    <a:pt x="15637" y="13441"/>
                    <a:pt x="12601" y="13441"/>
                  </a:cubicBezTo>
                  <a:cubicBezTo>
                    <a:pt x="10924" y="13441"/>
                    <a:pt x="9670" y="12371"/>
                    <a:pt x="10071" y="11056"/>
                  </a:cubicBezTo>
                  <a:cubicBezTo>
                    <a:pt x="10551" y="9487"/>
                    <a:pt x="11485" y="7793"/>
                    <a:pt x="11485" y="6663"/>
                  </a:cubicBezTo>
                  <a:cubicBezTo>
                    <a:pt x="11485" y="5648"/>
                    <a:pt x="10780" y="4803"/>
                    <a:pt x="9324" y="4803"/>
                  </a:cubicBezTo>
                  <a:cubicBezTo>
                    <a:pt x="7610" y="4803"/>
                    <a:pt x="6234" y="6172"/>
                    <a:pt x="6234" y="8006"/>
                  </a:cubicBezTo>
                  <a:cubicBezTo>
                    <a:pt x="6234" y="9174"/>
                    <a:pt x="6744" y="9967"/>
                    <a:pt x="6744" y="9967"/>
                  </a:cubicBezTo>
                  <a:cubicBezTo>
                    <a:pt x="6744" y="9967"/>
                    <a:pt x="4991" y="15708"/>
                    <a:pt x="4683" y="16714"/>
                  </a:cubicBezTo>
                  <a:cubicBezTo>
                    <a:pt x="4068" y="18716"/>
                    <a:pt x="4588" y="21172"/>
                    <a:pt x="4638" y="21418"/>
                  </a:cubicBezTo>
                  <a:cubicBezTo>
                    <a:pt x="4662" y="21567"/>
                    <a:pt x="4905" y="21600"/>
                    <a:pt x="5016" y="21492"/>
                  </a:cubicBezTo>
                  <a:cubicBezTo>
                    <a:pt x="5175" y="21333"/>
                    <a:pt x="7216" y="19382"/>
                    <a:pt x="7911" y="17439"/>
                  </a:cubicBezTo>
                  <a:cubicBezTo>
                    <a:pt x="8106" y="16886"/>
                    <a:pt x="9038" y="14035"/>
                    <a:pt x="9038" y="14035"/>
                  </a:cubicBezTo>
                  <a:cubicBezTo>
                    <a:pt x="9595" y="14856"/>
                    <a:pt x="11221" y="15577"/>
                    <a:pt x="12952" y="15577"/>
                  </a:cubicBezTo>
                  <a:cubicBezTo>
                    <a:pt x="18105" y="15577"/>
                    <a:pt x="21600" y="11951"/>
                    <a:pt x="21600" y="7094"/>
                  </a:cubicBezTo>
                  <a:cubicBezTo>
                    <a:pt x="21600" y="3420"/>
                    <a:pt x="17575" y="0"/>
                    <a:pt x="11451" y="0"/>
                  </a:cubicBezTo>
                  <a:cubicBezTo>
                    <a:pt x="11451" y="0"/>
                    <a:pt x="11451" y="0"/>
                    <a:pt x="11451" y="0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1652"/>
            <p:cNvSpPr/>
            <p:nvPr/>
          </p:nvSpPr>
          <p:spPr>
            <a:xfrm>
              <a:off x="6714491" y="11885105"/>
              <a:ext cx="463368" cy="34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16021"/>
                  </a:moveTo>
                  <a:lnTo>
                    <a:pt x="8640" y="4401"/>
                  </a:lnTo>
                  <a:lnTo>
                    <a:pt x="14811" y="10212"/>
                  </a:lnTo>
                  <a:lnTo>
                    <a:pt x="8640" y="16021"/>
                  </a:lnTo>
                  <a:cubicBezTo>
                    <a:pt x="8640" y="16021"/>
                    <a:pt x="8640" y="16021"/>
                    <a:pt x="8640" y="16021"/>
                  </a:cubicBezTo>
                  <a:close/>
                  <a:moveTo>
                    <a:pt x="21600" y="4613"/>
                  </a:moveTo>
                  <a:cubicBezTo>
                    <a:pt x="21600" y="2066"/>
                    <a:pt x="20156" y="0"/>
                    <a:pt x="18372" y="0"/>
                  </a:cubicBezTo>
                  <a:lnTo>
                    <a:pt x="3228" y="0"/>
                  </a:lnTo>
                  <a:cubicBezTo>
                    <a:pt x="1444" y="0"/>
                    <a:pt x="0" y="2066"/>
                    <a:pt x="0" y="4613"/>
                  </a:cubicBezTo>
                  <a:lnTo>
                    <a:pt x="0" y="16986"/>
                  </a:lnTo>
                  <a:cubicBezTo>
                    <a:pt x="0" y="19533"/>
                    <a:pt x="1444" y="21600"/>
                    <a:pt x="3228" y="21600"/>
                  </a:cubicBezTo>
                  <a:lnTo>
                    <a:pt x="18372" y="21600"/>
                  </a:lnTo>
                  <a:cubicBezTo>
                    <a:pt x="20156" y="21600"/>
                    <a:pt x="21600" y="19533"/>
                    <a:pt x="21600" y="16986"/>
                  </a:cubicBezTo>
                  <a:lnTo>
                    <a:pt x="21600" y="4613"/>
                  </a:lnTo>
                  <a:cubicBezTo>
                    <a:pt x="21600" y="4613"/>
                    <a:pt x="21600" y="4613"/>
                    <a:pt x="21600" y="4613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1911995" y="11815728"/>
              <a:ext cx="253372" cy="470548"/>
            </a:xfrm>
            <a:custGeom>
              <a:avLst/>
              <a:gdLst>
                <a:gd name="T0" fmla="*/ 248 w 249"/>
                <a:gd name="T1" fmla="*/ 80 h 453"/>
                <a:gd name="T2" fmla="*/ 248 w 249"/>
                <a:gd name="T3" fmla="*/ 80 h 453"/>
                <a:gd name="T4" fmla="*/ 177 w 249"/>
                <a:gd name="T5" fmla="*/ 80 h 453"/>
                <a:gd name="T6" fmla="*/ 160 w 249"/>
                <a:gd name="T7" fmla="*/ 107 h 453"/>
                <a:gd name="T8" fmla="*/ 160 w 249"/>
                <a:gd name="T9" fmla="*/ 160 h 453"/>
                <a:gd name="T10" fmla="*/ 248 w 249"/>
                <a:gd name="T11" fmla="*/ 160 h 453"/>
                <a:gd name="T12" fmla="*/ 248 w 249"/>
                <a:gd name="T13" fmla="*/ 231 h 453"/>
                <a:gd name="T14" fmla="*/ 160 w 249"/>
                <a:gd name="T15" fmla="*/ 231 h 453"/>
                <a:gd name="T16" fmla="*/ 160 w 249"/>
                <a:gd name="T17" fmla="*/ 452 h 453"/>
                <a:gd name="T18" fmla="*/ 79 w 249"/>
                <a:gd name="T19" fmla="*/ 452 h 453"/>
                <a:gd name="T20" fmla="*/ 79 w 249"/>
                <a:gd name="T21" fmla="*/ 231 h 453"/>
                <a:gd name="T22" fmla="*/ 0 w 249"/>
                <a:gd name="T23" fmla="*/ 231 h 453"/>
                <a:gd name="T24" fmla="*/ 0 w 249"/>
                <a:gd name="T25" fmla="*/ 160 h 453"/>
                <a:gd name="T26" fmla="*/ 79 w 249"/>
                <a:gd name="T27" fmla="*/ 160 h 453"/>
                <a:gd name="T28" fmla="*/ 79 w 249"/>
                <a:gd name="T29" fmla="*/ 116 h 453"/>
                <a:gd name="T30" fmla="*/ 177 w 249"/>
                <a:gd name="T31" fmla="*/ 0 h 453"/>
                <a:gd name="T32" fmla="*/ 248 w 249"/>
                <a:gd name="T33" fmla="*/ 0 h 453"/>
                <a:gd name="T34" fmla="*/ 248 w 249"/>
                <a:gd name="T35" fmla="*/ 8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1200" dirty="0">
                <a:latin typeface="Lato Light" charset="0"/>
                <a:ea typeface="+mn-ea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89089" y="8144160"/>
              <a:ext cx="533992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latin typeface="Lato Light" charset="0"/>
                  <a:ea typeface="Lato Light" charset="0"/>
                  <a:cs typeface="Lato Light" charset="0"/>
                </a:rPr>
                <a:t>Send us a message or visit us</a:t>
              </a:r>
            </a:p>
            <a:p>
              <a:r>
                <a:rPr lang="en-US" sz="3200" b="1" dirty="0" smtClean="0">
                  <a:latin typeface="Lato Light" charset="0"/>
                  <a:ea typeface="Lato Light" charset="0"/>
                  <a:cs typeface="Lato Light" charset="0"/>
                </a:rPr>
                <a:t>Whenever you like</a:t>
              </a:r>
              <a:endParaRPr lang="en-US" sz="3200" b="1" dirty="0"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89089" y="9586067"/>
              <a:ext cx="643317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latin typeface="Lato Light" charset="0"/>
                  <a:ea typeface="Lato Light" charset="0"/>
                  <a:cs typeface="Lato Light" charset="0"/>
                </a:rPr>
                <a:t>Empire State Building</a:t>
              </a:r>
            </a:p>
            <a:p>
              <a:r>
                <a:rPr lang="en-US" sz="3200" dirty="0" smtClean="0">
                  <a:latin typeface="Lato Light" charset="0"/>
                  <a:ea typeface="Lato Light" charset="0"/>
                  <a:cs typeface="Lato Light" charset="0"/>
                </a:rPr>
                <a:t>350 </a:t>
              </a:r>
              <a:r>
                <a:rPr lang="en-US" sz="3200" dirty="0">
                  <a:latin typeface="Lato Light" charset="0"/>
                  <a:ea typeface="Lato Light" charset="0"/>
                  <a:cs typeface="Lato Light" charset="0"/>
                </a:rPr>
                <a:t>5th Ave, New York, NY </a:t>
              </a:r>
              <a:r>
                <a:rPr lang="en-US" sz="3200" dirty="0" smtClean="0">
                  <a:latin typeface="Lato Light" charset="0"/>
                  <a:ea typeface="Lato Light" charset="0"/>
                  <a:cs typeface="Lato Light" charset="0"/>
                </a:rPr>
                <a:t>10118</a:t>
              </a:r>
            </a:p>
            <a:p>
              <a:r>
                <a:rPr lang="en-US" sz="3200" dirty="0">
                  <a:latin typeface="Lato Light" charset="0"/>
                  <a:ea typeface="Lato Light" charset="0"/>
                  <a:cs typeface="Lato Light" charset="0"/>
                </a:rPr>
                <a:t>(212) 736-3100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171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24423369" cy="13716000"/>
          </a:xfrm>
          <a:prstGeom prst="rect">
            <a:avLst/>
          </a:prstGeom>
          <a:solidFill>
            <a:srgbClr val="242C35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44" name="Line 5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45" name="Line 6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4466" y="6480785"/>
            <a:ext cx="127538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Thanks for Coming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Shape 2787"/>
          <p:cNvSpPr/>
          <p:nvPr/>
        </p:nvSpPr>
        <p:spPr>
          <a:xfrm>
            <a:off x="11003956" y="3898117"/>
            <a:ext cx="2289333" cy="2290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8839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Shape 2525"/>
          <p:cNvSpPr/>
          <p:nvPr/>
        </p:nvSpPr>
        <p:spPr>
          <a:xfrm>
            <a:off x="1758542" y="40959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6" name="Shape 2526"/>
          <p:cNvSpPr/>
          <p:nvPr/>
        </p:nvSpPr>
        <p:spPr>
          <a:xfrm>
            <a:off x="2825064" y="40959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7" name="Shape 2527"/>
          <p:cNvSpPr/>
          <p:nvPr/>
        </p:nvSpPr>
        <p:spPr>
          <a:xfrm>
            <a:off x="3891586" y="40959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8" name="Shape 2528"/>
          <p:cNvSpPr/>
          <p:nvPr/>
        </p:nvSpPr>
        <p:spPr>
          <a:xfrm>
            <a:off x="5034288" y="409599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9" name="Shape 2529"/>
          <p:cNvSpPr/>
          <p:nvPr/>
        </p:nvSpPr>
        <p:spPr>
          <a:xfrm>
            <a:off x="6100810" y="409599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0" name="Shape 2530"/>
          <p:cNvSpPr/>
          <p:nvPr/>
        </p:nvSpPr>
        <p:spPr>
          <a:xfrm>
            <a:off x="7141939" y="4095989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1" name="Shape 2531"/>
          <p:cNvSpPr/>
          <p:nvPr/>
        </p:nvSpPr>
        <p:spPr>
          <a:xfrm>
            <a:off x="8208461" y="409599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2" name="Shape 2532"/>
          <p:cNvSpPr/>
          <p:nvPr/>
        </p:nvSpPr>
        <p:spPr>
          <a:xfrm>
            <a:off x="9274983" y="409599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3" name="Shape 2533"/>
          <p:cNvSpPr/>
          <p:nvPr/>
        </p:nvSpPr>
        <p:spPr>
          <a:xfrm>
            <a:off x="10341506" y="409599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4" name="Shape 2534"/>
          <p:cNvSpPr/>
          <p:nvPr/>
        </p:nvSpPr>
        <p:spPr>
          <a:xfrm>
            <a:off x="11408028" y="4095989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5" name="Shape 2535"/>
          <p:cNvSpPr/>
          <p:nvPr/>
        </p:nvSpPr>
        <p:spPr>
          <a:xfrm>
            <a:off x="1809328" y="5162512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6" name="Shape 2536"/>
          <p:cNvSpPr/>
          <p:nvPr/>
        </p:nvSpPr>
        <p:spPr>
          <a:xfrm>
            <a:off x="2825064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7" name="Shape 2537"/>
          <p:cNvSpPr/>
          <p:nvPr/>
        </p:nvSpPr>
        <p:spPr>
          <a:xfrm>
            <a:off x="3942373" y="5162512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8" name="Shape 2538"/>
          <p:cNvSpPr/>
          <p:nvPr/>
        </p:nvSpPr>
        <p:spPr>
          <a:xfrm>
            <a:off x="5008895" y="5162512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9" name="Shape 2539"/>
          <p:cNvSpPr/>
          <p:nvPr/>
        </p:nvSpPr>
        <p:spPr>
          <a:xfrm>
            <a:off x="6024630" y="5251389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0" name="Shape 2540"/>
          <p:cNvSpPr/>
          <p:nvPr/>
        </p:nvSpPr>
        <p:spPr>
          <a:xfrm>
            <a:off x="7091153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1" name="Shape 2541"/>
          <p:cNvSpPr/>
          <p:nvPr/>
        </p:nvSpPr>
        <p:spPr>
          <a:xfrm>
            <a:off x="8208461" y="5213299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2" name="Shape 2542"/>
          <p:cNvSpPr/>
          <p:nvPr/>
        </p:nvSpPr>
        <p:spPr>
          <a:xfrm>
            <a:off x="9224197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3" name="Shape 2543"/>
          <p:cNvSpPr/>
          <p:nvPr/>
        </p:nvSpPr>
        <p:spPr>
          <a:xfrm>
            <a:off x="10290719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4" name="Shape 2544"/>
          <p:cNvSpPr/>
          <p:nvPr/>
        </p:nvSpPr>
        <p:spPr>
          <a:xfrm>
            <a:off x="11357241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5" name="Shape 2545"/>
          <p:cNvSpPr/>
          <p:nvPr/>
        </p:nvSpPr>
        <p:spPr>
          <a:xfrm>
            <a:off x="1758542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6" name="Shape 2546"/>
          <p:cNvSpPr/>
          <p:nvPr/>
        </p:nvSpPr>
        <p:spPr>
          <a:xfrm>
            <a:off x="2825064" y="6279821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7" name="Shape 2547"/>
          <p:cNvSpPr/>
          <p:nvPr/>
        </p:nvSpPr>
        <p:spPr>
          <a:xfrm>
            <a:off x="3891586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8" name="Shape 2548"/>
          <p:cNvSpPr/>
          <p:nvPr/>
        </p:nvSpPr>
        <p:spPr>
          <a:xfrm>
            <a:off x="4958108" y="6444878"/>
            <a:ext cx="55865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9" name="Shape 2549"/>
          <p:cNvSpPr/>
          <p:nvPr/>
        </p:nvSpPr>
        <p:spPr>
          <a:xfrm>
            <a:off x="6024630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0" name="Shape 2550"/>
          <p:cNvSpPr/>
          <p:nvPr/>
        </p:nvSpPr>
        <p:spPr>
          <a:xfrm>
            <a:off x="7091153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1" name="Shape 2551"/>
          <p:cNvSpPr/>
          <p:nvPr/>
        </p:nvSpPr>
        <p:spPr>
          <a:xfrm>
            <a:off x="8157675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2" name="Shape 2552"/>
          <p:cNvSpPr/>
          <p:nvPr/>
        </p:nvSpPr>
        <p:spPr>
          <a:xfrm>
            <a:off x="9224197" y="625442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3" name="Shape 2553"/>
          <p:cNvSpPr/>
          <p:nvPr/>
        </p:nvSpPr>
        <p:spPr>
          <a:xfrm>
            <a:off x="10290719" y="625442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4" name="Shape 2554"/>
          <p:cNvSpPr/>
          <p:nvPr/>
        </p:nvSpPr>
        <p:spPr>
          <a:xfrm>
            <a:off x="11357241" y="625442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5" name="Shape 2555"/>
          <p:cNvSpPr/>
          <p:nvPr/>
        </p:nvSpPr>
        <p:spPr>
          <a:xfrm>
            <a:off x="1758542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6" name="Shape 2556"/>
          <p:cNvSpPr/>
          <p:nvPr/>
        </p:nvSpPr>
        <p:spPr>
          <a:xfrm>
            <a:off x="2825064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7" name="Shape 2557"/>
          <p:cNvSpPr/>
          <p:nvPr/>
        </p:nvSpPr>
        <p:spPr>
          <a:xfrm>
            <a:off x="3891586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8" name="Shape 2558"/>
          <p:cNvSpPr/>
          <p:nvPr/>
        </p:nvSpPr>
        <p:spPr>
          <a:xfrm>
            <a:off x="4958108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9" name="Shape 2559"/>
          <p:cNvSpPr/>
          <p:nvPr/>
        </p:nvSpPr>
        <p:spPr>
          <a:xfrm>
            <a:off x="6024630" y="734634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0" name="Shape 2560"/>
          <p:cNvSpPr/>
          <p:nvPr/>
        </p:nvSpPr>
        <p:spPr>
          <a:xfrm>
            <a:off x="7091153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1" name="Shape 2561"/>
          <p:cNvSpPr/>
          <p:nvPr/>
        </p:nvSpPr>
        <p:spPr>
          <a:xfrm>
            <a:off x="8157675" y="734634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2" name="Shape 2562"/>
          <p:cNvSpPr/>
          <p:nvPr/>
        </p:nvSpPr>
        <p:spPr>
          <a:xfrm>
            <a:off x="9224197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3" name="Shape 2563"/>
          <p:cNvSpPr/>
          <p:nvPr/>
        </p:nvSpPr>
        <p:spPr>
          <a:xfrm>
            <a:off x="10290719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4" name="Shape 2564"/>
          <p:cNvSpPr/>
          <p:nvPr/>
        </p:nvSpPr>
        <p:spPr>
          <a:xfrm>
            <a:off x="11357241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5" name="Shape 2565"/>
          <p:cNvSpPr/>
          <p:nvPr/>
        </p:nvSpPr>
        <p:spPr>
          <a:xfrm>
            <a:off x="1758542" y="8412865"/>
            <a:ext cx="558655" cy="457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6" name="Shape 2566"/>
          <p:cNvSpPr/>
          <p:nvPr/>
        </p:nvSpPr>
        <p:spPr>
          <a:xfrm>
            <a:off x="2825064" y="8412865"/>
            <a:ext cx="558655" cy="457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7" name="Shape 2567"/>
          <p:cNvSpPr/>
          <p:nvPr/>
        </p:nvSpPr>
        <p:spPr>
          <a:xfrm>
            <a:off x="3891586" y="8362078"/>
            <a:ext cx="558655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8" name="Shape 2568"/>
          <p:cNvSpPr/>
          <p:nvPr/>
        </p:nvSpPr>
        <p:spPr>
          <a:xfrm>
            <a:off x="4958108" y="8362078"/>
            <a:ext cx="558655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9" name="Shape 2569"/>
          <p:cNvSpPr/>
          <p:nvPr/>
        </p:nvSpPr>
        <p:spPr>
          <a:xfrm>
            <a:off x="6024630" y="8362078"/>
            <a:ext cx="558655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0" name="Shape 2570"/>
          <p:cNvSpPr/>
          <p:nvPr/>
        </p:nvSpPr>
        <p:spPr>
          <a:xfrm>
            <a:off x="7091153" y="8374775"/>
            <a:ext cx="558655" cy="545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1" name="Shape 2571"/>
          <p:cNvSpPr/>
          <p:nvPr/>
        </p:nvSpPr>
        <p:spPr>
          <a:xfrm>
            <a:off x="8157675" y="83620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2" name="Shape 2572"/>
          <p:cNvSpPr/>
          <p:nvPr/>
        </p:nvSpPr>
        <p:spPr>
          <a:xfrm>
            <a:off x="9224197" y="83620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3" name="Shape 2573"/>
          <p:cNvSpPr/>
          <p:nvPr/>
        </p:nvSpPr>
        <p:spPr>
          <a:xfrm>
            <a:off x="10290719" y="83620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4" name="Shape 2574"/>
          <p:cNvSpPr/>
          <p:nvPr/>
        </p:nvSpPr>
        <p:spPr>
          <a:xfrm>
            <a:off x="11382634" y="8362079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5" name="Shape 2575"/>
          <p:cNvSpPr/>
          <p:nvPr/>
        </p:nvSpPr>
        <p:spPr>
          <a:xfrm>
            <a:off x="1758542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6" name="Shape 2576"/>
          <p:cNvSpPr/>
          <p:nvPr/>
        </p:nvSpPr>
        <p:spPr>
          <a:xfrm>
            <a:off x="2825064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7" name="Shape 2577"/>
          <p:cNvSpPr/>
          <p:nvPr/>
        </p:nvSpPr>
        <p:spPr>
          <a:xfrm>
            <a:off x="3916979" y="9428601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8" name="Shape 2578"/>
          <p:cNvSpPr/>
          <p:nvPr/>
        </p:nvSpPr>
        <p:spPr>
          <a:xfrm>
            <a:off x="5059682" y="9428601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9" name="Shape 2579"/>
          <p:cNvSpPr/>
          <p:nvPr/>
        </p:nvSpPr>
        <p:spPr>
          <a:xfrm>
            <a:off x="6024630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0" name="Shape 2580"/>
          <p:cNvSpPr/>
          <p:nvPr/>
        </p:nvSpPr>
        <p:spPr>
          <a:xfrm>
            <a:off x="7091153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1" name="Shape 2581"/>
          <p:cNvSpPr/>
          <p:nvPr/>
        </p:nvSpPr>
        <p:spPr>
          <a:xfrm>
            <a:off x="8157675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2" name="Shape 2582"/>
          <p:cNvSpPr/>
          <p:nvPr/>
        </p:nvSpPr>
        <p:spPr>
          <a:xfrm>
            <a:off x="9224197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3" name="Shape 2583"/>
          <p:cNvSpPr/>
          <p:nvPr/>
        </p:nvSpPr>
        <p:spPr>
          <a:xfrm>
            <a:off x="10290719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4" name="Shape 2584"/>
          <p:cNvSpPr/>
          <p:nvPr/>
        </p:nvSpPr>
        <p:spPr>
          <a:xfrm>
            <a:off x="11357241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5" name="Shape 2585"/>
          <p:cNvSpPr/>
          <p:nvPr/>
        </p:nvSpPr>
        <p:spPr>
          <a:xfrm>
            <a:off x="12550730" y="4096009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6" name="Shape 2586"/>
          <p:cNvSpPr/>
          <p:nvPr/>
        </p:nvSpPr>
        <p:spPr>
          <a:xfrm>
            <a:off x="13617252" y="4096009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7" name="Shape 2587"/>
          <p:cNvSpPr/>
          <p:nvPr/>
        </p:nvSpPr>
        <p:spPr>
          <a:xfrm>
            <a:off x="14632988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8" name="Shape 2588"/>
          <p:cNvSpPr/>
          <p:nvPr/>
        </p:nvSpPr>
        <p:spPr>
          <a:xfrm>
            <a:off x="15699510" y="4121401"/>
            <a:ext cx="558655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9" name="Shape 2589"/>
          <p:cNvSpPr/>
          <p:nvPr/>
        </p:nvSpPr>
        <p:spPr>
          <a:xfrm>
            <a:off x="16766032" y="4121401"/>
            <a:ext cx="558655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0" name="Shape 2590"/>
          <p:cNvSpPr/>
          <p:nvPr/>
        </p:nvSpPr>
        <p:spPr>
          <a:xfrm>
            <a:off x="17832555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1" name="Shape 2591"/>
          <p:cNvSpPr/>
          <p:nvPr/>
        </p:nvSpPr>
        <p:spPr>
          <a:xfrm>
            <a:off x="18899077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2" name="Shape 2592"/>
          <p:cNvSpPr/>
          <p:nvPr/>
        </p:nvSpPr>
        <p:spPr>
          <a:xfrm>
            <a:off x="19965599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3" name="Shape 2593"/>
          <p:cNvSpPr/>
          <p:nvPr/>
        </p:nvSpPr>
        <p:spPr>
          <a:xfrm>
            <a:off x="21032121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4" name="Shape 2594"/>
          <p:cNvSpPr/>
          <p:nvPr/>
        </p:nvSpPr>
        <p:spPr>
          <a:xfrm>
            <a:off x="22098643" y="414679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5" name="Shape 2595"/>
          <p:cNvSpPr/>
          <p:nvPr/>
        </p:nvSpPr>
        <p:spPr>
          <a:xfrm>
            <a:off x="12499944" y="518792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6" name="Shape 2596"/>
          <p:cNvSpPr/>
          <p:nvPr/>
        </p:nvSpPr>
        <p:spPr>
          <a:xfrm>
            <a:off x="13566466" y="523871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7" name="Shape 2597"/>
          <p:cNvSpPr/>
          <p:nvPr/>
        </p:nvSpPr>
        <p:spPr>
          <a:xfrm>
            <a:off x="14632988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8" name="Shape 2598"/>
          <p:cNvSpPr/>
          <p:nvPr/>
        </p:nvSpPr>
        <p:spPr>
          <a:xfrm>
            <a:off x="15699510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9" name="Shape 2599"/>
          <p:cNvSpPr/>
          <p:nvPr/>
        </p:nvSpPr>
        <p:spPr>
          <a:xfrm>
            <a:off x="16766032" y="516253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0" name="Shape 2600"/>
          <p:cNvSpPr/>
          <p:nvPr/>
        </p:nvSpPr>
        <p:spPr>
          <a:xfrm>
            <a:off x="17832555" y="516253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1" name="Shape 2601"/>
          <p:cNvSpPr/>
          <p:nvPr/>
        </p:nvSpPr>
        <p:spPr>
          <a:xfrm>
            <a:off x="18899077" y="516253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2" name="Shape 2602"/>
          <p:cNvSpPr/>
          <p:nvPr/>
        </p:nvSpPr>
        <p:spPr>
          <a:xfrm>
            <a:off x="19965599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3" name="Shape 2603"/>
          <p:cNvSpPr/>
          <p:nvPr/>
        </p:nvSpPr>
        <p:spPr>
          <a:xfrm>
            <a:off x="21032121" y="518792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4" name="Shape 2604"/>
          <p:cNvSpPr/>
          <p:nvPr/>
        </p:nvSpPr>
        <p:spPr>
          <a:xfrm>
            <a:off x="22098643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5" name="Shape 2605"/>
          <p:cNvSpPr/>
          <p:nvPr/>
        </p:nvSpPr>
        <p:spPr>
          <a:xfrm>
            <a:off x="12499943" y="6229053"/>
            <a:ext cx="558920" cy="558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6" name="Shape 2606"/>
          <p:cNvSpPr/>
          <p:nvPr/>
        </p:nvSpPr>
        <p:spPr>
          <a:xfrm>
            <a:off x="13566466" y="622905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7" name="Shape 2607"/>
          <p:cNvSpPr/>
          <p:nvPr/>
        </p:nvSpPr>
        <p:spPr>
          <a:xfrm>
            <a:off x="14632988" y="6279839"/>
            <a:ext cx="558655" cy="457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8" name="Shape 2608"/>
          <p:cNvSpPr/>
          <p:nvPr/>
        </p:nvSpPr>
        <p:spPr>
          <a:xfrm>
            <a:off x="15699510" y="627984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9" name="Shape 2609"/>
          <p:cNvSpPr/>
          <p:nvPr/>
        </p:nvSpPr>
        <p:spPr>
          <a:xfrm>
            <a:off x="16766032" y="627984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0" name="Shape 2610"/>
          <p:cNvSpPr/>
          <p:nvPr/>
        </p:nvSpPr>
        <p:spPr>
          <a:xfrm>
            <a:off x="17832555" y="6279839"/>
            <a:ext cx="558655" cy="457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1" name="Shape 2611"/>
          <p:cNvSpPr/>
          <p:nvPr/>
        </p:nvSpPr>
        <p:spPr>
          <a:xfrm>
            <a:off x="18899077" y="6254446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2" name="Shape 2612"/>
          <p:cNvSpPr/>
          <p:nvPr/>
        </p:nvSpPr>
        <p:spPr>
          <a:xfrm>
            <a:off x="19965599" y="6279839"/>
            <a:ext cx="558655" cy="457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3" name="Shape 2613"/>
          <p:cNvSpPr/>
          <p:nvPr/>
        </p:nvSpPr>
        <p:spPr>
          <a:xfrm>
            <a:off x="21032121" y="622905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4" name="Shape 2614"/>
          <p:cNvSpPr/>
          <p:nvPr/>
        </p:nvSpPr>
        <p:spPr>
          <a:xfrm>
            <a:off x="22098643" y="622905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5" name="Shape 2615"/>
          <p:cNvSpPr/>
          <p:nvPr/>
        </p:nvSpPr>
        <p:spPr>
          <a:xfrm>
            <a:off x="12499944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6" name="Shape 2616"/>
          <p:cNvSpPr/>
          <p:nvPr/>
        </p:nvSpPr>
        <p:spPr>
          <a:xfrm>
            <a:off x="13566466" y="7320968"/>
            <a:ext cx="558655" cy="507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7" name="Shape 2617"/>
          <p:cNvSpPr/>
          <p:nvPr/>
        </p:nvSpPr>
        <p:spPr>
          <a:xfrm>
            <a:off x="14632988" y="7346362"/>
            <a:ext cx="558655" cy="457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8" name="Shape 2618"/>
          <p:cNvSpPr/>
          <p:nvPr/>
        </p:nvSpPr>
        <p:spPr>
          <a:xfrm>
            <a:off x="15699510" y="7295576"/>
            <a:ext cx="558602" cy="558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9" name="Shape 2619"/>
          <p:cNvSpPr/>
          <p:nvPr/>
        </p:nvSpPr>
        <p:spPr>
          <a:xfrm>
            <a:off x="16766032" y="7295576"/>
            <a:ext cx="558655" cy="55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0" name="Shape 2620"/>
          <p:cNvSpPr/>
          <p:nvPr/>
        </p:nvSpPr>
        <p:spPr>
          <a:xfrm>
            <a:off x="17832555" y="7320968"/>
            <a:ext cx="558655" cy="508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1" name="Shape 2621"/>
          <p:cNvSpPr/>
          <p:nvPr/>
        </p:nvSpPr>
        <p:spPr>
          <a:xfrm>
            <a:off x="18899077" y="7397149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2" name="Shape 2622"/>
          <p:cNvSpPr/>
          <p:nvPr/>
        </p:nvSpPr>
        <p:spPr>
          <a:xfrm>
            <a:off x="19965599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3" name="Shape 2623"/>
          <p:cNvSpPr/>
          <p:nvPr/>
        </p:nvSpPr>
        <p:spPr>
          <a:xfrm>
            <a:off x="21032121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4" name="Shape 2624"/>
          <p:cNvSpPr/>
          <p:nvPr/>
        </p:nvSpPr>
        <p:spPr>
          <a:xfrm>
            <a:off x="22098643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5" name="Shape 2625"/>
          <p:cNvSpPr/>
          <p:nvPr/>
        </p:nvSpPr>
        <p:spPr>
          <a:xfrm>
            <a:off x="12499944" y="8412884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6" name="Shape 2626"/>
          <p:cNvSpPr/>
          <p:nvPr/>
        </p:nvSpPr>
        <p:spPr>
          <a:xfrm>
            <a:off x="13617252" y="836209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7" name="Shape 2627"/>
          <p:cNvSpPr/>
          <p:nvPr/>
        </p:nvSpPr>
        <p:spPr>
          <a:xfrm>
            <a:off x="14721865" y="8362098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8" name="Shape 2628"/>
          <p:cNvSpPr/>
          <p:nvPr/>
        </p:nvSpPr>
        <p:spPr>
          <a:xfrm>
            <a:off x="15699510" y="836209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9" name="Shape 2629"/>
          <p:cNvSpPr/>
          <p:nvPr/>
        </p:nvSpPr>
        <p:spPr>
          <a:xfrm>
            <a:off x="16766032" y="8362098"/>
            <a:ext cx="558810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0" name="Shape 2630"/>
          <p:cNvSpPr/>
          <p:nvPr/>
        </p:nvSpPr>
        <p:spPr>
          <a:xfrm>
            <a:off x="17959521" y="8362098"/>
            <a:ext cx="3047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1" name="Shape 2631"/>
          <p:cNvSpPr/>
          <p:nvPr/>
        </p:nvSpPr>
        <p:spPr>
          <a:xfrm>
            <a:off x="18899077" y="8412884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2" name="Shape 2632"/>
          <p:cNvSpPr/>
          <p:nvPr/>
        </p:nvSpPr>
        <p:spPr>
          <a:xfrm>
            <a:off x="20016386" y="836209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3" name="Shape 2633"/>
          <p:cNvSpPr/>
          <p:nvPr/>
        </p:nvSpPr>
        <p:spPr>
          <a:xfrm>
            <a:off x="21032121" y="836209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4" name="Shape 2634"/>
          <p:cNvSpPr/>
          <p:nvPr/>
        </p:nvSpPr>
        <p:spPr>
          <a:xfrm>
            <a:off x="22098643" y="836209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41" name="Shape 2707"/>
          <p:cNvSpPr/>
          <p:nvPr/>
        </p:nvSpPr>
        <p:spPr>
          <a:xfrm>
            <a:off x="11179925" y="2641000"/>
            <a:ext cx="2062403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GENERAL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23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Shape 2637"/>
          <p:cNvSpPr/>
          <p:nvPr/>
        </p:nvSpPr>
        <p:spPr>
          <a:xfrm>
            <a:off x="1885508" y="285308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8" name="Shape 2638"/>
          <p:cNvSpPr/>
          <p:nvPr/>
        </p:nvSpPr>
        <p:spPr>
          <a:xfrm>
            <a:off x="2825063" y="2853083"/>
            <a:ext cx="558463" cy="558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9" name="Shape 2639"/>
          <p:cNvSpPr/>
          <p:nvPr/>
        </p:nvSpPr>
        <p:spPr>
          <a:xfrm>
            <a:off x="3891586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0" name="Shape 2640"/>
          <p:cNvSpPr/>
          <p:nvPr/>
        </p:nvSpPr>
        <p:spPr>
          <a:xfrm>
            <a:off x="4958108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1" name="Shape 2641"/>
          <p:cNvSpPr/>
          <p:nvPr/>
        </p:nvSpPr>
        <p:spPr>
          <a:xfrm>
            <a:off x="6024630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2" name="Shape 2642"/>
          <p:cNvSpPr/>
          <p:nvPr/>
        </p:nvSpPr>
        <p:spPr>
          <a:xfrm>
            <a:off x="7091153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3" name="Shape 2643"/>
          <p:cNvSpPr/>
          <p:nvPr/>
        </p:nvSpPr>
        <p:spPr>
          <a:xfrm>
            <a:off x="8284641" y="285308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4" name="Shape 2644"/>
          <p:cNvSpPr/>
          <p:nvPr/>
        </p:nvSpPr>
        <p:spPr>
          <a:xfrm>
            <a:off x="9300377" y="285308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5" name="Shape 2645"/>
          <p:cNvSpPr/>
          <p:nvPr/>
        </p:nvSpPr>
        <p:spPr>
          <a:xfrm>
            <a:off x="10290719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6" name="Shape 2646"/>
          <p:cNvSpPr/>
          <p:nvPr/>
        </p:nvSpPr>
        <p:spPr>
          <a:xfrm>
            <a:off x="11357241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7" name="Shape 2647"/>
          <p:cNvSpPr/>
          <p:nvPr/>
        </p:nvSpPr>
        <p:spPr>
          <a:xfrm>
            <a:off x="1758542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8" name="Shape 2648"/>
          <p:cNvSpPr/>
          <p:nvPr/>
        </p:nvSpPr>
        <p:spPr>
          <a:xfrm>
            <a:off x="2825064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9" name="Shape 2649"/>
          <p:cNvSpPr/>
          <p:nvPr/>
        </p:nvSpPr>
        <p:spPr>
          <a:xfrm>
            <a:off x="3891586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0" name="Shape 2650"/>
          <p:cNvSpPr/>
          <p:nvPr/>
        </p:nvSpPr>
        <p:spPr>
          <a:xfrm>
            <a:off x="4958108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1" name="Shape 2651"/>
          <p:cNvSpPr/>
          <p:nvPr/>
        </p:nvSpPr>
        <p:spPr>
          <a:xfrm>
            <a:off x="6024630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2" name="Shape 2652"/>
          <p:cNvSpPr/>
          <p:nvPr/>
        </p:nvSpPr>
        <p:spPr>
          <a:xfrm>
            <a:off x="7091153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3" name="Shape 2653"/>
          <p:cNvSpPr/>
          <p:nvPr/>
        </p:nvSpPr>
        <p:spPr>
          <a:xfrm>
            <a:off x="8157675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4" name="Shape 2654"/>
          <p:cNvSpPr/>
          <p:nvPr/>
        </p:nvSpPr>
        <p:spPr>
          <a:xfrm>
            <a:off x="9224197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5" name="Shape 2655"/>
          <p:cNvSpPr/>
          <p:nvPr/>
        </p:nvSpPr>
        <p:spPr>
          <a:xfrm>
            <a:off x="10290719" y="397039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6" name="Shape 2656"/>
          <p:cNvSpPr/>
          <p:nvPr/>
        </p:nvSpPr>
        <p:spPr>
          <a:xfrm>
            <a:off x="11357241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7" name="Shape 2657"/>
          <p:cNvSpPr/>
          <p:nvPr/>
        </p:nvSpPr>
        <p:spPr>
          <a:xfrm>
            <a:off x="1758542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8" name="Shape 2658"/>
          <p:cNvSpPr/>
          <p:nvPr/>
        </p:nvSpPr>
        <p:spPr>
          <a:xfrm>
            <a:off x="2825064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9" name="Shape 2659"/>
          <p:cNvSpPr/>
          <p:nvPr/>
        </p:nvSpPr>
        <p:spPr>
          <a:xfrm>
            <a:off x="3891586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0" name="Shape 2660"/>
          <p:cNvSpPr/>
          <p:nvPr/>
        </p:nvSpPr>
        <p:spPr>
          <a:xfrm>
            <a:off x="4958108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1" name="Shape 2661"/>
          <p:cNvSpPr/>
          <p:nvPr/>
        </p:nvSpPr>
        <p:spPr>
          <a:xfrm>
            <a:off x="6024630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2" name="Shape 2662"/>
          <p:cNvSpPr/>
          <p:nvPr/>
        </p:nvSpPr>
        <p:spPr>
          <a:xfrm>
            <a:off x="7091153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3" name="Shape 2663"/>
          <p:cNvSpPr/>
          <p:nvPr/>
        </p:nvSpPr>
        <p:spPr>
          <a:xfrm>
            <a:off x="8157675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4" name="Shape 2664"/>
          <p:cNvSpPr/>
          <p:nvPr/>
        </p:nvSpPr>
        <p:spPr>
          <a:xfrm>
            <a:off x="9224197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5" name="Shape 2665"/>
          <p:cNvSpPr/>
          <p:nvPr/>
        </p:nvSpPr>
        <p:spPr>
          <a:xfrm>
            <a:off x="10290719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6" name="Shape 2666"/>
          <p:cNvSpPr/>
          <p:nvPr/>
        </p:nvSpPr>
        <p:spPr>
          <a:xfrm>
            <a:off x="11357241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7" name="Shape 2667"/>
          <p:cNvSpPr/>
          <p:nvPr/>
        </p:nvSpPr>
        <p:spPr>
          <a:xfrm>
            <a:off x="1758542" y="617961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8" name="Shape 2668"/>
          <p:cNvSpPr/>
          <p:nvPr/>
        </p:nvSpPr>
        <p:spPr>
          <a:xfrm>
            <a:off x="2825064" y="617961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9" name="Shape 2669"/>
          <p:cNvSpPr/>
          <p:nvPr/>
        </p:nvSpPr>
        <p:spPr>
          <a:xfrm>
            <a:off x="3916979" y="6052650"/>
            <a:ext cx="507869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0" name="Shape 2670"/>
          <p:cNvSpPr/>
          <p:nvPr/>
        </p:nvSpPr>
        <p:spPr>
          <a:xfrm>
            <a:off x="4958108" y="612883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1" name="Shape 2671"/>
          <p:cNvSpPr/>
          <p:nvPr/>
        </p:nvSpPr>
        <p:spPr>
          <a:xfrm>
            <a:off x="6024630" y="6052650"/>
            <a:ext cx="558655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2" name="Shape 2672"/>
          <p:cNvSpPr/>
          <p:nvPr/>
        </p:nvSpPr>
        <p:spPr>
          <a:xfrm>
            <a:off x="7091153" y="612883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3" name="Shape 2673"/>
          <p:cNvSpPr/>
          <p:nvPr/>
        </p:nvSpPr>
        <p:spPr>
          <a:xfrm>
            <a:off x="8157675" y="605265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4" name="Shape 2674"/>
          <p:cNvSpPr/>
          <p:nvPr/>
        </p:nvSpPr>
        <p:spPr>
          <a:xfrm>
            <a:off x="9249590" y="6052651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5" name="Shape 2675"/>
          <p:cNvSpPr/>
          <p:nvPr/>
        </p:nvSpPr>
        <p:spPr>
          <a:xfrm>
            <a:off x="10417685" y="6052651"/>
            <a:ext cx="304871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6" name="Shape 2676"/>
          <p:cNvSpPr/>
          <p:nvPr/>
        </p:nvSpPr>
        <p:spPr>
          <a:xfrm>
            <a:off x="11433421" y="6052651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7" name="Shape 2677"/>
          <p:cNvSpPr/>
          <p:nvPr/>
        </p:nvSpPr>
        <p:spPr>
          <a:xfrm>
            <a:off x="12576316" y="2853084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8" name="Shape 2678"/>
          <p:cNvSpPr/>
          <p:nvPr/>
        </p:nvSpPr>
        <p:spPr>
          <a:xfrm>
            <a:off x="13617447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9" name="Shape 2679"/>
          <p:cNvSpPr/>
          <p:nvPr/>
        </p:nvSpPr>
        <p:spPr>
          <a:xfrm>
            <a:off x="14683969" y="2878477"/>
            <a:ext cx="558655" cy="507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0" name="Shape 2680"/>
          <p:cNvSpPr/>
          <p:nvPr/>
        </p:nvSpPr>
        <p:spPr>
          <a:xfrm>
            <a:off x="15750491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1" name="Shape 2681"/>
          <p:cNvSpPr/>
          <p:nvPr/>
        </p:nvSpPr>
        <p:spPr>
          <a:xfrm>
            <a:off x="16817013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2" name="Shape 2682"/>
          <p:cNvSpPr/>
          <p:nvPr/>
        </p:nvSpPr>
        <p:spPr>
          <a:xfrm>
            <a:off x="17883535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3" name="Shape 2683"/>
          <p:cNvSpPr/>
          <p:nvPr/>
        </p:nvSpPr>
        <p:spPr>
          <a:xfrm>
            <a:off x="19026237" y="2853084"/>
            <a:ext cx="406290" cy="558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4" name="Shape 2684"/>
          <p:cNvSpPr/>
          <p:nvPr/>
        </p:nvSpPr>
        <p:spPr>
          <a:xfrm>
            <a:off x="20016580" y="2853083"/>
            <a:ext cx="558655" cy="559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5" name="Shape 2685"/>
          <p:cNvSpPr/>
          <p:nvPr/>
        </p:nvSpPr>
        <p:spPr>
          <a:xfrm>
            <a:off x="21083102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6" name="Shape 2686"/>
          <p:cNvSpPr/>
          <p:nvPr/>
        </p:nvSpPr>
        <p:spPr>
          <a:xfrm>
            <a:off x="22149624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7" name="Shape 2687"/>
          <p:cNvSpPr/>
          <p:nvPr/>
        </p:nvSpPr>
        <p:spPr>
          <a:xfrm>
            <a:off x="12550923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8" name="Shape 2688"/>
          <p:cNvSpPr/>
          <p:nvPr/>
        </p:nvSpPr>
        <p:spPr>
          <a:xfrm>
            <a:off x="13617447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9" name="Shape 2689"/>
          <p:cNvSpPr/>
          <p:nvPr/>
        </p:nvSpPr>
        <p:spPr>
          <a:xfrm>
            <a:off x="1468396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0" name="Shape 2690"/>
          <p:cNvSpPr/>
          <p:nvPr/>
        </p:nvSpPr>
        <p:spPr>
          <a:xfrm>
            <a:off x="15750491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1" name="Shape 2691"/>
          <p:cNvSpPr/>
          <p:nvPr/>
        </p:nvSpPr>
        <p:spPr>
          <a:xfrm>
            <a:off x="16943980" y="3919606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2" name="Shape 2692"/>
          <p:cNvSpPr/>
          <p:nvPr/>
        </p:nvSpPr>
        <p:spPr>
          <a:xfrm>
            <a:off x="17934322" y="391960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3" name="Shape 2693"/>
          <p:cNvSpPr/>
          <p:nvPr/>
        </p:nvSpPr>
        <p:spPr>
          <a:xfrm>
            <a:off x="18950058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4" name="Shape 2694"/>
          <p:cNvSpPr/>
          <p:nvPr/>
        </p:nvSpPr>
        <p:spPr>
          <a:xfrm>
            <a:off x="20016580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5" name="Shape 2695"/>
          <p:cNvSpPr/>
          <p:nvPr/>
        </p:nvSpPr>
        <p:spPr>
          <a:xfrm>
            <a:off x="21083102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6" name="Shape 2696"/>
          <p:cNvSpPr/>
          <p:nvPr/>
        </p:nvSpPr>
        <p:spPr>
          <a:xfrm>
            <a:off x="22149624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7" name="Shape 2697"/>
          <p:cNvSpPr/>
          <p:nvPr/>
        </p:nvSpPr>
        <p:spPr>
          <a:xfrm>
            <a:off x="12576316" y="4986128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8" name="Shape 2698"/>
          <p:cNvSpPr/>
          <p:nvPr/>
        </p:nvSpPr>
        <p:spPr>
          <a:xfrm>
            <a:off x="13642840" y="4986128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9" name="Shape 2699"/>
          <p:cNvSpPr/>
          <p:nvPr/>
        </p:nvSpPr>
        <p:spPr>
          <a:xfrm>
            <a:off x="14683969" y="503691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0" name="Shape 2700"/>
          <p:cNvSpPr/>
          <p:nvPr/>
        </p:nvSpPr>
        <p:spPr>
          <a:xfrm>
            <a:off x="15750491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1" name="Shape 2701"/>
          <p:cNvSpPr/>
          <p:nvPr/>
        </p:nvSpPr>
        <p:spPr>
          <a:xfrm>
            <a:off x="16817013" y="5125792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2" name="Shape 2702"/>
          <p:cNvSpPr/>
          <p:nvPr/>
        </p:nvSpPr>
        <p:spPr>
          <a:xfrm>
            <a:off x="17883535" y="5011521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3" name="Shape 2703"/>
          <p:cNvSpPr/>
          <p:nvPr/>
        </p:nvSpPr>
        <p:spPr>
          <a:xfrm>
            <a:off x="18975451" y="4986128"/>
            <a:ext cx="507869" cy="559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4" name="Shape 2704"/>
          <p:cNvSpPr/>
          <p:nvPr/>
        </p:nvSpPr>
        <p:spPr>
          <a:xfrm>
            <a:off x="20016580" y="4986128"/>
            <a:ext cx="558655" cy="558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5" name="Shape 2705"/>
          <p:cNvSpPr/>
          <p:nvPr/>
        </p:nvSpPr>
        <p:spPr>
          <a:xfrm>
            <a:off x="21083101" y="4986128"/>
            <a:ext cx="558520" cy="55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6" name="Shape 2706"/>
          <p:cNvSpPr/>
          <p:nvPr/>
        </p:nvSpPr>
        <p:spPr>
          <a:xfrm>
            <a:off x="22225804" y="498612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8" name="Shape 2708"/>
          <p:cNvSpPr/>
          <p:nvPr/>
        </p:nvSpPr>
        <p:spPr>
          <a:xfrm>
            <a:off x="1758542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9" name="Shape 2709"/>
          <p:cNvSpPr/>
          <p:nvPr/>
        </p:nvSpPr>
        <p:spPr>
          <a:xfrm>
            <a:off x="2825064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0" name="Shape 2710"/>
          <p:cNvSpPr/>
          <p:nvPr/>
        </p:nvSpPr>
        <p:spPr>
          <a:xfrm>
            <a:off x="3891586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1" name="Shape 2711"/>
          <p:cNvSpPr/>
          <p:nvPr/>
        </p:nvSpPr>
        <p:spPr>
          <a:xfrm>
            <a:off x="4958108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2" name="Shape 2712"/>
          <p:cNvSpPr/>
          <p:nvPr/>
        </p:nvSpPr>
        <p:spPr>
          <a:xfrm>
            <a:off x="6024630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3" name="Shape 2713"/>
          <p:cNvSpPr/>
          <p:nvPr/>
        </p:nvSpPr>
        <p:spPr>
          <a:xfrm>
            <a:off x="7091153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4" name="Shape 2714"/>
          <p:cNvSpPr/>
          <p:nvPr/>
        </p:nvSpPr>
        <p:spPr>
          <a:xfrm>
            <a:off x="8157675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5" name="Shape 2715"/>
          <p:cNvSpPr/>
          <p:nvPr/>
        </p:nvSpPr>
        <p:spPr>
          <a:xfrm>
            <a:off x="9224197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6" name="Shape 2716"/>
          <p:cNvSpPr/>
          <p:nvPr/>
        </p:nvSpPr>
        <p:spPr>
          <a:xfrm>
            <a:off x="10290719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7" name="Shape 2717"/>
          <p:cNvSpPr/>
          <p:nvPr/>
        </p:nvSpPr>
        <p:spPr>
          <a:xfrm>
            <a:off x="11357241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8" name="Shape 2718"/>
          <p:cNvSpPr/>
          <p:nvPr/>
        </p:nvSpPr>
        <p:spPr>
          <a:xfrm>
            <a:off x="1758542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9" name="Shape 2719"/>
          <p:cNvSpPr/>
          <p:nvPr/>
        </p:nvSpPr>
        <p:spPr>
          <a:xfrm>
            <a:off x="2825063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0" name="Shape 2720"/>
          <p:cNvSpPr/>
          <p:nvPr/>
        </p:nvSpPr>
        <p:spPr>
          <a:xfrm>
            <a:off x="3891585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1" name="Shape 2721"/>
          <p:cNvSpPr/>
          <p:nvPr/>
        </p:nvSpPr>
        <p:spPr>
          <a:xfrm>
            <a:off x="4958108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2" name="Shape 2722"/>
          <p:cNvSpPr/>
          <p:nvPr/>
        </p:nvSpPr>
        <p:spPr>
          <a:xfrm>
            <a:off x="6024630" y="9278448"/>
            <a:ext cx="556411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3" name="Shape 2723"/>
          <p:cNvSpPr/>
          <p:nvPr/>
        </p:nvSpPr>
        <p:spPr>
          <a:xfrm>
            <a:off x="7091153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4" name="Shape 2724"/>
          <p:cNvSpPr/>
          <p:nvPr/>
        </p:nvSpPr>
        <p:spPr>
          <a:xfrm>
            <a:off x="8157675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5" name="Shape 2725"/>
          <p:cNvSpPr/>
          <p:nvPr/>
        </p:nvSpPr>
        <p:spPr>
          <a:xfrm>
            <a:off x="9224197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6" name="Shape 2726"/>
          <p:cNvSpPr/>
          <p:nvPr/>
        </p:nvSpPr>
        <p:spPr>
          <a:xfrm>
            <a:off x="10341506" y="927844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7" name="Shape 2727"/>
          <p:cNvSpPr/>
          <p:nvPr/>
        </p:nvSpPr>
        <p:spPr>
          <a:xfrm>
            <a:off x="11357241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8" name="Shape 2728"/>
          <p:cNvSpPr/>
          <p:nvPr/>
        </p:nvSpPr>
        <p:spPr>
          <a:xfrm>
            <a:off x="1758542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9" name="Shape 2729"/>
          <p:cNvSpPr/>
          <p:nvPr/>
        </p:nvSpPr>
        <p:spPr>
          <a:xfrm>
            <a:off x="2825064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0" name="Shape 2730"/>
          <p:cNvSpPr/>
          <p:nvPr/>
        </p:nvSpPr>
        <p:spPr>
          <a:xfrm>
            <a:off x="3891586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1" name="Shape 2731"/>
          <p:cNvSpPr/>
          <p:nvPr/>
        </p:nvSpPr>
        <p:spPr>
          <a:xfrm>
            <a:off x="4958108" y="10370362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2" name="Shape 2732"/>
          <p:cNvSpPr/>
          <p:nvPr/>
        </p:nvSpPr>
        <p:spPr>
          <a:xfrm>
            <a:off x="6024630" y="10497329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3" name="Shape 2733"/>
          <p:cNvSpPr/>
          <p:nvPr/>
        </p:nvSpPr>
        <p:spPr>
          <a:xfrm>
            <a:off x="7268906" y="10344969"/>
            <a:ext cx="20314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4" name="Shape 2734"/>
          <p:cNvSpPr/>
          <p:nvPr/>
        </p:nvSpPr>
        <p:spPr>
          <a:xfrm>
            <a:off x="8157675" y="10421149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5" name="Shape 2735"/>
          <p:cNvSpPr/>
          <p:nvPr/>
        </p:nvSpPr>
        <p:spPr>
          <a:xfrm>
            <a:off x="9224197" y="10395756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6" name="Shape 2736"/>
          <p:cNvSpPr/>
          <p:nvPr/>
        </p:nvSpPr>
        <p:spPr>
          <a:xfrm>
            <a:off x="10290719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7" name="Shape 2737"/>
          <p:cNvSpPr/>
          <p:nvPr/>
        </p:nvSpPr>
        <p:spPr>
          <a:xfrm>
            <a:off x="11357241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8" name="Shape 2738"/>
          <p:cNvSpPr/>
          <p:nvPr/>
        </p:nvSpPr>
        <p:spPr>
          <a:xfrm>
            <a:off x="1758542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9" name="Shape 2739"/>
          <p:cNvSpPr/>
          <p:nvPr/>
        </p:nvSpPr>
        <p:spPr>
          <a:xfrm>
            <a:off x="2825064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0" name="Shape 2740"/>
          <p:cNvSpPr/>
          <p:nvPr/>
        </p:nvSpPr>
        <p:spPr>
          <a:xfrm>
            <a:off x="3891586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1" name="Shape 2741"/>
          <p:cNvSpPr/>
          <p:nvPr/>
        </p:nvSpPr>
        <p:spPr>
          <a:xfrm>
            <a:off x="4958108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2" name="Shape 2742"/>
          <p:cNvSpPr/>
          <p:nvPr/>
        </p:nvSpPr>
        <p:spPr>
          <a:xfrm>
            <a:off x="6024630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3" name="Shape 2743"/>
          <p:cNvSpPr/>
          <p:nvPr/>
        </p:nvSpPr>
        <p:spPr>
          <a:xfrm>
            <a:off x="7091153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4" name="Shape 2744"/>
          <p:cNvSpPr/>
          <p:nvPr/>
        </p:nvSpPr>
        <p:spPr>
          <a:xfrm>
            <a:off x="8157675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5" name="Shape 2745"/>
          <p:cNvSpPr/>
          <p:nvPr/>
        </p:nvSpPr>
        <p:spPr>
          <a:xfrm>
            <a:off x="9224197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6" name="Shape 2746"/>
          <p:cNvSpPr/>
          <p:nvPr/>
        </p:nvSpPr>
        <p:spPr>
          <a:xfrm>
            <a:off x="10290719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7" name="Shape 2747"/>
          <p:cNvSpPr/>
          <p:nvPr/>
        </p:nvSpPr>
        <p:spPr>
          <a:xfrm>
            <a:off x="11357241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8" name="Shape 2748"/>
          <p:cNvSpPr/>
          <p:nvPr/>
        </p:nvSpPr>
        <p:spPr>
          <a:xfrm>
            <a:off x="12474550" y="82119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9" name="Shape 2749"/>
          <p:cNvSpPr/>
          <p:nvPr/>
        </p:nvSpPr>
        <p:spPr>
          <a:xfrm>
            <a:off x="13642646" y="8211900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0" name="Shape 2750"/>
          <p:cNvSpPr/>
          <p:nvPr/>
        </p:nvSpPr>
        <p:spPr>
          <a:xfrm>
            <a:off x="14759955" y="8211900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1" name="Shape 2751"/>
          <p:cNvSpPr/>
          <p:nvPr/>
        </p:nvSpPr>
        <p:spPr>
          <a:xfrm>
            <a:off x="15775690" y="8211900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2" name="Shape 2752"/>
          <p:cNvSpPr/>
          <p:nvPr/>
        </p:nvSpPr>
        <p:spPr>
          <a:xfrm>
            <a:off x="16791426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3" name="Shape 2753"/>
          <p:cNvSpPr/>
          <p:nvPr/>
        </p:nvSpPr>
        <p:spPr>
          <a:xfrm>
            <a:off x="17857948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4" name="Shape 2754"/>
          <p:cNvSpPr/>
          <p:nvPr/>
        </p:nvSpPr>
        <p:spPr>
          <a:xfrm>
            <a:off x="18899076" y="8211900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5" name="Shape 2755"/>
          <p:cNvSpPr/>
          <p:nvPr/>
        </p:nvSpPr>
        <p:spPr>
          <a:xfrm>
            <a:off x="19990992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6" name="Shape 2756"/>
          <p:cNvSpPr/>
          <p:nvPr/>
        </p:nvSpPr>
        <p:spPr>
          <a:xfrm>
            <a:off x="21006728" y="8364260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7" name="Shape 2757"/>
          <p:cNvSpPr/>
          <p:nvPr/>
        </p:nvSpPr>
        <p:spPr>
          <a:xfrm>
            <a:off x="22073249" y="8211900"/>
            <a:ext cx="558798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8" name="Shape 2758"/>
          <p:cNvSpPr/>
          <p:nvPr/>
        </p:nvSpPr>
        <p:spPr>
          <a:xfrm>
            <a:off x="12474550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9" name="Shape 2759"/>
          <p:cNvSpPr/>
          <p:nvPr/>
        </p:nvSpPr>
        <p:spPr>
          <a:xfrm>
            <a:off x="13541073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0" name="Shape 2760"/>
          <p:cNvSpPr/>
          <p:nvPr/>
        </p:nvSpPr>
        <p:spPr>
          <a:xfrm>
            <a:off x="14607595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1" name="Shape 2761"/>
          <p:cNvSpPr/>
          <p:nvPr/>
        </p:nvSpPr>
        <p:spPr>
          <a:xfrm>
            <a:off x="15674117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2" name="Shape 2762"/>
          <p:cNvSpPr/>
          <p:nvPr/>
        </p:nvSpPr>
        <p:spPr>
          <a:xfrm>
            <a:off x="16740639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3" name="Shape 2763"/>
          <p:cNvSpPr/>
          <p:nvPr/>
        </p:nvSpPr>
        <p:spPr>
          <a:xfrm>
            <a:off x="17807161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4" name="Shape 2764"/>
          <p:cNvSpPr/>
          <p:nvPr/>
        </p:nvSpPr>
        <p:spPr>
          <a:xfrm>
            <a:off x="18873683" y="930381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5" name="Shape 2765"/>
          <p:cNvSpPr/>
          <p:nvPr/>
        </p:nvSpPr>
        <p:spPr>
          <a:xfrm>
            <a:off x="19940206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6" name="Shape 2766"/>
          <p:cNvSpPr/>
          <p:nvPr/>
        </p:nvSpPr>
        <p:spPr>
          <a:xfrm>
            <a:off x="21006728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7" name="Shape 2767"/>
          <p:cNvSpPr/>
          <p:nvPr/>
        </p:nvSpPr>
        <p:spPr>
          <a:xfrm>
            <a:off x="22073250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8" name="Shape 2768"/>
          <p:cNvSpPr/>
          <p:nvPr/>
        </p:nvSpPr>
        <p:spPr>
          <a:xfrm>
            <a:off x="12474550" y="10522698"/>
            <a:ext cx="558655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9" name="Shape 2769"/>
          <p:cNvSpPr/>
          <p:nvPr/>
        </p:nvSpPr>
        <p:spPr>
          <a:xfrm>
            <a:off x="13617253" y="1034494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0" name="Shape 2770"/>
          <p:cNvSpPr/>
          <p:nvPr/>
        </p:nvSpPr>
        <p:spPr>
          <a:xfrm>
            <a:off x="14607595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1" name="Shape 2771"/>
          <p:cNvSpPr/>
          <p:nvPr/>
        </p:nvSpPr>
        <p:spPr>
          <a:xfrm>
            <a:off x="15674117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2" name="Shape 2772"/>
          <p:cNvSpPr/>
          <p:nvPr/>
        </p:nvSpPr>
        <p:spPr>
          <a:xfrm>
            <a:off x="16740639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3" name="Shape 2773"/>
          <p:cNvSpPr/>
          <p:nvPr/>
        </p:nvSpPr>
        <p:spPr>
          <a:xfrm>
            <a:off x="17807161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4" name="Shape 2774"/>
          <p:cNvSpPr/>
          <p:nvPr/>
        </p:nvSpPr>
        <p:spPr>
          <a:xfrm>
            <a:off x="18873683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5" name="Shape 2775"/>
          <p:cNvSpPr/>
          <p:nvPr/>
        </p:nvSpPr>
        <p:spPr>
          <a:xfrm>
            <a:off x="19940206" y="1043382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6" name="Shape 2776"/>
          <p:cNvSpPr/>
          <p:nvPr/>
        </p:nvSpPr>
        <p:spPr>
          <a:xfrm>
            <a:off x="21133694" y="1034494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7" name="Shape 2777"/>
          <p:cNvSpPr/>
          <p:nvPr/>
        </p:nvSpPr>
        <p:spPr>
          <a:xfrm>
            <a:off x="22149430" y="1034494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8" name="Shape 2778"/>
          <p:cNvSpPr/>
          <p:nvPr/>
        </p:nvSpPr>
        <p:spPr>
          <a:xfrm>
            <a:off x="12474550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9" name="Shape 2779"/>
          <p:cNvSpPr/>
          <p:nvPr/>
        </p:nvSpPr>
        <p:spPr>
          <a:xfrm>
            <a:off x="13617253" y="11411467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0" name="Shape 2780"/>
          <p:cNvSpPr/>
          <p:nvPr/>
        </p:nvSpPr>
        <p:spPr>
          <a:xfrm>
            <a:off x="14759955" y="11411467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1" name="Shape 2781"/>
          <p:cNvSpPr/>
          <p:nvPr/>
        </p:nvSpPr>
        <p:spPr>
          <a:xfrm>
            <a:off x="15674117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2" name="Shape 2782"/>
          <p:cNvSpPr/>
          <p:nvPr/>
        </p:nvSpPr>
        <p:spPr>
          <a:xfrm>
            <a:off x="16740639" y="11449557"/>
            <a:ext cx="559193" cy="482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3" name="Shape 2783"/>
          <p:cNvSpPr/>
          <p:nvPr/>
        </p:nvSpPr>
        <p:spPr>
          <a:xfrm>
            <a:off x="17807161" y="11449557"/>
            <a:ext cx="558655" cy="48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4" name="Shape 2784"/>
          <p:cNvSpPr/>
          <p:nvPr/>
        </p:nvSpPr>
        <p:spPr>
          <a:xfrm>
            <a:off x="18873683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5" name="Shape 2785"/>
          <p:cNvSpPr/>
          <p:nvPr/>
        </p:nvSpPr>
        <p:spPr>
          <a:xfrm>
            <a:off x="19940206" y="1146225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6" name="Shape 2786"/>
          <p:cNvSpPr/>
          <p:nvPr/>
        </p:nvSpPr>
        <p:spPr>
          <a:xfrm>
            <a:off x="21006727" y="11436860"/>
            <a:ext cx="558253" cy="507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7" name="Shape 2787"/>
          <p:cNvSpPr/>
          <p:nvPr/>
        </p:nvSpPr>
        <p:spPr>
          <a:xfrm>
            <a:off x="22073249" y="11411467"/>
            <a:ext cx="558309" cy="558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55" name="Shape 2707"/>
          <p:cNvSpPr/>
          <p:nvPr/>
        </p:nvSpPr>
        <p:spPr>
          <a:xfrm>
            <a:off x="10702621" y="1750430"/>
            <a:ext cx="3029271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ELECTRONICS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57" name="Shape 2707"/>
          <p:cNvSpPr/>
          <p:nvPr/>
        </p:nvSpPr>
        <p:spPr>
          <a:xfrm>
            <a:off x="10386319" y="7125141"/>
            <a:ext cx="3661880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MISCELLANEOUS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9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Shape 2790"/>
          <p:cNvSpPr/>
          <p:nvPr/>
        </p:nvSpPr>
        <p:spPr>
          <a:xfrm>
            <a:off x="1758542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1" name="Shape 2791"/>
          <p:cNvSpPr/>
          <p:nvPr/>
        </p:nvSpPr>
        <p:spPr>
          <a:xfrm>
            <a:off x="2825064" y="290387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2" name="Shape 2792"/>
          <p:cNvSpPr/>
          <p:nvPr/>
        </p:nvSpPr>
        <p:spPr>
          <a:xfrm>
            <a:off x="3891586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3" name="Shape 2793"/>
          <p:cNvSpPr/>
          <p:nvPr/>
        </p:nvSpPr>
        <p:spPr>
          <a:xfrm>
            <a:off x="4958108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4" name="Shape 2794"/>
          <p:cNvSpPr/>
          <p:nvPr/>
        </p:nvSpPr>
        <p:spPr>
          <a:xfrm>
            <a:off x="6024630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5" name="Shape 2795"/>
          <p:cNvSpPr/>
          <p:nvPr/>
        </p:nvSpPr>
        <p:spPr>
          <a:xfrm>
            <a:off x="7091153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6" name="Shape 2796"/>
          <p:cNvSpPr/>
          <p:nvPr/>
        </p:nvSpPr>
        <p:spPr>
          <a:xfrm>
            <a:off x="8157675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7" name="Shape 2797"/>
          <p:cNvSpPr/>
          <p:nvPr/>
        </p:nvSpPr>
        <p:spPr>
          <a:xfrm>
            <a:off x="9224197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8" name="Shape 2798"/>
          <p:cNvSpPr/>
          <p:nvPr/>
        </p:nvSpPr>
        <p:spPr>
          <a:xfrm>
            <a:off x="10290719" y="2980050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9" name="Shape 2799"/>
          <p:cNvSpPr/>
          <p:nvPr/>
        </p:nvSpPr>
        <p:spPr>
          <a:xfrm>
            <a:off x="11357241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0" name="Shape 2800"/>
          <p:cNvSpPr/>
          <p:nvPr/>
        </p:nvSpPr>
        <p:spPr>
          <a:xfrm>
            <a:off x="1758542" y="4021180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1" name="Shape 2801"/>
          <p:cNvSpPr/>
          <p:nvPr/>
        </p:nvSpPr>
        <p:spPr>
          <a:xfrm>
            <a:off x="2825064" y="4046572"/>
            <a:ext cx="558655" cy="304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2" name="Shape 2802"/>
          <p:cNvSpPr/>
          <p:nvPr/>
        </p:nvSpPr>
        <p:spPr>
          <a:xfrm>
            <a:off x="3891586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3" name="Shape 2803"/>
          <p:cNvSpPr/>
          <p:nvPr/>
        </p:nvSpPr>
        <p:spPr>
          <a:xfrm>
            <a:off x="4958108" y="4021180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4" name="Shape 2804"/>
          <p:cNvSpPr/>
          <p:nvPr/>
        </p:nvSpPr>
        <p:spPr>
          <a:xfrm>
            <a:off x="6024630" y="4046573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5" name="Shape 2805"/>
          <p:cNvSpPr/>
          <p:nvPr/>
        </p:nvSpPr>
        <p:spPr>
          <a:xfrm>
            <a:off x="7091153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6" name="Shape 2806"/>
          <p:cNvSpPr/>
          <p:nvPr/>
        </p:nvSpPr>
        <p:spPr>
          <a:xfrm>
            <a:off x="8157675" y="4021180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7" name="Shape 2807"/>
          <p:cNvSpPr/>
          <p:nvPr/>
        </p:nvSpPr>
        <p:spPr>
          <a:xfrm>
            <a:off x="9224197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8" name="Shape 2808"/>
          <p:cNvSpPr/>
          <p:nvPr/>
        </p:nvSpPr>
        <p:spPr>
          <a:xfrm>
            <a:off x="1029071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9" name="Shape 2809"/>
          <p:cNvSpPr/>
          <p:nvPr/>
        </p:nvSpPr>
        <p:spPr>
          <a:xfrm>
            <a:off x="11357241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0" name="Shape 2810"/>
          <p:cNvSpPr/>
          <p:nvPr/>
        </p:nvSpPr>
        <p:spPr>
          <a:xfrm>
            <a:off x="12455059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1" name="Shape 2811"/>
          <p:cNvSpPr/>
          <p:nvPr/>
        </p:nvSpPr>
        <p:spPr>
          <a:xfrm>
            <a:off x="13521582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2" name="Shape 2812"/>
          <p:cNvSpPr/>
          <p:nvPr/>
        </p:nvSpPr>
        <p:spPr>
          <a:xfrm>
            <a:off x="14588104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3" name="Shape 2813"/>
          <p:cNvSpPr/>
          <p:nvPr/>
        </p:nvSpPr>
        <p:spPr>
          <a:xfrm>
            <a:off x="15654626" y="2916567"/>
            <a:ext cx="558655" cy="444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4" name="Shape 2814"/>
          <p:cNvSpPr/>
          <p:nvPr/>
        </p:nvSpPr>
        <p:spPr>
          <a:xfrm>
            <a:off x="16771935" y="285308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5" name="Shape 2815"/>
          <p:cNvSpPr/>
          <p:nvPr/>
        </p:nvSpPr>
        <p:spPr>
          <a:xfrm>
            <a:off x="17813063" y="2853084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6" name="Shape 2816"/>
          <p:cNvSpPr/>
          <p:nvPr/>
        </p:nvSpPr>
        <p:spPr>
          <a:xfrm>
            <a:off x="18841496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7" name="Shape 2817"/>
          <p:cNvSpPr/>
          <p:nvPr/>
        </p:nvSpPr>
        <p:spPr>
          <a:xfrm>
            <a:off x="19920715" y="290387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8" name="Shape 2818"/>
          <p:cNvSpPr/>
          <p:nvPr/>
        </p:nvSpPr>
        <p:spPr>
          <a:xfrm>
            <a:off x="20987237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9" name="Shape 2819"/>
          <p:cNvSpPr/>
          <p:nvPr/>
        </p:nvSpPr>
        <p:spPr>
          <a:xfrm>
            <a:off x="22053759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0" name="Shape 2820"/>
          <p:cNvSpPr/>
          <p:nvPr/>
        </p:nvSpPr>
        <p:spPr>
          <a:xfrm>
            <a:off x="12455059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1" name="Shape 2821"/>
          <p:cNvSpPr/>
          <p:nvPr/>
        </p:nvSpPr>
        <p:spPr>
          <a:xfrm>
            <a:off x="13521582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2" name="Shape 2822"/>
          <p:cNvSpPr/>
          <p:nvPr/>
        </p:nvSpPr>
        <p:spPr>
          <a:xfrm>
            <a:off x="14588104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3" name="Shape 2823"/>
          <p:cNvSpPr/>
          <p:nvPr/>
        </p:nvSpPr>
        <p:spPr>
          <a:xfrm>
            <a:off x="15654626" y="3983089"/>
            <a:ext cx="558655" cy="444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4" name="Shape 2824"/>
          <p:cNvSpPr/>
          <p:nvPr/>
        </p:nvSpPr>
        <p:spPr>
          <a:xfrm>
            <a:off x="16721148" y="3919605"/>
            <a:ext cx="558655" cy="558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5" name="Shape 2825"/>
          <p:cNvSpPr/>
          <p:nvPr/>
        </p:nvSpPr>
        <p:spPr>
          <a:xfrm>
            <a:off x="17787670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6" name="Shape 2826"/>
          <p:cNvSpPr/>
          <p:nvPr/>
        </p:nvSpPr>
        <p:spPr>
          <a:xfrm>
            <a:off x="18854193" y="3970392"/>
            <a:ext cx="558655" cy="457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7" name="Shape 2827"/>
          <p:cNvSpPr/>
          <p:nvPr/>
        </p:nvSpPr>
        <p:spPr>
          <a:xfrm>
            <a:off x="19996895" y="3919606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8" name="Shape 2828"/>
          <p:cNvSpPr/>
          <p:nvPr/>
        </p:nvSpPr>
        <p:spPr>
          <a:xfrm>
            <a:off x="21038023" y="391960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9" name="Shape 2829"/>
          <p:cNvSpPr/>
          <p:nvPr/>
        </p:nvSpPr>
        <p:spPr>
          <a:xfrm>
            <a:off x="2205375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1" name="Shape 2831"/>
          <p:cNvSpPr/>
          <p:nvPr/>
        </p:nvSpPr>
        <p:spPr>
          <a:xfrm>
            <a:off x="1834722" y="6662092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2" name="Shape 2832"/>
          <p:cNvSpPr/>
          <p:nvPr/>
        </p:nvSpPr>
        <p:spPr>
          <a:xfrm>
            <a:off x="2901244" y="6662092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3" name="Shape 2833"/>
          <p:cNvSpPr/>
          <p:nvPr/>
        </p:nvSpPr>
        <p:spPr>
          <a:xfrm>
            <a:off x="3891586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4" name="Shape 2834"/>
          <p:cNvSpPr/>
          <p:nvPr/>
        </p:nvSpPr>
        <p:spPr>
          <a:xfrm>
            <a:off x="4958108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5" name="Shape 2835"/>
          <p:cNvSpPr/>
          <p:nvPr/>
        </p:nvSpPr>
        <p:spPr>
          <a:xfrm>
            <a:off x="6024630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6" name="Shape 2836"/>
          <p:cNvSpPr/>
          <p:nvPr/>
        </p:nvSpPr>
        <p:spPr>
          <a:xfrm>
            <a:off x="7091153" y="6738272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7" name="Shape 2837"/>
          <p:cNvSpPr/>
          <p:nvPr/>
        </p:nvSpPr>
        <p:spPr>
          <a:xfrm>
            <a:off x="8157675" y="6725575"/>
            <a:ext cx="558655" cy="431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8" name="Shape 2838"/>
          <p:cNvSpPr/>
          <p:nvPr/>
        </p:nvSpPr>
        <p:spPr>
          <a:xfrm>
            <a:off x="9224197" y="671287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9" name="Shape 2839"/>
          <p:cNvSpPr/>
          <p:nvPr/>
        </p:nvSpPr>
        <p:spPr>
          <a:xfrm>
            <a:off x="10290719" y="668748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0" name="Shape 2840"/>
          <p:cNvSpPr/>
          <p:nvPr/>
        </p:nvSpPr>
        <p:spPr>
          <a:xfrm>
            <a:off x="11357241" y="668748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1" name="Shape 2841"/>
          <p:cNvSpPr/>
          <p:nvPr/>
        </p:nvSpPr>
        <p:spPr>
          <a:xfrm>
            <a:off x="1758542" y="777940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2" name="Shape 2842"/>
          <p:cNvSpPr/>
          <p:nvPr/>
        </p:nvSpPr>
        <p:spPr>
          <a:xfrm>
            <a:off x="2825064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3" name="Shape 2843"/>
          <p:cNvSpPr/>
          <p:nvPr/>
        </p:nvSpPr>
        <p:spPr>
          <a:xfrm>
            <a:off x="3891586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4" name="Shape 2844"/>
          <p:cNvSpPr/>
          <p:nvPr/>
        </p:nvSpPr>
        <p:spPr>
          <a:xfrm>
            <a:off x="4958108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5" name="Shape 2845"/>
          <p:cNvSpPr/>
          <p:nvPr/>
        </p:nvSpPr>
        <p:spPr>
          <a:xfrm>
            <a:off x="6075417" y="772861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6" name="Shape 2846"/>
          <p:cNvSpPr/>
          <p:nvPr/>
        </p:nvSpPr>
        <p:spPr>
          <a:xfrm>
            <a:off x="7141939" y="772861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7" name="Shape 2847"/>
          <p:cNvSpPr/>
          <p:nvPr/>
        </p:nvSpPr>
        <p:spPr>
          <a:xfrm>
            <a:off x="8157675" y="7728614"/>
            <a:ext cx="558655" cy="558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8" name="Shape 2848"/>
          <p:cNvSpPr/>
          <p:nvPr/>
        </p:nvSpPr>
        <p:spPr>
          <a:xfrm>
            <a:off x="9224197" y="7728614"/>
            <a:ext cx="558655" cy="558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9" name="Shape 2849"/>
          <p:cNvSpPr/>
          <p:nvPr/>
        </p:nvSpPr>
        <p:spPr>
          <a:xfrm>
            <a:off x="10290719" y="7766704"/>
            <a:ext cx="558655" cy="48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0" name="Shape 2850"/>
          <p:cNvSpPr/>
          <p:nvPr/>
        </p:nvSpPr>
        <p:spPr>
          <a:xfrm>
            <a:off x="11357241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1" name="Shape 2851"/>
          <p:cNvSpPr/>
          <p:nvPr/>
        </p:nvSpPr>
        <p:spPr>
          <a:xfrm>
            <a:off x="1758542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2" name="Shape 2852"/>
          <p:cNvSpPr/>
          <p:nvPr/>
        </p:nvSpPr>
        <p:spPr>
          <a:xfrm>
            <a:off x="2850457" y="8795136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3" name="Shape 2853"/>
          <p:cNvSpPr/>
          <p:nvPr/>
        </p:nvSpPr>
        <p:spPr>
          <a:xfrm>
            <a:off x="3942373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4" name="Shape 2854"/>
          <p:cNvSpPr/>
          <p:nvPr/>
        </p:nvSpPr>
        <p:spPr>
          <a:xfrm>
            <a:off x="4958107" y="8795136"/>
            <a:ext cx="558525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5" name="Shape 2855"/>
          <p:cNvSpPr/>
          <p:nvPr/>
        </p:nvSpPr>
        <p:spPr>
          <a:xfrm>
            <a:off x="6050023" y="8795136"/>
            <a:ext cx="507738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6" name="Shape 2856"/>
          <p:cNvSpPr/>
          <p:nvPr/>
        </p:nvSpPr>
        <p:spPr>
          <a:xfrm>
            <a:off x="7091152" y="8795136"/>
            <a:ext cx="558928" cy="558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7" name="Shape 2857"/>
          <p:cNvSpPr/>
          <p:nvPr/>
        </p:nvSpPr>
        <p:spPr>
          <a:xfrm>
            <a:off x="8157675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8" name="Shape 2858"/>
          <p:cNvSpPr/>
          <p:nvPr/>
        </p:nvSpPr>
        <p:spPr>
          <a:xfrm>
            <a:off x="9274983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9" name="Shape 2859"/>
          <p:cNvSpPr/>
          <p:nvPr/>
        </p:nvSpPr>
        <p:spPr>
          <a:xfrm>
            <a:off x="10290719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0" name="Shape 2860"/>
          <p:cNvSpPr/>
          <p:nvPr/>
        </p:nvSpPr>
        <p:spPr>
          <a:xfrm>
            <a:off x="11357241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1" name="Shape 2861"/>
          <p:cNvSpPr/>
          <p:nvPr/>
        </p:nvSpPr>
        <p:spPr>
          <a:xfrm>
            <a:off x="12499944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2" name="Shape 2862"/>
          <p:cNvSpPr/>
          <p:nvPr/>
        </p:nvSpPr>
        <p:spPr>
          <a:xfrm>
            <a:off x="13566466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3" name="Shape 2863"/>
          <p:cNvSpPr/>
          <p:nvPr/>
        </p:nvSpPr>
        <p:spPr>
          <a:xfrm>
            <a:off x="14632988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4" name="Shape 2864"/>
          <p:cNvSpPr/>
          <p:nvPr/>
        </p:nvSpPr>
        <p:spPr>
          <a:xfrm>
            <a:off x="15699510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5" name="Shape 2865"/>
          <p:cNvSpPr/>
          <p:nvPr/>
        </p:nvSpPr>
        <p:spPr>
          <a:xfrm>
            <a:off x="16766032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6" name="Shape 2866"/>
          <p:cNvSpPr/>
          <p:nvPr/>
        </p:nvSpPr>
        <p:spPr>
          <a:xfrm>
            <a:off x="17832555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7" name="Shape 2867"/>
          <p:cNvSpPr/>
          <p:nvPr/>
        </p:nvSpPr>
        <p:spPr>
          <a:xfrm>
            <a:off x="18899077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8" name="Shape 2868"/>
          <p:cNvSpPr/>
          <p:nvPr/>
        </p:nvSpPr>
        <p:spPr>
          <a:xfrm>
            <a:off x="19965599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9" name="Shape 2869"/>
          <p:cNvSpPr/>
          <p:nvPr/>
        </p:nvSpPr>
        <p:spPr>
          <a:xfrm>
            <a:off x="21032121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0" name="Shape 2870"/>
          <p:cNvSpPr/>
          <p:nvPr/>
        </p:nvSpPr>
        <p:spPr>
          <a:xfrm>
            <a:off x="22098643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1" name="Shape 2871"/>
          <p:cNvSpPr/>
          <p:nvPr/>
        </p:nvSpPr>
        <p:spPr>
          <a:xfrm>
            <a:off x="12499944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2" name="Shape 2872"/>
          <p:cNvSpPr/>
          <p:nvPr/>
        </p:nvSpPr>
        <p:spPr>
          <a:xfrm>
            <a:off x="13566466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3" name="Shape 2873"/>
          <p:cNvSpPr/>
          <p:nvPr/>
        </p:nvSpPr>
        <p:spPr>
          <a:xfrm>
            <a:off x="14632988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4" name="Shape 2874"/>
          <p:cNvSpPr/>
          <p:nvPr/>
        </p:nvSpPr>
        <p:spPr>
          <a:xfrm>
            <a:off x="15699510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5" name="Shape 2875"/>
          <p:cNvSpPr/>
          <p:nvPr/>
        </p:nvSpPr>
        <p:spPr>
          <a:xfrm>
            <a:off x="16766032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6" name="Shape 2876"/>
          <p:cNvSpPr/>
          <p:nvPr/>
        </p:nvSpPr>
        <p:spPr>
          <a:xfrm>
            <a:off x="17832555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7" name="Shape 2877"/>
          <p:cNvSpPr/>
          <p:nvPr/>
        </p:nvSpPr>
        <p:spPr>
          <a:xfrm>
            <a:off x="18899077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8" name="Shape 2878"/>
          <p:cNvSpPr/>
          <p:nvPr/>
        </p:nvSpPr>
        <p:spPr>
          <a:xfrm>
            <a:off x="19965599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9" name="Shape 2879"/>
          <p:cNvSpPr/>
          <p:nvPr/>
        </p:nvSpPr>
        <p:spPr>
          <a:xfrm>
            <a:off x="21032121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0" name="Shape 2880"/>
          <p:cNvSpPr/>
          <p:nvPr/>
        </p:nvSpPr>
        <p:spPr>
          <a:xfrm>
            <a:off x="22098643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1" name="Shape 2881"/>
          <p:cNvSpPr/>
          <p:nvPr/>
        </p:nvSpPr>
        <p:spPr>
          <a:xfrm>
            <a:off x="12499944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2" name="Shape 2882"/>
          <p:cNvSpPr/>
          <p:nvPr/>
        </p:nvSpPr>
        <p:spPr>
          <a:xfrm>
            <a:off x="13566466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3" name="Shape 2883"/>
          <p:cNvSpPr/>
          <p:nvPr/>
        </p:nvSpPr>
        <p:spPr>
          <a:xfrm>
            <a:off x="14632988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4" name="Shape 2884"/>
          <p:cNvSpPr/>
          <p:nvPr/>
        </p:nvSpPr>
        <p:spPr>
          <a:xfrm>
            <a:off x="15699510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5" name="Shape 2885"/>
          <p:cNvSpPr/>
          <p:nvPr/>
        </p:nvSpPr>
        <p:spPr>
          <a:xfrm>
            <a:off x="16816819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6" name="Shape 2886"/>
          <p:cNvSpPr/>
          <p:nvPr/>
        </p:nvSpPr>
        <p:spPr>
          <a:xfrm>
            <a:off x="17883341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7" name="Shape 2887"/>
          <p:cNvSpPr/>
          <p:nvPr/>
        </p:nvSpPr>
        <p:spPr>
          <a:xfrm>
            <a:off x="18949863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8" name="Shape 2888"/>
          <p:cNvSpPr/>
          <p:nvPr/>
        </p:nvSpPr>
        <p:spPr>
          <a:xfrm>
            <a:off x="20016386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9" name="Shape 2889"/>
          <p:cNvSpPr/>
          <p:nvPr/>
        </p:nvSpPr>
        <p:spPr>
          <a:xfrm>
            <a:off x="21082908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0" name="Shape 2890"/>
          <p:cNvSpPr/>
          <p:nvPr/>
        </p:nvSpPr>
        <p:spPr>
          <a:xfrm>
            <a:off x="22149430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04" name="Shape 2707"/>
          <p:cNvSpPr/>
          <p:nvPr/>
        </p:nvSpPr>
        <p:spPr>
          <a:xfrm>
            <a:off x="10672536" y="1571205"/>
            <a:ext cx="3074475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E-COMMERCE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05" name="Shape 2707"/>
          <p:cNvSpPr/>
          <p:nvPr/>
        </p:nvSpPr>
        <p:spPr>
          <a:xfrm>
            <a:off x="11676465" y="5447766"/>
            <a:ext cx="1066618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WEB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Shape 2893"/>
          <p:cNvSpPr/>
          <p:nvPr/>
        </p:nvSpPr>
        <p:spPr>
          <a:xfrm>
            <a:off x="1758542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4" name="Shape 2894"/>
          <p:cNvSpPr/>
          <p:nvPr/>
        </p:nvSpPr>
        <p:spPr>
          <a:xfrm>
            <a:off x="2825064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5" name="Shape 2895"/>
          <p:cNvSpPr/>
          <p:nvPr/>
        </p:nvSpPr>
        <p:spPr>
          <a:xfrm>
            <a:off x="4031250" y="2866200"/>
            <a:ext cx="27932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6" name="Shape 2896"/>
          <p:cNvSpPr/>
          <p:nvPr/>
        </p:nvSpPr>
        <p:spPr>
          <a:xfrm>
            <a:off x="5097772" y="2866200"/>
            <a:ext cx="27932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7" name="Shape 2897"/>
          <p:cNvSpPr/>
          <p:nvPr/>
        </p:nvSpPr>
        <p:spPr>
          <a:xfrm>
            <a:off x="6024630" y="3005863"/>
            <a:ext cx="55865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8" name="Shape 2898"/>
          <p:cNvSpPr/>
          <p:nvPr/>
        </p:nvSpPr>
        <p:spPr>
          <a:xfrm>
            <a:off x="7091153" y="3005863"/>
            <a:ext cx="55865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9" name="Shape 2899"/>
          <p:cNvSpPr/>
          <p:nvPr/>
        </p:nvSpPr>
        <p:spPr>
          <a:xfrm>
            <a:off x="8183068" y="3018560"/>
            <a:ext cx="507869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0" name="Shape 2900"/>
          <p:cNvSpPr/>
          <p:nvPr/>
        </p:nvSpPr>
        <p:spPr>
          <a:xfrm>
            <a:off x="9249590" y="3018560"/>
            <a:ext cx="507869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1" name="Shape 2901"/>
          <p:cNvSpPr/>
          <p:nvPr/>
        </p:nvSpPr>
        <p:spPr>
          <a:xfrm>
            <a:off x="10443079" y="2891593"/>
            <a:ext cx="25393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2" name="Shape 2902"/>
          <p:cNvSpPr/>
          <p:nvPr/>
        </p:nvSpPr>
        <p:spPr>
          <a:xfrm>
            <a:off x="11509601" y="2891593"/>
            <a:ext cx="25393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3" name="Shape 2903"/>
          <p:cNvSpPr/>
          <p:nvPr/>
        </p:nvSpPr>
        <p:spPr>
          <a:xfrm>
            <a:off x="1758542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4" name="Shape 2904"/>
          <p:cNvSpPr/>
          <p:nvPr/>
        </p:nvSpPr>
        <p:spPr>
          <a:xfrm>
            <a:off x="282506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5" name="Shape 2905"/>
          <p:cNvSpPr/>
          <p:nvPr/>
        </p:nvSpPr>
        <p:spPr>
          <a:xfrm>
            <a:off x="3891586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6" name="Shape 2906"/>
          <p:cNvSpPr/>
          <p:nvPr/>
        </p:nvSpPr>
        <p:spPr>
          <a:xfrm>
            <a:off x="4958108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7" name="Shape 2907"/>
          <p:cNvSpPr/>
          <p:nvPr/>
        </p:nvSpPr>
        <p:spPr>
          <a:xfrm>
            <a:off x="6024630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8" name="Shape 2908"/>
          <p:cNvSpPr/>
          <p:nvPr/>
        </p:nvSpPr>
        <p:spPr>
          <a:xfrm>
            <a:off x="7091153" y="4059688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9" name="Shape 2909"/>
          <p:cNvSpPr/>
          <p:nvPr/>
        </p:nvSpPr>
        <p:spPr>
          <a:xfrm>
            <a:off x="8157675" y="4059688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0" name="Shape 2910"/>
          <p:cNvSpPr/>
          <p:nvPr/>
        </p:nvSpPr>
        <p:spPr>
          <a:xfrm>
            <a:off x="9351163" y="3932722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1" name="Shape 2911"/>
          <p:cNvSpPr/>
          <p:nvPr/>
        </p:nvSpPr>
        <p:spPr>
          <a:xfrm>
            <a:off x="10417686" y="3932722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2" name="Shape 2912"/>
          <p:cNvSpPr/>
          <p:nvPr/>
        </p:nvSpPr>
        <p:spPr>
          <a:xfrm>
            <a:off x="11357241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3" name="Shape 2913"/>
          <p:cNvSpPr/>
          <p:nvPr/>
        </p:nvSpPr>
        <p:spPr>
          <a:xfrm>
            <a:off x="12423764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4" name="Shape 2914"/>
          <p:cNvSpPr/>
          <p:nvPr/>
        </p:nvSpPr>
        <p:spPr>
          <a:xfrm>
            <a:off x="13490286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5" name="Shape 2915"/>
          <p:cNvSpPr/>
          <p:nvPr/>
        </p:nvSpPr>
        <p:spPr>
          <a:xfrm>
            <a:off x="14556808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6" name="Shape 2916"/>
          <p:cNvSpPr/>
          <p:nvPr/>
        </p:nvSpPr>
        <p:spPr>
          <a:xfrm>
            <a:off x="15623330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7" name="Shape 2917"/>
          <p:cNvSpPr/>
          <p:nvPr/>
        </p:nvSpPr>
        <p:spPr>
          <a:xfrm>
            <a:off x="16778729" y="2866200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8" name="Shape 2918"/>
          <p:cNvSpPr/>
          <p:nvPr/>
        </p:nvSpPr>
        <p:spPr>
          <a:xfrm>
            <a:off x="17845251" y="2866200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9" name="Shape 2919"/>
          <p:cNvSpPr/>
          <p:nvPr/>
        </p:nvSpPr>
        <p:spPr>
          <a:xfrm>
            <a:off x="18822897" y="2955076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0" name="Shape 2920"/>
          <p:cNvSpPr/>
          <p:nvPr/>
        </p:nvSpPr>
        <p:spPr>
          <a:xfrm>
            <a:off x="19889419" y="2955076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1" name="Shape 2921"/>
          <p:cNvSpPr/>
          <p:nvPr/>
        </p:nvSpPr>
        <p:spPr>
          <a:xfrm>
            <a:off x="21032121" y="286620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2" name="Shape 2922"/>
          <p:cNvSpPr/>
          <p:nvPr/>
        </p:nvSpPr>
        <p:spPr>
          <a:xfrm>
            <a:off x="22022463" y="2942380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3" name="Shape 2923"/>
          <p:cNvSpPr/>
          <p:nvPr/>
        </p:nvSpPr>
        <p:spPr>
          <a:xfrm>
            <a:off x="1242376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4" name="Shape 2924"/>
          <p:cNvSpPr/>
          <p:nvPr/>
        </p:nvSpPr>
        <p:spPr>
          <a:xfrm>
            <a:off x="13490286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5" name="Shape 2925"/>
          <p:cNvSpPr/>
          <p:nvPr/>
        </p:nvSpPr>
        <p:spPr>
          <a:xfrm>
            <a:off x="14556808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6" name="Shape 2926"/>
          <p:cNvSpPr/>
          <p:nvPr/>
        </p:nvSpPr>
        <p:spPr>
          <a:xfrm>
            <a:off x="15623330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7" name="Shape 2927"/>
          <p:cNvSpPr/>
          <p:nvPr/>
        </p:nvSpPr>
        <p:spPr>
          <a:xfrm>
            <a:off x="16689852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8" name="Shape 2928"/>
          <p:cNvSpPr/>
          <p:nvPr/>
        </p:nvSpPr>
        <p:spPr>
          <a:xfrm>
            <a:off x="1775637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9" name="Shape 2929"/>
          <p:cNvSpPr/>
          <p:nvPr/>
        </p:nvSpPr>
        <p:spPr>
          <a:xfrm>
            <a:off x="18822897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0" name="Shape 2930"/>
          <p:cNvSpPr/>
          <p:nvPr/>
        </p:nvSpPr>
        <p:spPr>
          <a:xfrm>
            <a:off x="19889419" y="4034295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1" name="Shape 2931"/>
          <p:cNvSpPr/>
          <p:nvPr/>
        </p:nvSpPr>
        <p:spPr>
          <a:xfrm>
            <a:off x="20955941" y="4008902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2" name="Shape 2932"/>
          <p:cNvSpPr/>
          <p:nvPr/>
        </p:nvSpPr>
        <p:spPr>
          <a:xfrm>
            <a:off x="22022463" y="398350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4" name="Shape 2934"/>
          <p:cNvSpPr/>
          <p:nvPr/>
        </p:nvSpPr>
        <p:spPr>
          <a:xfrm>
            <a:off x="1834722" y="659178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5" name="Shape 2935"/>
          <p:cNvSpPr/>
          <p:nvPr/>
        </p:nvSpPr>
        <p:spPr>
          <a:xfrm>
            <a:off x="2825063" y="6591787"/>
            <a:ext cx="558252" cy="558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6" name="Shape 2936"/>
          <p:cNvSpPr/>
          <p:nvPr/>
        </p:nvSpPr>
        <p:spPr>
          <a:xfrm>
            <a:off x="4043946" y="6591788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7" name="Shape 2937"/>
          <p:cNvSpPr/>
          <p:nvPr/>
        </p:nvSpPr>
        <p:spPr>
          <a:xfrm>
            <a:off x="4958108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8" name="Shape 2938"/>
          <p:cNvSpPr/>
          <p:nvPr/>
        </p:nvSpPr>
        <p:spPr>
          <a:xfrm>
            <a:off x="6024630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9" name="Shape 2939"/>
          <p:cNvSpPr/>
          <p:nvPr/>
        </p:nvSpPr>
        <p:spPr>
          <a:xfrm>
            <a:off x="7091153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0" name="Shape 2940"/>
          <p:cNvSpPr/>
          <p:nvPr/>
        </p:nvSpPr>
        <p:spPr>
          <a:xfrm>
            <a:off x="8157675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1" name="Shape 2941"/>
          <p:cNvSpPr/>
          <p:nvPr/>
        </p:nvSpPr>
        <p:spPr>
          <a:xfrm>
            <a:off x="9224197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2" name="Shape 2942"/>
          <p:cNvSpPr/>
          <p:nvPr/>
        </p:nvSpPr>
        <p:spPr>
          <a:xfrm>
            <a:off x="10341506" y="659178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3" name="Shape 2943"/>
          <p:cNvSpPr/>
          <p:nvPr/>
        </p:nvSpPr>
        <p:spPr>
          <a:xfrm>
            <a:off x="11408028" y="659178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4" name="Shape 2944"/>
          <p:cNvSpPr/>
          <p:nvPr/>
        </p:nvSpPr>
        <p:spPr>
          <a:xfrm>
            <a:off x="12499944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5" name="Shape 2945"/>
          <p:cNvSpPr/>
          <p:nvPr/>
        </p:nvSpPr>
        <p:spPr>
          <a:xfrm>
            <a:off x="13566466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6" name="Shape 2946"/>
          <p:cNvSpPr/>
          <p:nvPr/>
        </p:nvSpPr>
        <p:spPr>
          <a:xfrm>
            <a:off x="14632988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7" name="Shape 2947"/>
          <p:cNvSpPr/>
          <p:nvPr/>
        </p:nvSpPr>
        <p:spPr>
          <a:xfrm>
            <a:off x="15699510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8" name="Shape 2948"/>
          <p:cNvSpPr/>
          <p:nvPr/>
        </p:nvSpPr>
        <p:spPr>
          <a:xfrm>
            <a:off x="16842212" y="6578673"/>
            <a:ext cx="40629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9" name="Shape 2949"/>
          <p:cNvSpPr/>
          <p:nvPr/>
        </p:nvSpPr>
        <p:spPr>
          <a:xfrm>
            <a:off x="17883341" y="6578673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0" name="Shape 2950"/>
          <p:cNvSpPr/>
          <p:nvPr/>
        </p:nvSpPr>
        <p:spPr>
          <a:xfrm>
            <a:off x="18949863" y="6578673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1" name="Shape 2951"/>
          <p:cNvSpPr/>
          <p:nvPr/>
        </p:nvSpPr>
        <p:spPr>
          <a:xfrm>
            <a:off x="19965599" y="6629460"/>
            <a:ext cx="558655" cy="457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2" name="Shape 2952"/>
          <p:cNvSpPr/>
          <p:nvPr/>
        </p:nvSpPr>
        <p:spPr>
          <a:xfrm>
            <a:off x="21032121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3" name="Shape 2953"/>
          <p:cNvSpPr/>
          <p:nvPr/>
        </p:nvSpPr>
        <p:spPr>
          <a:xfrm>
            <a:off x="22098643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5" name="Shape 2955"/>
          <p:cNvSpPr/>
          <p:nvPr/>
        </p:nvSpPr>
        <p:spPr>
          <a:xfrm>
            <a:off x="1758542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6" name="Shape 2956"/>
          <p:cNvSpPr/>
          <p:nvPr/>
        </p:nvSpPr>
        <p:spPr>
          <a:xfrm>
            <a:off x="2825064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7" name="Shape 2957"/>
          <p:cNvSpPr/>
          <p:nvPr/>
        </p:nvSpPr>
        <p:spPr>
          <a:xfrm>
            <a:off x="3891586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8" name="Shape 2958"/>
          <p:cNvSpPr/>
          <p:nvPr/>
        </p:nvSpPr>
        <p:spPr>
          <a:xfrm>
            <a:off x="4958108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9" name="Shape 2959"/>
          <p:cNvSpPr/>
          <p:nvPr/>
        </p:nvSpPr>
        <p:spPr>
          <a:xfrm>
            <a:off x="6024630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0" name="Shape 2960"/>
          <p:cNvSpPr/>
          <p:nvPr/>
        </p:nvSpPr>
        <p:spPr>
          <a:xfrm>
            <a:off x="7091152" y="9354628"/>
            <a:ext cx="558724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1" name="Shape 2961"/>
          <p:cNvSpPr/>
          <p:nvPr/>
        </p:nvSpPr>
        <p:spPr>
          <a:xfrm>
            <a:off x="8233855" y="927844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2" name="Shape 2962"/>
          <p:cNvSpPr/>
          <p:nvPr/>
        </p:nvSpPr>
        <p:spPr>
          <a:xfrm>
            <a:off x="9224197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3" name="Shape 2963"/>
          <p:cNvSpPr/>
          <p:nvPr/>
        </p:nvSpPr>
        <p:spPr>
          <a:xfrm>
            <a:off x="10290719" y="940541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4" name="Shape 2964"/>
          <p:cNvSpPr/>
          <p:nvPr/>
        </p:nvSpPr>
        <p:spPr>
          <a:xfrm>
            <a:off x="11357241" y="9354628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5" name="Shape 2965"/>
          <p:cNvSpPr/>
          <p:nvPr/>
        </p:nvSpPr>
        <p:spPr>
          <a:xfrm>
            <a:off x="1758542" y="10471937"/>
            <a:ext cx="558655" cy="330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6" name="Shape 2966"/>
          <p:cNvSpPr/>
          <p:nvPr/>
        </p:nvSpPr>
        <p:spPr>
          <a:xfrm>
            <a:off x="2825064" y="10395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7" name="Shape 2967"/>
          <p:cNvSpPr/>
          <p:nvPr/>
        </p:nvSpPr>
        <p:spPr>
          <a:xfrm>
            <a:off x="3891586" y="10370363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8" name="Shape 2968"/>
          <p:cNvSpPr/>
          <p:nvPr/>
        </p:nvSpPr>
        <p:spPr>
          <a:xfrm>
            <a:off x="4958108" y="10395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9" name="Shape 2969"/>
          <p:cNvSpPr/>
          <p:nvPr/>
        </p:nvSpPr>
        <p:spPr>
          <a:xfrm>
            <a:off x="6024630" y="10370363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0" name="Shape 2970"/>
          <p:cNvSpPr/>
          <p:nvPr/>
        </p:nvSpPr>
        <p:spPr>
          <a:xfrm>
            <a:off x="7091153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1" name="Shape 2971"/>
          <p:cNvSpPr/>
          <p:nvPr/>
        </p:nvSpPr>
        <p:spPr>
          <a:xfrm>
            <a:off x="8157675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2" name="Shape 2972"/>
          <p:cNvSpPr/>
          <p:nvPr/>
        </p:nvSpPr>
        <p:spPr>
          <a:xfrm>
            <a:off x="9224197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3" name="Shape 2973"/>
          <p:cNvSpPr/>
          <p:nvPr/>
        </p:nvSpPr>
        <p:spPr>
          <a:xfrm>
            <a:off x="10290719" y="10383060"/>
            <a:ext cx="558655" cy="48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4" name="Shape 2974"/>
          <p:cNvSpPr/>
          <p:nvPr/>
        </p:nvSpPr>
        <p:spPr>
          <a:xfrm>
            <a:off x="11357241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5" name="Shape 2975"/>
          <p:cNvSpPr/>
          <p:nvPr/>
        </p:nvSpPr>
        <p:spPr>
          <a:xfrm>
            <a:off x="12576124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6" name="Shape 2976"/>
          <p:cNvSpPr/>
          <p:nvPr/>
        </p:nvSpPr>
        <p:spPr>
          <a:xfrm>
            <a:off x="13642646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7" name="Shape 2977"/>
          <p:cNvSpPr/>
          <p:nvPr/>
        </p:nvSpPr>
        <p:spPr>
          <a:xfrm>
            <a:off x="14709168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8" name="Shape 2978"/>
          <p:cNvSpPr/>
          <p:nvPr/>
        </p:nvSpPr>
        <p:spPr>
          <a:xfrm>
            <a:off x="15775690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9" name="Shape 2979"/>
          <p:cNvSpPr/>
          <p:nvPr/>
        </p:nvSpPr>
        <p:spPr>
          <a:xfrm>
            <a:off x="16842213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0" name="Shape 2980"/>
          <p:cNvSpPr/>
          <p:nvPr/>
        </p:nvSpPr>
        <p:spPr>
          <a:xfrm>
            <a:off x="17908735" y="9354628"/>
            <a:ext cx="558655" cy="55865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1" name="Shape 2981"/>
          <p:cNvSpPr/>
          <p:nvPr/>
        </p:nvSpPr>
        <p:spPr>
          <a:xfrm>
            <a:off x="18975257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2" name="Shape 2982"/>
          <p:cNvSpPr/>
          <p:nvPr/>
        </p:nvSpPr>
        <p:spPr>
          <a:xfrm>
            <a:off x="20041779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3" name="Shape 2983"/>
          <p:cNvSpPr/>
          <p:nvPr/>
        </p:nvSpPr>
        <p:spPr>
          <a:xfrm>
            <a:off x="21108301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4" name="Shape 2984"/>
          <p:cNvSpPr/>
          <p:nvPr/>
        </p:nvSpPr>
        <p:spPr>
          <a:xfrm>
            <a:off x="22327184" y="9354628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96" name="Shape 2707"/>
          <p:cNvSpPr/>
          <p:nvPr/>
        </p:nvSpPr>
        <p:spPr>
          <a:xfrm>
            <a:off x="11127420" y="8208683"/>
            <a:ext cx="2178781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WEATHER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7" name="Shape 2707"/>
          <p:cNvSpPr/>
          <p:nvPr/>
        </p:nvSpPr>
        <p:spPr>
          <a:xfrm>
            <a:off x="11244787" y="1753101"/>
            <a:ext cx="1944038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ARROWS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8" name="Shape 2707"/>
          <p:cNvSpPr/>
          <p:nvPr/>
        </p:nvSpPr>
        <p:spPr>
          <a:xfrm>
            <a:off x="11070287" y="5478000"/>
            <a:ext cx="2293043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LOCATION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3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2798426" y="3893681"/>
            <a:ext cx="8330745" cy="7979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80"/>
              </a:lnSpc>
            </a:pP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 algn="just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  <a:p>
            <a:pPr algn="just">
              <a:lnSpc>
                <a:spcPts val="4080"/>
              </a:lnSpc>
            </a:pP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 algn="just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peculiar cases, where it would be an outrageous moral injustice for one party to claim possession of a whale previously chased or killed by another party. But others are by no means so scrupulous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98426" y="1585357"/>
            <a:ext cx="85908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Something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About our Company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9714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658976" y="7399968"/>
            <a:ext cx="19025364" cy="5029582"/>
            <a:chOff x="1940522" y="7399968"/>
            <a:chExt cx="19025364" cy="5029582"/>
          </a:xfrm>
        </p:grpSpPr>
        <p:sp>
          <p:nvSpPr>
            <p:cNvPr id="26" name="TextBox 25"/>
            <p:cNvSpPr txBox="1"/>
            <p:nvPr/>
          </p:nvSpPr>
          <p:spPr>
            <a:xfrm>
              <a:off x="12635141" y="8012506"/>
              <a:ext cx="8330745" cy="4298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4080"/>
                </a:lnSpc>
              </a:pP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These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are scientific commentaries; but the commentaries of the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whale men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themselves sometimes consist in hard words and harder knocks—the Coke-upon-Littleton of the fist. True, among the more upright and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honorable whale men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allowances are always made for peculiar cases, where it would be an outrageous moral injustice for one party to claim possession of a whale previously chased or killed by another party. But others are by no means so scrupulous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40522" y="7399968"/>
              <a:ext cx="8590813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2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Something</a:t>
              </a:r>
            </a:p>
            <a:p>
              <a:r>
                <a:rPr lang="en-US" sz="72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About our Company</a:t>
              </a:r>
              <a:endParaRPr lang="en-US" sz="72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40522" y="9708292"/>
              <a:ext cx="8330745" cy="272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4080"/>
                </a:lnSpc>
              </a:pPr>
              <a:endParaRPr lang="en-US" sz="2400" dirty="0">
                <a:latin typeface="Lato Light" charset="0"/>
                <a:ea typeface="Lato Light" charset="0"/>
                <a:cs typeface="Lato Light" charset="0"/>
              </a:endParaRPr>
            </a:p>
            <a:p>
              <a:pPr algn="just">
                <a:lnSpc>
                  <a:spcPts val="4080"/>
                </a:lnSpc>
              </a:pP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symbol of possession; so long as the party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waiting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it plainly evince their ability at any time to take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it.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603375" y="6752061"/>
            <a:ext cx="7508788" cy="535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peculiar cases, where it would be an outrageous moral injustice for one party to claim possession of a whale previously chased or killed by another party. But others are by no means so scrupulous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3375" y="1031826"/>
            <a:ext cx="62616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About our Top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Technology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376" y="3871786"/>
            <a:ext cx="7508788" cy="272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it.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751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arketing Pitch - Rocketo">
      <a:dk1>
        <a:srgbClr val="737572"/>
      </a:dk1>
      <a:lt1>
        <a:srgbClr val="FFFFFF"/>
      </a:lt1>
      <a:dk2>
        <a:srgbClr val="445469"/>
      </a:dk2>
      <a:lt2>
        <a:srgbClr val="FFFFFF"/>
      </a:lt2>
      <a:accent1>
        <a:srgbClr val="249DCE"/>
      </a:accent1>
      <a:accent2>
        <a:srgbClr val="38ACC3"/>
      </a:accent2>
      <a:accent3>
        <a:srgbClr val="21B3A9"/>
      </a:accent3>
      <a:accent4>
        <a:srgbClr val="5FBD73"/>
      </a:accent4>
      <a:accent5>
        <a:srgbClr val="566986"/>
      </a:accent5>
      <a:accent6>
        <a:srgbClr val="D8D8D8"/>
      </a:accent6>
      <a:hlink>
        <a:srgbClr val="6DA4EC"/>
      </a:hlink>
      <a:folHlink>
        <a:srgbClr val="CF96EE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22577</TotalTime>
  <Words>5137</Words>
  <Application>Microsoft Macintosh PowerPoint</Application>
  <PresentationFormat>Custom</PresentationFormat>
  <Paragraphs>606</Paragraphs>
  <Slides>65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9" baseType="lpstr">
      <vt:lpstr>Calibri</vt:lpstr>
      <vt:lpstr>Calibri Light</vt:lpstr>
      <vt:lpstr>Gill Sans</vt:lpstr>
      <vt:lpstr>Helvetica Neue Light</vt:lpstr>
      <vt:lpstr>Karla</vt:lpstr>
      <vt:lpstr>Lato</vt:lpstr>
      <vt:lpstr>Lato Black</vt:lpstr>
      <vt:lpstr>Lato Light</vt:lpstr>
      <vt:lpstr>Lato Regular</vt:lpstr>
      <vt:lpstr>Lato Semibold</vt:lpstr>
      <vt:lpstr>Montserrat</vt:lpstr>
      <vt:lpstr>Rajdhani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Presentations</dc:title>
  <dc:subject/>
  <dc:creator>Rocketo Graphics</dc:creator>
  <cp:keywords/>
  <dc:description/>
  <cp:lastModifiedBy>Luis Enrique López</cp:lastModifiedBy>
  <cp:revision>3967</cp:revision>
  <dcterms:created xsi:type="dcterms:W3CDTF">2014-11-12T21:47:38Z</dcterms:created>
  <dcterms:modified xsi:type="dcterms:W3CDTF">2016-05-27T05:54:59Z</dcterms:modified>
  <cp:category/>
</cp:coreProperties>
</file>