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charts/chart10.xml" ContentType="application/vnd.openxmlformats-officedocument.drawingml.chart+xml"/>
  <Override PartName="/ppt/charts/style9.xml" ContentType="application/vnd.ms-office.chartstyle+xml"/>
  <Override PartName="/ppt/charts/colors9.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21" r:id="rId1"/>
  </p:sldMasterIdLst>
  <p:notesMasterIdLst>
    <p:notesMasterId r:id="rId67"/>
  </p:notesMasterIdLst>
  <p:sldIdLst>
    <p:sldId id="654" r:id="rId2"/>
    <p:sldId id="656" r:id="rId3"/>
    <p:sldId id="591" r:id="rId4"/>
    <p:sldId id="667" r:id="rId5"/>
    <p:sldId id="659" r:id="rId6"/>
    <p:sldId id="619" r:id="rId7"/>
    <p:sldId id="569" r:id="rId8"/>
    <p:sldId id="668" r:id="rId9"/>
    <p:sldId id="669" r:id="rId10"/>
    <p:sldId id="660" r:id="rId11"/>
    <p:sldId id="574" r:id="rId12"/>
    <p:sldId id="575" r:id="rId13"/>
    <p:sldId id="671" r:id="rId14"/>
    <p:sldId id="661" r:id="rId15"/>
    <p:sldId id="672" r:id="rId16"/>
    <p:sldId id="673" r:id="rId17"/>
    <p:sldId id="674" r:id="rId18"/>
    <p:sldId id="675" r:id="rId19"/>
    <p:sldId id="684" r:id="rId20"/>
    <p:sldId id="662" r:id="rId21"/>
    <p:sldId id="676" r:id="rId22"/>
    <p:sldId id="682" r:id="rId23"/>
    <p:sldId id="679" r:id="rId24"/>
    <p:sldId id="680" r:id="rId25"/>
    <p:sldId id="681" r:id="rId26"/>
    <p:sldId id="677" r:id="rId27"/>
    <p:sldId id="683" r:id="rId28"/>
    <p:sldId id="595" r:id="rId29"/>
    <p:sldId id="687" r:id="rId30"/>
    <p:sldId id="688" r:id="rId31"/>
    <p:sldId id="596" r:id="rId32"/>
    <p:sldId id="720" r:id="rId33"/>
    <p:sldId id="663" r:id="rId34"/>
    <p:sldId id="670" r:id="rId35"/>
    <p:sldId id="690" r:id="rId36"/>
    <p:sldId id="691" r:id="rId37"/>
    <p:sldId id="692" r:id="rId38"/>
    <p:sldId id="611" r:id="rId39"/>
    <p:sldId id="693" r:id="rId40"/>
    <p:sldId id="694" r:id="rId41"/>
    <p:sldId id="698" r:id="rId42"/>
    <p:sldId id="700" r:id="rId43"/>
    <p:sldId id="702" r:id="rId44"/>
    <p:sldId id="703" r:id="rId45"/>
    <p:sldId id="607" r:id="rId46"/>
    <p:sldId id="713" r:id="rId47"/>
    <p:sldId id="664" r:id="rId48"/>
    <p:sldId id="706" r:id="rId49"/>
    <p:sldId id="708" r:id="rId50"/>
    <p:sldId id="710" r:id="rId51"/>
    <p:sldId id="711" r:id="rId52"/>
    <p:sldId id="705" r:id="rId53"/>
    <p:sldId id="712" r:id="rId54"/>
    <p:sldId id="640" r:id="rId55"/>
    <p:sldId id="634" r:id="rId56"/>
    <p:sldId id="714" r:id="rId57"/>
    <p:sldId id="715" r:id="rId58"/>
    <p:sldId id="717" r:id="rId59"/>
    <p:sldId id="665" r:id="rId60"/>
    <p:sldId id="718" r:id="rId61"/>
    <p:sldId id="719" r:id="rId62"/>
    <p:sldId id="649" r:id="rId63"/>
    <p:sldId id="650" r:id="rId64"/>
    <p:sldId id="651" r:id="rId65"/>
    <p:sldId id="652" r:id="rId66"/>
  </p:sldIdLst>
  <p:sldSz cx="18288000" cy="13716000"/>
  <p:notesSz cx="6858000" cy="9144000"/>
  <p:defaultText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15:guide id="69" pos="5760" userDrawn="1">
          <p15:clr>
            <a:srgbClr val="A4A3A4"/>
          </p15:clr>
        </p15:guide>
        <p15:guide id="74" orient="horz" pos="434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566A86"/>
    <a:srgbClr val="414E5E"/>
    <a:srgbClr val="60BD73"/>
    <a:srgbClr val="21B3AA"/>
    <a:srgbClr val="38ADC3"/>
    <a:srgbClr val="259DCE"/>
    <a:srgbClr val="E32D3D"/>
    <a:srgbClr val="242C35"/>
    <a:srgbClr val="B8B8B8"/>
    <a:srgbClr val="52525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238" autoAdjust="0"/>
    <p:restoredTop sz="96085" autoAdjust="0"/>
  </p:normalViewPr>
  <p:slideViewPr>
    <p:cSldViewPr snapToGrid="0" snapToObjects="1">
      <p:cViewPr>
        <p:scale>
          <a:sx n="49" d="100"/>
          <a:sy n="49" d="100"/>
        </p:scale>
        <p:origin x="576" y="696"/>
      </p:cViewPr>
      <p:guideLst>
        <p:guide pos="5760"/>
        <p:guide orient="horz" pos="4344"/>
      </p:guideLst>
    </p:cSldViewPr>
  </p:slideViewPr>
  <p:notesTextViewPr>
    <p:cViewPr>
      <p:scale>
        <a:sx n="100" d="100"/>
        <a:sy n="100" d="100"/>
      </p:scale>
      <p:origin x="0" y="0"/>
    </p:cViewPr>
  </p:notesTextViewPr>
  <p:sorterViewPr>
    <p:cViewPr>
      <p:scale>
        <a:sx n="24" d="100"/>
        <a:sy n="24" d="100"/>
      </p:scale>
      <p:origin x="0" y="0"/>
    </p:cViewPr>
  </p:sorter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notesMaster" Target="notesMasters/notesMaster1.xml"/><Relationship Id="rId68" Type="http://schemas.openxmlformats.org/officeDocument/2006/relationships/presProps" Target="presProps.xml"/><Relationship Id="rId69" Type="http://schemas.openxmlformats.org/officeDocument/2006/relationships/viewProps" Target="viewProp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theme" Target="theme/theme1.xml"/><Relationship Id="rId71"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microsoft.com/office/2011/relationships/chartStyle" Target="style9.xml"/><Relationship Id="rId2" Type="http://schemas.microsoft.com/office/2011/relationships/chartColorStyle" Target="colors9.xml"/><Relationship Id="rId3" Type="http://schemas.openxmlformats.org/officeDocument/2006/relationships/package" Target="../embeddings/Microsoft_Excel_Worksheet10.xlsx"/></Relationships>
</file>

<file path=ppt/charts/_rels/chart2.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microsoft.com/office/2011/relationships/chartStyle" Target="style5.xml"/><Relationship Id="rId2" Type="http://schemas.microsoft.com/office/2011/relationships/chartColorStyle" Target="colors5.xml"/><Relationship Id="rId3"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microsoft.com/office/2011/relationships/chartStyle" Target="style6.xml"/><Relationship Id="rId2" Type="http://schemas.microsoft.com/office/2011/relationships/chartColorStyle" Target="colors6.xml"/><Relationship Id="rId3"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microsoft.com/office/2011/relationships/chartStyle" Target="style7.xml"/><Relationship Id="rId2" Type="http://schemas.microsoft.com/office/2011/relationships/chartColorStyle" Target="colors7.xml"/><Relationship Id="rId3"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microsoft.com/office/2011/relationships/chartStyle" Target="style8.xml"/><Relationship Id="rId2" Type="http://schemas.microsoft.com/office/2011/relationships/chartColorStyle" Target="colors8.xml"/><Relationship Id="rId3"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roundedCorners val="0"/>
  <c:style val="18"/>
  <c:chart>
    <c:title>
      <c:tx>
        <c:rich>
          <a:bodyPr rot="0"/>
          <a:lstStyle/>
          <a:p>
            <a:pPr lvl="0"/>
            <a:endParaRPr lang="en-US"/>
          </a:p>
        </c:rich>
      </c:tx>
      <c:overlay val="1"/>
    </c:title>
    <c:autoTitleDeleted val="0"/>
    <c:plotArea>
      <c:layout>
        <c:manualLayout>
          <c:layoutTarget val="inner"/>
          <c:xMode val="edge"/>
          <c:yMode val="edge"/>
          <c:x val="0.005"/>
          <c:y val="0.005"/>
          <c:w val="1.0"/>
          <c:h val="1.0"/>
        </c:manualLayout>
      </c:layout>
      <c:pieChart>
        <c:varyColors val="0"/>
        <c:ser>
          <c:idx val="0"/>
          <c:order val="0"/>
          <c:tx>
            <c:strRef>
              <c:f>Sheet1!$A$2</c:f>
              <c:strCache>
                <c:ptCount val="1"/>
                <c:pt idx="0">
                  <c:v>Region 1</c:v>
                </c:pt>
              </c:strCache>
            </c:strRef>
          </c:tx>
          <c:spPr>
            <a:solidFill>
              <a:srgbClr val="3484C9"/>
            </a:solidFill>
            <a:ln w="12700" cap="flat">
              <a:noFill/>
              <a:miter lim="400000"/>
            </a:ln>
            <a:effectLst/>
          </c:spPr>
          <c:explosion val="7"/>
          <c:dPt>
            <c:idx val="0"/>
            <c:bubble3D val="0"/>
            <c:spPr>
              <a:solidFill>
                <a:schemeClr val="accent2"/>
              </a:solidFill>
              <a:ln w="12700" cap="flat">
                <a:noFill/>
                <a:miter lim="400000"/>
              </a:ln>
              <a:effectLst/>
            </c:spPr>
          </c:dPt>
          <c:dPt>
            <c:idx val="1"/>
            <c:bubble3D val="0"/>
            <c:spPr>
              <a:solidFill>
                <a:schemeClr val="accent4"/>
              </a:solidFill>
              <a:ln w="12700" cap="flat">
                <a:noFill/>
                <a:miter lim="400000"/>
              </a:ln>
              <a:effectLst/>
            </c:spPr>
          </c:dPt>
          <c:dPt>
            <c:idx val="2"/>
            <c:bubble3D val="0"/>
            <c:spPr>
              <a:solidFill>
                <a:schemeClr val="accent3"/>
              </a:solidFill>
              <a:ln w="12700" cap="flat">
                <a:noFill/>
                <a:miter lim="400000"/>
              </a:ln>
              <a:effectLst/>
            </c:spPr>
          </c:dPt>
          <c:dPt>
            <c:idx val="3"/>
            <c:bubble3D val="0"/>
            <c:spPr>
              <a:solidFill>
                <a:schemeClr val="accent1"/>
              </a:solidFill>
              <a:ln w="12700" cap="flat">
                <a:noFill/>
                <a:miter lim="400000"/>
              </a:ln>
              <a:effectLst/>
            </c:spPr>
          </c:dPt>
          <c:cat>
            <c:strRef>
              <c:f>Sheet1!$B$1:$E$1</c:f>
              <c:strCache>
                <c:ptCount val="4"/>
                <c:pt idx="0">
                  <c:v>April</c:v>
                </c:pt>
                <c:pt idx="1">
                  <c:v>May</c:v>
                </c:pt>
                <c:pt idx="2">
                  <c:v>June</c:v>
                </c:pt>
                <c:pt idx="3">
                  <c:v>July</c:v>
                </c:pt>
              </c:strCache>
            </c:strRef>
          </c:cat>
          <c:val>
            <c:numRef>
              <c:f>Sheet1!$B$2:$E$2</c:f>
              <c:numCache>
                <c:formatCode>General</c:formatCode>
                <c:ptCount val="4"/>
                <c:pt idx="0">
                  <c:v>10.0</c:v>
                </c:pt>
                <c:pt idx="1">
                  <c:v>10.0</c:v>
                </c:pt>
                <c:pt idx="2">
                  <c:v>10.0</c:v>
                </c:pt>
                <c:pt idx="3">
                  <c:v>10.0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
          <c:y val="0.0"/>
          <c:w val="0.966156849983729"/>
          <c:h val="0.961239709506765"/>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er>
        <c:ser>
          <c:idx val="3"/>
          <c:order val="3"/>
          <c:tx>
            <c:strRef>
              <c:f>Sheet1!$E$1</c:f>
              <c:strCache>
                <c:ptCount val="1"/>
                <c:pt idx="0">
                  <c:v>Series 4</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Sheet1!$E$2:$E$5</c:f>
              <c:numCache>
                <c:formatCode>General</c:formatCode>
                <c:ptCount val="4"/>
                <c:pt idx="0">
                  <c:v>3.0</c:v>
                </c:pt>
                <c:pt idx="1">
                  <c:v>2.0</c:v>
                </c:pt>
                <c:pt idx="2">
                  <c:v>4.0</c:v>
                </c:pt>
                <c:pt idx="3">
                  <c:v>5.0</c:v>
                </c:pt>
              </c:numCache>
            </c:numRef>
          </c:val>
        </c:ser>
        <c:dLbls>
          <c:showLegendKey val="0"/>
          <c:showVal val="0"/>
          <c:showCatName val="0"/>
          <c:showSerName val="0"/>
          <c:showPercent val="0"/>
          <c:showBubbleSize val="0"/>
        </c:dLbls>
        <c:gapWidth val="219"/>
        <c:overlap val="-27"/>
        <c:axId val="-2044706032"/>
        <c:axId val="-2046558400"/>
      </c:barChart>
      <c:catAx>
        <c:axId val="-2044706032"/>
        <c:scaling>
          <c:orientation val="minMax"/>
        </c:scaling>
        <c:delete val="1"/>
        <c:axPos val="b"/>
        <c:numFmt formatCode="General" sourceLinked="1"/>
        <c:majorTickMark val="none"/>
        <c:minorTickMark val="none"/>
        <c:tickLblPos val="nextTo"/>
        <c:crossAx val="-2046558400"/>
        <c:crosses val="autoZero"/>
        <c:auto val="1"/>
        <c:lblAlgn val="ctr"/>
        <c:lblOffset val="100"/>
        <c:noMultiLvlLbl val="0"/>
      </c:catAx>
      <c:valAx>
        <c:axId val="-2046558400"/>
        <c:scaling>
          <c:orientation val="minMax"/>
        </c:scaling>
        <c:delete val="1"/>
        <c:axPos val="l"/>
        <c:majorGridlines>
          <c:spPr>
            <a:ln w="9525" cap="flat" cmpd="sng" algn="ctr">
              <a:solidFill>
                <a:schemeClr val="bg2"/>
              </a:solidFill>
              <a:round/>
            </a:ln>
            <a:effectLst/>
          </c:spPr>
        </c:majorGridlines>
        <c:numFmt formatCode="General" sourceLinked="1"/>
        <c:majorTickMark val="none"/>
        <c:minorTickMark val="none"/>
        <c:tickLblPos val="nextTo"/>
        <c:crossAx val="-20447060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75.0</c:v>
                </c:pt>
                <c:pt idx="1">
                  <c:v>25.0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2"/>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50.0</c:v>
                </c:pt>
                <c:pt idx="1">
                  <c:v>50.0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3"/>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20.0</c:v>
                </c:pt>
                <c:pt idx="1">
                  <c:v>80.0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4"/>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90.0</c:v>
                </c:pt>
                <c:pt idx="1">
                  <c:v>10.0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75.0</c:v>
                </c:pt>
                <c:pt idx="1">
                  <c:v>25.0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2"/>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50.0</c:v>
                </c:pt>
                <c:pt idx="1">
                  <c:v>50.0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c:f>
              <c:strCache>
                <c:ptCount val="1"/>
                <c:pt idx="0">
                  <c:v>Category 1</c:v>
                </c:pt>
              </c:strCache>
            </c:strRef>
          </c:cat>
          <c:val>
            <c:numRef>
              <c:f>Sheet1!$B$2</c:f>
              <c:numCache>
                <c:formatCode>General</c:formatCode>
                <c:ptCount val="1"/>
                <c:pt idx="0">
                  <c:v>4.3</c:v>
                </c:pt>
              </c:numCache>
            </c:numRef>
          </c:val>
        </c:ser>
        <c:ser>
          <c:idx val="1"/>
          <c:order val="1"/>
          <c:tx>
            <c:strRef>
              <c:f>Sheet1!$C$1</c:f>
              <c:strCache>
                <c:ptCount val="1"/>
                <c:pt idx="0">
                  <c:v>Series 2</c:v>
                </c:pt>
              </c:strCache>
            </c:strRef>
          </c:tx>
          <c:spPr>
            <a:solidFill>
              <a:schemeClr val="accent2"/>
            </a:solidFill>
            <a:ln>
              <a:noFill/>
            </a:ln>
            <a:effectLst/>
          </c:spPr>
          <c:invertIfNegative val="0"/>
          <c:cat>
            <c:strRef>
              <c:f>Sheet1!$A$2</c:f>
              <c:strCache>
                <c:ptCount val="1"/>
                <c:pt idx="0">
                  <c:v>Category 1</c:v>
                </c:pt>
              </c:strCache>
            </c:strRef>
          </c:cat>
          <c:val>
            <c:numRef>
              <c:f>Sheet1!$C$2</c:f>
              <c:numCache>
                <c:formatCode>General</c:formatCode>
                <c:ptCount val="1"/>
                <c:pt idx="0">
                  <c:v>2.4</c:v>
                </c:pt>
              </c:numCache>
            </c:numRef>
          </c:val>
        </c:ser>
        <c:ser>
          <c:idx val="2"/>
          <c:order val="2"/>
          <c:tx>
            <c:strRef>
              <c:f>Sheet1!$D$1</c:f>
              <c:strCache>
                <c:ptCount val="1"/>
                <c:pt idx="0">
                  <c:v>Series 3</c:v>
                </c:pt>
              </c:strCache>
            </c:strRef>
          </c:tx>
          <c:spPr>
            <a:solidFill>
              <a:schemeClr val="accent3"/>
            </a:solidFill>
            <a:ln>
              <a:noFill/>
            </a:ln>
            <a:effectLst/>
          </c:spPr>
          <c:invertIfNegative val="0"/>
          <c:cat>
            <c:strRef>
              <c:f>Sheet1!$A$2</c:f>
              <c:strCache>
                <c:ptCount val="1"/>
                <c:pt idx="0">
                  <c:v>Category 1</c:v>
                </c:pt>
              </c:strCache>
            </c:strRef>
          </c:cat>
          <c:val>
            <c:numRef>
              <c:f>Sheet1!$D$2</c:f>
              <c:numCache>
                <c:formatCode>General</c:formatCode>
                <c:ptCount val="1"/>
                <c:pt idx="0">
                  <c:v>2.0</c:v>
                </c:pt>
              </c:numCache>
            </c:numRef>
          </c:val>
        </c:ser>
        <c:dLbls>
          <c:showLegendKey val="0"/>
          <c:showVal val="0"/>
          <c:showCatName val="0"/>
          <c:showSerName val="0"/>
          <c:showPercent val="0"/>
          <c:showBubbleSize val="0"/>
        </c:dLbls>
        <c:gapWidth val="219"/>
        <c:overlap val="-27"/>
        <c:axId val="1785029840"/>
        <c:axId val="-2035146096"/>
      </c:barChart>
      <c:catAx>
        <c:axId val="1785029840"/>
        <c:scaling>
          <c:orientation val="minMax"/>
        </c:scaling>
        <c:delete val="1"/>
        <c:axPos val="b"/>
        <c:numFmt formatCode="General" sourceLinked="1"/>
        <c:majorTickMark val="none"/>
        <c:minorTickMark val="none"/>
        <c:tickLblPos val="nextTo"/>
        <c:crossAx val="-2035146096"/>
        <c:crosses val="autoZero"/>
        <c:auto val="1"/>
        <c:lblAlgn val="ctr"/>
        <c:lblOffset val="100"/>
        <c:noMultiLvlLbl val="0"/>
      </c:catAx>
      <c:valAx>
        <c:axId val="-2035146096"/>
        <c:scaling>
          <c:orientation val="minMax"/>
        </c:scaling>
        <c:delete val="1"/>
        <c:axPos val="l"/>
        <c:majorGridlines>
          <c:spPr>
            <a:ln w="9525" cap="flat" cmpd="sng" algn="ctr">
              <a:solidFill>
                <a:schemeClr val="bg2"/>
              </a:solidFill>
              <a:round/>
            </a:ln>
            <a:effectLst/>
          </c:spPr>
        </c:majorGridlines>
        <c:numFmt formatCode="General" sourceLinked="1"/>
        <c:majorTickMark val="none"/>
        <c:minorTickMark val="none"/>
        <c:tickLblPos val="nextTo"/>
        <c:crossAx val="17850298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Series 2</c:v>
                </c:pt>
              </c:strCache>
            </c:strRef>
          </c:tx>
          <c:spPr>
            <a:ln w="28575" cap="rnd">
              <a:solidFill>
                <a:schemeClr val="accent2"/>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smooth val="0"/>
        </c:ser>
        <c:ser>
          <c:idx val="2"/>
          <c:order val="2"/>
          <c:tx>
            <c:strRef>
              <c:f>Sheet1!$D$1</c:f>
              <c:strCache>
                <c:ptCount val="1"/>
                <c:pt idx="0">
                  <c:v>Series 3</c:v>
                </c:pt>
              </c:strCache>
            </c:strRef>
          </c:tx>
          <c:spPr>
            <a:ln w="28575" cap="rnd">
              <a:solidFill>
                <a:schemeClr val="accent3"/>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mooth val="0"/>
        </c:ser>
        <c:ser>
          <c:idx val="3"/>
          <c:order val="3"/>
          <c:tx>
            <c:strRef>
              <c:f>Sheet1!$E$1</c:f>
              <c:strCache>
                <c:ptCount val="1"/>
                <c:pt idx="0">
                  <c:v>Series 4</c:v>
                </c:pt>
              </c:strCache>
            </c:strRef>
          </c:tx>
          <c:spPr>
            <a:ln w="28575" cap="rnd">
              <a:solidFill>
                <a:schemeClr val="accent4"/>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Sheet1!$E$2:$E$5</c:f>
              <c:numCache>
                <c:formatCode>General</c:formatCode>
                <c:ptCount val="4"/>
                <c:pt idx="0">
                  <c:v>3.0</c:v>
                </c:pt>
                <c:pt idx="1">
                  <c:v>6.0</c:v>
                </c:pt>
                <c:pt idx="2">
                  <c:v>1.0</c:v>
                </c:pt>
                <c:pt idx="3">
                  <c:v>5.0</c:v>
                </c:pt>
              </c:numCache>
            </c:numRef>
          </c:val>
          <c:smooth val="0"/>
        </c:ser>
        <c:dLbls>
          <c:showLegendKey val="0"/>
          <c:showVal val="0"/>
          <c:showCatName val="0"/>
          <c:showSerName val="0"/>
          <c:showPercent val="0"/>
          <c:showBubbleSize val="0"/>
        </c:dLbls>
        <c:smooth val="0"/>
        <c:axId val="-2034476976"/>
        <c:axId val="-2035226976"/>
      </c:lineChart>
      <c:catAx>
        <c:axId val="-2034476976"/>
        <c:scaling>
          <c:orientation val="minMax"/>
        </c:scaling>
        <c:delete val="1"/>
        <c:axPos val="b"/>
        <c:numFmt formatCode="General" sourceLinked="1"/>
        <c:majorTickMark val="none"/>
        <c:minorTickMark val="none"/>
        <c:tickLblPos val="nextTo"/>
        <c:crossAx val="-2035226976"/>
        <c:crosses val="autoZero"/>
        <c:auto val="1"/>
        <c:lblAlgn val="ctr"/>
        <c:lblOffset val="100"/>
        <c:noMultiLvlLbl val="0"/>
      </c:catAx>
      <c:valAx>
        <c:axId val="-2035226976"/>
        <c:scaling>
          <c:orientation val="minMax"/>
        </c:scaling>
        <c:delete val="1"/>
        <c:axPos val="l"/>
        <c:majorGridlines>
          <c:spPr>
            <a:ln w="9525" cap="flat" cmpd="sng" algn="ctr">
              <a:solidFill>
                <a:schemeClr val="bg2"/>
              </a:solidFill>
              <a:round/>
            </a:ln>
            <a:effectLst/>
          </c:spPr>
        </c:majorGridlines>
        <c:numFmt formatCode="General" sourceLinked="1"/>
        <c:majorTickMark val="none"/>
        <c:minorTickMark val="none"/>
        <c:tickLblPos val="nextTo"/>
        <c:crossAx val="-20344769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alibri Light"/>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alibri Light"/>
              </a:defRPr>
            </a:lvl1pPr>
          </a:lstStyle>
          <a:p>
            <a:fld id="{EFC10EE1-B198-C942-8235-326C972CBB30}" type="datetimeFigureOut">
              <a:rPr lang="en-US" smtClean="0"/>
              <a:pPr/>
              <a:t>6/1/16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Calibri Light"/>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Calibri Light"/>
              </a:defRPr>
            </a:lvl1pPr>
          </a:lstStyle>
          <a:p>
            <a:fld id="{006BE02D-20C0-F840-AFAC-BEA99C74FDC2}" type="slidenum">
              <a:rPr lang="en-US" smtClean="0"/>
              <a:pPr/>
              <a:t>‹#›</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notesStyle>
    <a:lvl1pPr marL="0" algn="l" defTabSz="914217" rtl="0" eaLnBrk="1" latinLnBrk="0" hangingPunct="1">
      <a:defRPr sz="2400" kern="1200">
        <a:solidFill>
          <a:schemeClr val="tx1"/>
        </a:solidFill>
        <a:latin typeface="Calibri Light"/>
        <a:ea typeface="+mn-ea"/>
        <a:cs typeface="+mn-cs"/>
      </a:defRPr>
    </a:lvl1pPr>
    <a:lvl2pPr marL="914217" algn="l" defTabSz="914217" rtl="0" eaLnBrk="1" latinLnBrk="0" hangingPunct="1">
      <a:defRPr sz="2400" kern="1200">
        <a:solidFill>
          <a:schemeClr val="tx1"/>
        </a:solidFill>
        <a:latin typeface="Calibri Light"/>
        <a:ea typeface="+mn-ea"/>
        <a:cs typeface="+mn-cs"/>
      </a:defRPr>
    </a:lvl2pPr>
    <a:lvl3pPr marL="1828434" algn="l" defTabSz="914217" rtl="0" eaLnBrk="1" latinLnBrk="0" hangingPunct="1">
      <a:defRPr sz="2400" kern="1200">
        <a:solidFill>
          <a:schemeClr val="tx1"/>
        </a:solidFill>
        <a:latin typeface="Calibri Light"/>
        <a:ea typeface="+mn-ea"/>
        <a:cs typeface="+mn-cs"/>
      </a:defRPr>
    </a:lvl3pPr>
    <a:lvl4pPr marL="2742651" algn="l" defTabSz="914217" rtl="0" eaLnBrk="1" latinLnBrk="0" hangingPunct="1">
      <a:defRPr sz="2400" kern="1200">
        <a:solidFill>
          <a:schemeClr val="tx1"/>
        </a:solidFill>
        <a:latin typeface="Calibri Light"/>
        <a:ea typeface="+mn-ea"/>
        <a:cs typeface="+mn-cs"/>
      </a:defRPr>
    </a:lvl4pPr>
    <a:lvl5pPr marL="3656868" algn="l" defTabSz="914217" rtl="0" eaLnBrk="1" latinLnBrk="0" hangingPunct="1">
      <a:defRPr sz="2400" kern="1200">
        <a:solidFill>
          <a:schemeClr val="tx1"/>
        </a:solidFill>
        <a:latin typeface="Calibri Light"/>
        <a:ea typeface="+mn-ea"/>
        <a:cs typeface="+mn-cs"/>
      </a:defRPr>
    </a:lvl5pPr>
    <a:lvl6pPr marL="4571086" algn="l" defTabSz="914217" rtl="0" eaLnBrk="1" latinLnBrk="0" hangingPunct="1">
      <a:defRPr sz="2400" kern="1200">
        <a:solidFill>
          <a:schemeClr val="tx1"/>
        </a:solidFill>
        <a:latin typeface="+mn-lt"/>
        <a:ea typeface="+mn-ea"/>
        <a:cs typeface="+mn-cs"/>
      </a:defRPr>
    </a:lvl6pPr>
    <a:lvl7pPr marL="5485303" algn="l" defTabSz="914217" rtl="0" eaLnBrk="1" latinLnBrk="0" hangingPunct="1">
      <a:defRPr sz="2400" kern="1200">
        <a:solidFill>
          <a:schemeClr val="tx1"/>
        </a:solidFill>
        <a:latin typeface="+mn-lt"/>
        <a:ea typeface="+mn-ea"/>
        <a:cs typeface="+mn-cs"/>
      </a:defRPr>
    </a:lvl7pPr>
    <a:lvl8pPr marL="6399520" algn="l" defTabSz="914217" rtl="0" eaLnBrk="1" latinLnBrk="0" hangingPunct="1">
      <a:defRPr sz="2400" kern="1200">
        <a:solidFill>
          <a:schemeClr val="tx1"/>
        </a:solidFill>
        <a:latin typeface="+mn-lt"/>
        <a:ea typeface="+mn-ea"/>
        <a:cs typeface="+mn-cs"/>
      </a:defRPr>
    </a:lvl8pPr>
    <a:lvl9pPr marL="7313737" algn="l" defTabSz="914217"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bg-BG"/>
          </a:p>
        </p:txBody>
      </p:sp>
      <p:sp>
        <p:nvSpPr>
          <p:cNvPr id="4" name="Slide Number Placeholder 3"/>
          <p:cNvSpPr>
            <a:spLocks noGrp="1"/>
          </p:cNvSpPr>
          <p:nvPr>
            <p:ph type="sldNum" sz="quarter" idx="10"/>
          </p:nvPr>
        </p:nvSpPr>
        <p:spPr/>
        <p:txBody>
          <a:bodyPr/>
          <a:lstStyle/>
          <a:p>
            <a:fld id="{51FA003C-ACE2-4EF7-AF62-71758D32E637}" type="slidenum">
              <a:rPr lang="bg-BG" smtClean="0"/>
              <a:t>4</a:t>
            </a:fld>
            <a:endParaRPr lang="bg-BG"/>
          </a:p>
        </p:txBody>
      </p:sp>
    </p:spTree>
    <p:extLst>
      <p:ext uri="{BB962C8B-B14F-4D97-AF65-F5344CB8AC3E}">
        <p14:creationId xmlns:p14="http://schemas.microsoft.com/office/powerpoint/2010/main" val="952062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22</a:t>
            </a:fld>
            <a:endParaRPr lang="en-US" dirty="0"/>
          </a:p>
        </p:txBody>
      </p:sp>
    </p:spTree>
    <p:extLst>
      <p:ext uri="{BB962C8B-B14F-4D97-AF65-F5344CB8AC3E}">
        <p14:creationId xmlns:p14="http://schemas.microsoft.com/office/powerpoint/2010/main" val="3766967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54887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4_Master-Placeholder">
    <p:spTree>
      <p:nvGrpSpPr>
        <p:cNvPr id="1" name=""/>
        <p:cNvGrpSpPr/>
        <p:nvPr/>
      </p:nvGrpSpPr>
      <p:grpSpPr>
        <a:xfrm>
          <a:off x="0" y="0"/>
          <a:ext cx="0" cy="0"/>
          <a:chOff x="0" y="0"/>
          <a:chExt cx="0" cy="0"/>
        </a:xfrm>
      </p:grpSpPr>
      <p:sp>
        <p:nvSpPr>
          <p:cNvPr id="9" name="Picture Placeholder 4"/>
          <p:cNvSpPr>
            <a:spLocks noGrp="1"/>
          </p:cNvSpPr>
          <p:nvPr>
            <p:ph type="pic" sz="quarter" idx="10"/>
          </p:nvPr>
        </p:nvSpPr>
        <p:spPr>
          <a:xfrm>
            <a:off x="6096001" y="0"/>
            <a:ext cx="6096001" cy="6858000"/>
          </a:xfrm>
          <a:solidFill>
            <a:schemeClr val="bg1">
              <a:lumMod val="95000"/>
            </a:schemeClr>
          </a:solidFill>
        </p:spPr>
        <p:txBody>
          <a:bodyPr>
            <a:normAutofit/>
          </a:bodyPr>
          <a:lstStyle>
            <a:lvl1pPr>
              <a:defRPr sz="1800"/>
            </a:lvl1pPr>
          </a:lstStyle>
          <a:p>
            <a:endParaRPr lang="en-US"/>
          </a:p>
        </p:txBody>
      </p:sp>
      <p:sp>
        <p:nvSpPr>
          <p:cNvPr id="10" name="Picture Placeholder 4"/>
          <p:cNvSpPr>
            <a:spLocks noGrp="1"/>
          </p:cNvSpPr>
          <p:nvPr>
            <p:ph type="pic" sz="quarter" idx="11"/>
          </p:nvPr>
        </p:nvSpPr>
        <p:spPr>
          <a:xfrm>
            <a:off x="1" y="6858000"/>
            <a:ext cx="6096001" cy="6858000"/>
          </a:xfrm>
          <a:solidFill>
            <a:schemeClr val="bg1">
              <a:lumMod val="95000"/>
            </a:schemeClr>
          </a:solidFill>
        </p:spPr>
        <p:txBody>
          <a:bodyPr>
            <a:normAutofit/>
          </a:bodyPr>
          <a:lstStyle>
            <a:lvl1pPr>
              <a:defRPr sz="1800"/>
            </a:lvl1pPr>
          </a:lstStyle>
          <a:p>
            <a:endParaRPr lang="en-US"/>
          </a:p>
        </p:txBody>
      </p:sp>
      <p:sp>
        <p:nvSpPr>
          <p:cNvPr id="11" name="Picture Placeholder 4"/>
          <p:cNvSpPr>
            <a:spLocks noGrp="1"/>
          </p:cNvSpPr>
          <p:nvPr>
            <p:ph type="pic" sz="quarter" idx="12"/>
          </p:nvPr>
        </p:nvSpPr>
        <p:spPr>
          <a:xfrm>
            <a:off x="12192001" y="6858000"/>
            <a:ext cx="6096001" cy="6858000"/>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15692293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5_Master-Placeholder">
    <p:spTree>
      <p:nvGrpSpPr>
        <p:cNvPr id="1" name=""/>
        <p:cNvGrpSpPr/>
        <p:nvPr/>
      </p:nvGrpSpPr>
      <p:grpSpPr>
        <a:xfrm>
          <a:off x="0" y="0"/>
          <a:ext cx="0" cy="0"/>
          <a:chOff x="0" y="0"/>
          <a:chExt cx="0" cy="0"/>
        </a:xfrm>
      </p:grpSpPr>
      <p:sp>
        <p:nvSpPr>
          <p:cNvPr id="4" name="Picture Placeholder 4"/>
          <p:cNvSpPr>
            <a:spLocks noGrp="1"/>
          </p:cNvSpPr>
          <p:nvPr>
            <p:ph type="pic" sz="quarter" idx="10"/>
          </p:nvPr>
        </p:nvSpPr>
        <p:spPr>
          <a:xfrm>
            <a:off x="2" y="0"/>
            <a:ext cx="18287999" cy="8446436"/>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7051787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_Master-Placeholder">
    <p:spTree>
      <p:nvGrpSpPr>
        <p:cNvPr id="1" name=""/>
        <p:cNvGrpSpPr/>
        <p:nvPr/>
      </p:nvGrpSpPr>
      <p:grpSpPr>
        <a:xfrm>
          <a:off x="0" y="0"/>
          <a:ext cx="0" cy="0"/>
          <a:chOff x="0" y="0"/>
          <a:chExt cx="0" cy="0"/>
        </a:xfrm>
      </p:grpSpPr>
      <p:sp>
        <p:nvSpPr>
          <p:cNvPr id="31" name="Picture Placeholder 4"/>
          <p:cNvSpPr>
            <a:spLocks noGrp="1"/>
          </p:cNvSpPr>
          <p:nvPr>
            <p:ph type="pic" sz="quarter" idx="10"/>
          </p:nvPr>
        </p:nvSpPr>
        <p:spPr>
          <a:xfrm>
            <a:off x="1232514" y="3120230"/>
            <a:ext cx="3778513" cy="2838853"/>
          </a:xfrm>
          <a:solidFill>
            <a:schemeClr val="bg1">
              <a:lumMod val="95000"/>
            </a:schemeClr>
          </a:solidFill>
        </p:spPr>
        <p:txBody>
          <a:bodyPr>
            <a:normAutofit/>
          </a:bodyPr>
          <a:lstStyle>
            <a:lvl1pPr>
              <a:defRPr sz="1800"/>
            </a:lvl1pPr>
          </a:lstStyle>
          <a:p>
            <a:endParaRPr lang="en-US"/>
          </a:p>
        </p:txBody>
      </p:sp>
      <p:sp>
        <p:nvSpPr>
          <p:cNvPr id="32" name="Picture Placeholder 4"/>
          <p:cNvSpPr>
            <a:spLocks noGrp="1"/>
          </p:cNvSpPr>
          <p:nvPr>
            <p:ph type="pic" sz="quarter" idx="11"/>
          </p:nvPr>
        </p:nvSpPr>
        <p:spPr>
          <a:xfrm>
            <a:off x="5407772" y="3120230"/>
            <a:ext cx="3778513" cy="2838853"/>
          </a:xfrm>
          <a:solidFill>
            <a:schemeClr val="bg1">
              <a:lumMod val="95000"/>
            </a:schemeClr>
          </a:solidFill>
        </p:spPr>
        <p:txBody>
          <a:bodyPr>
            <a:normAutofit/>
          </a:bodyPr>
          <a:lstStyle>
            <a:lvl1pPr>
              <a:defRPr sz="1800"/>
            </a:lvl1pPr>
          </a:lstStyle>
          <a:p>
            <a:endParaRPr lang="en-US"/>
          </a:p>
        </p:txBody>
      </p:sp>
      <p:sp>
        <p:nvSpPr>
          <p:cNvPr id="33" name="Picture Placeholder 4"/>
          <p:cNvSpPr>
            <a:spLocks noGrp="1"/>
          </p:cNvSpPr>
          <p:nvPr>
            <p:ph type="pic" sz="quarter" idx="12"/>
          </p:nvPr>
        </p:nvSpPr>
        <p:spPr>
          <a:xfrm>
            <a:off x="9583029" y="3120230"/>
            <a:ext cx="3778513" cy="2838853"/>
          </a:xfrm>
          <a:solidFill>
            <a:schemeClr val="bg1">
              <a:lumMod val="95000"/>
            </a:schemeClr>
          </a:solidFill>
        </p:spPr>
        <p:txBody>
          <a:bodyPr>
            <a:normAutofit/>
          </a:bodyPr>
          <a:lstStyle>
            <a:lvl1pPr>
              <a:defRPr sz="1800"/>
            </a:lvl1pPr>
          </a:lstStyle>
          <a:p>
            <a:endParaRPr lang="en-US"/>
          </a:p>
        </p:txBody>
      </p:sp>
      <p:sp>
        <p:nvSpPr>
          <p:cNvPr id="34" name="Picture Placeholder 4"/>
          <p:cNvSpPr>
            <a:spLocks noGrp="1"/>
          </p:cNvSpPr>
          <p:nvPr>
            <p:ph type="pic" sz="quarter" idx="13"/>
          </p:nvPr>
        </p:nvSpPr>
        <p:spPr>
          <a:xfrm>
            <a:off x="13758286" y="3120230"/>
            <a:ext cx="3778513" cy="2838853"/>
          </a:xfrm>
          <a:solidFill>
            <a:schemeClr val="bg1">
              <a:lumMod val="95000"/>
            </a:schemeClr>
          </a:solidFill>
        </p:spPr>
        <p:txBody>
          <a:bodyPr>
            <a:normAutofit/>
          </a:bodyPr>
          <a:lstStyle>
            <a:lvl1pPr>
              <a:defRPr sz="1800"/>
            </a:lvl1pPr>
          </a:lstStyle>
          <a:p>
            <a:endParaRPr lang="en-US"/>
          </a:p>
        </p:txBody>
      </p:sp>
      <p:sp>
        <p:nvSpPr>
          <p:cNvPr id="35" name="Picture Placeholder 4"/>
          <p:cNvSpPr>
            <a:spLocks noGrp="1"/>
          </p:cNvSpPr>
          <p:nvPr>
            <p:ph type="pic" sz="quarter" idx="14"/>
          </p:nvPr>
        </p:nvSpPr>
        <p:spPr>
          <a:xfrm>
            <a:off x="1232514" y="6555240"/>
            <a:ext cx="3778513" cy="2838853"/>
          </a:xfrm>
          <a:solidFill>
            <a:schemeClr val="bg1">
              <a:lumMod val="95000"/>
            </a:schemeClr>
          </a:solidFill>
        </p:spPr>
        <p:txBody>
          <a:bodyPr>
            <a:normAutofit/>
          </a:bodyPr>
          <a:lstStyle>
            <a:lvl1pPr>
              <a:defRPr sz="1800"/>
            </a:lvl1pPr>
          </a:lstStyle>
          <a:p>
            <a:endParaRPr lang="en-US"/>
          </a:p>
        </p:txBody>
      </p:sp>
      <p:sp>
        <p:nvSpPr>
          <p:cNvPr id="36" name="Picture Placeholder 4"/>
          <p:cNvSpPr>
            <a:spLocks noGrp="1"/>
          </p:cNvSpPr>
          <p:nvPr>
            <p:ph type="pic" sz="quarter" idx="15"/>
          </p:nvPr>
        </p:nvSpPr>
        <p:spPr>
          <a:xfrm>
            <a:off x="5407772" y="6555240"/>
            <a:ext cx="3778513" cy="2838853"/>
          </a:xfrm>
          <a:solidFill>
            <a:schemeClr val="bg1">
              <a:lumMod val="95000"/>
            </a:schemeClr>
          </a:solidFill>
        </p:spPr>
        <p:txBody>
          <a:bodyPr>
            <a:normAutofit/>
          </a:bodyPr>
          <a:lstStyle>
            <a:lvl1pPr>
              <a:defRPr sz="1800"/>
            </a:lvl1pPr>
          </a:lstStyle>
          <a:p>
            <a:endParaRPr lang="en-US"/>
          </a:p>
        </p:txBody>
      </p:sp>
      <p:sp>
        <p:nvSpPr>
          <p:cNvPr id="37" name="Picture Placeholder 4"/>
          <p:cNvSpPr>
            <a:spLocks noGrp="1"/>
          </p:cNvSpPr>
          <p:nvPr>
            <p:ph type="pic" sz="quarter" idx="16"/>
          </p:nvPr>
        </p:nvSpPr>
        <p:spPr>
          <a:xfrm>
            <a:off x="9583029" y="6555240"/>
            <a:ext cx="3778513" cy="2838853"/>
          </a:xfrm>
          <a:solidFill>
            <a:schemeClr val="bg1">
              <a:lumMod val="95000"/>
            </a:schemeClr>
          </a:solidFill>
        </p:spPr>
        <p:txBody>
          <a:bodyPr>
            <a:normAutofit/>
          </a:bodyPr>
          <a:lstStyle>
            <a:lvl1pPr>
              <a:defRPr sz="1800"/>
            </a:lvl1pPr>
          </a:lstStyle>
          <a:p>
            <a:endParaRPr lang="en-US"/>
          </a:p>
        </p:txBody>
      </p:sp>
      <p:sp>
        <p:nvSpPr>
          <p:cNvPr id="38" name="Picture Placeholder 4"/>
          <p:cNvSpPr>
            <a:spLocks noGrp="1"/>
          </p:cNvSpPr>
          <p:nvPr>
            <p:ph type="pic" sz="quarter" idx="17"/>
          </p:nvPr>
        </p:nvSpPr>
        <p:spPr>
          <a:xfrm>
            <a:off x="13758286" y="6555240"/>
            <a:ext cx="3778513" cy="2838853"/>
          </a:xfrm>
          <a:solidFill>
            <a:schemeClr val="bg1">
              <a:lumMod val="95000"/>
            </a:schemeClr>
          </a:solidFill>
        </p:spPr>
        <p:txBody>
          <a:bodyPr>
            <a:normAutofit/>
          </a:bodyPr>
          <a:lstStyle>
            <a:lvl1pPr>
              <a:defRPr sz="1800"/>
            </a:lvl1pPr>
          </a:lstStyle>
          <a:p>
            <a:endParaRPr lang="en-US"/>
          </a:p>
        </p:txBody>
      </p:sp>
      <p:sp>
        <p:nvSpPr>
          <p:cNvPr id="39" name="Picture Placeholder 4"/>
          <p:cNvSpPr>
            <a:spLocks noGrp="1"/>
          </p:cNvSpPr>
          <p:nvPr>
            <p:ph type="pic" sz="quarter" idx="18"/>
          </p:nvPr>
        </p:nvSpPr>
        <p:spPr>
          <a:xfrm>
            <a:off x="1232514" y="9990254"/>
            <a:ext cx="3778513" cy="2838853"/>
          </a:xfrm>
          <a:solidFill>
            <a:schemeClr val="bg1">
              <a:lumMod val="95000"/>
            </a:schemeClr>
          </a:solidFill>
        </p:spPr>
        <p:txBody>
          <a:bodyPr>
            <a:normAutofit/>
          </a:bodyPr>
          <a:lstStyle>
            <a:lvl1pPr>
              <a:defRPr sz="1800"/>
            </a:lvl1pPr>
          </a:lstStyle>
          <a:p>
            <a:endParaRPr lang="en-US"/>
          </a:p>
        </p:txBody>
      </p:sp>
      <p:sp>
        <p:nvSpPr>
          <p:cNvPr id="40" name="Picture Placeholder 4"/>
          <p:cNvSpPr>
            <a:spLocks noGrp="1"/>
          </p:cNvSpPr>
          <p:nvPr>
            <p:ph type="pic" sz="quarter" idx="19"/>
          </p:nvPr>
        </p:nvSpPr>
        <p:spPr>
          <a:xfrm>
            <a:off x="5407772" y="9990254"/>
            <a:ext cx="3778513" cy="2838853"/>
          </a:xfrm>
          <a:solidFill>
            <a:schemeClr val="bg1">
              <a:lumMod val="95000"/>
            </a:schemeClr>
          </a:solidFill>
        </p:spPr>
        <p:txBody>
          <a:bodyPr>
            <a:normAutofit/>
          </a:bodyPr>
          <a:lstStyle>
            <a:lvl1pPr>
              <a:defRPr sz="1800"/>
            </a:lvl1pPr>
          </a:lstStyle>
          <a:p>
            <a:endParaRPr lang="en-US"/>
          </a:p>
        </p:txBody>
      </p:sp>
      <p:sp>
        <p:nvSpPr>
          <p:cNvPr id="41" name="Picture Placeholder 4"/>
          <p:cNvSpPr>
            <a:spLocks noGrp="1"/>
          </p:cNvSpPr>
          <p:nvPr>
            <p:ph type="pic" sz="quarter" idx="20"/>
          </p:nvPr>
        </p:nvSpPr>
        <p:spPr>
          <a:xfrm>
            <a:off x="9583029" y="9990254"/>
            <a:ext cx="3778513" cy="2838853"/>
          </a:xfrm>
          <a:solidFill>
            <a:schemeClr val="bg1">
              <a:lumMod val="95000"/>
            </a:schemeClr>
          </a:solidFill>
        </p:spPr>
        <p:txBody>
          <a:bodyPr>
            <a:normAutofit/>
          </a:bodyPr>
          <a:lstStyle>
            <a:lvl1pPr>
              <a:defRPr sz="1800"/>
            </a:lvl1pPr>
          </a:lstStyle>
          <a:p>
            <a:endParaRPr lang="en-US"/>
          </a:p>
        </p:txBody>
      </p:sp>
      <p:sp>
        <p:nvSpPr>
          <p:cNvPr id="42" name="Picture Placeholder 4"/>
          <p:cNvSpPr>
            <a:spLocks noGrp="1"/>
          </p:cNvSpPr>
          <p:nvPr>
            <p:ph type="pic" sz="quarter" idx="21"/>
          </p:nvPr>
        </p:nvSpPr>
        <p:spPr>
          <a:xfrm>
            <a:off x="13758286" y="9990254"/>
            <a:ext cx="3778513" cy="2838853"/>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15900794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0_Master-Placeholder">
    <p:spTree>
      <p:nvGrpSpPr>
        <p:cNvPr id="1" name=""/>
        <p:cNvGrpSpPr/>
        <p:nvPr/>
      </p:nvGrpSpPr>
      <p:grpSpPr>
        <a:xfrm>
          <a:off x="0" y="0"/>
          <a:ext cx="0" cy="0"/>
          <a:chOff x="0" y="0"/>
          <a:chExt cx="0" cy="0"/>
        </a:xfrm>
      </p:grpSpPr>
      <p:sp>
        <p:nvSpPr>
          <p:cNvPr id="4" name="Picture Placeholder 4"/>
          <p:cNvSpPr>
            <a:spLocks noGrp="1"/>
          </p:cNvSpPr>
          <p:nvPr>
            <p:ph type="pic" sz="quarter" idx="14"/>
          </p:nvPr>
        </p:nvSpPr>
        <p:spPr>
          <a:xfrm>
            <a:off x="2" y="2871271"/>
            <a:ext cx="6291405" cy="8034703"/>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4342486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8_Master-Placeholder">
    <p:spTree>
      <p:nvGrpSpPr>
        <p:cNvPr id="1" name=""/>
        <p:cNvGrpSpPr/>
        <p:nvPr/>
      </p:nvGrpSpPr>
      <p:grpSpPr>
        <a:xfrm>
          <a:off x="0" y="0"/>
          <a:ext cx="0" cy="0"/>
          <a:chOff x="0" y="0"/>
          <a:chExt cx="0" cy="0"/>
        </a:xfrm>
      </p:grpSpPr>
      <p:sp>
        <p:nvSpPr>
          <p:cNvPr id="23" name="Picture Placeholder 4"/>
          <p:cNvSpPr>
            <a:spLocks noGrp="1"/>
          </p:cNvSpPr>
          <p:nvPr>
            <p:ph type="pic" sz="quarter" idx="10"/>
          </p:nvPr>
        </p:nvSpPr>
        <p:spPr>
          <a:xfrm>
            <a:off x="0" y="0"/>
            <a:ext cx="3455686" cy="4557950"/>
          </a:xfrm>
          <a:solidFill>
            <a:schemeClr val="bg1">
              <a:lumMod val="95000"/>
            </a:schemeClr>
          </a:solidFill>
        </p:spPr>
        <p:txBody>
          <a:bodyPr>
            <a:normAutofit/>
          </a:bodyPr>
          <a:lstStyle>
            <a:lvl1pPr>
              <a:defRPr sz="1800"/>
            </a:lvl1pPr>
          </a:lstStyle>
          <a:p>
            <a:endParaRPr lang="en-US"/>
          </a:p>
        </p:txBody>
      </p:sp>
      <p:sp>
        <p:nvSpPr>
          <p:cNvPr id="24" name="Picture Placeholder 4"/>
          <p:cNvSpPr>
            <a:spLocks noGrp="1"/>
          </p:cNvSpPr>
          <p:nvPr>
            <p:ph type="pic" sz="quarter" idx="11"/>
          </p:nvPr>
        </p:nvSpPr>
        <p:spPr>
          <a:xfrm>
            <a:off x="3708079" y="0"/>
            <a:ext cx="3455686" cy="4557950"/>
          </a:xfrm>
          <a:solidFill>
            <a:schemeClr val="bg1">
              <a:lumMod val="95000"/>
            </a:schemeClr>
          </a:solidFill>
        </p:spPr>
        <p:txBody>
          <a:bodyPr>
            <a:normAutofit/>
          </a:bodyPr>
          <a:lstStyle>
            <a:lvl1pPr>
              <a:defRPr sz="1800"/>
            </a:lvl1pPr>
          </a:lstStyle>
          <a:p>
            <a:endParaRPr lang="en-US"/>
          </a:p>
        </p:txBody>
      </p:sp>
      <p:sp>
        <p:nvSpPr>
          <p:cNvPr id="25" name="Picture Placeholder 4"/>
          <p:cNvSpPr>
            <a:spLocks noGrp="1"/>
          </p:cNvSpPr>
          <p:nvPr>
            <p:ph type="pic" sz="quarter" idx="12"/>
          </p:nvPr>
        </p:nvSpPr>
        <p:spPr>
          <a:xfrm>
            <a:off x="7416159" y="0"/>
            <a:ext cx="3455686" cy="4557950"/>
          </a:xfrm>
          <a:solidFill>
            <a:schemeClr val="bg1">
              <a:lumMod val="95000"/>
            </a:schemeClr>
          </a:solidFill>
        </p:spPr>
        <p:txBody>
          <a:bodyPr>
            <a:normAutofit/>
          </a:bodyPr>
          <a:lstStyle>
            <a:lvl1pPr>
              <a:defRPr sz="1800"/>
            </a:lvl1pPr>
          </a:lstStyle>
          <a:p>
            <a:endParaRPr lang="en-US"/>
          </a:p>
        </p:txBody>
      </p:sp>
      <p:sp>
        <p:nvSpPr>
          <p:cNvPr id="26" name="Picture Placeholder 4"/>
          <p:cNvSpPr>
            <a:spLocks noGrp="1"/>
          </p:cNvSpPr>
          <p:nvPr>
            <p:ph type="pic" sz="quarter" idx="13"/>
          </p:nvPr>
        </p:nvSpPr>
        <p:spPr>
          <a:xfrm>
            <a:off x="11124238" y="0"/>
            <a:ext cx="3455686" cy="4557950"/>
          </a:xfrm>
          <a:solidFill>
            <a:schemeClr val="bg1">
              <a:lumMod val="95000"/>
            </a:schemeClr>
          </a:solidFill>
        </p:spPr>
        <p:txBody>
          <a:bodyPr>
            <a:normAutofit/>
          </a:bodyPr>
          <a:lstStyle>
            <a:lvl1pPr>
              <a:defRPr sz="1800"/>
            </a:lvl1pPr>
          </a:lstStyle>
          <a:p>
            <a:endParaRPr lang="en-US"/>
          </a:p>
        </p:txBody>
      </p:sp>
      <p:sp>
        <p:nvSpPr>
          <p:cNvPr id="27" name="Picture Placeholder 4"/>
          <p:cNvSpPr>
            <a:spLocks noGrp="1"/>
          </p:cNvSpPr>
          <p:nvPr>
            <p:ph type="pic" sz="quarter" idx="14"/>
          </p:nvPr>
        </p:nvSpPr>
        <p:spPr>
          <a:xfrm>
            <a:off x="14832315" y="0"/>
            <a:ext cx="3455686" cy="4557950"/>
          </a:xfrm>
          <a:solidFill>
            <a:schemeClr val="bg1">
              <a:lumMod val="95000"/>
            </a:schemeClr>
          </a:solidFill>
        </p:spPr>
        <p:txBody>
          <a:bodyPr>
            <a:normAutofit/>
          </a:bodyPr>
          <a:lstStyle>
            <a:lvl1pPr>
              <a:defRPr sz="1800"/>
            </a:lvl1pPr>
          </a:lstStyle>
          <a:p>
            <a:endParaRPr lang="en-US"/>
          </a:p>
        </p:txBody>
      </p:sp>
      <p:sp>
        <p:nvSpPr>
          <p:cNvPr id="28" name="Picture Placeholder 4"/>
          <p:cNvSpPr>
            <a:spLocks noGrp="1"/>
          </p:cNvSpPr>
          <p:nvPr>
            <p:ph type="pic" sz="quarter" idx="15"/>
          </p:nvPr>
        </p:nvSpPr>
        <p:spPr>
          <a:xfrm>
            <a:off x="0" y="4890852"/>
            <a:ext cx="3455686" cy="4557950"/>
          </a:xfrm>
          <a:solidFill>
            <a:schemeClr val="bg1">
              <a:lumMod val="95000"/>
            </a:schemeClr>
          </a:solidFill>
        </p:spPr>
        <p:txBody>
          <a:bodyPr>
            <a:normAutofit/>
          </a:bodyPr>
          <a:lstStyle>
            <a:lvl1pPr>
              <a:defRPr sz="1800"/>
            </a:lvl1pPr>
          </a:lstStyle>
          <a:p>
            <a:endParaRPr lang="en-US"/>
          </a:p>
        </p:txBody>
      </p:sp>
      <p:sp>
        <p:nvSpPr>
          <p:cNvPr id="29" name="Picture Placeholder 4"/>
          <p:cNvSpPr>
            <a:spLocks noGrp="1"/>
          </p:cNvSpPr>
          <p:nvPr>
            <p:ph type="pic" sz="quarter" idx="16"/>
          </p:nvPr>
        </p:nvSpPr>
        <p:spPr>
          <a:xfrm>
            <a:off x="3708079" y="4890852"/>
            <a:ext cx="3455686" cy="4557950"/>
          </a:xfrm>
          <a:solidFill>
            <a:schemeClr val="bg1">
              <a:lumMod val="95000"/>
            </a:schemeClr>
          </a:solidFill>
        </p:spPr>
        <p:txBody>
          <a:bodyPr>
            <a:normAutofit/>
          </a:bodyPr>
          <a:lstStyle>
            <a:lvl1pPr>
              <a:defRPr sz="1800"/>
            </a:lvl1pPr>
          </a:lstStyle>
          <a:p>
            <a:endParaRPr lang="en-US"/>
          </a:p>
        </p:txBody>
      </p:sp>
      <p:sp>
        <p:nvSpPr>
          <p:cNvPr id="30" name="Picture Placeholder 4"/>
          <p:cNvSpPr>
            <a:spLocks noGrp="1"/>
          </p:cNvSpPr>
          <p:nvPr>
            <p:ph type="pic" sz="quarter" idx="17"/>
          </p:nvPr>
        </p:nvSpPr>
        <p:spPr>
          <a:xfrm>
            <a:off x="7416159" y="4890852"/>
            <a:ext cx="3455686" cy="4557950"/>
          </a:xfrm>
          <a:solidFill>
            <a:schemeClr val="bg1">
              <a:lumMod val="95000"/>
            </a:schemeClr>
          </a:solidFill>
        </p:spPr>
        <p:txBody>
          <a:bodyPr>
            <a:normAutofit/>
          </a:bodyPr>
          <a:lstStyle>
            <a:lvl1pPr>
              <a:defRPr sz="1800"/>
            </a:lvl1pPr>
          </a:lstStyle>
          <a:p>
            <a:endParaRPr lang="en-US"/>
          </a:p>
        </p:txBody>
      </p:sp>
      <p:sp>
        <p:nvSpPr>
          <p:cNvPr id="31" name="Picture Placeholder 4"/>
          <p:cNvSpPr>
            <a:spLocks noGrp="1"/>
          </p:cNvSpPr>
          <p:nvPr>
            <p:ph type="pic" sz="quarter" idx="18"/>
          </p:nvPr>
        </p:nvSpPr>
        <p:spPr>
          <a:xfrm>
            <a:off x="11124238" y="4890852"/>
            <a:ext cx="3455686" cy="4557950"/>
          </a:xfrm>
          <a:solidFill>
            <a:schemeClr val="bg1">
              <a:lumMod val="95000"/>
            </a:schemeClr>
          </a:solidFill>
        </p:spPr>
        <p:txBody>
          <a:bodyPr>
            <a:normAutofit/>
          </a:bodyPr>
          <a:lstStyle>
            <a:lvl1pPr>
              <a:defRPr sz="1800"/>
            </a:lvl1pPr>
          </a:lstStyle>
          <a:p>
            <a:endParaRPr lang="en-US"/>
          </a:p>
        </p:txBody>
      </p:sp>
      <p:sp>
        <p:nvSpPr>
          <p:cNvPr id="32" name="Picture Placeholder 4"/>
          <p:cNvSpPr>
            <a:spLocks noGrp="1"/>
          </p:cNvSpPr>
          <p:nvPr>
            <p:ph type="pic" sz="quarter" idx="19"/>
          </p:nvPr>
        </p:nvSpPr>
        <p:spPr>
          <a:xfrm>
            <a:off x="14832315" y="4890852"/>
            <a:ext cx="3455686" cy="4557950"/>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19776485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Portfolio 2 Images">
    <p:spTree>
      <p:nvGrpSpPr>
        <p:cNvPr id="1" name=""/>
        <p:cNvGrpSpPr/>
        <p:nvPr/>
      </p:nvGrpSpPr>
      <p:grpSpPr>
        <a:xfrm>
          <a:off x="0" y="0"/>
          <a:ext cx="0" cy="0"/>
          <a:chOff x="0" y="0"/>
          <a:chExt cx="0" cy="0"/>
        </a:xfrm>
      </p:grpSpPr>
      <p:sp>
        <p:nvSpPr>
          <p:cNvPr id="11" name="Picture Placeholder 4"/>
          <p:cNvSpPr>
            <a:spLocks noGrp="1"/>
          </p:cNvSpPr>
          <p:nvPr>
            <p:ph type="pic" sz="quarter" idx="11"/>
          </p:nvPr>
        </p:nvSpPr>
        <p:spPr>
          <a:xfrm>
            <a:off x="9375210" y="3425686"/>
            <a:ext cx="6841285" cy="5867398"/>
          </a:xfrm>
          <a:solidFill>
            <a:schemeClr val="bg1">
              <a:lumMod val="95000"/>
            </a:schemeClr>
          </a:solidFill>
        </p:spPr>
        <p:txBody>
          <a:bodyPr>
            <a:normAutofit/>
          </a:bodyPr>
          <a:lstStyle>
            <a:lvl1pPr>
              <a:defRPr sz="1800"/>
            </a:lvl1pPr>
          </a:lstStyle>
          <a:p>
            <a:endParaRPr lang="en-US"/>
          </a:p>
        </p:txBody>
      </p:sp>
      <p:sp>
        <p:nvSpPr>
          <p:cNvPr id="16" name="Picture Placeholder 4"/>
          <p:cNvSpPr>
            <a:spLocks noGrp="1"/>
          </p:cNvSpPr>
          <p:nvPr>
            <p:ph type="pic" sz="quarter" idx="10"/>
          </p:nvPr>
        </p:nvSpPr>
        <p:spPr>
          <a:xfrm>
            <a:off x="2133873" y="3410964"/>
            <a:ext cx="6841286" cy="5882120"/>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147050346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Portfolio 3 Images">
    <p:spTree>
      <p:nvGrpSpPr>
        <p:cNvPr id="1" name=""/>
        <p:cNvGrpSpPr/>
        <p:nvPr/>
      </p:nvGrpSpPr>
      <p:grpSpPr>
        <a:xfrm>
          <a:off x="0" y="0"/>
          <a:ext cx="0" cy="0"/>
          <a:chOff x="0" y="0"/>
          <a:chExt cx="0" cy="0"/>
        </a:xfrm>
      </p:grpSpPr>
      <p:sp>
        <p:nvSpPr>
          <p:cNvPr id="13" name="Picture Placeholder 13"/>
          <p:cNvSpPr>
            <a:spLocks noGrp="1"/>
          </p:cNvSpPr>
          <p:nvPr>
            <p:ph type="pic" sz="quarter" idx="25"/>
          </p:nvPr>
        </p:nvSpPr>
        <p:spPr>
          <a:xfrm>
            <a:off x="6947572" y="3646264"/>
            <a:ext cx="4415891" cy="5005387"/>
          </a:xfrm>
          <a:solidFill>
            <a:schemeClr val="bg1">
              <a:lumMod val="95000"/>
            </a:schemeClr>
          </a:solidFill>
          <a:effectLst/>
        </p:spPr>
        <p:txBody>
          <a:bodyPr>
            <a:normAutofit/>
          </a:bodyPr>
          <a:lstStyle>
            <a:lvl1pPr marL="0" indent="0">
              <a:buNone/>
              <a:defRPr sz="3151">
                <a:ln>
                  <a:noFill/>
                </a:ln>
                <a:solidFill>
                  <a:schemeClr val="bg1">
                    <a:lumMod val="85000"/>
                  </a:schemeClr>
                </a:solidFill>
              </a:defRPr>
            </a:lvl1pPr>
          </a:lstStyle>
          <a:p>
            <a:endParaRPr lang="en-US" dirty="0"/>
          </a:p>
        </p:txBody>
      </p:sp>
      <p:sp>
        <p:nvSpPr>
          <p:cNvPr id="14" name="Picture Placeholder 13"/>
          <p:cNvSpPr>
            <a:spLocks noGrp="1"/>
          </p:cNvSpPr>
          <p:nvPr>
            <p:ph type="pic" sz="quarter" idx="26"/>
          </p:nvPr>
        </p:nvSpPr>
        <p:spPr>
          <a:xfrm>
            <a:off x="11755179" y="3646264"/>
            <a:ext cx="4415891" cy="5005387"/>
          </a:xfrm>
          <a:solidFill>
            <a:schemeClr val="bg1">
              <a:lumMod val="95000"/>
            </a:schemeClr>
          </a:solidFill>
          <a:effectLst/>
        </p:spPr>
        <p:txBody>
          <a:bodyPr>
            <a:normAutofit/>
          </a:bodyPr>
          <a:lstStyle>
            <a:lvl1pPr marL="0" indent="0">
              <a:buNone/>
              <a:defRPr sz="3151">
                <a:ln>
                  <a:noFill/>
                </a:ln>
                <a:solidFill>
                  <a:schemeClr val="bg1">
                    <a:lumMod val="85000"/>
                  </a:schemeClr>
                </a:solidFill>
              </a:defRPr>
            </a:lvl1pPr>
          </a:lstStyle>
          <a:p>
            <a:endParaRPr lang="en-US" dirty="0"/>
          </a:p>
        </p:txBody>
      </p:sp>
      <p:sp>
        <p:nvSpPr>
          <p:cNvPr id="15" name="Picture Placeholder 13"/>
          <p:cNvSpPr>
            <a:spLocks noGrp="1"/>
          </p:cNvSpPr>
          <p:nvPr>
            <p:ph type="pic" sz="quarter" idx="27"/>
          </p:nvPr>
        </p:nvSpPr>
        <p:spPr>
          <a:xfrm>
            <a:off x="2133876" y="3646264"/>
            <a:ext cx="4415891" cy="5005387"/>
          </a:xfrm>
          <a:solidFill>
            <a:schemeClr val="bg1">
              <a:lumMod val="95000"/>
            </a:schemeClr>
          </a:solidFill>
          <a:effectLst/>
        </p:spPr>
        <p:txBody>
          <a:bodyPr>
            <a:normAutofit/>
          </a:bodyPr>
          <a:lstStyle>
            <a:lvl1pPr marL="0" indent="0">
              <a:buNone/>
              <a:defRPr sz="3151">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402586708"/>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Portfolio with 4 images">
    <p:spTree>
      <p:nvGrpSpPr>
        <p:cNvPr id="1" name=""/>
        <p:cNvGrpSpPr/>
        <p:nvPr/>
      </p:nvGrpSpPr>
      <p:grpSpPr>
        <a:xfrm>
          <a:off x="0" y="0"/>
          <a:ext cx="0" cy="0"/>
          <a:chOff x="0" y="0"/>
          <a:chExt cx="0" cy="0"/>
        </a:xfrm>
      </p:grpSpPr>
      <p:sp>
        <p:nvSpPr>
          <p:cNvPr id="16" name="Picture Placeholder 13"/>
          <p:cNvSpPr>
            <a:spLocks noGrp="1"/>
          </p:cNvSpPr>
          <p:nvPr>
            <p:ph type="pic" sz="quarter" idx="27"/>
          </p:nvPr>
        </p:nvSpPr>
        <p:spPr>
          <a:xfrm>
            <a:off x="5715274" y="3861129"/>
            <a:ext cx="3325278" cy="4987925"/>
          </a:xfrm>
          <a:solidFill>
            <a:schemeClr val="bg1">
              <a:lumMod val="95000"/>
            </a:schemeClr>
          </a:solidFill>
          <a:effectLst/>
        </p:spPr>
        <p:txBody>
          <a:bodyPr>
            <a:normAutofit/>
          </a:bodyPr>
          <a:lstStyle>
            <a:lvl1pPr marL="0" indent="0">
              <a:buNone/>
              <a:defRPr sz="3151">
                <a:ln>
                  <a:noFill/>
                </a:ln>
                <a:solidFill>
                  <a:schemeClr val="bg1">
                    <a:lumMod val="85000"/>
                  </a:schemeClr>
                </a:solidFill>
              </a:defRPr>
            </a:lvl1pPr>
          </a:lstStyle>
          <a:p>
            <a:endParaRPr lang="en-US" dirty="0"/>
          </a:p>
        </p:txBody>
      </p:sp>
      <p:sp>
        <p:nvSpPr>
          <p:cNvPr id="17" name="Picture Placeholder 13"/>
          <p:cNvSpPr>
            <a:spLocks noGrp="1"/>
          </p:cNvSpPr>
          <p:nvPr>
            <p:ph type="pic" sz="quarter" idx="28"/>
          </p:nvPr>
        </p:nvSpPr>
        <p:spPr>
          <a:xfrm>
            <a:off x="9300246" y="3861129"/>
            <a:ext cx="3325278" cy="4987925"/>
          </a:xfrm>
          <a:solidFill>
            <a:schemeClr val="bg1">
              <a:lumMod val="95000"/>
            </a:schemeClr>
          </a:solidFill>
          <a:effectLst/>
        </p:spPr>
        <p:txBody>
          <a:bodyPr>
            <a:normAutofit/>
          </a:bodyPr>
          <a:lstStyle>
            <a:lvl1pPr marL="0" indent="0">
              <a:buNone/>
              <a:defRPr sz="3151">
                <a:ln>
                  <a:noFill/>
                </a:ln>
                <a:solidFill>
                  <a:schemeClr val="bg1">
                    <a:lumMod val="85000"/>
                  </a:schemeClr>
                </a:solidFill>
              </a:defRPr>
            </a:lvl1pPr>
          </a:lstStyle>
          <a:p>
            <a:endParaRPr lang="en-US" dirty="0"/>
          </a:p>
        </p:txBody>
      </p:sp>
      <p:sp>
        <p:nvSpPr>
          <p:cNvPr id="18" name="Picture Placeholder 13"/>
          <p:cNvSpPr>
            <a:spLocks noGrp="1"/>
          </p:cNvSpPr>
          <p:nvPr>
            <p:ph type="pic" sz="quarter" idx="29"/>
          </p:nvPr>
        </p:nvSpPr>
        <p:spPr>
          <a:xfrm>
            <a:off x="12874365" y="3861129"/>
            <a:ext cx="3325278" cy="4987925"/>
          </a:xfrm>
          <a:solidFill>
            <a:schemeClr val="bg1">
              <a:lumMod val="95000"/>
            </a:schemeClr>
          </a:solidFill>
          <a:effectLst/>
        </p:spPr>
        <p:txBody>
          <a:bodyPr>
            <a:normAutofit/>
          </a:bodyPr>
          <a:lstStyle>
            <a:lvl1pPr marL="0" indent="0">
              <a:buNone/>
              <a:defRPr sz="3151">
                <a:ln>
                  <a:noFill/>
                </a:ln>
                <a:solidFill>
                  <a:schemeClr val="bg1">
                    <a:lumMod val="85000"/>
                  </a:schemeClr>
                </a:solidFill>
              </a:defRPr>
            </a:lvl1pPr>
          </a:lstStyle>
          <a:p>
            <a:endParaRPr lang="en-US" dirty="0"/>
          </a:p>
        </p:txBody>
      </p:sp>
      <p:sp>
        <p:nvSpPr>
          <p:cNvPr id="19" name="Picture Placeholder 13"/>
          <p:cNvSpPr>
            <a:spLocks noGrp="1"/>
          </p:cNvSpPr>
          <p:nvPr>
            <p:ph type="pic" sz="quarter" idx="30"/>
          </p:nvPr>
        </p:nvSpPr>
        <p:spPr>
          <a:xfrm>
            <a:off x="2133875" y="3861129"/>
            <a:ext cx="3325278" cy="4987925"/>
          </a:xfrm>
          <a:solidFill>
            <a:schemeClr val="bg1">
              <a:lumMod val="95000"/>
            </a:schemeClr>
          </a:solidFill>
          <a:effectLst/>
        </p:spPr>
        <p:txBody>
          <a:bodyPr>
            <a:normAutofit/>
          </a:bodyPr>
          <a:lstStyle>
            <a:lvl1pPr marL="0" indent="0">
              <a:buNone/>
              <a:defRPr sz="3151">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55247341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Portfolio with 8 images">
    <p:spTree>
      <p:nvGrpSpPr>
        <p:cNvPr id="1" name=""/>
        <p:cNvGrpSpPr/>
        <p:nvPr/>
      </p:nvGrpSpPr>
      <p:grpSpPr>
        <a:xfrm>
          <a:off x="0" y="0"/>
          <a:ext cx="0" cy="0"/>
          <a:chOff x="0" y="0"/>
          <a:chExt cx="0" cy="0"/>
        </a:xfrm>
      </p:grpSpPr>
      <p:sp>
        <p:nvSpPr>
          <p:cNvPr id="18" name="Picture Placeholder 13"/>
          <p:cNvSpPr>
            <a:spLocks noGrp="1"/>
          </p:cNvSpPr>
          <p:nvPr>
            <p:ph type="pic" sz="quarter" idx="34"/>
          </p:nvPr>
        </p:nvSpPr>
        <p:spPr>
          <a:xfrm>
            <a:off x="9300246" y="3761719"/>
            <a:ext cx="3325278" cy="2493963"/>
          </a:xfrm>
          <a:solidFill>
            <a:schemeClr val="bg1">
              <a:lumMod val="95000"/>
            </a:schemeClr>
          </a:solidFill>
          <a:effectLst/>
        </p:spPr>
        <p:txBody>
          <a:bodyPr>
            <a:normAutofit/>
          </a:bodyPr>
          <a:lstStyle>
            <a:lvl1pPr marL="0" indent="0">
              <a:buNone/>
              <a:defRPr sz="1800">
                <a:ln>
                  <a:noFill/>
                </a:ln>
                <a:solidFill>
                  <a:schemeClr val="bg1">
                    <a:lumMod val="85000"/>
                  </a:schemeClr>
                </a:solidFill>
              </a:defRPr>
            </a:lvl1pPr>
          </a:lstStyle>
          <a:p>
            <a:endParaRPr lang="en-US" dirty="0"/>
          </a:p>
        </p:txBody>
      </p:sp>
      <p:sp>
        <p:nvSpPr>
          <p:cNvPr id="19" name="Picture Placeholder 13"/>
          <p:cNvSpPr>
            <a:spLocks noGrp="1"/>
          </p:cNvSpPr>
          <p:nvPr>
            <p:ph type="pic" sz="quarter" idx="35"/>
          </p:nvPr>
        </p:nvSpPr>
        <p:spPr>
          <a:xfrm>
            <a:off x="5715274" y="3761719"/>
            <a:ext cx="3325278" cy="2493963"/>
          </a:xfrm>
          <a:solidFill>
            <a:schemeClr val="bg1">
              <a:lumMod val="95000"/>
            </a:schemeClr>
          </a:solidFill>
          <a:effectLst/>
        </p:spPr>
        <p:txBody>
          <a:bodyPr>
            <a:normAutofit/>
          </a:bodyPr>
          <a:lstStyle>
            <a:lvl1pPr marL="0" indent="0">
              <a:buNone/>
              <a:defRPr sz="1800">
                <a:ln>
                  <a:noFill/>
                </a:ln>
                <a:solidFill>
                  <a:schemeClr val="bg1">
                    <a:lumMod val="85000"/>
                  </a:schemeClr>
                </a:solidFill>
              </a:defRPr>
            </a:lvl1pPr>
          </a:lstStyle>
          <a:p>
            <a:endParaRPr lang="en-US" dirty="0"/>
          </a:p>
        </p:txBody>
      </p:sp>
      <p:sp>
        <p:nvSpPr>
          <p:cNvPr id="20" name="Picture Placeholder 13"/>
          <p:cNvSpPr>
            <a:spLocks noGrp="1"/>
          </p:cNvSpPr>
          <p:nvPr>
            <p:ph type="pic" sz="quarter" idx="36"/>
          </p:nvPr>
        </p:nvSpPr>
        <p:spPr>
          <a:xfrm>
            <a:off x="12875557" y="3761719"/>
            <a:ext cx="3325278" cy="2493963"/>
          </a:xfrm>
          <a:solidFill>
            <a:schemeClr val="bg1">
              <a:lumMod val="95000"/>
            </a:schemeClr>
          </a:solidFill>
          <a:effectLst/>
        </p:spPr>
        <p:txBody>
          <a:bodyPr>
            <a:normAutofit/>
          </a:bodyPr>
          <a:lstStyle>
            <a:lvl1pPr marL="0" indent="0">
              <a:buNone/>
              <a:defRPr sz="1800">
                <a:ln>
                  <a:noFill/>
                </a:ln>
                <a:solidFill>
                  <a:schemeClr val="bg1">
                    <a:lumMod val="85000"/>
                  </a:schemeClr>
                </a:solidFill>
              </a:defRPr>
            </a:lvl1pPr>
          </a:lstStyle>
          <a:p>
            <a:endParaRPr lang="en-US" dirty="0"/>
          </a:p>
        </p:txBody>
      </p:sp>
      <p:sp>
        <p:nvSpPr>
          <p:cNvPr id="21" name="Picture Placeholder 13"/>
          <p:cNvSpPr>
            <a:spLocks noGrp="1"/>
          </p:cNvSpPr>
          <p:nvPr>
            <p:ph type="pic" sz="quarter" idx="37"/>
          </p:nvPr>
        </p:nvSpPr>
        <p:spPr>
          <a:xfrm>
            <a:off x="2133875" y="3761719"/>
            <a:ext cx="3325278" cy="2493963"/>
          </a:xfrm>
          <a:solidFill>
            <a:schemeClr val="bg1">
              <a:lumMod val="95000"/>
            </a:schemeClr>
          </a:solidFill>
          <a:effectLst/>
        </p:spPr>
        <p:txBody>
          <a:bodyPr>
            <a:normAutofit/>
          </a:bodyPr>
          <a:lstStyle>
            <a:lvl1pPr marL="0" indent="0">
              <a:buNone/>
              <a:defRPr sz="1800">
                <a:ln>
                  <a:noFill/>
                </a:ln>
                <a:solidFill>
                  <a:schemeClr val="bg1">
                    <a:lumMod val="85000"/>
                  </a:schemeClr>
                </a:solidFill>
              </a:defRPr>
            </a:lvl1pPr>
          </a:lstStyle>
          <a:p>
            <a:endParaRPr lang="en-US" dirty="0"/>
          </a:p>
        </p:txBody>
      </p:sp>
      <p:sp>
        <p:nvSpPr>
          <p:cNvPr id="22" name="Picture Placeholder 13"/>
          <p:cNvSpPr>
            <a:spLocks noGrp="1"/>
          </p:cNvSpPr>
          <p:nvPr>
            <p:ph type="pic" sz="quarter" idx="30"/>
          </p:nvPr>
        </p:nvSpPr>
        <p:spPr>
          <a:xfrm>
            <a:off x="9300246" y="8045704"/>
            <a:ext cx="3325278" cy="2493963"/>
          </a:xfrm>
          <a:solidFill>
            <a:schemeClr val="bg1">
              <a:lumMod val="95000"/>
            </a:schemeClr>
          </a:solidFill>
          <a:effectLst/>
        </p:spPr>
        <p:txBody>
          <a:bodyPr>
            <a:normAutofit/>
          </a:bodyPr>
          <a:lstStyle>
            <a:lvl1pPr marL="0" indent="0">
              <a:buNone/>
              <a:defRPr sz="1800">
                <a:ln>
                  <a:noFill/>
                </a:ln>
                <a:solidFill>
                  <a:schemeClr val="bg1">
                    <a:lumMod val="85000"/>
                  </a:schemeClr>
                </a:solidFill>
              </a:defRPr>
            </a:lvl1pPr>
          </a:lstStyle>
          <a:p>
            <a:endParaRPr lang="en-US" dirty="0"/>
          </a:p>
        </p:txBody>
      </p:sp>
      <p:sp>
        <p:nvSpPr>
          <p:cNvPr id="23" name="Picture Placeholder 13"/>
          <p:cNvSpPr>
            <a:spLocks noGrp="1"/>
          </p:cNvSpPr>
          <p:nvPr>
            <p:ph type="pic" sz="quarter" idx="31"/>
          </p:nvPr>
        </p:nvSpPr>
        <p:spPr>
          <a:xfrm>
            <a:off x="5715274" y="8045704"/>
            <a:ext cx="3325278" cy="2493963"/>
          </a:xfrm>
          <a:solidFill>
            <a:schemeClr val="bg1">
              <a:lumMod val="95000"/>
            </a:schemeClr>
          </a:solidFill>
          <a:effectLst/>
        </p:spPr>
        <p:txBody>
          <a:bodyPr>
            <a:normAutofit/>
          </a:bodyPr>
          <a:lstStyle>
            <a:lvl1pPr marL="0" indent="0">
              <a:buNone/>
              <a:defRPr sz="1800">
                <a:ln>
                  <a:noFill/>
                </a:ln>
                <a:solidFill>
                  <a:schemeClr val="bg1">
                    <a:lumMod val="85000"/>
                  </a:schemeClr>
                </a:solidFill>
              </a:defRPr>
            </a:lvl1pPr>
          </a:lstStyle>
          <a:p>
            <a:endParaRPr lang="en-US" dirty="0"/>
          </a:p>
        </p:txBody>
      </p:sp>
      <p:sp>
        <p:nvSpPr>
          <p:cNvPr id="24" name="Picture Placeholder 13"/>
          <p:cNvSpPr>
            <a:spLocks noGrp="1"/>
          </p:cNvSpPr>
          <p:nvPr>
            <p:ph type="pic" sz="quarter" idx="32"/>
          </p:nvPr>
        </p:nvSpPr>
        <p:spPr>
          <a:xfrm>
            <a:off x="12875557" y="8045704"/>
            <a:ext cx="3325278" cy="2493963"/>
          </a:xfrm>
          <a:solidFill>
            <a:schemeClr val="bg1">
              <a:lumMod val="95000"/>
            </a:schemeClr>
          </a:solidFill>
          <a:effectLst/>
        </p:spPr>
        <p:txBody>
          <a:bodyPr>
            <a:normAutofit/>
          </a:bodyPr>
          <a:lstStyle>
            <a:lvl1pPr marL="0" indent="0">
              <a:buNone/>
              <a:defRPr sz="1800">
                <a:ln>
                  <a:noFill/>
                </a:ln>
                <a:solidFill>
                  <a:schemeClr val="bg1">
                    <a:lumMod val="85000"/>
                  </a:schemeClr>
                </a:solidFill>
              </a:defRPr>
            </a:lvl1pPr>
          </a:lstStyle>
          <a:p>
            <a:endParaRPr lang="en-US" dirty="0"/>
          </a:p>
        </p:txBody>
      </p:sp>
      <p:sp>
        <p:nvSpPr>
          <p:cNvPr id="25" name="Picture Placeholder 13"/>
          <p:cNvSpPr>
            <a:spLocks noGrp="1"/>
          </p:cNvSpPr>
          <p:nvPr>
            <p:ph type="pic" sz="quarter" idx="33"/>
          </p:nvPr>
        </p:nvSpPr>
        <p:spPr>
          <a:xfrm>
            <a:off x="2133875" y="8045704"/>
            <a:ext cx="3325278" cy="2493963"/>
          </a:xfrm>
          <a:solidFill>
            <a:schemeClr val="bg1">
              <a:lumMod val="95000"/>
            </a:schemeClr>
          </a:solidFill>
          <a:effectLst/>
        </p:spPr>
        <p:txBody>
          <a:bodyPr>
            <a:normAutofit/>
          </a:bodyPr>
          <a:lstStyle>
            <a:lvl1pPr marL="0" indent="0">
              <a:buNone/>
              <a:defRPr sz="18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14340828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9_Master-Placeholder">
    <p:spTree>
      <p:nvGrpSpPr>
        <p:cNvPr id="1" name=""/>
        <p:cNvGrpSpPr/>
        <p:nvPr/>
      </p:nvGrpSpPr>
      <p:grpSpPr>
        <a:xfrm>
          <a:off x="0" y="0"/>
          <a:ext cx="0" cy="0"/>
          <a:chOff x="0" y="0"/>
          <a:chExt cx="0" cy="0"/>
        </a:xfrm>
      </p:grpSpPr>
      <p:sp>
        <p:nvSpPr>
          <p:cNvPr id="13" name="Picture Placeholder 4"/>
          <p:cNvSpPr>
            <a:spLocks noGrp="1"/>
          </p:cNvSpPr>
          <p:nvPr>
            <p:ph type="pic" sz="quarter" idx="14"/>
          </p:nvPr>
        </p:nvSpPr>
        <p:spPr>
          <a:xfrm>
            <a:off x="10230882" y="0"/>
            <a:ext cx="8057118" cy="13716000"/>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1882132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cSld name="3_Blank">
    <p:spTree>
      <p:nvGrpSpPr>
        <p:cNvPr id="1" name=""/>
        <p:cNvGrpSpPr/>
        <p:nvPr/>
      </p:nvGrpSpPr>
      <p:grpSpPr>
        <a:xfrm>
          <a:off x="0" y="0"/>
          <a:ext cx="0" cy="0"/>
          <a:chOff x="0" y="0"/>
          <a:chExt cx="0" cy="0"/>
        </a:xfrm>
      </p:grpSpPr>
      <p:sp>
        <p:nvSpPr>
          <p:cNvPr id="4" name="Picture Placeholder 13"/>
          <p:cNvSpPr>
            <a:spLocks noGrp="1"/>
          </p:cNvSpPr>
          <p:nvPr>
            <p:ph type="pic" sz="quarter" idx="13"/>
          </p:nvPr>
        </p:nvSpPr>
        <p:spPr>
          <a:xfrm>
            <a:off x="2" y="0"/>
            <a:ext cx="18322297" cy="13716000"/>
          </a:xfrm>
          <a:effectLst/>
        </p:spPr>
        <p:txBody>
          <a:bodyPr>
            <a:normAutofit/>
          </a:bodyPr>
          <a:lstStyle>
            <a:lvl1pPr marL="0" indent="0">
              <a:buNone/>
              <a:defRPr sz="3151">
                <a:ln>
                  <a:noFill/>
                </a:ln>
                <a:solidFill>
                  <a:schemeClr val="bg1">
                    <a:lumMod val="85000"/>
                  </a:schemeClr>
                </a:solidFill>
              </a:defRPr>
            </a:lvl1pPr>
          </a:lstStyle>
          <a:p>
            <a:r>
              <a:rPr lang="en-US" smtClean="0"/>
              <a:t>Drag picture to placeholder or click icon to add</a:t>
            </a:r>
            <a:endParaRPr lang="en-US" dirty="0"/>
          </a:p>
        </p:txBody>
      </p:sp>
    </p:spTree>
    <p:extLst>
      <p:ext uri="{BB962C8B-B14F-4D97-AF65-F5344CB8AC3E}">
        <p14:creationId xmlns:p14="http://schemas.microsoft.com/office/powerpoint/2010/main" val="8890233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Placeholder_">
    <p:spTree>
      <p:nvGrpSpPr>
        <p:cNvPr id="1" name=""/>
        <p:cNvGrpSpPr/>
        <p:nvPr/>
      </p:nvGrpSpPr>
      <p:grpSpPr>
        <a:xfrm>
          <a:off x="0" y="0"/>
          <a:ext cx="0" cy="0"/>
          <a:chOff x="0" y="0"/>
          <a:chExt cx="0" cy="0"/>
        </a:xfrm>
      </p:grpSpPr>
      <p:sp>
        <p:nvSpPr>
          <p:cNvPr id="10" name="Picture Placeholder 4"/>
          <p:cNvSpPr>
            <a:spLocks noGrp="1"/>
          </p:cNvSpPr>
          <p:nvPr>
            <p:ph type="pic" sz="quarter" idx="14"/>
          </p:nvPr>
        </p:nvSpPr>
        <p:spPr>
          <a:xfrm>
            <a:off x="1611508" y="5248630"/>
            <a:ext cx="2953130" cy="5148072"/>
          </a:xfrm>
          <a:solidFill>
            <a:schemeClr val="bg1">
              <a:lumMod val="95000"/>
            </a:schemeClr>
          </a:solidFill>
        </p:spPr>
        <p:txBody>
          <a:bodyPr>
            <a:normAutofit/>
          </a:bodyPr>
          <a:lstStyle>
            <a:lvl1pPr>
              <a:defRPr sz="1800"/>
            </a:lvl1pPr>
          </a:lstStyle>
          <a:p>
            <a:endParaRPr lang="en-US"/>
          </a:p>
        </p:txBody>
      </p:sp>
      <p:sp>
        <p:nvSpPr>
          <p:cNvPr id="11" name="Picture Placeholder 4"/>
          <p:cNvSpPr>
            <a:spLocks noGrp="1"/>
          </p:cNvSpPr>
          <p:nvPr>
            <p:ph type="pic" sz="quarter" idx="15"/>
          </p:nvPr>
        </p:nvSpPr>
        <p:spPr>
          <a:xfrm>
            <a:off x="5654124" y="5248630"/>
            <a:ext cx="2953130" cy="5148072"/>
          </a:xfrm>
          <a:solidFill>
            <a:schemeClr val="bg1">
              <a:lumMod val="95000"/>
            </a:schemeClr>
          </a:solidFill>
        </p:spPr>
        <p:txBody>
          <a:bodyPr>
            <a:normAutofit/>
          </a:bodyPr>
          <a:lstStyle>
            <a:lvl1pPr>
              <a:defRPr sz="1800"/>
            </a:lvl1pPr>
          </a:lstStyle>
          <a:p>
            <a:endParaRPr lang="en-US"/>
          </a:p>
        </p:txBody>
      </p:sp>
      <p:sp>
        <p:nvSpPr>
          <p:cNvPr id="12" name="Picture Placeholder 4"/>
          <p:cNvSpPr>
            <a:spLocks noGrp="1"/>
          </p:cNvSpPr>
          <p:nvPr>
            <p:ph type="pic" sz="quarter" idx="16"/>
          </p:nvPr>
        </p:nvSpPr>
        <p:spPr>
          <a:xfrm>
            <a:off x="9705667" y="5248630"/>
            <a:ext cx="2953130" cy="5148072"/>
          </a:xfrm>
          <a:solidFill>
            <a:schemeClr val="bg1">
              <a:lumMod val="95000"/>
            </a:schemeClr>
          </a:solidFill>
        </p:spPr>
        <p:txBody>
          <a:bodyPr>
            <a:normAutofit/>
          </a:bodyPr>
          <a:lstStyle>
            <a:lvl1pPr>
              <a:defRPr sz="1800"/>
            </a:lvl1pPr>
          </a:lstStyle>
          <a:p>
            <a:endParaRPr lang="en-US"/>
          </a:p>
        </p:txBody>
      </p:sp>
      <p:sp>
        <p:nvSpPr>
          <p:cNvPr id="17" name="Picture Placeholder 4"/>
          <p:cNvSpPr>
            <a:spLocks noGrp="1"/>
          </p:cNvSpPr>
          <p:nvPr>
            <p:ph type="pic" sz="quarter" idx="17"/>
          </p:nvPr>
        </p:nvSpPr>
        <p:spPr>
          <a:xfrm>
            <a:off x="13763875" y="5248630"/>
            <a:ext cx="2953130" cy="5148072"/>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5594129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_Placeholder_">
    <p:spTree>
      <p:nvGrpSpPr>
        <p:cNvPr id="1" name=""/>
        <p:cNvGrpSpPr/>
        <p:nvPr/>
      </p:nvGrpSpPr>
      <p:grpSpPr>
        <a:xfrm>
          <a:off x="0" y="0"/>
          <a:ext cx="0" cy="0"/>
          <a:chOff x="0" y="0"/>
          <a:chExt cx="0" cy="0"/>
        </a:xfrm>
      </p:grpSpPr>
      <p:sp>
        <p:nvSpPr>
          <p:cNvPr id="4" name="Picture Placeholder 4"/>
          <p:cNvSpPr>
            <a:spLocks noGrp="1" noChangeAspect="1"/>
          </p:cNvSpPr>
          <p:nvPr>
            <p:ph type="pic" sz="quarter" idx="14"/>
          </p:nvPr>
        </p:nvSpPr>
        <p:spPr>
          <a:xfrm>
            <a:off x="2131190" y="3509535"/>
            <a:ext cx="3753002" cy="6614411"/>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18841676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Placeholder_">
    <p:spTree>
      <p:nvGrpSpPr>
        <p:cNvPr id="1" name=""/>
        <p:cNvGrpSpPr/>
        <p:nvPr/>
      </p:nvGrpSpPr>
      <p:grpSpPr>
        <a:xfrm>
          <a:off x="0" y="0"/>
          <a:ext cx="0" cy="0"/>
          <a:chOff x="0" y="0"/>
          <a:chExt cx="0" cy="0"/>
        </a:xfrm>
      </p:grpSpPr>
      <p:sp>
        <p:nvSpPr>
          <p:cNvPr id="4" name="Picture Placeholder 4"/>
          <p:cNvSpPr>
            <a:spLocks noGrp="1"/>
          </p:cNvSpPr>
          <p:nvPr>
            <p:ph type="pic" sz="quarter" idx="14"/>
          </p:nvPr>
        </p:nvSpPr>
        <p:spPr>
          <a:xfrm>
            <a:off x="11569583" y="3646696"/>
            <a:ext cx="4653195" cy="6168517"/>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14734420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3_Big Image Placeholder">
    <p:spTree>
      <p:nvGrpSpPr>
        <p:cNvPr id="1" name=""/>
        <p:cNvGrpSpPr/>
        <p:nvPr/>
      </p:nvGrpSpPr>
      <p:grpSpPr>
        <a:xfrm>
          <a:off x="0" y="0"/>
          <a:ext cx="0" cy="0"/>
          <a:chOff x="0" y="0"/>
          <a:chExt cx="0" cy="0"/>
        </a:xfrm>
      </p:grpSpPr>
      <p:sp>
        <p:nvSpPr>
          <p:cNvPr id="4" name="Picture Placeholder 4"/>
          <p:cNvSpPr>
            <a:spLocks noGrp="1"/>
          </p:cNvSpPr>
          <p:nvPr>
            <p:ph type="pic" sz="quarter" idx="14"/>
          </p:nvPr>
        </p:nvSpPr>
        <p:spPr>
          <a:xfrm>
            <a:off x="1185993" y="3734242"/>
            <a:ext cx="7855229" cy="4784109"/>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2013056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4_Big Image Placeholder">
    <p:spTree>
      <p:nvGrpSpPr>
        <p:cNvPr id="1" name=""/>
        <p:cNvGrpSpPr/>
        <p:nvPr/>
      </p:nvGrpSpPr>
      <p:grpSpPr>
        <a:xfrm>
          <a:off x="0" y="0"/>
          <a:ext cx="0" cy="0"/>
          <a:chOff x="0" y="0"/>
          <a:chExt cx="0" cy="0"/>
        </a:xfrm>
      </p:grpSpPr>
      <p:sp>
        <p:nvSpPr>
          <p:cNvPr id="13" name="Picture Placeholder 4"/>
          <p:cNvSpPr>
            <a:spLocks noGrp="1"/>
          </p:cNvSpPr>
          <p:nvPr>
            <p:ph type="pic" sz="quarter" idx="15"/>
          </p:nvPr>
        </p:nvSpPr>
        <p:spPr>
          <a:xfrm>
            <a:off x="2016234" y="6113189"/>
            <a:ext cx="4455320" cy="2782052"/>
          </a:xfrm>
          <a:solidFill>
            <a:schemeClr val="bg1">
              <a:lumMod val="95000"/>
            </a:schemeClr>
          </a:solidFill>
        </p:spPr>
        <p:txBody>
          <a:bodyPr>
            <a:normAutofit/>
          </a:bodyPr>
          <a:lstStyle>
            <a:lvl1pPr>
              <a:defRPr sz="1800"/>
            </a:lvl1pPr>
          </a:lstStyle>
          <a:p>
            <a:endParaRPr lang="en-US"/>
          </a:p>
        </p:txBody>
      </p:sp>
      <p:sp>
        <p:nvSpPr>
          <p:cNvPr id="14" name="Picture Placeholder 4"/>
          <p:cNvSpPr>
            <a:spLocks noGrp="1"/>
          </p:cNvSpPr>
          <p:nvPr>
            <p:ph type="pic" sz="quarter" idx="16"/>
          </p:nvPr>
        </p:nvSpPr>
        <p:spPr>
          <a:xfrm>
            <a:off x="11860903" y="6113189"/>
            <a:ext cx="4471945" cy="2782052"/>
          </a:xfrm>
          <a:solidFill>
            <a:schemeClr val="bg1">
              <a:lumMod val="95000"/>
            </a:schemeClr>
          </a:solidFill>
        </p:spPr>
        <p:txBody>
          <a:bodyPr>
            <a:normAutofit/>
          </a:bodyPr>
          <a:lstStyle>
            <a:lvl1pPr>
              <a:defRPr sz="1800"/>
            </a:lvl1pPr>
          </a:lstStyle>
          <a:p>
            <a:endParaRPr lang="en-US"/>
          </a:p>
        </p:txBody>
      </p:sp>
      <p:sp>
        <p:nvSpPr>
          <p:cNvPr id="5" name="Picture Placeholder 2"/>
          <p:cNvSpPr>
            <a:spLocks noGrp="1"/>
          </p:cNvSpPr>
          <p:nvPr>
            <p:ph type="pic" sz="quarter" idx="17"/>
          </p:nvPr>
        </p:nvSpPr>
        <p:spPr>
          <a:xfrm>
            <a:off x="5740521" y="5259886"/>
            <a:ext cx="6865369" cy="4251832"/>
          </a:xfrm>
        </p:spPr>
      </p:sp>
      <p:sp>
        <p:nvSpPr>
          <p:cNvPr id="12" name="Picture Placeholder 4"/>
          <p:cNvSpPr>
            <a:spLocks noGrp="1"/>
          </p:cNvSpPr>
          <p:nvPr>
            <p:ph type="pic" sz="quarter" idx="14"/>
          </p:nvPr>
        </p:nvSpPr>
        <p:spPr>
          <a:xfrm>
            <a:off x="5740521" y="5259887"/>
            <a:ext cx="6865369" cy="4251832"/>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2389626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1_Master-Placeholder">
    <p:spTree>
      <p:nvGrpSpPr>
        <p:cNvPr id="1" name=""/>
        <p:cNvGrpSpPr/>
        <p:nvPr/>
      </p:nvGrpSpPr>
      <p:grpSpPr>
        <a:xfrm>
          <a:off x="0" y="0"/>
          <a:ext cx="0" cy="0"/>
          <a:chOff x="0" y="0"/>
          <a:chExt cx="0" cy="0"/>
        </a:xfrm>
      </p:grpSpPr>
      <p:sp>
        <p:nvSpPr>
          <p:cNvPr id="13" name="Picture Placeholder 4"/>
          <p:cNvSpPr>
            <a:spLocks noGrp="1"/>
          </p:cNvSpPr>
          <p:nvPr>
            <p:ph type="pic" sz="quarter" idx="14"/>
          </p:nvPr>
        </p:nvSpPr>
        <p:spPr>
          <a:xfrm>
            <a:off x="10331347" y="0"/>
            <a:ext cx="7956652" cy="13716000"/>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7765320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2_Master-Placeholder">
    <p:spTree>
      <p:nvGrpSpPr>
        <p:cNvPr id="1" name=""/>
        <p:cNvGrpSpPr/>
        <p:nvPr/>
      </p:nvGrpSpPr>
      <p:grpSpPr>
        <a:xfrm>
          <a:off x="0" y="0"/>
          <a:ext cx="0" cy="0"/>
          <a:chOff x="0" y="0"/>
          <a:chExt cx="0" cy="0"/>
        </a:xfrm>
      </p:grpSpPr>
      <p:sp>
        <p:nvSpPr>
          <p:cNvPr id="13" name="Picture Placeholder 4"/>
          <p:cNvSpPr>
            <a:spLocks noGrp="1"/>
          </p:cNvSpPr>
          <p:nvPr>
            <p:ph type="pic" sz="quarter" idx="14"/>
          </p:nvPr>
        </p:nvSpPr>
        <p:spPr>
          <a:xfrm>
            <a:off x="1" y="0"/>
            <a:ext cx="7956652" cy="13716000"/>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12384334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3_Master-Placeholder">
    <p:spTree>
      <p:nvGrpSpPr>
        <p:cNvPr id="1" name=""/>
        <p:cNvGrpSpPr/>
        <p:nvPr/>
      </p:nvGrpSpPr>
      <p:grpSpPr>
        <a:xfrm>
          <a:off x="0" y="0"/>
          <a:ext cx="0" cy="0"/>
          <a:chOff x="0" y="0"/>
          <a:chExt cx="0" cy="0"/>
        </a:xfrm>
      </p:grpSpPr>
      <p:sp>
        <p:nvSpPr>
          <p:cNvPr id="13" name="Picture Placeholder 4"/>
          <p:cNvSpPr>
            <a:spLocks noGrp="1"/>
          </p:cNvSpPr>
          <p:nvPr>
            <p:ph type="pic" sz="quarter" idx="14"/>
          </p:nvPr>
        </p:nvSpPr>
        <p:spPr>
          <a:xfrm>
            <a:off x="9144001" y="7204363"/>
            <a:ext cx="7917337" cy="5746174"/>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12739118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cSld name="About Us 1">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411212" y="2892141"/>
            <a:ext cx="3465576" cy="3465576"/>
          </a:xfrm>
          <a:prstGeom prst="ellipse">
            <a:avLst/>
          </a:prstGeom>
          <a:solidFill>
            <a:schemeClr val="bg1">
              <a:lumMod val="95000"/>
            </a:schemeClr>
          </a:solidFill>
        </p:spPr>
        <p:txBody>
          <a:bodyPr>
            <a:normAutofit/>
          </a:bodyPr>
          <a:lstStyle>
            <a:lvl1pPr>
              <a:defRPr sz="1800"/>
            </a:lvl1pPr>
          </a:lstStyle>
          <a:p>
            <a:r>
              <a:rPr lang="en-US" smtClean="0"/>
              <a:t>Drag picture to placeholder or click icon to add</a:t>
            </a:r>
            <a:endParaRPr lang="en-US"/>
          </a:p>
        </p:txBody>
      </p:sp>
    </p:spTree>
    <p:extLst>
      <p:ext uri="{BB962C8B-B14F-4D97-AF65-F5344CB8AC3E}">
        <p14:creationId xmlns:p14="http://schemas.microsoft.com/office/powerpoint/2010/main" val="149461381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Master-Placeholder">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3"/>
            <a:ext cx="7962252" cy="13715999"/>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14472676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Master-Placeholder">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3"/>
            <a:ext cx="18288000" cy="6955971"/>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13693218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Master-Placeholder">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7864256" y="0"/>
            <a:ext cx="10423745" cy="13716000"/>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7454256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Meet our Team">
    <p:spTree>
      <p:nvGrpSpPr>
        <p:cNvPr id="1" name=""/>
        <p:cNvGrpSpPr/>
        <p:nvPr/>
      </p:nvGrpSpPr>
      <p:grpSpPr>
        <a:xfrm>
          <a:off x="0" y="0"/>
          <a:ext cx="0" cy="0"/>
          <a:chOff x="0" y="0"/>
          <a:chExt cx="0" cy="0"/>
        </a:xfrm>
      </p:grpSpPr>
      <p:sp>
        <p:nvSpPr>
          <p:cNvPr id="11" name="Picture Placeholder 13"/>
          <p:cNvSpPr>
            <a:spLocks noGrp="1"/>
          </p:cNvSpPr>
          <p:nvPr>
            <p:ph type="pic" sz="quarter" idx="13"/>
          </p:nvPr>
        </p:nvSpPr>
        <p:spPr>
          <a:xfrm>
            <a:off x="5999247" y="4670318"/>
            <a:ext cx="3116170" cy="3116170"/>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smtClean="0"/>
              <a:t>Drag picture to placeholder or click icon to add</a:t>
            </a:r>
            <a:endParaRPr lang="en-US" dirty="0"/>
          </a:p>
        </p:txBody>
      </p:sp>
      <p:sp>
        <p:nvSpPr>
          <p:cNvPr id="16" name="Picture Placeholder 13"/>
          <p:cNvSpPr>
            <a:spLocks noGrp="1"/>
          </p:cNvSpPr>
          <p:nvPr>
            <p:ph type="pic" sz="quarter" idx="17"/>
          </p:nvPr>
        </p:nvSpPr>
        <p:spPr>
          <a:xfrm>
            <a:off x="9115417" y="4670318"/>
            <a:ext cx="3116170" cy="3116170"/>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smtClean="0"/>
              <a:t>Drag picture to placeholder or click icon to add</a:t>
            </a:r>
            <a:endParaRPr lang="en-US" dirty="0"/>
          </a:p>
        </p:txBody>
      </p:sp>
      <p:sp>
        <p:nvSpPr>
          <p:cNvPr id="17" name="Picture Placeholder 13"/>
          <p:cNvSpPr>
            <a:spLocks noGrp="1"/>
          </p:cNvSpPr>
          <p:nvPr>
            <p:ph type="pic" sz="quarter" idx="18"/>
          </p:nvPr>
        </p:nvSpPr>
        <p:spPr>
          <a:xfrm>
            <a:off x="5999247" y="7786488"/>
            <a:ext cx="3116170" cy="3116170"/>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smtClean="0"/>
              <a:t>Drag picture to placeholder or click icon to add</a:t>
            </a:r>
            <a:endParaRPr lang="en-US" dirty="0"/>
          </a:p>
        </p:txBody>
      </p:sp>
      <p:sp>
        <p:nvSpPr>
          <p:cNvPr id="18" name="Picture Placeholder 13"/>
          <p:cNvSpPr>
            <a:spLocks noGrp="1"/>
          </p:cNvSpPr>
          <p:nvPr>
            <p:ph type="pic" sz="quarter" idx="19"/>
          </p:nvPr>
        </p:nvSpPr>
        <p:spPr>
          <a:xfrm>
            <a:off x="9115417" y="7786488"/>
            <a:ext cx="3116170" cy="3116170"/>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dirty="0" smtClean="0"/>
              <a:t>Drag picture to placeholder or click icon to add</a:t>
            </a:r>
            <a:endParaRPr lang="en-US" dirty="0"/>
          </a:p>
        </p:txBody>
      </p:sp>
    </p:spTree>
    <p:extLst>
      <p:ext uri="{BB962C8B-B14F-4D97-AF65-F5344CB8AC3E}">
        <p14:creationId xmlns:p14="http://schemas.microsoft.com/office/powerpoint/2010/main" val="3964737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Master-Placeholder">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0"/>
            <a:ext cx="7274656" cy="13716000"/>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13080448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Meet our Team">
    <p:spTree>
      <p:nvGrpSpPr>
        <p:cNvPr id="1" name=""/>
        <p:cNvGrpSpPr/>
        <p:nvPr/>
      </p:nvGrpSpPr>
      <p:grpSpPr>
        <a:xfrm>
          <a:off x="0" y="0"/>
          <a:ext cx="0" cy="0"/>
          <a:chOff x="0" y="0"/>
          <a:chExt cx="0" cy="0"/>
        </a:xfrm>
      </p:grpSpPr>
      <p:sp>
        <p:nvSpPr>
          <p:cNvPr id="21" name="Picture Placeholder 13"/>
          <p:cNvSpPr>
            <a:spLocks noGrp="1"/>
          </p:cNvSpPr>
          <p:nvPr>
            <p:ph type="pic" sz="quarter" idx="13"/>
          </p:nvPr>
        </p:nvSpPr>
        <p:spPr>
          <a:xfrm>
            <a:off x="2744947" y="4543464"/>
            <a:ext cx="2231136" cy="2231136"/>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smtClean="0"/>
              <a:t>Drag picture to placeholder or click icon to add</a:t>
            </a:r>
            <a:endParaRPr lang="en-US" dirty="0"/>
          </a:p>
        </p:txBody>
      </p:sp>
      <p:sp>
        <p:nvSpPr>
          <p:cNvPr id="22" name="Picture Placeholder 13"/>
          <p:cNvSpPr>
            <a:spLocks noGrp="1"/>
          </p:cNvSpPr>
          <p:nvPr>
            <p:ph type="pic" sz="quarter" idx="17"/>
          </p:nvPr>
        </p:nvSpPr>
        <p:spPr>
          <a:xfrm>
            <a:off x="2744947" y="8098976"/>
            <a:ext cx="2231136" cy="2231136"/>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dirty="0" smtClean="0"/>
              <a:t>Drag picture to placeholder or click icon to add</a:t>
            </a:r>
            <a:endParaRPr lang="en-US" dirty="0"/>
          </a:p>
        </p:txBody>
      </p:sp>
      <p:sp>
        <p:nvSpPr>
          <p:cNvPr id="23" name="Picture Placeholder 13"/>
          <p:cNvSpPr>
            <a:spLocks noGrp="1"/>
          </p:cNvSpPr>
          <p:nvPr>
            <p:ph type="pic" sz="quarter" idx="18"/>
          </p:nvPr>
        </p:nvSpPr>
        <p:spPr>
          <a:xfrm>
            <a:off x="6352405" y="4543464"/>
            <a:ext cx="2231136" cy="2231136"/>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smtClean="0"/>
              <a:t>Drag picture to placeholder or click icon to add</a:t>
            </a:r>
            <a:endParaRPr lang="en-US" dirty="0"/>
          </a:p>
        </p:txBody>
      </p:sp>
      <p:sp>
        <p:nvSpPr>
          <p:cNvPr id="24" name="Picture Placeholder 13"/>
          <p:cNvSpPr>
            <a:spLocks noGrp="1"/>
          </p:cNvSpPr>
          <p:nvPr>
            <p:ph type="pic" sz="quarter" idx="19"/>
          </p:nvPr>
        </p:nvSpPr>
        <p:spPr>
          <a:xfrm>
            <a:off x="6352405" y="8098976"/>
            <a:ext cx="2231136" cy="2231136"/>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smtClean="0"/>
              <a:t>Drag picture to placeholder or click icon to add</a:t>
            </a:r>
            <a:endParaRPr lang="en-US" dirty="0"/>
          </a:p>
        </p:txBody>
      </p:sp>
      <p:sp>
        <p:nvSpPr>
          <p:cNvPr id="29" name="Picture Placeholder 13"/>
          <p:cNvSpPr>
            <a:spLocks noGrp="1"/>
          </p:cNvSpPr>
          <p:nvPr>
            <p:ph type="pic" sz="quarter" idx="20"/>
          </p:nvPr>
        </p:nvSpPr>
        <p:spPr>
          <a:xfrm>
            <a:off x="9948980" y="4543464"/>
            <a:ext cx="2231136" cy="2231136"/>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dirty="0" smtClean="0"/>
              <a:t>Drag picture to placeholder or click icon to add</a:t>
            </a:r>
            <a:endParaRPr lang="en-US" dirty="0"/>
          </a:p>
        </p:txBody>
      </p:sp>
      <p:sp>
        <p:nvSpPr>
          <p:cNvPr id="30" name="Picture Placeholder 13"/>
          <p:cNvSpPr>
            <a:spLocks noGrp="1"/>
          </p:cNvSpPr>
          <p:nvPr>
            <p:ph type="pic" sz="quarter" idx="21"/>
          </p:nvPr>
        </p:nvSpPr>
        <p:spPr>
          <a:xfrm>
            <a:off x="9964175" y="8098976"/>
            <a:ext cx="2231136" cy="2231136"/>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dirty="0" smtClean="0"/>
              <a:t>Drag picture to placeholder or click icon to add</a:t>
            </a:r>
            <a:endParaRPr lang="en-US" dirty="0"/>
          </a:p>
        </p:txBody>
      </p:sp>
      <p:sp>
        <p:nvSpPr>
          <p:cNvPr id="31" name="Picture Placeholder 13"/>
          <p:cNvSpPr>
            <a:spLocks noGrp="1"/>
          </p:cNvSpPr>
          <p:nvPr>
            <p:ph type="pic" sz="quarter" idx="22"/>
          </p:nvPr>
        </p:nvSpPr>
        <p:spPr>
          <a:xfrm>
            <a:off x="13543399" y="4543464"/>
            <a:ext cx="2231136" cy="2231136"/>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smtClean="0"/>
              <a:t>Drag picture to placeholder or click icon to add</a:t>
            </a:r>
            <a:endParaRPr lang="en-US" dirty="0"/>
          </a:p>
        </p:txBody>
      </p:sp>
      <p:sp>
        <p:nvSpPr>
          <p:cNvPr id="32" name="Picture Placeholder 13"/>
          <p:cNvSpPr>
            <a:spLocks noGrp="1"/>
          </p:cNvSpPr>
          <p:nvPr>
            <p:ph type="pic" sz="quarter" idx="23"/>
          </p:nvPr>
        </p:nvSpPr>
        <p:spPr>
          <a:xfrm>
            <a:off x="13543399" y="8098976"/>
            <a:ext cx="2231136" cy="2231136"/>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smtClean="0"/>
              <a:t>Drag picture to placeholder or click icon to add</a:t>
            </a:r>
            <a:endParaRPr lang="en-US" dirty="0"/>
          </a:p>
        </p:txBody>
      </p:sp>
    </p:spTree>
    <p:extLst>
      <p:ext uri="{BB962C8B-B14F-4D97-AF65-F5344CB8AC3E}">
        <p14:creationId xmlns:p14="http://schemas.microsoft.com/office/powerpoint/2010/main" val="13468113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7300" y="730253"/>
            <a:ext cx="15773400" cy="265112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57300" y="3651250"/>
            <a:ext cx="15773400" cy="870267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Oval 6"/>
          <p:cNvSpPr/>
          <p:nvPr userDrawn="1"/>
        </p:nvSpPr>
        <p:spPr>
          <a:xfrm>
            <a:off x="16828801" y="995152"/>
            <a:ext cx="515784" cy="512064"/>
          </a:xfrm>
          <a:prstGeom prst="ellipse">
            <a:avLst/>
          </a:prstGeom>
          <a:solidFill>
            <a:srgbClr val="566A86"/>
          </a:solidFill>
          <a:ln w="127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301" dirty="0">
              <a:solidFill>
                <a:schemeClr val="tx1"/>
              </a:solidFill>
              <a:latin typeface="Lato Light" charset="0"/>
              <a:cs typeface="Lato Light" charset="0"/>
            </a:endParaRPr>
          </a:p>
        </p:txBody>
      </p:sp>
      <p:sp>
        <p:nvSpPr>
          <p:cNvPr id="8" name="TextBox 7"/>
          <p:cNvSpPr txBox="1"/>
          <p:nvPr userDrawn="1"/>
        </p:nvSpPr>
        <p:spPr>
          <a:xfrm>
            <a:off x="16815315" y="1039542"/>
            <a:ext cx="536703" cy="415506"/>
          </a:xfrm>
          <a:prstGeom prst="rect">
            <a:avLst/>
          </a:prstGeom>
          <a:noFill/>
        </p:spPr>
        <p:txBody>
          <a:bodyPr wrap="none" lIns="137168" tIns="68584" rIns="137168" bIns="68584" rtlCol="0">
            <a:spAutoFit/>
          </a:bodyPr>
          <a:lstStyle/>
          <a:p>
            <a:pPr algn="ctr"/>
            <a:fld id="{260E2A6B-A809-4840-BF14-8648BC0BDF87}" type="slidenum">
              <a:rPr lang="id-ID" sz="1800" b="1" smtClean="0">
                <a:solidFill>
                  <a:schemeClr val="bg1"/>
                </a:solidFill>
                <a:latin typeface="Lato Light" charset="0"/>
                <a:cs typeface="Lato Light" charset="0"/>
              </a:rPr>
              <a:pPr algn="ctr"/>
              <a:t>‹#›</a:t>
            </a:fld>
            <a:endParaRPr lang="id-ID" sz="1800" b="1" dirty="0">
              <a:solidFill>
                <a:schemeClr val="bg1"/>
              </a:solidFill>
              <a:latin typeface="Lato Light" charset="0"/>
              <a:cs typeface="Lato Light" charset="0"/>
            </a:endParaRPr>
          </a:p>
        </p:txBody>
      </p:sp>
    </p:spTree>
    <p:extLst>
      <p:ext uri="{BB962C8B-B14F-4D97-AF65-F5344CB8AC3E}">
        <p14:creationId xmlns:p14="http://schemas.microsoft.com/office/powerpoint/2010/main" val="740759355"/>
      </p:ext>
    </p:extLst>
  </p:cSld>
  <p:clrMap bg1="lt1" tx1="dk1" bg2="lt2" tx2="dk2" accent1="accent1" accent2="accent2" accent3="accent3" accent4="accent4" accent5="accent5" accent6="accent6" hlink="hlink" folHlink="folHlink"/>
  <p:sldLayoutIdLst>
    <p:sldLayoutId id="2147484128" r:id="rId1"/>
    <p:sldLayoutId id="2147484133" r:id="rId2"/>
    <p:sldLayoutId id="2147484134" r:id="rId3"/>
    <p:sldLayoutId id="2147484135" r:id="rId4"/>
    <p:sldLayoutId id="2147484136" r:id="rId5"/>
    <p:sldLayoutId id="2147484137" r:id="rId6"/>
    <p:sldLayoutId id="2147484138" r:id="rId7"/>
    <p:sldLayoutId id="2147484139" r:id="rId8"/>
    <p:sldLayoutId id="2147484140" r:id="rId9"/>
    <p:sldLayoutId id="2147484141" r:id="rId10"/>
    <p:sldLayoutId id="2147484142" r:id="rId11"/>
    <p:sldLayoutId id="2147484143" r:id="rId12"/>
    <p:sldLayoutId id="2147484144" r:id="rId13"/>
    <p:sldLayoutId id="2147484145" r:id="rId14"/>
    <p:sldLayoutId id="2147484146" r:id="rId15"/>
    <p:sldLayoutId id="2147484147" r:id="rId16"/>
    <p:sldLayoutId id="2147484148" r:id="rId17"/>
    <p:sldLayoutId id="2147484149" r:id="rId18"/>
    <p:sldLayoutId id="2147484150" r:id="rId19"/>
    <p:sldLayoutId id="2147484151" r:id="rId20"/>
    <p:sldLayoutId id="2147484152" r:id="rId21"/>
    <p:sldLayoutId id="2147484153" r:id="rId22"/>
    <p:sldLayoutId id="2147484154" r:id="rId23"/>
    <p:sldLayoutId id="2147484155" r:id="rId24"/>
    <p:sldLayoutId id="2147484156" r:id="rId25"/>
    <p:sldLayoutId id="2147484157" r:id="rId26"/>
    <p:sldLayoutId id="2147484158" r:id="rId27"/>
  </p:sldLayoutIdLst>
  <p:hf hdr="0" ftr="0" dt="0"/>
  <p:txStyles>
    <p:titleStyle>
      <a:lvl1pPr algn="l" defTabSz="1828800" rtl="0" eaLnBrk="1" latinLnBrk="0" hangingPunct="1">
        <a:lnSpc>
          <a:spcPct val="90000"/>
        </a:lnSpc>
        <a:spcBef>
          <a:spcPct val="0"/>
        </a:spcBef>
        <a:buNone/>
        <a:defRPr sz="8800" b="0" i="0" kern="1200">
          <a:solidFill>
            <a:schemeClr val="tx1"/>
          </a:solidFill>
          <a:latin typeface="Lato Light" charset="0"/>
          <a:ea typeface="Lato Light" charset="0"/>
          <a:cs typeface="Lato Light" charset="0"/>
        </a:defRPr>
      </a:lvl1pPr>
    </p:titleStyle>
    <p:bodyStyle>
      <a:lvl1pPr marL="0" indent="0" algn="l" defTabSz="1828800" rtl="0" eaLnBrk="1" latinLnBrk="0" hangingPunct="1">
        <a:lnSpc>
          <a:spcPct val="90000"/>
        </a:lnSpc>
        <a:spcBef>
          <a:spcPts val="2000"/>
        </a:spcBef>
        <a:buFont typeface="Arial" panose="020B0604020202020204" pitchFamily="34" charset="0"/>
        <a:buNone/>
        <a:defRPr sz="4000" b="0" i="0" kern="1200">
          <a:solidFill>
            <a:schemeClr val="tx1"/>
          </a:solidFill>
          <a:latin typeface="Lato Light" charset="0"/>
          <a:ea typeface="Lato Light" charset="0"/>
          <a:cs typeface="Lato Light" charset="0"/>
        </a:defRPr>
      </a:lvl1pPr>
      <a:lvl2pPr marL="914400" indent="0" algn="l" defTabSz="1828800" rtl="0" eaLnBrk="1" latinLnBrk="0" hangingPunct="1">
        <a:lnSpc>
          <a:spcPct val="90000"/>
        </a:lnSpc>
        <a:spcBef>
          <a:spcPts val="1000"/>
        </a:spcBef>
        <a:buFont typeface="Arial" panose="020B0604020202020204" pitchFamily="34" charset="0"/>
        <a:buNone/>
        <a:defRPr sz="3200" b="0" i="0" kern="1200">
          <a:solidFill>
            <a:schemeClr val="tx1"/>
          </a:solidFill>
          <a:latin typeface="Lato Light" charset="0"/>
          <a:ea typeface="Lato Light" charset="0"/>
          <a:cs typeface="Lato Light" charset="0"/>
        </a:defRPr>
      </a:lvl2pPr>
      <a:lvl3pPr marL="1828800" indent="0" algn="l" defTabSz="1828800" rtl="0" eaLnBrk="1" latinLnBrk="0" hangingPunct="1">
        <a:lnSpc>
          <a:spcPct val="90000"/>
        </a:lnSpc>
        <a:spcBef>
          <a:spcPts val="1000"/>
        </a:spcBef>
        <a:buFont typeface="Arial" panose="020B0604020202020204" pitchFamily="34" charset="0"/>
        <a:buNone/>
        <a:defRPr sz="2400" b="0" i="0" kern="1200">
          <a:solidFill>
            <a:schemeClr val="tx1"/>
          </a:solidFill>
          <a:latin typeface="Lato Light" charset="0"/>
          <a:ea typeface="Lato Light" charset="0"/>
          <a:cs typeface="Lato Light" charset="0"/>
        </a:defRPr>
      </a:lvl3pPr>
      <a:lvl4pPr marL="2743200" indent="0" algn="l" defTabSz="1828800" rtl="0" eaLnBrk="1" latinLnBrk="0" hangingPunct="1">
        <a:lnSpc>
          <a:spcPct val="90000"/>
        </a:lnSpc>
        <a:spcBef>
          <a:spcPts val="1000"/>
        </a:spcBef>
        <a:buFont typeface="Arial" panose="020B0604020202020204" pitchFamily="34" charset="0"/>
        <a:buNone/>
        <a:defRPr sz="2000" b="0" i="0" kern="1200">
          <a:solidFill>
            <a:schemeClr val="tx1"/>
          </a:solidFill>
          <a:latin typeface="Lato Light" charset="0"/>
          <a:ea typeface="Lato Light" charset="0"/>
          <a:cs typeface="Lato Light" charset="0"/>
        </a:defRPr>
      </a:lvl4pPr>
      <a:lvl5pPr marL="3657600" indent="0" algn="l" defTabSz="1828800" rtl="0" eaLnBrk="1" latinLnBrk="0" hangingPunct="1">
        <a:lnSpc>
          <a:spcPct val="90000"/>
        </a:lnSpc>
        <a:spcBef>
          <a:spcPts val="1000"/>
        </a:spcBef>
        <a:buFont typeface="Arial" panose="020B0604020202020204" pitchFamily="34" charset="0"/>
        <a:buNone/>
        <a:defRPr sz="2000" b="0" i="0" kern="1200">
          <a:solidFill>
            <a:schemeClr val="tx1"/>
          </a:solidFill>
          <a:latin typeface="Lato Light" charset="0"/>
          <a:ea typeface="Lato Light" charset="0"/>
          <a:cs typeface="Lato Light" charset="0"/>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image" Target="../media/image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image" Target="../media/image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image" Target="../media/image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chart" Target="../charts/chart3.xml"/><Relationship Id="rId4" Type="http://schemas.openxmlformats.org/officeDocument/2006/relationships/chart" Target="../charts/chart4.xml"/><Relationship Id="rId5" Type="http://schemas.openxmlformats.org/officeDocument/2006/relationships/chart" Target="../charts/chart5.xml"/><Relationship Id="rId1" Type="http://schemas.openxmlformats.org/officeDocument/2006/relationships/slideLayout" Target="../slideLayouts/slideLayout1.xml"/><Relationship Id="rId2" Type="http://schemas.openxmlformats.org/officeDocument/2006/relationships/chart" Target="../charts/char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chart" Target="../charts/chart6.xml"/><Relationship Id="rId3" Type="http://schemas.openxmlformats.org/officeDocument/2006/relationships/chart" Target="../charts/char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chart" Target="../charts/chart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0.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1" y="0"/>
            <a:ext cx="18322298" cy="13716000"/>
          </a:xfrm>
          <a:prstGeom prst="rect">
            <a:avLst/>
          </a:prstGeom>
          <a:solidFill>
            <a:srgbClr val="242C35">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spcCol="0" rtlCol="0" anchor="ctr"/>
          <a:lstStyle/>
          <a:p>
            <a:pPr algn="ctr"/>
            <a:endParaRPr lang="en-US" sz="2701" dirty="0">
              <a:latin typeface="Lato Light" charset="0"/>
              <a:cs typeface="Lato Light" charset="0"/>
            </a:endParaRPr>
          </a:p>
        </p:txBody>
      </p:sp>
      <p:sp>
        <p:nvSpPr>
          <p:cNvPr id="3" name="Picture Placeholder 2"/>
          <p:cNvSpPr>
            <a:spLocks noGrp="1"/>
          </p:cNvSpPr>
          <p:nvPr>
            <p:ph type="pic" sz="quarter" idx="13"/>
          </p:nvPr>
        </p:nvSpPr>
        <p:spPr/>
      </p:sp>
      <p:sp>
        <p:nvSpPr>
          <p:cNvPr id="44" name="Line 5"/>
          <p:cNvSpPr>
            <a:spLocks noChangeShapeType="1"/>
          </p:cNvSpPr>
          <p:nvPr/>
        </p:nvSpPr>
        <p:spPr bwMode="auto">
          <a:xfrm>
            <a:off x="1120776" y="-1311618"/>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182895" tIns="91448" rIns="182895" bIns="91448" numCol="1" anchor="t" anchorCtr="0" compatLnSpc="1">
            <a:prstTxWarp prst="textNoShape">
              <a:avLst/>
            </a:prstTxWarp>
          </a:bodyPr>
          <a:lstStyle/>
          <a:p>
            <a:endParaRPr lang="en-US" sz="2701" dirty="0">
              <a:latin typeface="Lato Light" charset="0"/>
            </a:endParaRPr>
          </a:p>
        </p:txBody>
      </p:sp>
      <p:sp>
        <p:nvSpPr>
          <p:cNvPr id="45" name="Line 6"/>
          <p:cNvSpPr>
            <a:spLocks noChangeShapeType="1"/>
          </p:cNvSpPr>
          <p:nvPr/>
        </p:nvSpPr>
        <p:spPr bwMode="auto">
          <a:xfrm>
            <a:off x="1120776" y="-1311618"/>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182895" tIns="91448" rIns="182895" bIns="91448" numCol="1" anchor="t" anchorCtr="0" compatLnSpc="1">
            <a:prstTxWarp prst="textNoShape">
              <a:avLst/>
            </a:prstTxWarp>
          </a:bodyPr>
          <a:lstStyle/>
          <a:p>
            <a:endParaRPr lang="en-US" sz="2701" dirty="0">
              <a:latin typeface="Lato Light" charset="0"/>
            </a:endParaRPr>
          </a:p>
        </p:txBody>
      </p:sp>
      <p:grpSp>
        <p:nvGrpSpPr>
          <p:cNvPr id="2" name="Group 1"/>
          <p:cNvGrpSpPr/>
          <p:nvPr/>
        </p:nvGrpSpPr>
        <p:grpSpPr>
          <a:xfrm>
            <a:off x="3131502" y="4287322"/>
            <a:ext cx="11960032" cy="381002"/>
            <a:chOff x="5264494" y="2681462"/>
            <a:chExt cx="15942556" cy="507870"/>
          </a:xfrm>
        </p:grpSpPr>
        <p:sp>
          <p:nvSpPr>
            <p:cNvPr id="13" name="TextBox 12"/>
            <p:cNvSpPr txBox="1"/>
            <p:nvPr/>
          </p:nvSpPr>
          <p:spPr>
            <a:xfrm>
              <a:off x="5264494" y="2681462"/>
              <a:ext cx="3985639" cy="507870"/>
            </a:xfrm>
            <a:prstGeom prst="rect">
              <a:avLst/>
            </a:prstGeom>
            <a:noFill/>
          </p:spPr>
          <p:txBody>
            <a:bodyPr wrap="square" rtlCol="0">
              <a:spAutoFit/>
            </a:bodyPr>
            <a:lstStyle/>
            <a:p>
              <a:pPr algn="ctr"/>
              <a:r>
                <a:rPr lang="en-US" sz="1876" dirty="0">
                  <a:solidFill>
                    <a:schemeClr val="bg1"/>
                  </a:solidFill>
                  <a:latin typeface="Lato" charset="0"/>
                  <a:ea typeface="Lato" charset="0"/>
                  <a:cs typeface="Lato" charset="0"/>
                </a:rPr>
                <a:t>QUALITY</a:t>
              </a:r>
            </a:p>
          </p:txBody>
        </p:sp>
        <p:sp>
          <p:nvSpPr>
            <p:cNvPr id="14" name="TextBox 13"/>
            <p:cNvSpPr txBox="1"/>
            <p:nvPr/>
          </p:nvSpPr>
          <p:spPr>
            <a:xfrm>
              <a:off x="9250133" y="2681462"/>
              <a:ext cx="3985639" cy="507870"/>
            </a:xfrm>
            <a:prstGeom prst="rect">
              <a:avLst/>
            </a:prstGeom>
            <a:noFill/>
          </p:spPr>
          <p:txBody>
            <a:bodyPr wrap="square" rtlCol="0">
              <a:spAutoFit/>
            </a:bodyPr>
            <a:lstStyle/>
            <a:p>
              <a:pPr algn="ctr"/>
              <a:r>
                <a:rPr lang="en-US" sz="1876" dirty="0">
                  <a:solidFill>
                    <a:schemeClr val="bg1"/>
                  </a:solidFill>
                  <a:latin typeface="Lato" charset="0"/>
                  <a:ea typeface="Lato" charset="0"/>
                  <a:cs typeface="Lato" charset="0"/>
                </a:rPr>
                <a:t>SERVICE</a:t>
              </a:r>
            </a:p>
          </p:txBody>
        </p:sp>
        <p:sp>
          <p:nvSpPr>
            <p:cNvPr id="15" name="TextBox 14"/>
            <p:cNvSpPr txBox="1"/>
            <p:nvPr/>
          </p:nvSpPr>
          <p:spPr>
            <a:xfrm>
              <a:off x="13235772" y="2681462"/>
              <a:ext cx="3985639" cy="507870"/>
            </a:xfrm>
            <a:prstGeom prst="rect">
              <a:avLst/>
            </a:prstGeom>
            <a:noFill/>
          </p:spPr>
          <p:txBody>
            <a:bodyPr wrap="square" rtlCol="0">
              <a:spAutoFit/>
            </a:bodyPr>
            <a:lstStyle/>
            <a:p>
              <a:pPr algn="ctr"/>
              <a:r>
                <a:rPr lang="en-US" sz="1876" dirty="0">
                  <a:solidFill>
                    <a:schemeClr val="bg1"/>
                  </a:solidFill>
                  <a:latin typeface="Lato" charset="0"/>
                  <a:ea typeface="Lato" charset="0"/>
                  <a:cs typeface="Lato" charset="0"/>
                </a:rPr>
                <a:t>HONESTY</a:t>
              </a:r>
            </a:p>
          </p:txBody>
        </p:sp>
        <p:sp>
          <p:nvSpPr>
            <p:cNvPr id="16" name="TextBox 15"/>
            <p:cNvSpPr txBox="1"/>
            <p:nvPr/>
          </p:nvSpPr>
          <p:spPr>
            <a:xfrm>
              <a:off x="17221411" y="2681462"/>
              <a:ext cx="3985639" cy="507870"/>
            </a:xfrm>
            <a:prstGeom prst="rect">
              <a:avLst/>
            </a:prstGeom>
            <a:noFill/>
          </p:spPr>
          <p:txBody>
            <a:bodyPr wrap="square" rtlCol="0">
              <a:spAutoFit/>
            </a:bodyPr>
            <a:lstStyle/>
            <a:p>
              <a:pPr algn="ctr"/>
              <a:r>
                <a:rPr lang="en-US" sz="1876" dirty="0">
                  <a:solidFill>
                    <a:schemeClr val="bg1"/>
                  </a:solidFill>
                  <a:latin typeface="Lato" charset="0"/>
                  <a:ea typeface="Lato" charset="0"/>
                  <a:cs typeface="Lato" charset="0"/>
                </a:rPr>
                <a:t>TEAMWORK</a:t>
              </a:r>
            </a:p>
          </p:txBody>
        </p:sp>
      </p:grpSp>
      <p:sp>
        <p:nvSpPr>
          <p:cNvPr id="12" name="TextBox 11"/>
          <p:cNvSpPr txBox="1"/>
          <p:nvPr/>
        </p:nvSpPr>
        <p:spPr>
          <a:xfrm>
            <a:off x="3900867" y="5701952"/>
            <a:ext cx="10415031" cy="1419941"/>
          </a:xfrm>
          <a:prstGeom prst="rect">
            <a:avLst/>
          </a:prstGeom>
          <a:noFill/>
        </p:spPr>
        <p:txBody>
          <a:bodyPr wrap="none" rtlCol="0">
            <a:spAutoFit/>
          </a:bodyPr>
          <a:lstStyle/>
          <a:p>
            <a:pPr algn="ctr"/>
            <a:r>
              <a:rPr lang="en-US" sz="8627" b="1" dirty="0">
                <a:solidFill>
                  <a:schemeClr val="bg1"/>
                </a:solidFill>
                <a:latin typeface="Lato Black" charset="0"/>
                <a:ea typeface="Lato Black" charset="0"/>
                <a:cs typeface="Lato Black" charset="0"/>
              </a:rPr>
              <a:t>MARKETING PITCH</a:t>
            </a:r>
            <a:endParaRPr lang="en-US" sz="10353" b="1" dirty="0">
              <a:solidFill>
                <a:schemeClr val="bg1"/>
              </a:solidFill>
              <a:latin typeface="Lato Black" charset="0"/>
              <a:ea typeface="Lato Black" charset="0"/>
              <a:cs typeface="Lato Black" charset="0"/>
            </a:endParaRPr>
          </a:p>
        </p:txBody>
      </p:sp>
      <p:sp>
        <p:nvSpPr>
          <p:cNvPr id="17" name="TextBox 16"/>
          <p:cNvSpPr txBox="1"/>
          <p:nvPr/>
        </p:nvSpPr>
        <p:spPr>
          <a:xfrm>
            <a:off x="5304299" y="7118095"/>
            <a:ext cx="7608173" cy="461793"/>
          </a:xfrm>
          <a:prstGeom prst="rect">
            <a:avLst/>
          </a:prstGeom>
          <a:noFill/>
        </p:spPr>
        <p:txBody>
          <a:bodyPr wrap="none" rtlCol="0">
            <a:spAutoFit/>
          </a:bodyPr>
          <a:lstStyle/>
          <a:p>
            <a:pPr algn="ctr"/>
            <a:r>
              <a:rPr lang="en-US" sz="2401" b="1" spc="450" dirty="0">
                <a:solidFill>
                  <a:schemeClr val="bg1"/>
                </a:solidFill>
                <a:latin typeface="Lato Black" charset="0"/>
                <a:ea typeface="Lato Black" charset="0"/>
                <a:cs typeface="Lato Black" charset="0"/>
              </a:rPr>
              <a:t>A SIMPLE BUT SMART PRESENTATION</a:t>
            </a:r>
            <a:endParaRPr lang="en-US" sz="2701" b="1" spc="450" dirty="0">
              <a:solidFill>
                <a:schemeClr val="bg1"/>
              </a:solidFill>
              <a:latin typeface="Lato Black" charset="0"/>
              <a:ea typeface="Lato Black" charset="0"/>
              <a:cs typeface="Lato Black" charset="0"/>
            </a:endParaRPr>
          </a:p>
        </p:txBody>
      </p:sp>
      <p:sp>
        <p:nvSpPr>
          <p:cNvPr id="6" name="Rounded Rectangle 5"/>
          <p:cNvSpPr/>
          <p:nvPr/>
        </p:nvSpPr>
        <p:spPr>
          <a:xfrm>
            <a:off x="6852568" y="8726117"/>
            <a:ext cx="4511628" cy="73874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8" name="TextBox 17"/>
          <p:cNvSpPr txBox="1"/>
          <p:nvPr/>
        </p:nvSpPr>
        <p:spPr>
          <a:xfrm>
            <a:off x="7882374" y="8821006"/>
            <a:ext cx="2476961" cy="554126"/>
          </a:xfrm>
          <a:prstGeom prst="rect">
            <a:avLst/>
          </a:prstGeom>
          <a:noFill/>
        </p:spPr>
        <p:txBody>
          <a:bodyPr wrap="none" rtlCol="0">
            <a:spAutoFit/>
          </a:bodyPr>
          <a:lstStyle/>
          <a:p>
            <a:pPr algn="ctr"/>
            <a:r>
              <a:rPr lang="en-US" sz="3001" b="1">
                <a:solidFill>
                  <a:schemeClr val="bg1"/>
                </a:solidFill>
                <a:latin typeface="Lato Black" charset="0"/>
                <a:ea typeface="Lato Black" charset="0"/>
                <a:cs typeface="Lato Black" charset="0"/>
              </a:rPr>
              <a:t>START HERE</a:t>
            </a:r>
            <a:endParaRPr lang="en-US" sz="3001" b="1" dirty="0">
              <a:solidFill>
                <a:schemeClr val="bg1"/>
              </a:solidFill>
              <a:latin typeface="Lato Black" charset="0"/>
              <a:ea typeface="Lato Black" charset="0"/>
              <a:cs typeface="Lato Black" charset="0"/>
            </a:endParaRPr>
          </a:p>
        </p:txBody>
      </p:sp>
    </p:spTree>
    <p:extLst>
      <p:ext uri="{BB962C8B-B14F-4D97-AF65-F5344CB8AC3E}">
        <p14:creationId xmlns:p14="http://schemas.microsoft.com/office/powerpoint/2010/main" val="8228906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1" y="0"/>
            <a:ext cx="18288001" cy="13716000"/>
          </a:xfrm>
          <a:prstGeom prst="rect">
            <a:avLst/>
          </a:prstGeom>
          <a:solidFill>
            <a:srgbClr val="242C35">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spcCol="0" rtlCol="0" anchor="ctr"/>
          <a:lstStyle/>
          <a:p>
            <a:pPr algn="ctr"/>
            <a:endParaRPr lang="en-US" sz="2701" dirty="0">
              <a:latin typeface="Lato Light" charset="0"/>
              <a:cs typeface="Lato Light" charset="0"/>
            </a:endParaRPr>
          </a:p>
        </p:txBody>
      </p:sp>
      <p:sp>
        <p:nvSpPr>
          <p:cNvPr id="2" name="Picture Placeholder 1"/>
          <p:cNvSpPr>
            <a:spLocks noGrp="1"/>
          </p:cNvSpPr>
          <p:nvPr>
            <p:ph type="pic" sz="quarter" idx="13"/>
          </p:nvPr>
        </p:nvSpPr>
        <p:spPr/>
      </p:sp>
      <p:sp>
        <p:nvSpPr>
          <p:cNvPr id="12" name="TextBox 11"/>
          <p:cNvSpPr txBox="1"/>
          <p:nvPr/>
        </p:nvSpPr>
        <p:spPr>
          <a:xfrm>
            <a:off x="5182471" y="6575016"/>
            <a:ext cx="7851829" cy="1419941"/>
          </a:xfrm>
          <a:prstGeom prst="rect">
            <a:avLst/>
          </a:prstGeom>
          <a:noFill/>
        </p:spPr>
        <p:txBody>
          <a:bodyPr wrap="none" rtlCol="0">
            <a:spAutoFit/>
          </a:bodyPr>
          <a:lstStyle/>
          <a:p>
            <a:pPr algn="ctr"/>
            <a:r>
              <a:rPr lang="en-US" sz="8627" b="1" dirty="0">
                <a:solidFill>
                  <a:schemeClr val="bg1"/>
                </a:solidFill>
                <a:latin typeface="Lato Black" charset="0"/>
                <a:ea typeface="Lato Black" charset="0"/>
                <a:cs typeface="Lato Black" charset="0"/>
              </a:rPr>
              <a:t>Meet our Team</a:t>
            </a:r>
            <a:endParaRPr lang="en-US" sz="10353" b="1" dirty="0">
              <a:solidFill>
                <a:schemeClr val="bg1"/>
              </a:solidFill>
              <a:latin typeface="Lato Black" charset="0"/>
              <a:ea typeface="Lato Black" charset="0"/>
              <a:cs typeface="Lato Black" charset="0"/>
            </a:endParaRPr>
          </a:p>
        </p:txBody>
      </p:sp>
      <p:sp>
        <p:nvSpPr>
          <p:cNvPr id="17" name="TextBox 16"/>
          <p:cNvSpPr txBox="1"/>
          <p:nvPr/>
        </p:nvSpPr>
        <p:spPr>
          <a:xfrm>
            <a:off x="4656693" y="8053520"/>
            <a:ext cx="8903399" cy="461793"/>
          </a:xfrm>
          <a:prstGeom prst="rect">
            <a:avLst/>
          </a:prstGeom>
          <a:noFill/>
        </p:spPr>
        <p:txBody>
          <a:bodyPr wrap="none" rtlCol="0">
            <a:spAutoFit/>
          </a:bodyPr>
          <a:lstStyle/>
          <a:p>
            <a:pPr algn="ctr"/>
            <a:r>
              <a:rPr lang="en-US" sz="2401" b="1" spc="450" dirty="0">
                <a:solidFill>
                  <a:schemeClr val="bg1"/>
                </a:solidFill>
                <a:latin typeface="Lato Black" charset="0"/>
                <a:ea typeface="Lato Black" charset="0"/>
                <a:cs typeface="Lato Black" charset="0"/>
              </a:rPr>
              <a:t>WRITE HERE SOMETHING ABOUT THE TOPIC</a:t>
            </a:r>
            <a:endParaRPr lang="en-US" sz="2701" b="1" spc="450" dirty="0">
              <a:solidFill>
                <a:schemeClr val="bg1"/>
              </a:solidFill>
              <a:latin typeface="Lato Black" charset="0"/>
              <a:ea typeface="Lato Black" charset="0"/>
              <a:cs typeface="Lato Black" charset="0"/>
            </a:endParaRPr>
          </a:p>
        </p:txBody>
      </p:sp>
      <p:sp>
        <p:nvSpPr>
          <p:cNvPr id="7" name="Shape 2617"/>
          <p:cNvSpPr/>
          <p:nvPr/>
        </p:nvSpPr>
        <p:spPr>
          <a:xfrm>
            <a:off x="8299480" y="5072482"/>
            <a:ext cx="1617811" cy="1323810"/>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1"/>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5"/>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10" y="1655"/>
                  <a:pt x="12890" y="2039"/>
                  <a:pt x="13313" y="3271"/>
                </a:cubicBezTo>
                <a:cubicBezTo>
                  <a:pt x="14101" y="5469"/>
                  <a:pt x="13602" y="6698"/>
                  <a:pt x="13350" y="7124"/>
                </a:cubicBezTo>
                <a:cubicBezTo>
                  <a:pt x="13183" y="7407"/>
                  <a:pt x="13126" y="7764"/>
                  <a:pt x="13191" y="8102"/>
                </a:cubicBezTo>
                <a:cubicBezTo>
                  <a:pt x="13386" y="9109"/>
                  <a:pt x="13260" y="9534"/>
                  <a:pt x="13227" y="9619"/>
                </a:cubicBezTo>
                <a:cubicBezTo>
                  <a:pt x="13219" y="9631"/>
                  <a:pt x="13101" y="9814"/>
                  <a:pt x="13041" y="9902"/>
                </a:cubicBezTo>
                <a:cubicBezTo>
                  <a:pt x="12668" y="10452"/>
                  <a:pt x="11973" y="11474"/>
                  <a:pt x="11973" y="13569"/>
                </a:cubicBezTo>
                <a:cubicBezTo>
                  <a:pt x="11973" y="16039"/>
                  <a:pt x="13545" y="17190"/>
                  <a:pt x="14427" y="17477"/>
                </a:cubicBezTo>
                <a:lnTo>
                  <a:pt x="14466" y="17493"/>
                </a:lnTo>
                <a:cubicBezTo>
                  <a:pt x="15703" y="18036"/>
                  <a:pt x="16914" y="18711"/>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7"/>
                  <a:pt x="14146" y="7826"/>
                </a:cubicBezTo>
                <a:cubicBezTo>
                  <a:pt x="14787" y="6740"/>
                  <a:pt x="14995" y="4972"/>
                  <a:pt x="14211" y="2789"/>
                </a:cubicBezTo>
                <a:cubicBezTo>
                  <a:pt x="13774" y="1514"/>
                  <a:pt x="13389" y="815"/>
                  <a:pt x="12801" y="409"/>
                </a:cubicBezTo>
                <a:cubicBezTo>
                  <a:pt x="12370" y="110"/>
                  <a:pt x="11880" y="0"/>
                  <a:pt x="11403" y="0"/>
                </a:cubicBezTo>
                <a:cubicBezTo>
                  <a:pt x="10516" y="0"/>
                  <a:pt x="9675" y="384"/>
                  <a:pt x="9339" y="653"/>
                </a:cubicBezTo>
                <a:cubicBezTo>
                  <a:pt x="8357" y="1192"/>
                  <a:pt x="7697" y="1688"/>
                  <a:pt x="7077" y="3579"/>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6"/>
                </a:moveTo>
                <a:cubicBezTo>
                  <a:pt x="19516" y="15006"/>
                  <a:pt x="18416" y="14701"/>
                  <a:pt x="18416" y="12954"/>
                </a:cubicBezTo>
                <a:cubicBezTo>
                  <a:pt x="18416" y="11419"/>
                  <a:pt x="18794" y="10879"/>
                  <a:pt x="19017" y="10506"/>
                </a:cubicBezTo>
                <a:cubicBezTo>
                  <a:pt x="19017" y="10506"/>
                  <a:pt x="19443" y="9975"/>
                  <a:pt x="19136" y="8435"/>
                </a:cubicBezTo>
                <a:cubicBezTo>
                  <a:pt x="19388" y="7760"/>
                  <a:pt x="19900" y="6419"/>
                  <a:pt x="19470" y="5184"/>
                </a:cubicBezTo>
                <a:cubicBezTo>
                  <a:pt x="18974" y="3714"/>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8"/>
                </a:cubicBezTo>
                <a:cubicBezTo>
                  <a:pt x="17950" y="4265"/>
                  <a:pt x="18131" y="4362"/>
                  <a:pt x="18562" y="5641"/>
                </a:cubicBezTo>
                <a:cubicBezTo>
                  <a:pt x="18822" y="6387"/>
                  <a:pt x="18452" y="7378"/>
                  <a:pt x="18253" y="7911"/>
                </a:cubicBezTo>
                <a:cubicBezTo>
                  <a:pt x="18161" y="8156"/>
                  <a:pt x="18130" y="8457"/>
                  <a:pt x="18182" y="8718"/>
                </a:cubicBezTo>
                <a:cubicBezTo>
                  <a:pt x="18316" y="9392"/>
                  <a:pt x="18254" y="9706"/>
                  <a:pt x="18232" y="9784"/>
                </a:cubicBezTo>
                <a:cubicBezTo>
                  <a:pt x="18230" y="9788"/>
                  <a:pt x="18227" y="9793"/>
                  <a:pt x="18224" y="9798"/>
                </a:cubicBezTo>
                <a:lnTo>
                  <a:pt x="18191" y="9853"/>
                </a:lnTo>
                <a:cubicBezTo>
                  <a:pt x="17926" y="10290"/>
                  <a:pt x="17434" y="11106"/>
                  <a:pt x="17434" y="12954"/>
                </a:cubicBezTo>
                <a:cubicBezTo>
                  <a:pt x="17434" y="15019"/>
                  <a:pt x="18570" y="15933"/>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8"/>
                  <a:pt x="19516" y="15006"/>
                </a:cubicBezTo>
                <a:moveTo>
                  <a:pt x="2371" y="16155"/>
                </a:moveTo>
                <a:cubicBezTo>
                  <a:pt x="3030" y="15933"/>
                  <a:pt x="4166" y="15019"/>
                  <a:pt x="4166" y="12954"/>
                </a:cubicBezTo>
                <a:cubicBezTo>
                  <a:pt x="4166" y="11106"/>
                  <a:pt x="3673" y="10290"/>
                  <a:pt x="3409" y="9853"/>
                </a:cubicBezTo>
                <a:lnTo>
                  <a:pt x="3376" y="9798"/>
                </a:lnTo>
                <a:cubicBezTo>
                  <a:pt x="3373" y="9793"/>
                  <a:pt x="3370" y="9788"/>
                  <a:pt x="3367" y="9784"/>
                </a:cubicBezTo>
                <a:cubicBezTo>
                  <a:pt x="3346" y="9706"/>
                  <a:pt x="3283" y="9392"/>
                  <a:pt x="3418" y="8718"/>
                </a:cubicBezTo>
                <a:cubicBezTo>
                  <a:pt x="3470" y="8457"/>
                  <a:pt x="3439" y="8156"/>
                  <a:pt x="3347" y="7911"/>
                </a:cubicBezTo>
                <a:cubicBezTo>
                  <a:pt x="3148" y="7378"/>
                  <a:pt x="2778" y="6387"/>
                  <a:pt x="3038" y="5641"/>
                </a:cubicBezTo>
                <a:cubicBezTo>
                  <a:pt x="3469" y="4362"/>
                  <a:pt x="3649" y="4265"/>
                  <a:pt x="4133" y="4008"/>
                </a:cubicBezTo>
                <a:cubicBezTo>
                  <a:pt x="4180" y="3983"/>
                  <a:pt x="4225" y="3953"/>
                  <a:pt x="4268" y="3919"/>
                </a:cubicBezTo>
                <a:cubicBezTo>
                  <a:pt x="4389" y="3825"/>
                  <a:pt x="4884" y="3600"/>
                  <a:pt x="5392" y="3600"/>
                </a:cubicBezTo>
                <a:cubicBezTo>
                  <a:pt x="5636" y="3600"/>
                  <a:pt x="5839" y="3655"/>
                  <a:pt x="6002" y="3755"/>
                </a:cubicBezTo>
                <a:cubicBezTo>
                  <a:pt x="6045" y="3548"/>
                  <a:pt x="6096" y="3341"/>
                  <a:pt x="6165" y="3134"/>
                </a:cubicBezTo>
                <a:cubicBezTo>
                  <a:pt x="6225" y="2950"/>
                  <a:pt x="6289" y="2793"/>
                  <a:pt x="6351" y="2630"/>
                </a:cubicBezTo>
                <a:cubicBezTo>
                  <a:pt x="6046" y="2468"/>
                  <a:pt x="5716" y="2400"/>
                  <a:pt x="5392" y="2400"/>
                </a:cubicBezTo>
                <a:cubicBezTo>
                  <a:pt x="4682" y="2400"/>
                  <a:pt x="4009" y="2699"/>
                  <a:pt x="3740" y="2908"/>
                </a:cubicBezTo>
                <a:cubicBezTo>
                  <a:pt x="2955" y="3327"/>
                  <a:pt x="2625" y="3714"/>
                  <a:pt x="2130" y="5184"/>
                </a:cubicBezTo>
                <a:cubicBezTo>
                  <a:pt x="1700" y="6419"/>
                  <a:pt x="2212" y="7760"/>
                  <a:pt x="2464" y="8435"/>
                </a:cubicBezTo>
                <a:cubicBezTo>
                  <a:pt x="2156" y="9975"/>
                  <a:pt x="2583" y="10506"/>
                  <a:pt x="2583" y="10506"/>
                </a:cubicBezTo>
                <a:cubicBezTo>
                  <a:pt x="2806" y="10879"/>
                  <a:pt x="3185" y="11419"/>
                  <a:pt x="3185" y="12954"/>
                </a:cubicBezTo>
                <a:cubicBezTo>
                  <a:pt x="3185" y="14701"/>
                  <a:pt x="2084" y="15006"/>
                  <a:pt x="2084" y="15006"/>
                </a:cubicBezTo>
                <a:cubicBezTo>
                  <a:pt x="1191" y="15388"/>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Tree>
    <p:extLst>
      <p:ext uri="{BB962C8B-B14F-4D97-AF65-F5344CB8AC3E}">
        <p14:creationId xmlns:p14="http://schemas.microsoft.com/office/powerpoint/2010/main" val="6804669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6647186" y="1665601"/>
            <a:ext cx="4988866"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Meet our Team</a:t>
            </a:r>
          </a:p>
        </p:txBody>
      </p:sp>
      <p:sp>
        <p:nvSpPr>
          <p:cNvPr id="39" name="TextBox 38"/>
          <p:cNvSpPr txBox="1"/>
          <p:nvPr/>
        </p:nvSpPr>
        <p:spPr>
          <a:xfrm>
            <a:off x="12407164" y="5333801"/>
            <a:ext cx="2478564" cy="600293"/>
          </a:xfrm>
          <a:prstGeom prst="rect">
            <a:avLst/>
          </a:prstGeom>
          <a:noFill/>
        </p:spPr>
        <p:txBody>
          <a:bodyPr wrap="none" rtlCol="0">
            <a:spAutoFit/>
          </a:bodyPr>
          <a:lstStyle/>
          <a:p>
            <a:r>
              <a:rPr lang="en-US" sz="3301" b="1" dirty="0">
                <a:solidFill>
                  <a:schemeClr val="tx2"/>
                </a:solidFill>
                <a:latin typeface="Lato Black" charset="0"/>
                <a:ea typeface="Lato Black" charset="0"/>
                <a:cs typeface="Lato Black" charset="0"/>
              </a:rPr>
              <a:t>James Bond</a:t>
            </a:r>
          </a:p>
        </p:txBody>
      </p:sp>
      <p:sp>
        <p:nvSpPr>
          <p:cNvPr id="40" name="TextBox 39"/>
          <p:cNvSpPr txBox="1"/>
          <p:nvPr/>
        </p:nvSpPr>
        <p:spPr>
          <a:xfrm>
            <a:off x="12407163" y="5828488"/>
            <a:ext cx="2048959" cy="489878"/>
          </a:xfrm>
          <a:prstGeom prst="rect">
            <a:avLst/>
          </a:prstGeom>
          <a:noFill/>
        </p:spPr>
        <p:txBody>
          <a:bodyPr wrap="none" rtlCol="0">
            <a:spAutoFit/>
          </a:bodyPr>
          <a:lstStyle/>
          <a:p>
            <a:pPr>
              <a:lnSpc>
                <a:spcPts val="3061"/>
              </a:lnSpc>
            </a:pPr>
            <a:r>
              <a:rPr lang="en-US" sz="1800" b="1">
                <a:solidFill>
                  <a:schemeClr val="accent2"/>
                </a:solidFill>
                <a:latin typeface="Lato Light" charset="0"/>
                <a:ea typeface="Lato Light" charset="0"/>
                <a:cs typeface="Lato Light" charset="0"/>
              </a:rPr>
              <a:t>CEO &amp; FOUNDER</a:t>
            </a:r>
            <a:endParaRPr lang="en-US" sz="1800" b="1" dirty="0">
              <a:solidFill>
                <a:schemeClr val="accent2"/>
              </a:solidFill>
              <a:latin typeface="Lato Light" charset="0"/>
              <a:ea typeface="Lato Light" charset="0"/>
              <a:cs typeface="Lato Light" charset="0"/>
            </a:endParaRPr>
          </a:p>
        </p:txBody>
      </p:sp>
      <p:sp>
        <p:nvSpPr>
          <p:cNvPr id="57" name="TextBox 56"/>
          <p:cNvSpPr txBox="1"/>
          <p:nvPr/>
        </p:nvSpPr>
        <p:spPr>
          <a:xfrm>
            <a:off x="12407164" y="6269463"/>
            <a:ext cx="2970192" cy="923330"/>
          </a:xfrm>
          <a:prstGeom prst="rect">
            <a:avLst/>
          </a:prstGeom>
          <a:noFill/>
        </p:spPr>
        <p:txBody>
          <a:bodyPr wrap="square" rtlCol="0">
            <a:spAutoFit/>
          </a:bodyPr>
          <a:lstStyle/>
          <a:p>
            <a:r>
              <a:rPr lang="en-US" sz="1800" dirty="0">
                <a:latin typeface="Lato Light" charset="0"/>
                <a:ea typeface="Lato Light" charset="0"/>
                <a:cs typeface="Lato Light" charset="0"/>
              </a:rPr>
              <a:t>A telegraph wire, or a strand of cobweb, it is all the same. </a:t>
            </a:r>
          </a:p>
        </p:txBody>
      </p:sp>
      <p:sp>
        <p:nvSpPr>
          <p:cNvPr id="59" name="TextBox 58"/>
          <p:cNvSpPr txBox="1"/>
          <p:nvPr/>
        </p:nvSpPr>
        <p:spPr>
          <a:xfrm>
            <a:off x="12407163" y="8149496"/>
            <a:ext cx="2206053" cy="600293"/>
          </a:xfrm>
          <a:prstGeom prst="rect">
            <a:avLst/>
          </a:prstGeom>
          <a:noFill/>
        </p:spPr>
        <p:txBody>
          <a:bodyPr wrap="none" rtlCol="0">
            <a:spAutoFit/>
          </a:bodyPr>
          <a:lstStyle/>
          <a:p>
            <a:r>
              <a:rPr lang="en-US" sz="3301" b="1" dirty="0">
                <a:solidFill>
                  <a:schemeClr val="tx2"/>
                </a:solidFill>
                <a:latin typeface="Lato Black" charset="0"/>
                <a:ea typeface="Lato Black" charset="0"/>
                <a:cs typeface="Lato Black" charset="0"/>
              </a:rPr>
              <a:t>Kate Bond</a:t>
            </a:r>
          </a:p>
        </p:txBody>
      </p:sp>
      <p:sp>
        <p:nvSpPr>
          <p:cNvPr id="60" name="TextBox 59"/>
          <p:cNvSpPr txBox="1"/>
          <p:nvPr/>
        </p:nvSpPr>
        <p:spPr>
          <a:xfrm>
            <a:off x="12407163" y="8644183"/>
            <a:ext cx="2048959" cy="489878"/>
          </a:xfrm>
          <a:prstGeom prst="rect">
            <a:avLst/>
          </a:prstGeom>
          <a:noFill/>
        </p:spPr>
        <p:txBody>
          <a:bodyPr wrap="none" rtlCol="0">
            <a:spAutoFit/>
          </a:bodyPr>
          <a:lstStyle/>
          <a:p>
            <a:pPr>
              <a:lnSpc>
                <a:spcPts val="3061"/>
              </a:lnSpc>
            </a:pPr>
            <a:r>
              <a:rPr lang="en-US" sz="1800" b="1" dirty="0">
                <a:solidFill>
                  <a:schemeClr val="accent4"/>
                </a:solidFill>
                <a:latin typeface="Lato Light" charset="0"/>
                <a:ea typeface="Lato Light" charset="0"/>
                <a:cs typeface="Lato Light" charset="0"/>
              </a:rPr>
              <a:t>CEO &amp; FOUNDER</a:t>
            </a:r>
          </a:p>
        </p:txBody>
      </p:sp>
      <p:sp>
        <p:nvSpPr>
          <p:cNvPr id="61" name="TextBox 60"/>
          <p:cNvSpPr txBox="1"/>
          <p:nvPr/>
        </p:nvSpPr>
        <p:spPr>
          <a:xfrm>
            <a:off x="12407164" y="9085158"/>
            <a:ext cx="2970192" cy="923330"/>
          </a:xfrm>
          <a:prstGeom prst="rect">
            <a:avLst/>
          </a:prstGeom>
          <a:noFill/>
        </p:spPr>
        <p:txBody>
          <a:bodyPr wrap="square" rtlCol="0">
            <a:spAutoFit/>
          </a:bodyPr>
          <a:lstStyle/>
          <a:p>
            <a:r>
              <a:rPr lang="en-US" sz="1800" dirty="0">
                <a:latin typeface="Lato Light" charset="0"/>
                <a:ea typeface="Lato Light" charset="0"/>
                <a:cs typeface="Lato Light" charset="0"/>
              </a:rPr>
              <a:t>A telegraph wire, or a strand of cobweb, it is all the same. </a:t>
            </a:r>
          </a:p>
        </p:txBody>
      </p:sp>
      <p:sp>
        <p:nvSpPr>
          <p:cNvPr id="63" name="TextBox 62"/>
          <p:cNvSpPr txBox="1"/>
          <p:nvPr/>
        </p:nvSpPr>
        <p:spPr>
          <a:xfrm>
            <a:off x="3120902" y="5333801"/>
            <a:ext cx="2478564" cy="600293"/>
          </a:xfrm>
          <a:prstGeom prst="rect">
            <a:avLst/>
          </a:prstGeom>
          <a:noFill/>
        </p:spPr>
        <p:txBody>
          <a:bodyPr wrap="none" rtlCol="0">
            <a:spAutoFit/>
          </a:bodyPr>
          <a:lstStyle/>
          <a:p>
            <a:pPr algn="r"/>
            <a:r>
              <a:rPr lang="en-US" sz="3301" b="1" dirty="0">
                <a:solidFill>
                  <a:schemeClr val="tx2"/>
                </a:solidFill>
                <a:latin typeface="Lato Black" charset="0"/>
                <a:ea typeface="Lato Black" charset="0"/>
                <a:cs typeface="Lato Black" charset="0"/>
              </a:rPr>
              <a:t>James Bond</a:t>
            </a:r>
          </a:p>
        </p:txBody>
      </p:sp>
      <p:sp>
        <p:nvSpPr>
          <p:cNvPr id="64" name="TextBox 63"/>
          <p:cNvSpPr txBox="1"/>
          <p:nvPr/>
        </p:nvSpPr>
        <p:spPr>
          <a:xfrm>
            <a:off x="3550506" y="5828488"/>
            <a:ext cx="2048959" cy="489878"/>
          </a:xfrm>
          <a:prstGeom prst="rect">
            <a:avLst/>
          </a:prstGeom>
          <a:noFill/>
        </p:spPr>
        <p:txBody>
          <a:bodyPr wrap="none" rtlCol="0">
            <a:spAutoFit/>
          </a:bodyPr>
          <a:lstStyle/>
          <a:p>
            <a:pPr algn="r">
              <a:lnSpc>
                <a:spcPts val="3061"/>
              </a:lnSpc>
            </a:pPr>
            <a:r>
              <a:rPr lang="en-US" sz="1800" b="1">
                <a:solidFill>
                  <a:schemeClr val="accent1"/>
                </a:solidFill>
                <a:latin typeface="Lato Light" charset="0"/>
                <a:ea typeface="Lato Light" charset="0"/>
                <a:cs typeface="Lato Light" charset="0"/>
              </a:rPr>
              <a:t>CEO &amp; FOUNDER</a:t>
            </a:r>
            <a:endParaRPr lang="en-US" sz="1800" b="1" dirty="0">
              <a:solidFill>
                <a:schemeClr val="accent1"/>
              </a:solidFill>
              <a:latin typeface="Lato Light" charset="0"/>
              <a:ea typeface="Lato Light" charset="0"/>
              <a:cs typeface="Lato Light" charset="0"/>
            </a:endParaRPr>
          </a:p>
        </p:txBody>
      </p:sp>
      <p:sp>
        <p:nvSpPr>
          <p:cNvPr id="65" name="TextBox 64"/>
          <p:cNvSpPr txBox="1"/>
          <p:nvPr/>
        </p:nvSpPr>
        <p:spPr>
          <a:xfrm>
            <a:off x="2629274" y="6269463"/>
            <a:ext cx="2970192" cy="923330"/>
          </a:xfrm>
          <a:prstGeom prst="rect">
            <a:avLst/>
          </a:prstGeom>
          <a:noFill/>
        </p:spPr>
        <p:txBody>
          <a:bodyPr wrap="square" rtlCol="0">
            <a:spAutoFit/>
          </a:bodyPr>
          <a:lstStyle/>
          <a:p>
            <a:pPr algn="r"/>
            <a:r>
              <a:rPr lang="en-US" sz="1800" dirty="0">
                <a:latin typeface="Lato Light" charset="0"/>
                <a:ea typeface="Lato Light" charset="0"/>
                <a:cs typeface="Lato Light" charset="0"/>
              </a:rPr>
              <a:t>A telegraph wire, or a strand of cobweb, it is all the same. </a:t>
            </a:r>
          </a:p>
        </p:txBody>
      </p:sp>
      <p:sp>
        <p:nvSpPr>
          <p:cNvPr id="67" name="TextBox 66"/>
          <p:cNvSpPr txBox="1"/>
          <p:nvPr/>
        </p:nvSpPr>
        <p:spPr>
          <a:xfrm>
            <a:off x="3393411" y="8149496"/>
            <a:ext cx="2206053" cy="600293"/>
          </a:xfrm>
          <a:prstGeom prst="rect">
            <a:avLst/>
          </a:prstGeom>
          <a:noFill/>
        </p:spPr>
        <p:txBody>
          <a:bodyPr wrap="none" rtlCol="0">
            <a:spAutoFit/>
          </a:bodyPr>
          <a:lstStyle/>
          <a:p>
            <a:pPr algn="r"/>
            <a:r>
              <a:rPr lang="en-US" sz="3301" b="1" dirty="0">
                <a:solidFill>
                  <a:schemeClr val="tx2"/>
                </a:solidFill>
                <a:latin typeface="Lato Black" charset="0"/>
                <a:ea typeface="Lato Black" charset="0"/>
                <a:cs typeface="Lato Black" charset="0"/>
              </a:rPr>
              <a:t>Kate Bond</a:t>
            </a:r>
          </a:p>
        </p:txBody>
      </p:sp>
      <p:sp>
        <p:nvSpPr>
          <p:cNvPr id="68" name="TextBox 67"/>
          <p:cNvSpPr txBox="1"/>
          <p:nvPr/>
        </p:nvSpPr>
        <p:spPr>
          <a:xfrm>
            <a:off x="3552343" y="8644183"/>
            <a:ext cx="2048959" cy="489878"/>
          </a:xfrm>
          <a:prstGeom prst="rect">
            <a:avLst/>
          </a:prstGeom>
          <a:noFill/>
        </p:spPr>
        <p:txBody>
          <a:bodyPr wrap="none" rtlCol="0">
            <a:spAutoFit/>
          </a:bodyPr>
          <a:lstStyle/>
          <a:p>
            <a:pPr algn="r">
              <a:lnSpc>
                <a:spcPts val="3061"/>
              </a:lnSpc>
            </a:pPr>
            <a:r>
              <a:rPr lang="en-US" sz="1800" b="1" dirty="0">
                <a:solidFill>
                  <a:schemeClr val="accent3"/>
                </a:solidFill>
                <a:latin typeface="Lato Light" charset="0"/>
                <a:ea typeface="Lato Light" charset="0"/>
                <a:cs typeface="Lato Light" charset="0"/>
              </a:rPr>
              <a:t>CEO &amp; FOUNDER</a:t>
            </a:r>
          </a:p>
        </p:txBody>
      </p:sp>
      <p:sp>
        <p:nvSpPr>
          <p:cNvPr id="69" name="TextBox 68"/>
          <p:cNvSpPr txBox="1"/>
          <p:nvPr/>
        </p:nvSpPr>
        <p:spPr>
          <a:xfrm>
            <a:off x="2629274" y="9085158"/>
            <a:ext cx="2970192" cy="923330"/>
          </a:xfrm>
          <a:prstGeom prst="rect">
            <a:avLst/>
          </a:prstGeom>
          <a:noFill/>
        </p:spPr>
        <p:txBody>
          <a:bodyPr wrap="square" rtlCol="0">
            <a:spAutoFit/>
          </a:bodyPr>
          <a:lstStyle/>
          <a:p>
            <a:pPr algn="r"/>
            <a:r>
              <a:rPr lang="en-US" sz="1800" dirty="0">
                <a:latin typeface="Lato Light" charset="0"/>
                <a:ea typeface="Lato Light" charset="0"/>
                <a:cs typeface="Lato Light" charset="0"/>
              </a:rPr>
              <a:t>A telegraph wire, or a strand of cobweb, it is all the same. </a:t>
            </a:r>
          </a:p>
        </p:txBody>
      </p:sp>
      <p:sp>
        <p:nvSpPr>
          <p:cNvPr id="70" name="TextBox 69"/>
          <p:cNvSpPr txBox="1"/>
          <p:nvPr/>
        </p:nvSpPr>
        <p:spPr>
          <a:xfrm>
            <a:off x="3733128" y="2726691"/>
            <a:ext cx="10764579" cy="646331"/>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 party.</a:t>
            </a:r>
          </a:p>
        </p:txBody>
      </p:sp>
      <p:sp>
        <p:nvSpPr>
          <p:cNvPr id="71" name="Rectangle 70"/>
          <p:cNvSpPr/>
          <p:nvPr/>
        </p:nvSpPr>
        <p:spPr>
          <a:xfrm>
            <a:off x="2595350" y="4932908"/>
            <a:ext cx="3004114" cy="1892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72" name="Rectangle 71"/>
          <p:cNvSpPr/>
          <p:nvPr/>
        </p:nvSpPr>
        <p:spPr>
          <a:xfrm>
            <a:off x="2595350" y="7752455"/>
            <a:ext cx="3004114" cy="18923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73" name="Rectangle 72"/>
          <p:cNvSpPr/>
          <p:nvPr/>
        </p:nvSpPr>
        <p:spPr>
          <a:xfrm>
            <a:off x="12407161" y="4932908"/>
            <a:ext cx="3004114" cy="1892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74" name="Rectangle 73"/>
          <p:cNvSpPr/>
          <p:nvPr/>
        </p:nvSpPr>
        <p:spPr>
          <a:xfrm>
            <a:off x="12407161" y="7752455"/>
            <a:ext cx="3004114" cy="1892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6" name="Picture Placeholder 5"/>
          <p:cNvSpPr>
            <a:spLocks noGrp="1"/>
          </p:cNvSpPr>
          <p:nvPr>
            <p:ph type="pic" sz="quarter" idx="13"/>
          </p:nvPr>
        </p:nvSpPr>
        <p:spPr/>
      </p:sp>
      <p:sp>
        <p:nvSpPr>
          <p:cNvPr id="7" name="Picture Placeholder 6"/>
          <p:cNvSpPr>
            <a:spLocks noGrp="1"/>
          </p:cNvSpPr>
          <p:nvPr>
            <p:ph type="pic" sz="quarter" idx="17"/>
          </p:nvPr>
        </p:nvSpPr>
        <p:spPr/>
      </p:sp>
      <p:sp>
        <p:nvSpPr>
          <p:cNvPr id="8" name="Picture Placeholder 7"/>
          <p:cNvSpPr>
            <a:spLocks noGrp="1"/>
          </p:cNvSpPr>
          <p:nvPr>
            <p:ph type="pic" sz="quarter" idx="18"/>
          </p:nvPr>
        </p:nvSpPr>
        <p:spPr/>
      </p:sp>
      <p:sp>
        <p:nvSpPr>
          <p:cNvPr id="9" name="Picture Placeholder 8"/>
          <p:cNvSpPr>
            <a:spLocks noGrp="1"/>
          </p:cNvSpPr>
          <p:nvPr>
            <p:ph type="pic" sz="quarter" idx="19"/>
          </p:nvPr>
        </p:nvSpPr>
        <p:spPr/>
      </p:sp>
    </p:spTree>
    <p:extLst>
      <p:ext uri="{BB962C8B-B14F-4D97-AF65-F5344CB8AC3E}">
        <p14:creationId xmlns:p14="http://schemas.microsoft.com/office/powerpoint/2010/main" val="11435654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029767" y="5012408"/>
            <a:ext cx="9330407" cy="2195473"/>
          </a:xfrm>
          <a:prstGeom prst="rect">
            <a:avLst/>
          </a:prstGeom>
          <a:noFill/>
        </p:spPr>
        <p:txBody>
          <a:bodyPr wrap="square" rtlCol="0">
            <a:spAutoFit/>
          </a:bodyPr>
          <a:lstStyle/>
          <a:p>
            <a:pPr>
              <a:lnSpc>
                <a:spcPts val="4111"/>
              </a:lnSpc>
            </a:pPr>
            <a:r>
              <a:rPr lang="en-US" sz="2701" b="1" dirty="0">
                <a:latin typeface="Lato Black" charset="0"/>
                <a:ea typeface="Lato Black" charset="0"/>
                <a:cs typeface="Lato Black" charset="0"/>
              </a:rPr>
              <a:t>About Him</a:t>
            </a:r>
            <a:endParaRPr lang="en-US" sz="1800" dirty="0">
              <a:latin typeface="Lato Light" charset="0"/>
              <a:ea typeface="Lato Light" charset="0"/>
              <a:cs typeface="Lato Light" charset="0"/>
            </a:endParaRPr>
          </a:p>
          <a:p>
            <a:pPr>
              <a:lnSpc>
                <a:spcPts val="411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 party waiting it plainly evince their ability at any time to take it alongside, as well as their intention</a:t>
            </a:r>
          </a:p>
        </p:txBody>
      </p:sp>
      <p:sp>
        <p:nvSpPr>
          <p:cNvPr id="32" name="TextBox 31"/>
          <p:cNvSpPr txBox="1"/>
          <p:nvPr/>
        </p:nvSpPr>
        <p:spPr>
          <a:xfrm>
            <a:off x="7916647" y="8218928"/>
            <a:ext cx="1410868" cy="461721"/>
          </a:xfrm>
          <a:prstGeom prst="rect">
            <a:avLst/>
          </a:prstGeom>
          <a:noFill/>
        </p:spPr>
        <p:txBody>
          <a:bodyPr wrap="square" lIns="182937" tIns="91468" rIns="182937" bIns="91468" rtlCol="0">
            <a:spAutoFit/>
          </a:bodyPr>
          <a:lstStyle/>
          <a:p>
            <a:r>
              <a:rPr lang="en-US" sz="1800" dirty="0">
                <a:latin typeface="Lato Light" charset="0"/>
                <a:ea typeface="Lato Light" charset="0"/>
                <a:cs typeface="Lato Light" charset="0"/>
              </a:rPr>
              <a:t>Skill Name</a:t>
            </a:r>
          </a:p>
        </p:txBody>
      </p:sp>
      <p:grpSp>
        <p:nvGrpSpPr>
          <p:cNvPr id="20" name="Group 19"/>
          <p:cNvGrpSpPr/>
          <p:nvPr/>
        </p:nvGrpSpPr>
        <p:grpSpPr>
          <a:xfrm>
            <a:off x="8102170" y="8741288"/>
            <a:ext cx="6701134" cy="867722"/>
            <a:chOff x="10073939" y="8373314"/>
            <a:chExt cx="6450575" cy="1156662"/>
          </a:xfrm>
        </p:grpSpPr>
        <p:sp>
          <p:nvSpPr>
            <p:cNvPr id="30" name="Rounded Rectangle 29"/>
            <p:cNvSpPr/>
            <p:nvPr/>
          </p:nvSpPr>
          <p:spPr>
            <a:xfrm>
              <a:off x="10073939" y="8373314"/>
              <a:ext cx="6450575" cy="212504"/>
            </a:xfrm>
            <a:prstGeom prst="roundRect">
              <a:avLst>
                <a:gd name="adj" fmla="val 50000"/>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182937" tIns="91468" rIns="182937" bIns="91468" rtlCol="0" anchor="ctr"/>
            <a:lstStyle/>
            <a:p>
              <a:pPr algn="ctr"/>
              <a:endParaRPr lang="en-US" sz="3601" dirty="0">
                <a:solidFill>
                  <a:schemeClr val="tx1"/>
                </a:solidFill>
                <a:latin typeface="Lato Light" charset="0"/>
              </a:endParaRPr>
            </a:p>
          </p:txBody>
        </p:sp>
        <p:sp>
          <p:nvSpPr>
            <p:cNvPr id="31" name="Rounded Rectangle 30"/>
            <p:cNvSpPr/>
            <p:nvPr/>
          </p:nvSpPr>
          <p:spPr>
            <a:xfrm>
              <a:off x="10073940" y="8373314"/>
              <a:ext cx="3984251" cy="212504"/>
            </a:xfrm>
            <a:prstGeom prst="roundRect">
              <a:avLst>
                <a:gd name="adj" fmla="val 50000"/>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182937" tIns="91468" rIns="182937" bIns="91468" rtlCol="0" anchor="ctr"/>
            <a:lstStyle/>
            <a:p>
              <a:pPr algn="ctr"/>
              <a:endParaRPr lang="en-US" sz="3601" dirty="0">
                <a:solidFill>
                  <a:schemeClr val="tx1"/>
                </a:solidFill>
                <a:latin typeface="Lato Light" charset="0"/>
              </a:endParaRPr>
            </a:p>
          </p:txBody>
        </p:sp>
        <p:sp>
          <p:nvSpPr>
            <p:cNvPr id="33" name="Rounded Rectangle 32"/>
            <p:cNvSpPr/>
            <p:nvPr/>
          </p:nvSpPr>
          <p:spPr>
            <a:xfrm>
              <a:off x="10073939" y="9317472"/>
              <a:ext cx="6450575" cy="212504"/>
            </a:xfrm>
            <a:prstGeom prst="roundRect">
              <a:avLst>
                <a:gd name="adj" fmla="val 50000"/>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182937" tIns="91468" rIns="182937" bIns="91468" rtlCol="0" anchor="ctr"/>
            <a:lstStyle/>
            <a:p>
              <a:pPr algn="ctr"/>
              <a:endParaRPr lang="en-US" sz="3601" dirty="0">
                <a:solidFill>
                  <a:schemeClr val="tx1"/>
                </a:solidFill>
                <a:latin typeface="Lato Light" charset="0"/>
              </a:endParaRPr>
            </a:p>
          </p:txBody>
        </p:sp>
        <p:sp>
          <p:nvSpPr>
            <p:cNvPr id="34" name="Rounded Rectangle 33"/>
            <p:cNvSpPr/>
            <p:nvPr/>
          </p:nvSpPr>
          <p:spPr>
            <a:xfrm>
              <a:off x="10073939" y="9283561"/>
              <a:ext cx="5556173" cy="212504"/>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82937" tIns="91468" rIns="182937" bIns="91468" rtlCol="0" anchor="ctr"/>
            <a:lstStyle/>
            <a:p>
              <a:pPr algn="ctr"/>
              <a:endParaRPr lang="en-US" sz="3601" dirty="0">
                <a:solidFill>
                  <a:schemeClr val="tx1"/>
                </a:solidFill>
                <a:latin typeface="Lato Light" charset="0"/>
              </a:endParaRPr>
            </a:p>
          </p:txBody>
        </p:sp>
      </p:grpSp>
      <p:sp>
        <p:nvSpPr>
          <p:cNvPr id="35" name="TextBox 34"/>
          <p:cNvSpPr txBox="1"/>
          <p:nvPr/>
        </p:nvSpPr>
        <p:spPr>
          <a:xfrm>
            <a:off x="7916647" y="8965341"/>
            <a:ext cx="1410868" cy="461721"/>
          </a:xfrm>
          <a:prstGeom prst="rect">
            <a:avLst/>
          </a:prstGeom>
          <a:noFill/>
        </p:spPr>
        <p:txBody>
          <a:bodyPr wrap="square" lIns="182937" tIns="91468" rIns="182937" bIns="91468" rtlCol="0">
            <a:spAutoFit/>
          </a:bodyPr>
          <a:lstStyle/>
          <a:p>
            <a:r>
              <a:rPr lang="en-US" sz="1800" dirty="0">
                <a:latin typeface="Lato Light" charset="0"/>
                <a:ea typeface="Lato Light" charset="0"/>
                <a:cs typeface="Lato Light" charset="0"/>
              </a:rPr>
              <a:t>Skill Name</a:t>
            </a:r>
          </a:p>
        </p:txBody>
      </p:sp>
      <p:sp>
        <p:nvSpPr>
          <p:cNvPr id="40" name="TextBox 39"/>
          <p:cNvSpPr txBox="1"/>
          <p:nvPr/>
        </p:nvSpPr>
        <p:spPr>
          <a:xfrm>
            <a:off x="8029766" y="7507720"/>
            <a:ext cx="1593706" cy="618118"/>
          </a:xfrm>
          <a:prstGeom prst="rect">
            <a:avLst/>
          </a:prstGeom>
          <a:noFill/>
        </p:spPr>
        <p:txBody>
          <a:bodyPr wrap="none" rtlCol="0">
            <a:spAutoFit/>
          </a:bodyPr>
          <a:lstStyle/>
          <a:p>
            <a:pPr>
              <a:lnSpc>
                <a:spcPts val="4111"/>
              </a:lnSpc>
            </a:pPr>
            <a:r>
              <a:rPr lang="en-US" sz="2701" b="1" dirty="0">
                <a:latin typeface="Lato Black" charset="0"/>
                <a:ea typeface="Lato Black" charset="0"/>
                <a:cs typeface="Lato Black" charset="0"/>
              </a:rPr>
              <a:t>His Skills</a:t>
            </a:r>
            <a:endParaRPr lang="en-US" sz="1800" dirty="0">
              <a:latin typeface="Lato Light" charset="0"/>
              <a:ea typeface="Lato Light" charset="0"/>
              <a:cs typeface="Lato Light" charset="0"/>
            </a:endParaRPr>
          </a:p>
        </p:txBody>
      </p:sp>
      <p:sp>
        <p:nvSpPr>
          <p:cNvPr id="39" name="TextBox 38"/>
          <p:cNvSpPr txBox="1"/>
          <p:nvPr/>
        </p:nvSpPr>
        <p:spPr>
          <a:xfrm>
            <a:off x="7989859" y="3525327"/>
            <a:ext cx="7637027" cy="1200650"/>
          </a:xfrm>
          <a:prstGeom prst="rect">
            <a:avLst/>
          </a:prstGeom>
          <a:noFill/>
        </p:spPr>
        <p:txBody>
          <a:bodyPr wrap="none" rtlCol="0">
            <a:spAutoFit/>
          </a:bodyPr>
          <a:lstStyle/>
          <a:p>
            <a:r>
              <a:rPr lang="en-US" sz="7202" b="1">
                <a:solidFill>
                  <a:schemeClr val="tx2"/>
                </a:solidFill>
                <a:latin typeface="Lato Black" charset="0"/>
                <a:ea typeface="Lato Black" charset="0"/>
                <a:cs typeface="Lato Black" charset="0"/>
              </a:rPr>
              <a:t>Meet James Bond</a:t>
            </a:r>
            <a:endParaRPr lang="en-US" sz="7202" b="1" dirty="0">
              <a:solidFill>
                <a:schemeClr val="tx2"/>
              </a:solidFill>
              <a:latin typeface="Lato Black" charset="0"/>
              <a:ea typeface="Lato Black" charset="0"/>
              <a:cs typeface="Lato Black"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083754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p:cNvSpPr txBox="1"/>
          <p:nvPr/>
        </p:nvSpPr>
        <p:spPr>
          <a:xfrm>
            <a:off x="6647186" y="2104108"/>
            <a:ext cx="4988866"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Meet our Team</a:t>
            </a:r>
          </a:p>
        </p:txBody>
      </p:sp>
      <p:sp>
        <p:nvSpPr>
          <p:cNvPr id="33" name="TextBox 32"/>
          <p:cNvSpPr txBox="1"/>
          <p:nvPr/>
        </p:nvSpPr>
        <p:spPr>
          <a:xfrm>
            <a:off x="3733128" y="3165198"/>
            <a:ext cx="10764579" cy="646331"/>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 party.</a:t>
            </a:r>
          </a:p>
        </p:txBody>
      </p:sp>
      <p:grpSp>
        <p:nvGrpSpPr>
          <p:cNvPr id="34" name="Group 33"/>
          <p:cNvGrpSpPr/>
          <p:nvPr/>
        </p:nvGrpSpPr>
        <p:grpSpPr>
          <a:xfrm>
            <a:off x="2847505" y="6911391"/>
            <a:ext cx="2028681" cy="830385"/>
            <a:chOff x="17151337" y="3492762"/>
            <a:chExt cx="2704204" cy="1106893"/>
          </a:xfrm>
        </p:grpSpPr>
        <p:sp>
          <p:nvSpPr>
            <p:cNvPr id="35" name="TextBox 34"/>
            <p:cNvSpPr txBox="1"/>
            <p:nvPr/>
          </p:nvSpPr>
          <p:spPr>
            <a:xfrm>
              <a:off x="17642015" y="3492762"/>
              <a:ext cx="1748316" cy="554025"/>
            </a:xfrm>
            <a:prstGeom prst="rect">
              <a:avLst/>
            </a:prstGeom>
            <a:noFill/>
          </p:spPr>
          <p:txBody>
            <a:bodyPr wrap="none" rtlCol="0">
              <a:spAutoFit/>
            </a:bodyPr>
            <a:lstStyle/>
            <a:p>
              <a:pPr algn="ctr"/>
              <a:r>
                <a:rPr lang="en-US" sz="2101" b="1" dirty="0">
                  <a:solidFill>
                    <a:schemeClr val="tx2"/>
                  </a:solidFill>
                  <a:latin typeface="Lato Black" charset="0"/>
                  <a:ea typeface="Lato Black" charset="0"/>
                  <a:cs typeface="Lato Black" charset="0"/>
                </a:rPr>
                <a:t>Jane Doe</a:t>
              </a:r>
            </a:p>
          </p:txBody>
        </p:sp>
        <p:sp>
          <p:nvSpPr>
            <p:cNvPr id="36" name="TextBox 35"/>
            <p:cNvSpPr txBox="1"/>
            <p:nvPr/>
          </p:nvSpPr>
          <p:spPr>
            <a:xfrm>
              <a:off x="17668726" y="3976520"/>
              <a:ext cx="1694895" cy="338467"/>
            </a:xfrm>
            <a:prstGeom prst="rect">
              <a:avLst/>
            </a:prstGeom>
            <a:noFill/>
          </p:spPr>
          <p:txBody>
            <a:bodyPr wrap="none" rtlCol="0">
              <a:spAutoFit/>
            </a:bodyPr>
            <a:lstStyle/>
            <a:p>
              <a:pPr algn="ctr"/>
              <a:r>
                <a:rPr lang="en-US" sz="1050" b="1" dirty="0">
                  <a:solidFill>
                    <a:schemeClr val="accent1"/>
                  </a:solidFill>
                  <a:latin typeface="Lato Light" charset="0"/>
                  <a:ea typeface="Lato Light" charset="0"/>
                  <a:cs typeface="Lato Light" charset="0"/>
                </a:rPr>
                <a:t>CEO &amp; FOUNDER</a:t>
              </a:r>
            </a:p>
          </p:txBody>
        </p:sp>
        <p:sp>
          <p:nvSpPr>
            <p:cNvPr id="37" name="TextBox 36"/>
            <p:cNvSpPr txBox="1"/>
            <p:nvPr/>
          </p:nvSpPr>
          <p:spPr>
            <a:xfrm>
              <a:off x="17151337" y="4261188"/>
              <a:ext cx="2704204" cy="338467"/>
            </a:xfrm>
            <a:prstGeom prst="rect">
              <a:avLst/>
            </a:prstGeom>
            <a:noFill/>
          </p:spPr>
          <p:txBody>
            <a:bodyPr wrap="square" rtlCol="0">
              <a:spAutoFit/>
            </a:bodyPr>
            <a:lstStyle/>
            <a:p>
              <a:pPr algn="ctr"/>
              <a:r>
                <a:rPr lang="en-US" sz="1050" dirty="0">
                  <a:latin typeface="Lato Light" charset="0"/>
                  <a:ea typeface="Lato Light" charset="0"/>
                  <a:cs typeface="Lato Light" charset="0"/>
                </a:rPr>
                <a:t>A telegraph wire, or a strand of</a:t>
              </a:r>
            </a:p>
          </p:txBody>
        </p:sp>
      </p:grpSp>
      <p:grpSp>
        <p:nvGrpSpPr>
          <p:cNvPr id="38" name="Group 37"/>
          <p:cNvGrpSpPr/>
          <p:nvPr/>
        </p:nvGrpSpPr>
        <p:grpSpPr>
          <a:xfrm>
            <a:off x="6455789" y="7032532"/>
            <a:ext cx="2028681" cy="830385"/>
            <a:chOff x="17151337" y="3492762"/>
            <a:chExt cx="2704204" cy="1106893"/>
          </a:xfrm>
        </p:grpSpPr>
        <p:sp>
          <p:nvSpPr>
            <p:cNvPr id="41" name="TextBox 40"/>
            <p:cNvSpPr txBox="1"/>
            <p:nvPr/>
          </p:nvSpPr>
          <p:spPr>
            <a:xfrm>
              <a:off x="17418725" y="3492762"/>
              <a:ext cx="2194903" cy="554025"/>
            </a:xfrm>
            <a:prstGeom prst="rect">
              <a:avLst/>
            </a:prstGeom>
            <a:noFill/>
          </p:spPr>
          <p:txBody>
            <a:bodyPr wrap="none" rtlCol="0">
              <a:spAutoFit/>
            </a:bodyPr>
            <a:lstStyle/>
            <a:p>
              <a:pPr algn="ctr"/>
              <a:r>
                <a:rPr lang="en-US" sz="2101" b="1" dirty="0">
                  <a:solidFill>
                    <a:schemeClr val="tx2"/>
                  </a:solidFill>
                  <a:latin typeface="Lato Black" charset="0"/>
                  <a:ea typeface="Lato Black" charset="0"/>
                  <a:cs typeface="Lato Black" charset="0"/>
                </a:rPr>
                <a:t>James Bond</a:t>
              </a:r>
            </a:p>
          </p:txBody>
        </p:sp>
        <p:sp>
          <p:nvSpPr>
            <p:cNvPr id="42" name="TextBox 41"/>
            <p:cNvSpPr txBox="1"/>
            <p:nvPr/>
          </p:nvSpPr>
          <p:spPr>
            <a:xfrm>
              <a:off x="17668726" y="3976520"/>
              <a:ext cx="1694895" cy="338467"/>
            </a:xfrm>
            <a:prstGeom prst="rect">
              <a:avLst/>
            </a:prstGeom>
            <a:noFill/>
          </p:spPr>
          <p:txBody>
            <a:bodyPr wrap="none" rtlCol="0">
              <a:spAutoFit/>
            </a:bodyPr>
            <a:lstStyle/>
            <a:p>
              <a:pPr algn="ctr"/>
              <a:r>
                <a:rPr lang="en-US" sz="1050" b="1" dirty="0">
                  <a:solidFill>
                    <a:schemeClr val="accent1"/>
                  </a:solidFill>
                  <a:latin typeface="Lato Light" charset="0"/>
                  <a:ea typeface="Lato Light" charset="0"/>
                  <a:cs typeface="Lato Light" charset="0"/>
                </a:rPr>
                <a:t>CEO &amp; FOUNDER</a:t>
              </a:r>
            </a:p>
          </p:txBody>
        </p:sp>
        <p:sp>
          <p:nvSpPr>
            <p:cNvPr id="43" name="TextBox 42"/>
            <p:cNvSpPr txBox="1"/>
            <p:nvPr/>
          </p:nvSpPr>
          <p:spPr>
            <a:xfrm>
              <a:off x="17151337" y="4261188"/>
              <a:ext cx="2704204" cy="338467"/>
            </a:xfrm>
            <a:prstGeom prst="rect">
              <a:avLst/>
            </a:prstGeom>
            <a:noFill/>
          </p:spPr>
          <p:txBody>
            <a:bodyPr wrap="square" rtlCol="0">
              <a:spAutoFit/>
            </a:bodyPr>
            <a:lstStyle/>
            <a:p>
              <a:pPr algn="ctr"/>
              <a:r>
                <a:rPr lang="en-US" sz="1050" dirty="0">
                  <a:latin typeface="Lato Light" charset="0"/>
                  <a:ea typeface="Lato Light" charset="0"/>
                  <a:cs typeface="Lato Light" charset="0"/>
                </a:rPr>
                <a:t>A telegraph wire, or a strand of</a:t>
              </a:r>
            </a:p>
          </p:txBody>
        </p:sp>
      </p:grpSp>
      <p:grpSp>
        <p:nvGrpSpPr>
          <p:cNvPr id="44" name="Group 43"/>
          <p:cNvGrpSpPr/>
          <p:nvPr/>
        </p:nvGrpSpPr>
        <p:grpSpPr>
          <a:xfrm>
            <a:off x="9993554" y="7032532"/>
            <a:ext cx="2028681" cy="830385"/>
            <a:chOff x="17151337" y="3492762"/>
            <a:chExt cx="2704204" cy="1106893"/>
          </a:xfrm>
        </p:grpSpPr>
        <p:sp>
          <p:nvSpPr>
            <p:cNvPr id="48" name="TextBox 47"/>
            <p:cNvSpPr txBox="1"/>
            <p:nvPr/>
          </p:nvSpPr>
          <p:spPr>
            <a:xfrm>
              <a:off x="17625993" y="3492762"/>
              <a:ext cx="1780367" cy="554025"/>
            </a:xfrm>
            <a:prstGeom prst="rect">
              <a:avLst/>
            </a:prstGeom>
            <a:noFill/>
          </p:spPr>
          <p:txBody>
            <a:bodyPr wrap="none" rtlCol="0">
              <a:spAutoFit/>
            </a:bodyPr>
            <a:lstStyle/>
            <a:p>
              <a:pPr algn="ctr"/>
              <a:r>
                <a:rPr lang="en-US" sz="2101" b="1" dirty="0">
                  <a:solidFill>
                    <a:schemeClr val="tx2"/>
                  </a:solidFill>
                  <a:latin typeface="Lato Black" charset="0"/>
                  <a:ea typeface="Lato Black" charset="0"/>
                  <a:cs typeface="Lato Black" charset="0"/>
                </a:rPr>
                <a:t>Kate Doe</a:t>
              </a:r>
            </a:p>
          </p:txBody>
        </p:sp>
        <p:sp>
          <p:nvSpPr>
            <p:cNvPr id="49" name="TextBox 48"/>
            <p:cNvSpPr txBox="1"/>
            <p:nvPr/>
          </p:nvSpPr>
          <p:spPr>
            <a:xfrm>
              <a:off x="17668726" y="3976520"/>
              <a:ext cx="1694895" cy="338467"/>
            </a:xfrm>
            <a:prstGeom prst="rect">
              <a:avLst/>
            </a:prstGeom>
            <a:noFill/>
          </p:spPr>
          <p:txBody>
            <a:bodyPr wrap="none" rtlCol="0">
              <a:spAutoFit/>
            </a:bodyPr>
            <a:lstStyle/>
            <a:p>
              <a:pPr algn="ctr"/>
              <a:r>
                <a:rPr lang="en-US" sz="1050" b="1" dirty="0">
                  <a:solidFill>
                    <a:schemeClr val="accent1"/>
                  </a:solidFill>
                  <a:latin typeface="Lato Light" charset="0"/>
                  <a:ea typeface="Lato Light" charset="0"/>
                  <a:cs typeface="Lato Light" charset="0"/>
                </a:rPr>
                <a:t>CEO &amp; FOUNDER</a:t>
              </a:r>
            </a:p>
          </p:txBody>
        </p:sp>
        <p:sp>
          <p:nvSpPr>
            <p:cNvPr id="51" name="TextBox 50"/>
            <p:cNvSpPr txBox="1"/>
            <p:nvPr/>
          </p:nvSpPr>
          <p:spPr>
            <a:xfrm>
              <a:off x="17151337" y="4261188"/>
              <a:ext cx="2704204" cy="338467"/>
            </a:xfrm>
            <a:prstGeom prst="rect">
              <a:avLst/>
            </a:prstGeom>
            <a:noFill/>
          </p:spPr>
          <p:txBody>
            <a:bodyPr wrap="square" rtlCol="0">
              <a:spAutoFit/>
            </a:bodyPr>
            <a:lstStyle/>
            <a:p>
              <a:pPr algn="ctr"/>
              <a:r>
                <a:rPr lang="en-US" sz="1050" dirty="0">
                  <a:latin typeface="Lato Light" charset="0"/>
                  <a:ea typeface="Lato Light" charset="0"/>
                  <a:cs typeface="Lato Light" charset="0"/>
                </a:rPr>
                <a:t>A telegraph wire, or a strand of</a:t>
              </a:r>
            </a:p>
          </p:txBody>
        </p:sp>
      </p:grpSp>
      <p:grpSp>
        <p:nvGrpSpPr>
          <p:cNvPr id="52" name="Group 51"/>
          <p:cNvGrpSpPr/>
          <p:nvPr/>
        </p:nvGrpSpPr>
        <p:grpSpPr>
          <a:xfrm>
            <a:off x="13576910" y="7032532"/>
            <a:ext cx="2028681" cy="830385"/>
            <a:chOff x="17151337" y="3492762"/>
            <a:chExt cx="2704204" cy="1106893"/>
          </a:xfrm>
        </p:grpSpPr>
        <p:sp>
          <p:nvSpPr>
            <p:cNvPr id="53" name="TextBox 52"/>
            <p:cNvSpPr txBox="1"/>
            <p:nvPr/>
          </p:nvSpPr>
          <p:spPr>
            <a:xfrm>
              <a:off x="17503127" y="3492762"/>
              <a:ext cx="2026097" cy="554025"/>
            </a:xfrm>
            <a:prstGeom prst="rect">
              <a:avLst/>
            </a:prstGeom>
            <a:noFill/>
          </p:spPr>
          <p:txBody>
            <a:bodyPr wrap="none" rtlCol="0">
              <a:spAutoFit/>
            </a:bodyPr>
            <a:lstStyle/>
            <a:p>
              <a:pPr algn="ctr"/>
              <a:r>
                <a:rPr lang="en-US" sz="2101" b="1" dirty="0">
                  <a:solidFill>
                    <a:schemeClr val="tx2"/>
                  </a:solidFill>
                  <a:latin typeface="Lato Black" charset="0"/>
                  <a:ea typeface="Lato Black" charset="0"/>
                  <a:cs typeface="Lato Black" charset="0"/>
                </a:rPr>
                <a:t>Chris Bond</a:t>
              </a:r>
            </a:p>
          </p:txBody>
        </p:sp>
        <p:sp>
          <p:nvSpPr>
            <p:cNvPr id="54" name="TextBox 53"/>
            <p:cNvSpPr txBox="1"/>
            <p:nvPr/>
          </p:nvSpPr>
          <p:spPr>
            <a:xfrm>
              <a:off x="17668726" y="3976520"/>
              <a:ext cx="1694895" cy="338467"/>
            </a:xfrm>
            <a:prstGeom prst="rect">
              <a:avLst/>
            </a:prstGeom>
            <a:noFill/>
          </p:spPr>
          <p:txBody>
            <a:bodyPr wrap="none" rtlCol="0">
              <a:spAutoFit/>
            </a:bodyPr>
            <a:lstStyle/>
            <a:p>
              <a:pPr algn="ctr"/>
              <a:r>
                <a:rPr lang="en-US" sz="1050" b="1" dirty="0">
                  <a:solidFill>
                    <a:schemeClr val="accent1"/>
                  </a:solidFill>
                  <a:latin typeface="Lato Light" charset="0"/>
                  <a:ea typeface="Lato Light" charset="0"/>
                  <a:cs typeface="Lato Light" charset="0"/>
                </a:rPr>
                <a:t>CEO &amp; FOUNDER</a:t>
              </a:r>
            </a:p>
          </p:txBody>
        </p:sp>
        <p:sp>
          <p:nvSpPr>
            <p:cNvPr id="55" name="TextBox 54"/>
            <p:cNvSpPr txBox="1"/>
            <p:nvPr/>
          </p:nvSpPr>
          <p:spPr>
            <a:xfrm>
              <a:off x="17151337" y="4261188"/>
              <a:ext cx="2704204" cy="338467"/>
            </a:xfrm>
            <a:prstGeom prst="rect">
              <a:avLst/>
            </a:prstGeom>
            <a:noFill/>
          </p:spPr>
          <p:txBody>
            <a:bodyPr wrap="square" rtlCol="0">
              <a:spAutoFit/>
            </a:bodyPr>
            <a:lstStyle/>
            <a:p>
              <a:pPr algn="ctr"/>
              <a:r>
                <a:rPr lang="en-US" sz="1050" dirty="0">
                  <a:latin typeface="Lato Light" charset="0"/>
                  <a:ea typeface="Lato Light" charset="0"/>
                  <a:cs typeface="Lato Light" charset="0"/>
                </a:rPr>
                <a:t>A telegraph wire, or a strand of</a:t>
              </a:r>
            </a:p>
          </p:txBody>
        </p:sp>
      </p:grpSp>
      <p:grpSp>
        <p:nvGrpSpPr>
          <p:cNvPr id="56" name="Group 55"/>
          <p:cNvGrpSpPr/>
          <p:nvPr/>
        </p:nvGrpSpPr>
        <p:grpSpPr>
          <a:xfrm>
            <a:off x="2847505" y="10445029"/>
            <a:ext cx="2028681" cy="830385"/>
            <a:chOff x="17151337" y="3492762"/>
            <a:chExt cx="2704204" cy="1106893"/>
          </a:xfrm>
        </p:grpSpPr>
        <p:sp>
          <p:nvSpPr>
            <p:cNvPr id="71" name="TextBox 70"/>
            <p:cNvSpPr txBox="1"/>
            <p:nvPr/>
          </p:nvSpPr>
          <p:spPr>
            <a:xfrm>
              <a:off x="17642015" y="3492762"/>
              <a:ext cx="1748316" cy="554025"/>
            </a:xfrm>
            <a:prstGeom prst="rect">
              <a:avLst/>
            </a:prstGeom>
            <a:noFill/>
          </p:spPr>
          <p:txBody>
            <a:bodyPr wrap="none" rtlCol="0">
              <a:spAutoFit/>
            </a:bodyPr>
            <a:lstStyle/>
            <a:p>
              <a:pPr algn="ctr"/>
              <a:r>
                <a:rPr lang="en-US" sz="2101" b="1" dirty="0">
                  <a:solidFill>
                    <a:schemeClr val="tx2"/>
                  </a:solidFill>
                  <a:latin typeface="Lato Black" charset="0"/>
                  <a:ea typeface="Lato Black" charset="0"/>
                  <a:cs typeface="Lato Black" charset="0"/>
                </a:rPr>
                <a:t>Jane Doe</a:t>
              </a:r>
            </a:p>
          </p:txBody>
        </p:sp>
        <p:sp>
          <p:nvSpPr>
            <p:cNvPr id="72" name="TextBox 71"/>
            <p:cNvSpPr txBox="1"/>
            <p:nvPr/>
          </p:nvSpPr>
          <p:spPr>
            <a:xfrm>
              <a:off x="17668726" y="3976520"/>
              <a:ext cx="1694895" cy="338467"/>
            </a:xfrm>
            <a:prstGeom prst="rect">
              <a:avLst/>
            </a:prstGeom>
            <a:noFill/>
          </p:spPr>
          <p:txBody>
            <a:bodyPr wrap="none" rtlCol="0">
              <a:spAutoFit/>
            </a:bodyPr>
            <a:lstStyle/>
            <a:p>
              <a:pPr algn="ctr"/>
              <a:r>
                <a:rPr lang="en-US" sz="1050" b="1" dirty="0">
                  <a:solidFill>
                    <a:schemeClr val="accent1"/>
                  </a:solidFill>
                  <a:latin typeface="Lato Light" charset="0"/>
                  <a:ea typeface="Lato Light" charset="0"/>
                  <a:cs typeface="Lato Light" charset="0"/>
                </a:rPr>
                <a:t>CEO &amp; FOUNDER</a:t>
              </a:r>
            </a:p>
          </p:txBody>
        </p:sp>
        <p:sp>
          <p:nvSpPr>
            <p:cNvPr id="73" name="TextBox 72"/>
            <p:cNvSpPr txBox="1"/>
            <p:nvPr/>
          </p:nvSpPr>
          <p:spPr>
            <a:xfrm>
              <a:off x="17151337" y="4261188"/>
              <a:ext cx="2704204" cy="338467"/>
            </a:xfrm>
            <a:prstGeom prst="rect">
              <a:avLst/>
            </a:prstGeom>
            <a:noFill/>
          </p:spPr>
          <p:txBody>
            <a:bodyPr wrap="square" rtlCol="0">
              <a:spAutoFit/>
            </a:bodyPr>
            <a:lstStyle/>
            <a:p>
              <a:pPr algn="ctr"/>
              <a:r>
                <a:rPr lang="en-US" sz="1050" dirty="0">
                  <a:latin typeface="Lato Light" charset="0"/>
                  <a:ea typeface="Lato Light" charset="0"/>
                  <a:cs typeface="Lato Light" charset="0"/>
                </a:rPr>
                <a:t>A telegraph wire, or a strand of</a:t>
              </a:r>
            </a:p>
          </p:txBody>
        </p:sp>
      </p:grpSp>
      <p:grpSp>
        <p:nvGrpSpPr>
          <p:cNvPr id="74" name="Group 73"/>
          <p:cNvGrpSpPr/>
          <p:nvPr/>
        </p:nvGrpSpPr>
        <p:grpSpPr>
          <a:xfrm>
            <a:off x="6455789" y="10566171"/>
            <a:ext cx="2028681" cy="830385"/>
            <a:chOff x="17151337" y="3492762"/>
            <a:chExt cx="2704204" cy="1106893"/>
          </a:xfrm>
        </p:grpSpPr>
        <p:sp>
          <p:nvSpPr>
            <p:cNvPr id="75" name="TextBox 74"/>
            <p:cNvSpPr txBox="1"/>
            <p:nvPr/>
          </p:nvSpPr>
          <p:spPr>
            <a:xfrm>
              <a:off x="17418725" y="3492762"/>
              <a:ext cx="2194903" cy="554025"/>
            </a:xfrm>
            <a:prstGeom prst="rect">
              <a:avLst/>
            </a:prstGeom>
            <a:noFill/>
          </p:spPr>
          <p:txBody>
            <a:bodyPr wrap="none" rtlCol="0">
              <a:spAutoFit/>
            </a:bodyPr>
            <a:lstStyle/>
            <a:p>
              <a:pPr algn="ctr"/>
              <a:r>
                <a:rPr lang="en-US" sz="2101" b="1" dirty="0">
                  <a:solidFill>
                    <a:schemeClr val="tx2"/>
                  </a:solidFill>
                  <a:latin typeface="Lato Black" charset="0"/>
                  <a:ea typeface="Lato Black" charset="0"/>
                  <a:cs typeface="Lato Black" charset="0"/>
                </a:rPr>
                <a:t>James Bond</a:t>
              </a:r>
            </a:p>
          </p:txBody>
        </p:sp>
        <p:sp>
          <p:nvSpPr>
            <p:cNvPr id="76" name="TextBox 75"/>
            <p:cNvSpPr txBox="1"/>
            <p:nvPr/>
          </p:nvSpPr>
          <p:spPr>
            <a:xfrm>
              <a:off x="17668726" y="3976520"/>
              <a:ext cx="1694895" cy="338467"/>
            </a:xfrm>
            <a:prstGeom prst="rect">
              <a:avLst/>
            </a:prstGeom>
            <a:noFill/>
          </p:spPr>
          <p:txBody>
            <a:bodyPr wrap="none" rtlCol="0">
              <a:spAutoFit/>
            </a:bodyPr>
            <a:lstStyle/>
            <a:p>
              <a:pPr algn="ctr"/>
              <a:r>
                <a:rPr lang="en-US" sz="1050" b="1" dirty="0">
                  <a:solidFill>
                    <a:schemeClr val="accent1"/>
                  </a:solidFill>
                  <a:latin typeface="Lato Light" charset="0"/>
                  <a:ea typeface="Lato Light" charset="0"/>
                  <a:cs typeface="Lato Light" charset="0"/>
                </a:rPr>
                <a:t>CEO &amp; FOUNDER</a:t>
              </a:r>
            </a:p>
          </p:txBody>
        </p:sp>
        <p:sp>
          <p:nvSpPr>
            <p:cNvPr id="77" name="TextBox 76"/>
            <p:cNvSpPr txBox="1"/>
            <p:nvPr/>
          </p:nvSpPr>
          <p:spPr>
            <a:xfrm>
              <a:off x="17151337" y="4261188"/>
              <a:ext cx="2704204" cy="338467"/>
            </a:xfrm>
            <a:prstGeom prst="rect">
              <a:avLst/>
            </a:prstGeom>
            <a:noFill/>
          </p:spPr>
          <p:txBody>
            <a:bodyPr wrap="square" rtlCol="0">
              <a:spAutoFit/>
            </a:bodyPr>
            <a:lstStyle/>
            <a:p>
              <a:pPr algn="ctr"/>
              <a:r>
                <a:rPr lang="en-US" sz="1050" dirty="0">
                  <a:latin typeface="Lato Light" charset="0"/>
                  <a:ea typeface="Lato Light" charset="0"/>
                  <a:cs typeface="Lato Light" charset="0"/>
                </a:rPr>
                <a:t>A telegraph wire, or a strand of</a:t>
              </a:r>
            </a:p>
          </p:txBody>
        </p:sp>
      </p:grpSp>
      <p:grpSp>
        <p:nvGrpSpPr>
          <p:cNvPr id="78" name="Group 77"/>
          <p:cNvGrpSpPr/>
          <p:nvPr/>
        </p:nvGrpSpPr>
        <p:grpSpPr>
          <a:xfrm>
            <a:off x="9993554" y="10566171"/>
            <a:ext cx="2028681" cy="830385"/>
            <a:chOff x="17151337" y="3492762"/>
            <a:chExt cx="2704204" cy="1106893"/>
          </a:xfrm>
        </p:grpSpPr>
        <p:sp>
          <p:nvSpPr>
            <p:cNvPr id="79" name="TextBox 78"/>
            <p:cNvSpPr txBox="1"/>
            <p:nvPr/>
          </p:nvSpPr>
          <p:spPr>
            <a:xfrm>
              <a:off x="17625993" y="3492762"/>
              <a:ext cx="1780367" cy="554025"/>
            </a:xfrm>
            <a:prstGeom prst="rect">
              <a:avLst/>
            </a:prstGeom>
            <a:noFill/>
          </p:spPr>
          <p:txBody>
            <a:bodyPr wrap="none" rtlCol="0">
              <a:spAutoFit/>
            </a:bodyPr>
            <a:lstStyle/>
            <a:p>
              <a:pPr algn="ctr"/>
              <a:r>
                <a:rPr lang="en-US" sz="2101" b="1" dirty="0">
                  <a:solidFill>
                    <a:schemeClr val="tx2"/>
                  </a:solidFill>
                  <a:latin typeface="Lato Black" charset="0"/>
                  <a:ea typeface="Lato Black" charset="0"/>
                  <a:cs typeface="Lato Black" charset="0"/>
                </a:rPr>
                <a:t>Kate Doe</a:t>
              </a:r>
            </a:p>
          </p:txBody>
        </p:sp>
        <p:sp>
          <p:nvSpPr>
            <p:cNvPr id="80" name="TextBox 79"/>
            <p:cNvSpPr txBox="1"/>
            <p:nvPr/>
          </p:nvSpPr>
          <p:spPr>
            <a:xfrm>
              <a:off x="17668726" y="3976520"/>
              <a:ext cx="1694895" cy="338467"/>
            </a:xfrm>
            <a:prstGeom prst="rect">
              <a:avLst/>
            </a:prstGeom>
            <a:noFill/>
          </p:spPr>
          <p:txBody>
            <a:bodyPr wrap="none" rtlCol="0">
              <a:spAutoFit/>
            </a:bodyPr>
            <a:lstStyle/>
            <a:p>
              <a:pPr algn="ctr"/>
              <a:r>
                <a:rPr lang="en-US" sz="1050" b="1" dirty="0">
                  <a:solidFill>
                    <a:schemeClr val="accent1"/>
                  </a:solidFill>
                  <a:latin typeface="Lato Light" charset="0"/>
                  <a:ea typeface="Lato Light" charset="0"/>
                  <a:cs typeface="Lato Light" charset="0"/>
                </a:rPr>
                <a:t>CEO &amp; FOUNDER</a:t>
              </a:r>
            </a:p>
          </p:txBody>
        </p:sp>
        <p:sp>
          <p:nvSpPr>
            <p:cNvPr id="81" name="TextBox 80"/>
            <p:cNvSpPr txBox="1"/>
            <p:nvPr/>
          </p:nvSpPr>
          <p:spPr>
            <a:xfrm>
              <a:off x="17151337" y="4261188"/>
              <a:ext cx="2704204" cy="338467"/>
            </a:xfrm>
            <a:prstGeom prst="rect">
              <a:avLst/>
            </a:prstGeom>
            <a:noFill/>
          </p:spPr>
          <p:txBody>
            <a:bodyPr wrap="square" rtlCol="0">
              <a:spAutoFit/>
            </a:bodyPr>
            <a:lstStyle/>
            <a:p>
              <a:pPr algn="ctr"/>
              <a:r>
                <a:rPr lang="en-US" sz="1050" dirty="0">
                  <a:latin typeface="Lato Light" charset="0"/>
                  <a:ea typeface="Lato Light" charset="0"/>
                  <a:cs typeface="Lato Light" charset="0"/>
                </a:rPr>
                <a:t>A telegraph wire, or a strand of</a:t>
              </a:r>
            </a:p>
          </p:txBody>
        </p:sp>
      </p:grpSp>
      <p:grpSp>
        <p:nvGrpSpPr>
          <p:cNvPr id="82" name="Group 81"/>
          <p:cNvGrpSpPr/>
          <p:nvPr/>
        </p:nvGrpSpPr>
        <p:grpSpPr>
          <a:xfrm>
            <a:off x="13576910" y="10566171"/>
            <a:ext cx="2028681" cy="830385"/>
            <a:chOff x="17151337" y="3492762"/>
            <a:chExt cx="2704204" cy="1106893"/>
          </a:xfrm>
        </p:grpSpPr>
        <p:sp>
          <p:nvSpPr>
            <p:cNvPr id="83" name="TextBox 82"/>
            <p:cNvSpPr txBox="1"/>
            <p:nvPr/>
          </p:nvSpPr>
          <p:spPr>
            <a:xfrm>
              <a:off x="17503127" y="3492762"/>
              <a:ext cx="2026097" cy="554025"/>
            </a:xfrm>
            <a:prstGeom prst="rect">
              <a:avLst/>
            </a:prstGeom>
            <a:noFill/>
          </p:spPr>
          <p:txBody>
            <a:bodyPr wrap="none" rtlCol="0">
              <a:spAutoFit/>
            </a:bodyPr>
            <a:lstStyle/>
            <a:p>
              <a:pPr algn="ctr"/>
              <a:r>
                <a:rPr lang="en-US" sz="2101" b="1" dirty="0">
                  <a:solidFill>
                    <a:schemeClr val="tx2"/>
                  </a:solidFill>
                  <a:latin typeface="Lato Black" charset="0"/>
                  <a:ea typeface="Lato Black" charset="0"/>
                  <a:cs typeface="Lato Black" charset="0"/>
                </a:rPr>
                <a:t>Chris Bond</a:t>
              </a:r>
            </a:p>
          </p:txBody>
        </p:sp>
        <p:sp>
          <p:nvSpPr>
            <p:cNvPr id="84" name="TextBox 83"/>
            <p:cNvSpPr txBox="1"/>
            <p:nvPr/>
          </p:nvSpPr>
          <p:spPr>
            <a:xfrm>
              <a:off x="17668726" y="3976520"/>
              <a:ext cx="1694895" cy="338467"/>
            </a:xfrm>
            <a:prstGeom prst="rect">
              <a:avLst/>
            </a:prstGeom>
            <a:noFill/>
          </p:spPr>
          <p:txBody>
            <a:bodyPr wrap="none" rtlCol="0">
              <a:spAutoFit/>
            </a:bodyPr>
            <a:lstStyle/>
            <a:p>
              <a:pPr algn="ctr"/>
              <a:r>
                <a:rPr lang="en-US" sz="1050" b="1" dirty="0">
                  <a:solidFill>
                    <a:schemeClr val="accent1"/>
                  </a:solidFill>
                  <a:latin typeface="Lato Light" charset="0"/>
                  <a:ea typeface="Lato Light" charset="0"/>
                  <a:cs typeface="Lato Light" charset="0"/>
                </a:rPr>
                <a:t>CEO &amp; FOUNDER</a:t>
              </a:r>
            </a:p>
          </p:txBody>
        </p:sp>
        <p:sp>
          <p:nvSpPr>
            <p:cNvPr id="85" name="TextBox 84"/>
            <p:cNvSpPr txBox="1"/>
            <p:nvPr/>
          </p:nvSpPr>
          <p:spPr>
            <a:xfrm>
              <a:off x="17151337" y="4261188"/>
              <a:ext cx="2704204" cy="338467"/>
            </a:xfrm>
            <a:prstGeom prst="rect">
              <a:avLst/>
            </a:prstGeom>
            <a:noFill/>
          </p:spPr>
          <p:txBody>
            <a:bodyPr wrap="square" rtlCol="0">
              <a:spAutoFit/>
            </a:bodyPr>
            <a:lstStyle/>
            <a:p>
              <a:pPr algn="ctr"/>
              <a:r>
                <a:rPr lang="en-US" sz="1050" dirty="0">
                  <a:latin typeface="Lato Light" charset="0"/>
                  <a:ea typeface="Lato Light" charset="0"/>
                  <a:cs typeface="Lato Light" charset="0"/>
                </a:rPr>
                <a:t>A telegraph wire, or a strand of</a:t>
              </a:r>
            </a:p>
          </p:txBody>
        </p:sp>
      </p:grpSp>
      <p:sp>
        <p:nvSpPr>
          <p:cNvPr id="11" name="Picture Placeholder 10"/>
          <p:cNvSpPr>
            <a:spLocks noGrp="1"/>
          </p:cNvSpPr>
          <p:nvPr>
            <p:ph type="pic" sz="quarter" idx="13"/>
          </p:nvPr>
        </p:nvSpPr>
        <p:spPr/>
      </p:sp>
      <p:sp>
        <p:nvSpPr>
          <p:cNvPr id="12" name="Picture Placeholder 11"/>
          <p:cNvSpPr>
            <a:spLocks noGrp="1"/>
          </p:cNvSpPr>
          <p:nvPr>
            <p:ph type="pic" sz="quarter" idx="17"/>
          </p:nvPr>
        </p:nvSpPr>
        <p:spPr/>
      </p:sp>
      <p:sp>
        <p:nvSpPr>
          <p:cNvPr id="13" name="Picture Placeholder 12"/>
          <p:cNvSpPr>
            <a:spLocks noGrp="1"/>
          </p:cNvSpPr>
          <p:nvPr>
            <p:ph type="pic" sz="quarter" idx="18"/>
          </p:nvPr>
        </p:nvSpPr>
        <p:spPr/>
      </p:sp>
      <p:sp>
        <p:nvSpPr>
          <p:cNvPr id="14" name="Picture Placeholder 13"/>
          <p:cNvSpPr>
            <a:spLocks noGrp="1"/>
          </p:cNvSpPr>
          <p:nvPr>
            <p:ph type="pic" sz="quarter" idx="19"/>
          </p:nvPr>
        </p:nvSpPr>
        <p:spPr/>
      </p:sp>
      <p:sp>
        <p:nvSpPr>
          <p:cNvPr id="15" name="Picture Placeholder 14"/>
          <p:cNvSpPr>
            <a:spLocks noGrp="1"/>
          </p:cNvSpPr>
          <p:nvPr>
            <p:ph type="pic" sz="quarter" idx="20"/>
          </p:nvPr>
        </p:nvSpPr>
        <p:spPr/>
      </p:sp>
      <p:sp>
        <p:nvSpPr>
          <p:cNvPr id="16" name="Picture Placeholder 15"/>
          <p:cNvSpPr>
            <a:spLocks noGrp="1"/>
          </p:cNvSpPr>
          <p:nvPr>
            <p:ph type="pic" sz="quarter" idx="21"/>
          </p:nvPr>
        </p:nvSpPr>
        <p:spPr/>
      </p:sp>
      <p:sp>
        <p:nvSpPr>
          <p:cNvPr id="17" name="Picture Placeholder 16"/>
          <p:cNvSpPr>
            <a:spLocks noGrp="1"/>
          </p:cNvSpPr>
          <p:nvPr>
            <p:ph type="pic" sz="quarter" idx="22"/>
          </p:nvPr>
        </p:nvSpPr>
        <p:spPr/>
      </p:sp>
      <p:sp>
        <p:nvSpPr>
          <p:cNvPr id="18" name="Picture Placeholder 17"/>
          <p:cNvSpPr>
            <a:spLocks noGrp="1"/>
          </p:cNvSpPr>
          <p:nvPr>
            <p:ph type="pic" sz="quarter" idx="23"/>
          </p:nvPr>
        </p:nvSpPr>
        <p:spPr/>
      </p:sp>
    </p:spTree>
    <p:extLst>
      <p:ext uri="{BB962C8B-B14F-4D97-AF65-F5344CB8AC3E}">
        <p14:creationId xmlns:p14="http://schemas.microsoft.com/office/powerpoint/2010/main" val="116713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1" y="0"/>
            <a:ext cx="18288001" cy="13716000"/>
          </a:xfrm>
          <a:prstGeom prst="rect">
            <a:avLst/>
          </a:prstGeom>
          <a:solidFill>
            <a:srgbClr val="242C35">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spcCol="0" rtlCol="0" anchor="ctr"/>
          <a:lstStyle/>
          <a:p>
            <a:pPr algn="ctr"/>
            <a:endParaRPr lang="en-US" sz="2701" dirty="0">
              <a:latin typeface="Lato Light" charset="0"/>
              <a:cs typeface="Lato Light" charset="0"/>
            </a:endParaRPr>
          </a:p>
        </p:txBody>
      </p:sp>
      <p:sp>
        <p:nvSpPr>
          <p:cNvPr id="2" name="Picture Placeholder 1"/>
          <p:cNvSpPr>
            <a:spLocks noGrp="1"/>
          </p:cNvSpPr>
          <p:nvPr>
            <p:ph type="pic" sz="quarter" idx="13"/>
          </p:nvPr>
        </p:nvSpPr>
        <p:spPr/>
      </p:sp>
      <p:sp>
        <p:nvSpPr>
          <p:cNvPr id="12" name="TextBox 11"/>
          <p:cNvSpPr txBox="1"/>
          <p:nvPr/>
        </p:nvSpPr>
        <p:spPr>
          <a:xfrm>
            <a:off x="5838101" y="6575016"/>
            <a:ext cx="6540573" cy="1419941"/>
          </a:xfrm>
          <a:prstGeom prst="rect">
            <a:avLst/>
          </a:prstGeom>
          <a:noFill/>
        </p:spPr>
        <p:txBody>
          <a:bodyPr wrap="none" rtlCol="0">
            <a:spAutoFit/>
          </a:bodyPr>
          <a:lstStyle/>
          <a:p>
            <a:pPr algn="ctr"/>
            <a:r>
              <a:rPr lang="en-US" sz="8627" b="1" dirty="0">
                <a:solidFill>
                  <a:schemeClr val="bg1"/>
                </a:solidFill>
                <a:latin typeface="Lato Black" charset="0"/>
                <a:ea typeface="Lato Black" charset="0"/>
                <a:cs typeface="Lato Black" charset="0"/>
              </a:rPr>
              <a:t>Our Services</a:t>
            </a:r>
            <a:endParaRPr lang="en-US" sz="10353" b="1" dirty="0">
              <a:solidFill>
                <a:schemeClr val="bg1"/>
              </a:solidFill>
              <a:latin typeface="Lato Black" charset="0"/>
              <a:ea typeface="Lato Black" charset="0"/>
              <a:cs typeface="Lato Black" charset="0"/>
            </a:endParaRPr>
          </a:p>
        </p:txBody>
      </p:sp>
      <p:sp>
        <p:nvSpPr>
          <p:cNvPr id="17" name="TextBox 16"/>
          <p:cNvSpPr txBox="1"/>
          <p:nvPr/>
        </p:nvSpPr>
        <p:spPr>
          <a:xfrm>
            <a:off x="4656693" y="8053520"/>
            <a:ext cx="8903399" cy="461793"/>
          </a:xfrm>
          <a:prstGeom prst="rect">
            <a:avLst/>
          </a:prstGeom>
          <a:noFill/>
        </p:spPr>
        <p:txBody>
          <a:bodyPr wrap="none" rtlCol="0">
            <a:spAutoFit/>
          </a:bodyPr>
          <a:lstStyle/>
          <a:p>
            <a:pPr algn="ctr"/>
            <a:r>
              <a:rPr lang="en-US" sz="2401" b="1" spc="450" dirty="0">
                <a:solidFill>
                  <a:schemeClr val="bg1"/>
                </a:solidFill>
                <a:latin typeface="Lato Black" charset="0"/>
                <a:ea typeface="Lato Black" charset="0"/>
                <a:cs typeface="Lato Black" charset="0"/>
              </a:rPr>
              <a:t>WRITE HERE SOMETHING ABOUT THE TOPIC</a:t>
            </a:r>
            <a:endParaRPr lang="en-US" sz="2701" b="1" spc="450" dirty="0">
              <a:solidFill>
                <a:schemeClr val="bg1"/>
              </a:solidFill>
              <a:latin typeface="Lato Black" charset="0"/>
              <a:ea typeface="Lato Black" charset="0"/>
              <a:cs typeface="Lato Black" charset="0"/>
            </a:endParaRPr>
          </a:p>
        </p:txBody>
      </p:sp>
      <p:sp>
        <p:nvSpPr>
          <p:cNvPr id="8" name="Shape 2645"/>
          <p:cNvSpPr/>
          <p:nvPr/>
        </p:nvSpPr>
        <p:spPr>
          <a:xfrm>
            <a:off x="8220902" y="4972302"/>
            <a:ext cx="1789034" cy="1301117"/>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Tree>
    <p:extLst>
      <p:ext uri="{BB962C8B-B14F-4D97-AF65-F5344CB8AC3E}">
        <p14:creationId xmlns:p14="http://schemas.microsoft.com/office/powerpoint/2010/main" val="7051787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TextBox 69"/>
          <p:cNvSpPr txBox="1"/>
          <p:nvPr/>
        </p:nvSpPr>
        <p:spPr>
          <a:xfrm>
            <a:off x="522328" y="2596291"/>
            <a:ext cx="5056965" cy="2477601"/>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These are scientific commentaries; but the commentaries of the whale men themselves sometimes consist in hard words and harder knocks—the Coke-upon-Littleton of the fist. True, among the more upright and honorable whale men allowances are always made </a:t>
            </a:r>
            <a:r>
              <a:rPr lang="en-US" sz="1800" dirty="0" smtClean="0">
                <a:latin typeface="Lato Light" charset="0"/>
                <a:ea typeface="Lato Light" charset="0"/>
                <a:cs typeface="Lato Light" charset="0"/>
              </a:rPr>
              <a:t>for</a:t>
            </a:r>
            <a:endParaRPr lang="en-US" sz="1800" dirty="0">
              <a:latin typeface="Lato Light" charset="0"/>
              <a:ea typeface="Lato Light" charset="0"/>
              <a:cs typeface="Lato Light" charset="0"/>
            </a:endParaRPr>
          </a:p>
        </p:txBody>
      </p:sp>
      <p:sp>
        <p:nvSpPr>
          <p:cNvPr id="86" name="TextBox 85"/>
          <p:cNvSpPr txBox="1"/>
          <p:nvPr/>
        </p:nvSpPr>
        <p:spPr>
          <a:xfrm>
            <a:off x="1639603" y="1861782"/>
            <a:ext cx="2816798" cy="600293"/>
          </a:xfrm>
          <a:prstGeom prst="rect">
            <a:avLst/>
          </a:prstGeom>
          <a:noFill/>
        </p:spPr>
        <p:txBody>
          <a:bodyPr wrap="none" rtlCol="0">
            <a:spAutoFit/>
          </a:bodyPr>
          <a:lstStyle/>
          <a:p>
            <a:pPr algn="ctr"/>
            <a:r>
              <a:rPr lang="en-US" sz="3301" b="1" dirty="0">
                <a:solidFill>
                  <a:schemeClr val="tx2"/>
                </a:solidFill>
                <a:latin typeface="Lato Black" charset="0"/>
                <a:ea typeface="Lato Black" charset="0"/>
                <a:cs typeface="Lato Black" charset="0"/>
              </a:rPr>
              <a:t>Service Name</a:t>
            </a:r>
          </a:p>
        </p:txBody>
      </p:sp>
      <p:sp>
        <p:nvSpPr>
          <p:cNvPr id="88" name="TextBox 87"/>
          <p:cNvSpPr txBox="1"/>
          <p:nvPr/>
        </p:nvSpPr>
        <p:spPr>
          <a:xfrm>
            <a:off x="12742699" y="2596292"/>
            <a:ext cx="5056965" cy="2477601"/>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These are scientific commentaries; but the commentaries of the whale men themselves sometimes consist in hard words and harder knocks—the Coke-upon-Littleton of the fist. True, among the more upright and honorable whale men allowances are always made </a:t>
            </a:r>
            <a:r>
              <a:rPr lang="en-US" sz="1800" dirty="0" smtClean="0">
                <a:latin typeface="Lato Light" charset="0"/>
                <a:ea typeface="Lato Light" charset="0"/>
                <a:cs typeface="Lato Light" charset="0"/>
              </a:rPr>
              <a:t>for</a:t>
            </a:r>
            <a:endParaRPr lang="en-US" sz="1800" dirty="0">
              <a:latin typeface="Lato Light" charset="0"/>
              <a:ea typeface="Lato Light" charset="0"/>
              <a:cs typeface="Lato Light" charset="0"/>
            </a:endParaRPr>
          </a:p>
        </p:txBody>
      </p:sp>
      <p:sp>
        <p:nvSpPr>
          <p:cNvPr id="89" name="TextBox 88"/>
          <p:cNvSpPr txBox="1"/>
          <p:nvPr/>
        </p:nvSpPr>
        <p:spPr>
          <a:xfrm>
            <a:off x="13859974" y="1861783"/>
            <a:ext cx="2816798" cy="600293"/>
          </a:xfrm>
          <a:prstGeom prst="rect">
            <a:avLst/>
          </a:prstGeom>
          <a:noFill/>
        </p:spPr>
        <p:txBody>
          <a:bodyPr wrap="none" rtlCol="0">
            <a:spAutoFit/>
          </a:bodyPr>
          <a:lstStyle/>
          <a:p>
            <a:pPr algn="ctr"/>
            <a:r>
              <a:rPr lang="en-US" sz="3301" b="1" dirty="0">
                <a:solidFill>
                  <a:schemeClr val="tx2"/>
                </a:solidFill>
                <a:latin typeface="Lato Black" charset="0"/>
                <a:ea typeface="Lato Black" charset="0"/>
                <a:cs typeface="Lato Black" charset="0"/>
              </a:rPr>
              <a:t>Service Name</a:t>
            </a:r>
          </a:p>
        </p:txBody>
      </p:sp>
      <p:sp>
        <p:nvSpPr>
          <p:cNvPr id="91" name="TextBox 90"/>
          <p:cNvSpPr txBox="1"/>
          <p:nvPr/>
        </p:nvSpPr>
        <p:spPr>
          <a:xfrm>
            <a:off x="6605094" y="9415453"/>
            <a:ext cx="5056965" cy="2477601"/>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These are scientific commentaries; but the commentaries of the whale men themselves sometimes consist in hard words and harder knocks—the Coke-upon-Littleton of the fist. True, among the more upright and honorable whale men allowances are always made </a:t>
            </a:r>
            <a:r>
              <a:rPr lang="en-US" sz="1800" dirty="0" smtClean="0">
                <a:latin typeface="Lato Light" charset="0"/>
                <a:ea typeface="Lato Light" charset="0"/>
                <a:cs typeface="Lato Light" charset="0"/>
              </a:rPr>
              <a:t>for</a:t>
            </a:r>
            <a:endParaRPr lang="en-US" sz="1800" dirty="0">
              <a:latin typeface="Lato Light" charset="0"/>
              <a:ea typeface="Lato Light" charset="0"/>
              <a:cs typeface="Lato Light" charset="0"/>
            </a:endParaRPr>
          </a:p>
        </p:txBody>
      </p:sp>
      <p:sp>
        <p:nvSpPr>
          <p:cNvPr id="92" name="TextBox 91"/>
          <p:cNvSpPr txBox="1"/>
          <p:nvPr/>
        </p:nvSpPr>
        <p:spPr>
          <a:xfrm>
            <a:off x="7722368" y="8680945"/>
            <a:ext cx="2816798" cy="600293"/>
          </a:xfrm>
          <a:prstGeom prst="rect">
            <a:avLst/>
          </a:prstGeom>
          <a:noFill/>
        </p:spPr>
        <p:txBody>
          <a:bodyPr wrap="none" rtlCol="0">
            <a:spAutoFit/>
          </a:bodyPr>
          <a:lstStyle/>
          <a:p>
            <a:pPr algn="ctr"/>
            <a:r>
              <a:rPr lang="en-US" sz="3301" b="1" dirty="0">
                <a:solidFill>
                  <a:schemeClr val="tx2"/>
                </a:solidFill>
                <a:latin typeface="Lato Black" charset="0"/>
                <a:ea typeface="Lato Black" charset="0"/>
                <a:cs typeface="Lato Black" charset="0"/>
              </a:rPr>
              <a:t>Service Name</a:t>
            </a:r>
          </a:p>
        </p:txBody>
      </p:sp>
      <p:sp>
        <p:nvSpPr>
          <p:cNvPr id="3" name="Picture Placeholder 2"/>
          <p:cNvSpPr>
            <a:spLocks noGrp="1"/>
          </p:cNvSpPr>
          <p:nvPr>
            <p:ph type="pic" sz="quarter" idx="10"/>
          </p:nvPr>
        </p:nvSpPr>
        <p:spPr/>
      </p:sp>
      <p:sp>
        <p:nvSpPr>
          <p:cNvPr id="2" name="Picture Placeholder 1"/>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8175727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6871948" y="2589115"/>
            <a:ext cx="4559261" cy="923458"/>
          </a:xfrm>
          <a:prstGeom prst="rect">
            <a:avLst/>
          </a:prstGeom>
          <a:noFill/>
        </p:spPr>
        <p:txBody>
          <a:bodyPr wrap="none" rtlCol="0">
            <a:spAutoFit/>
          </a:bodyPr>
          <a:lstStyle/>
          <a:p>
            <a:pPr algn="ctr"/>
            <a:r>
              <a:rPr lang="en-US" sz="5401" b="1">
                <a:solidFill>
                  <a:schemeClr val="tx2"/>
                </a:solidFill>
                <a:latin typeface="Lato Black" charset="0"/>
                <a:ea typeface="Lato Black" charset="0"/>
                <a:cs typeface="Lato Black" charset="0"/>
              </a:rPr>
              <a:t>Pricing Tables</a:t>
            </a:r>
            <a:endParaRPr lang="en-US" sz="5401" b="1" dirty="0">
              <a:solidFill>
                <a:schemeClr val="tx2"/>
              </a:solidFill>
              <a:latin typeface="Lato Black" charset="0"/>
              <a:ea typeface="Lato Black" charset="0"/>
              <a:cs typeface="Lato Black" charset="0"/>
            </a:endParaRPr>
          </a:p>
        </p:txBody>
      </p:sp>
      <p:sp>
        <p:nvSpPr>
          <p:cNvPr id="19" name="TextBox 18"/>
          <p:cNvSpPr txBox="1"/>
          <p:nvPr/>
        </p:nvSpPr>
        <p:spPr>
          <a:xfrm>
            <a:off x="3733128" y="3650205"/>
            <a:ext cx="10764579" cy="646331"/>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 party.</a:t>
            </a:r>
          </a:p>
        </p:txBody>
      </p:sp>
      <p:sp>
        <p:nvSpPr>
          <p:cNvPr id="5" name="Rectangle 4"/>
          <p:cNvSpPr/>
          <p:nvPr/>
        </p:nvSpPr>
        <p:spPr>
          <a:xfrm>
            <a:off x="1274673" y="4977899"/>
            <a:ext cx="5269563" cy="52695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2701"/>
          </a:p>
        </p:txBody>
      </p:sp>
      <p:sp>
        <p:nvSpPr>
          <p:cNvPr id="15" name="Rectangle 14"/>
          <p:cNvSpPr/>
          <p:nvPr/>
        </p:nvSpPr>
        <p:spPr>
          <a:xfrm>
            <a:off x="6544235" y="4977899"/>
            <a:ext cx="5269563" cy="52695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2701"/>
          </a:p>
        </p:txBody>
      </p:sp>
      <p:sp>
        <p:nvSpPr>
          <p:cNvPr id="16" name="Rectangle 15"/>
          <p:cNvSpPr/>
          <p:nvPr/>
        </p:nvSpPr>
        <p:spPr>
          <a:xfrm>
            <a:off x="11813798" y="4977899"/>
            <a:ext cx="5269563" cy="52695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2701"/>
          </a:p>
        </p:txBody>
      </p:sp>
      <p:grpSp>
        <p:nvGrpSpPr>
          <p:cNvPr id="7" name="Group 6"/>
          <p:cNvGrpSpPr/>
          <p:nvPr/>
        </p:nvGrpSpPr>
        <p:grpSpPr>
          <a:xfrm>
            <a:off x="2382072" y="8990364"/>
            <a:ext cx="3081502" cy="671588"/>
            <a:chOff x="10087547" y="9392933"/>
            <a:chExt cx="4107600" cy="895217"/>
          </a:xfrm>
        </p:grpSpPr>
        <p:sp>
          <p:nvSpPr>
            <p:cNvPr id="20" name="Rounded Rectangle 19"/>
            <p:cNvSpPr/>
            <p:nvPr/>
          </p:nvSpPr>
          <p:spPr>
            <a:xfrm>
              <a:off x="10087547" y="9392933"/>
              <a:ext cx="4107600" cy="895217"/>
            </a:xfrm>
            <a:prstGeom prst="roundRect">
              <a:avLst>
                <a:gd name="adj" fmla="val 50000"/>
              </a:avLst>
            </a:prstGeom>
            <a:solidFill>
              <a:srgbClr val="414E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TextBox 20"/>
            <p:cNvSpPr txBox="1"/>
            <p:nvPr/>
          </p:nvSpPr>
          <p:spPr>
            <a:xfrm>
              <a:off x="11217574" y="9508525"/>
              <a:ext cx="1880796" cy="615563"/>
            </a:xfrm>
            <a:prstGeom prst="rect">
              <a:avLst/>
            </a:prstGeom>
            <a:noFill/>
          </p:spPr>
          <p:txBody>
            <a:bodyPr wrap="none" rtlCol="0">
              <a:spAutoFit/>
            </a:bodyPr>
            <a:lstStyle/>
            <a:p>
              <a:pPr algn="ctr"/>
              <a:r>
                <a:rPr lang="en-US" sz="2401" b="1" dirty="0">
                  <a:solidFill>
                    <a:schemeClr val="bg1"/>
                  </a:solidFill>
                  <a:latin typeface="Lato Black" charset="0"/>
                  <a:ea typeface="Lato Black" charset="0"/>
                  <a:cs typeface="Lato Black" charset="0"/>
                </a:rPr>
                <a:t>$99/MO</a:t>
              </a:r>
            </a:p>
          </p:txBody>
        </p:sp>
      </p:grpSp>
      <p:grpSp>
        <p:nvGrpSpPr>
          <p:cNvPr id="23" name="Group 22"/>
          <p:cNvGrpSpPr/>
          <p:nvPr/>
        </p:nvGrpSpPr>
        <p:grpSpPr>
          <a:xfrm>
            <a:off x="7638266" y="8990364"/>
            <a:ext cx="3081502" cy="671588"/>
            <a:chOff x="10087547" y="9392933"/>
            <a:chExt cx="4107600" cy="895217"/>
          </a:xfrm>
        </p:grpSpPr>
        <p:sp>
          <p:nvSpPr>
            <p:cNvPr id="24" name="Rounded Rectangle 23"/>
            <p:cNvSpPr/>
            <p:nvPr/>
          </p:nvSpPr>
          <p:spPr>
            <a:xfrm>
              <a:off x="10087547" y="9392933"/>
              <a:ext cx="4107600" cy="895217"/>
            </a:xfrm>
            <a:prstGeom prst="roundRect">
              <a:avLst>
                <a:gd name="adj" fmla="val 50000"/>
              </a:avLst>
            </a:prstGeom>
            <a:solidFill>
              <a:srgbClr val="414E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5" name="TextBox 24"/>
            <p:cNvSpPr txBox="1"/>
            <p:nvPr/>
          </p:nvSpPr>
          <p:spPr>
            <a:xfrm>
              <a:off x="11098984" y="9508525"/>
              <a:ext cx="2117978" cy="615563"/>
            </a:xfrm>
            <a:prstGeom prst="rect">
              <a:avLst/>
            </a:prstGeom>
            <a:noFill/>
          </p:spPr>
          <p:txBody>
            <a:bodyPr wrap="none" rtlCol="0">
              <a:spAutoFit/>
            </a:bodyPr>
            <a:lstStyle/>
            <a:p>
              <a:pPr algn="ctr"/>
              <a:r>
                <a:rPr lang="en-US" sz="2401" b="1" dirty="0">
                  <a:solidFill>
                    <a:schemeClr val="bg1"/>
                  </a:solidFill>
                  <a:latin typeface="Lato Black" charset="0"/>
                  <a:ea typeface="Lato Black" charset="0"/>
                  <a:cs typeface="Lato Black" charset="0"/>
                </a:rPr>
                <a:t>$199/MO</a:t>
              </a:r>
            </a:p>
          </p:txBody>
        </p:sp>
      </p:grpSp>
      <p:grpSp>
        <p:nvGrpSpPr>
          <p:cNvPr id="26" name="Group 25"/>
          <p:cNvGrpSpPr/>
          <p:nvPr/>
        </p:nvGrpSpPr>
        <p:grpSpPr>
          <a:xfrm>
            <a:off x="12902078" y="8990364"/>
            <a:ext cx="3081502" cy="671588"/>
            <a:chOff x="10087547" y="9392933"/>
            <a:chExt cx="4107600" cy="895217"/>
          </a:xfrm>
        </p:grpSpPr>
        <p:sp>
          <p:nvSpPr>
            <p:cNvPr id="27" name="Rounded Rectangle 26"/>
            <p:cNvSpPr/>
            <p:nvPr/>
          </p:nvSpPr>
          <p:spPr>
            <a:xfrm>
              <a:off x="10087547" y="9392933"/>
              <a:ext cx="4107600" cy="895217"/>
            </a:xfrm>
            <a:prstGeom prst="roundRect">
              <a:avLst>
                <a:gd name="adj" fmla="val 50000"/>
              </a:avLst>
            </a:prstGeom>
            <a:solidFill>
              <a:srgbClr val="414E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8" name="TextBox 27"/>
            <p:cNvSpPr txBox="1"/>
            <p:nvPr/>
          </p:nvSpPr>
          <p:spPr>
            <a:xfrm>
              <a:off x="11098982" y="9508525"/>
              <a:ext cx="2117978" cy="615563"/>
            </a:xfrm>
            <a:prstGeom prst="rect">
              <a:avLst/>
            </a:prstGeom>
            <a:noFill/>
          </p:spPr>
          <p:txBody>
            <a:bodyPr wrap="none" rtlCol="0">
              <a:spAutoFit/>
            </a:bodyPr>
            <a:lstStyle/>
            <a:p>
              <a:pPr algn="ctr"/>
              <a:r>
                <a:rPr lang="en-US" sz="2401" b="1" dirty="0">
                  <a:solidFill>
                    <a:schemeClr val="bg1"/>
                  </a:solidFill>
                  <a:latin typeface="Lato Black" charset="0"/>
                  <a:ea typeface="Lato Black" charset="0"/>
                  <a:cs typeface="Lato Black" charset="0"/>
                </a:rPr>
                <a:t>$279/MO</a:t>
              </a:r>
            </a:p>
          </p:txBody>
        </p:sp>
      </p:grpSp>
      <p:sp>
        <p:nvSpPr>
          <p:cNvPr id="30" name="TextBox 29"/>
          <p:cNvSpPr txBox="1"/>
          <p:nvPr/>
        </p:nvSpPr>
        <p:spPr>
          <a:xfrm>
            <a:off x="2482016" y="5825485"/>
            <a:ext cx="2906565" cy="923458"/>
          </a:xfrm>
          <a:prstGeom prst="rect">
            <a:avLst/>
          </a:prstGeom>
          <a:noFill/>
        </p:spPr>
        <p:txBody>
          <a:bodyPr wrap="none" rtlCol="0">
            <a:spAutoFit/>
          </a:bodyPr>
          <a:lstStyle/>
          <a:p>
            <a:pPr algn="ctr"/>
            <a:r>
              <a:rPr lang="en-US" sz="5401" b="1" dirty="0">
                <a:solidFill>
                  <a:schemeClr val="bg1"/>
                </a:solidFill>
                <a:latin typeface="Lato Black" charset="0"/>
                <a:ea typeface="Lato Black" charset="0"/>
                <a:cs typeface="Lato Black" charset="0"/>
              </a:rPr>
              <a:t>Personal</a:t>
            </a:r>
          </a:p>
        </p:txBody>
      </p:sp>
      <p:sp>
        <p:nvSpPr>
          <p:cNvPr id="32" name="TextBox 31"/>
          <p:cNvSpPr txBox="1"/>
          <p:nvPr/>
        </p:nvSpPr>
        <p:spPr>
          <a:xfrm>
            <a:off x="2858718" y="5581561"/>
            <a:ext cx="2153155" cy="381002"/>
          </a:xfrm>
          <a:prstGeom prst="rect">
            <a:avLst/>
          </a:prstGeom>
          <a:noFill/>
        </p:spPr>
        <p:txBody>
          <a:bodyPr wrap="none" rtlCol="0">
            <a:spAutoFit/>
          </a:bodyPr>
          <a:lstStyle/>
          <a:p>
            <a:pPr algn="ctr"/>
            <a:r>
              <a:rPr lang="en-US" sz="1876" b="1" spc="450">
                <a:solidFill>
                  <a:schemeClr val="bg1"/>
                </a:solidFill>
                <a:latin typeface="Lato Black" charset="0"/>
                <a:ea typeface="Lato Black" charset="0"/>
                <a:cs typeface="Lato Black" charset="0"/>
              </a:rPr>
              <a:t>BASIC PLAN</a:t>
            </a:r>
            <a:endParaRPr lang="en-US" sz="1876" b="1" spc="450" dirty="0">
              <a:solidFill>
                <a:schemeClr val="bg1"/>
              </a:solidFill>
              <a:latin typeface="Lato Black" charset="0"/>
              <a:ea typeface="Lato Black" charset="0"/>
              <a:cs typeface="Lato Black" charset="0"/>
            </a:endParaRPr>
          </a:p>
        </p:txBody>
      </p:sp>
      <p:sp>
        <p:nvSpPr>
          <p:cNvPr id="33" name="TextBox 32"/>
          <p:cNvSpPr txBox="1"/>
          <p:nvPr/>
        </p:nvSpPr>
        <p:spPr>
          <a:xfrm>
            <a:off x="1859719" y="7046525"/>
            <a:ext cx="4150211" cy="1477328"/>
          </a:xfrm>
          <a:prstGeom prst="rect">
            <a:avLst/>
          </a:prstGeom>
          <a:noFill/>
        </p:spPr>
        <p:txBody>
          <a:bodyPr wrap="square" rtlCol="0">
            <a:spAutoFit/>
          </a:bodyPr>
          <a:lstStyle/>
          <a:p>
            <a:pPr algn="ctr"/>
            <a:r>
              <a:rPr lang="en-US" sz="1800" dirty="0">
                <a:solidFill>
                  <a:schemeClr val="bg1"/>
                </a:solidFill>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 party.</a:t>
            </a:r>
          </a:p>
        </p:txBody>
      </p:sp>
      <p:sp>
        <p:nvSpPr>
          <p:cNvPr id="34" name="TextBox 33"/>
          <p:cNvSpPr txBox="1"/>
          <p:nvPr/>
        </p:nvSpPr>
        <p:spPr>
          <a:xfrm>
            <a:off x="7717487" y="5825485"/>
            <a:ext cx="2906565" cy="923458"/>
          </a:xfrm>
          <a:prstGeom prst="rect">
            <a:avLst/>
          </a:prstGeom>
          <a:noFill/>
        </p:spPr>
        <p:txBody>
          <a:bodyPr wrap="none" rtlCol="0">
            <a:spAutoFit/>
          </a:bodyPr>
          <a:lstStyle/>
          <a:p>
            <a:pPr algn="ctr"/>
            <a:r>
              <a:rPr lang="en-US" sz="5401" b="1" dirty="0">
                <a:solidFill>
                  <a:schemeClr val="bg1"/>
                </a:solidFill>
                <a:latin typeface="Lato Black" charset="0"/>
                <a:ea typeface="Lato Black" charset="0"/>
                <a:cs typeface="Lato Black" charset="0"/>
              </a:rPr>
              <a:t>Personal</a:t>
            </a:r>
          </a:p>
        </p:txBody>
      </p:sp>
      <p:sp>
        <p:nvSpPr>
          <p:cNvPr id="35" name="TextBox 34"/>
          <p:cNvSpPr txBox="1"/>
          <p:nvPr/>
        </p:nvSpPr>
        <p:spPr>
          <a:xfrm>
            <a:off x="8094190" y="5581561"/>
            <a:ext cx="2153155" cy="381002"/>
          </a:xfrm>
          <a:prstGeom prst="rect">
            <a:avLst/>
          </a:prstGeom>
          <a:noFill/>
        </p:spPr>
        <p:txBody>
          <a:bodyPr wrap="none" rtlCol="0">
            <a:spAutoFit/>
          </a:bodyPr>
          <a:lstStyle/>
          <a:p>
            <a:pPr algn="ctr"/>
            <a:r>
              <a:rPr lang="en-US" sz="1876" b="1" spc="450">
                <a:solidFill>
                  <a:schemeClr val="bg1"/>
                </a:solidFill>
                <a:latin typeface="Lato Black" charset="0"/>
                <a:ea typeface="Lato Black" charset="0"/>
                <a:cs typeface="Lato Black" charset="0"/>
              </a:rPr>
              <a:t>BASIC PLAN</a:t>
            </a:r>
            <a:endParaRPr lang="en-US" sz="1876" b="1" spc="450" dirty="0">
              <a:solidFill>
                <a:schemeClr val="bg1"/>
              </a:solidFill>
              <a:latin typeface="Lato Black" charset="0"/>
              <a:ea typeface="Lato Black" charset="0"/>
              <a:cs typeface="Lato Black" charset="0"/>
            </a:endParaRPr>
          </a:p>
        </p:txBody>
      </p:sp>
      <p:sp>
        <p:nvSpPr>
          <p:cNvPr id="36" name="TextBox 35"/>
          <p:cNvSpPr txBox="1"/>
          <p:nvPr/>
        </p:nvSpPr>
        <p:spPr>
          <a:xfrm>
            <a:off x="7095190" y="7046525"/>
            <a:ext cx="4150211" cy="1477328"/>
          </a:xfrm>
          <a:prstGeom prst="rect">
            <a:avLst/>
          </a:prstGeom>
          <a:noFill/>
        </p:spPr>
        <p:txBody>
          <a:bodyPr wrap="square" rtlCol="0">
            <a:spAutoFit/>
          </a:bodyPr>
          <a:lstStyle/>
          <a:p>
            <a:pPr algn="ctr"/>
            <a:r>
              <a:rPr lang="en-US" sz="1800" dirty="0">
                <a:solidFill>
                  <a:schemeClr val="bg1"/>
                </a:solidFill>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 party.</a:t>
            </a:r>
          </a:p>
        </p:txBody>
      </p:sp>
      <p:sp>
        <p:nvSpPr>
          <p:cNvPr id="37" name="TextBox 36"/>
          <p:cNvSpPr txBox="1"/>
          <p:nvPr/>
        </p:nvSpPr>
        <p:spPr>
          <a:xfrm>
            <a:off x="12970401" y="5825485"/>
            <a:ext cx="2906565" cy="923458"/>
          </a:xfrm>
          <a:prstGeom prst="rect">
            <a:avLst/>
          </a:prstGeom>
          <a:noFill/>
        </p:spPr>
        <p:txBody>
          <a:bodyPr wrap="none" rtlCol="0">
            <a:spAutoFit/>
          </a:bodyPr>
          <a:lstStyle/>
          <a:p>
            <a:pPr algn="ctr"/>
            <a:r>
              <a:rPr lang="en-US" sz="5401" b="1" dirty="0">
                <a:solidFill>
                  <a:schemeClr val="bg1"/>
                </a:solidFill>
                <a:latin typeface="Lato Black" charset="0"/>
                <a:ea typeface="Lato Black" charset="0"/>
                <a:cs typeface="Lato Black" charset="0"/>
              </a:rPr>
              <a:t>Personal</a:t>
            </a:r>
          </a:p>
        </p:txBody>
      </p:sp>
      <p:sp>
        <p:nvSpPr>
          <p:cNvPr id="38" name="TextBox 37"/>
          <p:cNvSpPr txBox="1"/>
          <p:nvPr/>
        </p:nvSpPr>
        <p:spPr>
          <a:xfrm>
            <a:off x="13347104" y="5581561"/>
            <a:ext cx="2153155" cy="381002"/>
          </a:xfrm>
          <a:prstGeom prst="rect">
            <a:avLst/>
          </a:prstGeom>
          <a:noFill/>
        </p:spPr>
        <p:txBody>
          <a:bodyPr wrap="none" rtlCol="0">
            <a:spAutoFit/>
          </a:bodyPr>
          <a:lstStyle/>
          <a:p>
            <a:pPr algn="ctr"/>
            <a:r>
              <a:rPr lang="en-US" sz="1876" b="1" spc="450">
                <a:solidFill>
                  <a:schemeClr val="bg1"/>
                </a:solidFill>
                <a:latin typeface="Lato Black" charset="0"/>
                <a:ea typeface="Lato Black" charset="0"/>
                <a:cs typeface="Lato Black" charset="0"/>
              </a:rPr>
              <a:t>BASIC PLAN</a:t>
            </a:r>
            <a:endParaRPr lang="en-US" sz="1876" b="1" spc="450" dirty="0">
              <a:solidFill>
                <a:schemeClr val="bg1"/>
              </a:solidFill>
              <a:latin typeface="Lato Black" charset="0"/>
              <a:ea typeface="Lato Black" charset="0"/>
              <a:cs typeface="Lato Black" charset="0"/>
            </a:endParaRPr>
          </a:p>
        </p:txBody>
      </p:sp>
      <p:sp>
        <p:nvSpPr>
          <p:cNvPr id="39" name="TextBox 38"/>
          <p:cNvSpPr txBox="1"/>
          <p:nvPr/>
        </p:nvSpPr>
        <p:spPr>
          <a:xfrm>
            <a:off x="12348104" y="7046525"/>
            <a:ext cx="4150211" cy="1477328"/>
          </a:xfrm>
          <a:prstGeom prst="rect">
            <a:avLst/>
          </a:prstGeom>
          <a:noFill/>
        </p:spPr>
        <p:txBody>
          <a:bodyPr wrap="square" rtlCol="0">
            <a:spAutoFit/>
          </a:bodyPr>
          <a:lstStyle/>
          <a:p>
            <a:pPr algn="ctr"/>
            <a:r>
              <a:rPr lang="en-US" sz="1800" dirty="0">
                <a:solidFill>
                  <a:schemeClr val="bg1"/>
                </a:solidFill>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 party.</a:t>
            </a:r>
          </a:p>
        </p:txBody>
      </p:sp>
    </p:spTree>
    <p:extLst>
      <p:ext uri="{BB962C8B-B14F-4D97-AF65-F5344CB8AC3E}">
        <p14:creationId xmlns:p14="http://schemas.microsoft.com/office/powerpoint/2010/main" val="2723120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8446437"/>
            <a:ext cx="6096000" cy="5269563"/>
          </a:xfrm>
          <a:prstGeom prst="rect">
            <a:avLst/>
          </a:prstGeom>
          <a:solidFill>
            <a:srgbClr val="242C3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2701"/>
          </a:p>
        </p:txBody>
      </p:sp>
      <p:sp>
        <p:nvSpPr>
          <p:cNvPr id="15" name="Rectangle 14"/>
          <p:cNvSpPr/>
          <p:nvPr/>
        </p:nvSpPr>
        <p:spPr>
          <a:xfrm>
            <a:off x="6096002" y="8446437"/>
            <a:ext cx="6096000" cy="5269563"/>
          </a:xfrm>
          <a:prstGeom prst="rect">
            <a:avLst/>
          </a:prstGeom>
          <a:solidFill>
            <a:srgbClr val="414E5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2701"/>
          </a:p>
        </p:txBody>
      </p:sp>
      <p:sp>
        <p:nvSpPr>
          <p:cNvPr id="16" name="Rectangle 15"/>
          <p:cNvSpPr/>
          <p:nvPr/>
        </p:nvSpPr>
        <p:spPr>
          <a:xfrm>
            <a:off x="12192002" y="8446437"/>
            <a:ext cx="6096000" cy="5269563"/>
          </a:xfrm>
          <a:prstGeom prst="rect">
            <a:avLst/>
          </a:prstGeom>
          <a:solidFill>
            <a:srgbClr val="242C3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2701"/>
          </a:p>
        </p:txBody>
      </p:sp>
      <p:sp>
        <p:nvSpPr>
          <p:cNvPr id="31" name="TextBox 30"/>
          <p:cNvSpPr txBox="1"/>
          <p:nvPr/>
        </p:nvSpPr>
        <p:spPr>
          <a:xfrm>
            <a:off x="685162" y="10630977"/>
            <a:ext cx="4725676" cy="923330"/>
          </a:xfrm>
          <a:prstGeom prst="rect">
            <a:avLst/>
          </a:prstGeom>
          <a:noFill/>
        </p:spPr>
        <p:txBody>
          <a:bodyPr wrap="square" rtlCol="0">
            <a:spAutoFit/>
          </a:bodyPr>
          <a:lstStyle/>
          <a:p>
            <a:r>
              <a:rPr lang="en-US" sz="1800" dirty="0">
                <a:solidFill>
                  <a:schemeClr val="bg1"/>
                </a:solidFill>
                <a:latin typeface="Lato Light" charset="0"/>
                <a:ea typeface="Lato Light" charset="0"/>
                <a:cs typeface="Lato Light" charset="0"/>
              </a:rPr>
              <a:t>A telegraph wire, or a strand of cobweb, it is all the same. Likewise a fish is technically fast when it bears a waif, or any other recognized</a:t>
            </a:r>
          </a:p>
        </p:txBody>
      </p:sp>
      <p:sp>
        <p:nvSpPr>
          <p:cNvPr id="40" name="TextBox 39"/>
          <p:cNvSpPr txBox="1"/>
          <p:nvPr/>
        </p:nvSpPr>
        <p:spPr>
          <a:xfrm>
            <a:off x="685162" y="9539889"/>
            <a:ext cx="4733988" cy="1108252"/>
          </a:xfrm>
          <a:prstGeom prst="rect">
            <a:avLst/>
          </a:prstGeom>
          <a:noFill/>
        </p:spPr>
        <p:txBody>
          <a:bodyPr wrap="none" rtlCol="0">
            <a:spAutoFit/>
          </a:bodyPr>
          <a:lstStyle/>
          <a:p>
            <a:r>
              <a:rPr lang="en-US" sz="3301" b="1" dirty="0">
                <a:solidFill>
                  <a:schemeClr val="bg1"/>
                </a:solidFill>
                <a:latin typeface="Lato Black" charset="0"/>
                <a:ea typeface="Lato Black" charset="0"/>
                <a:cs typeface="Lato Black" charset="0"/>
              </a:rPr>
              <a:t>Write here a nice</a:t>
            </a:r>
          </a:p>
          <a:p>
            <a:r>
              <a:rPr lang="en-US" sz="3301" b="1" dirty="0">
                <a:solidFill>
                  <a:schemeClr val="bg1"/>
                </a:solidFill>
                <a:latin typeface="Lato Black" charset="0"/>
                <a:ea typeface="Lato Black" charset="0"/>
                <a:cs typeface="Lato Black" charset="0"/>
              </a:rPr>
              <a:t>Title about what you do</a:t>
            </a:r>
          </a:p>
        </p:txBody>
      </p:sp>
      <p:sp>
        <p:nvSpPr>
          <p:cNvPr id="3" name="Rectangle 2"/>
          <p:cNvSpPr/>
          <p:nvPr/>
        </p:nvSpPr>
        <p:spPr>
          <a:xfrm>
            <a:off x="685162" y="11718537"/>
            <a:ext cx="3199669" cy="7040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2701"/>
          </a:p>
        </p:txBody>
      </p:sp>
      <p:sp>
        <p:nvSpPr>
          <p:cNvPr id="41" name="TextBox 40"/>
          <p:cNvSpPr txBox="1"/>
          <p:nvPr/>
        </p:nvSpPr>
        <p:spPr>
          <a:xfrm>
            <a:off x="1468906" y="11911867"/>
            <a:ext cx="1632178" cy="253916"/>
          </a:xfrm>
          <a:prstGeom prst="rect">
            <a:avLst/>
          </a:prstGeom>
          <a:noFill/>
        </p:spPr>
        <p:txBody>
          <a:bodyPr wrap="none" rtlCol="0">
            <a:spAutoFit/>
          </a:bodyPr>
          <a:lstStyle/>
          <a:p>
            <a:pPr algn="ctr"/>
            <a:r>
              <a:rPr lang="en-US" sz="1050" b="1" spc="450" dirty="0">
                <a:solidFill>
                  <a:schemeClr val="bg1"/>
                </a:solidFill>
                <a:latin typeface="Lato Black" charset="0"/>
                <a:ea typeface="Lato Black" charset="0"/>
                <a:cs typeface="Lato Black" charset="0"/>
              </a:rPr>
              <a:t>LEARN MORE</a:t>
            </a:r>
          </a:p>
        </p:txBody>
      </p:sp>
      <p:sp>
        <p:nvSpPr>
          <p:cNvPr id="42" name="TextBox 41"/>
          <p:cNvSpPr txBox="1"/>
          <p:nvPr/>
        </p:nvSpPr>
        <p:spPr>
          <a:xfrm>
            <a:off x="6800683" y="10630979"/>
            <a:ext cx="4725676" cy="923330"/>
          </a:xfrm>
          <a:prstGeom prst="rect">
            <a:avLst/>
          </a:prstGeom>
          <a:noFill/>
        </p:spPr>
        <p:txBody>
          <a:bodyPr wrap="square" rtlCol="0">
            <a:spAutoFit/>
          </a:bodyPr>
          <a:lstStyle/>
          <a:p>
            <a:r>
              <a:rPr lang="en-US" sz="1800" dirty="0">
                <a:solidFill>
                  <a:schemeClr val="bg1"/>
                </a:solidFill>
                <a:latin typeface="Lato Light" charset="0"/>
                <a:ea typeface="Lato Light" charset="0"/>
                <a:cs typeface="Lato Light" charset="0"/>
              </a:rPr>
              <a:t>A telegraph wire, or a strand of cobweb, it is all the same. Likewise a fish is technically fast when it bears a waif, or any other recognized</a:t>
            </a:r>
          </a:p>
        </p:txBody>
      </p:sp>
      <p:sp>
        <p:nvSpPr>
          <p:cNvPr id="43" name="TextBox 42"/>
          <p:cNvSpPr txBox="1"/>
          <p:nvPr/>
        </p:nvSpPr>
        <p:spPr>
          <a:xfrm>
            <a:off x="6800682" y="9539889"/>
            <a:ext cx="4733988" cy="1108252"/>
          </a:xfrm>
          <a:prstGeom prst="rect">
            <a:avLst/>
          </a:prstGeom>
          <a:noFill/>
        </p:spPr>
        <p:txBody>
          <a:bodyPr wrap="none" rtlCol="0">
            <a:spAutoFit/>
          </a:bodyPr>
          <a:lstStyle/>
          <a:p>
            <a:r>
              <a:rPr lang="en-US" sz="3301" b="1" dirty="0">
                <a:solidFill>
                  <a:schemeClr val="bg1"/>
                </a:solidFill>
                <a:latin typeface="Lato Black" charset="0"/>
                <a:ea typeface="Lato Black" charset="0"/>
                <a:cs typeface="Lato Black" charset="0"/>
              </a:rPr>
              <a:t>Write here a nice</a:t>
            </a:r>
          </a:p>
          <a:p>
            <a:r>
              <a:rPr lang="en-US" sz="3301" b="1" dirty="0">
                <a:solidFill>
                  <a:schemeClr val="bg1"/>
                </a:solidFill>
                <a:latin typeface="Lato Black" charset="0"/>
                <a:ea typeface="Lato Black" charset="0"/>
                <a:cs typeface="Lato Black" charset="0"/>
              </a:rPr>
              <a:t>Title about what you do</a:t>
            </a:r>
          </a:p>
        </p:txBody>
      </p:sp>
      <p:sp>
        <p:nvSpPr>
          <p:cNvPr id="44" name="Rectangle 43"/>
          <p:cNvSpPr/>
          <p:nvPr/>
        </p:nvSpPr>
        <p:spPr>
          <a:xfrm>
            <a:off x="6800681" y="11718539"/>
            <a:ext cx="3199669" cy="704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2701"/>
          </a:p>
        </p:txBody>
      </p:sp>
      <p:sp>
        <p:nvSpPr>
          <p:cNvPr id="45" name="TextBox 44"/>
          <p:cNvSpPr txBox="1"/>
          <p:nvPr/>
        </p:nvSpPr>
        <p:spPr>
          <a:xfrm>
            <a:off x="7584427" y="11911868"/>
            <a:ext cx="1632178" cy="253916"/>
          </a:xfrm>
          <a:prstGeom prst="rect">
            <a:avLst/>
          </a:prstGeom>
          <a:noFill/>
        </p:spPr>
        <p:txBody>
          <a:bodyPr wrap="none" rtlCol="0">
            <a:spAutoFit/>
          </a:bodyPr>
          <a:lstStyle/>
          <a:p>
            <a:pPr algn="ctr"/>
            <a:r>
              <a:rPr lang="en-US" sz="1050" b="1" spc="450">
                <a:solidFill>
                  <a:schemeClr val="bg1"/>
                </a:solidFill>
                <a:latin typeface="Lato Black" charset="0"/>
                <a:ea typeface="Lato Black" charset="0"/>
                <a:cs typeface="Lato Black" charset="0"/>
              </a:rPr>
              <a:t>LEARN MORE</a:t>
            </a:r>
            <a:endParaRPr lang="en-US" sz="1050" b="1" spc="450" dirty="0">
              <a:solidFill>
                <a:schemeClr val="bg1"/>
              </a:solidFill>
              <a:latin typeface="Lato Black" charset="0"/>
              <a:ea typeface="Lato Black" charset="0"/>
              <a:cs typeface="Lato Black" charset="0"/>
            </a:endParaRPr>
          </a:p>
        </p:txBody>
      </p:sp>
      <p:sp>
        <p:nvSpPr>
          <p:cNvPr id="46" name="TextBox 45"/>
          <p:cNvSpPr txBox="1"/>
          <p:nvPr/>
        </p:nvSpPr>
        <p:spPr>
          <a:xfrm>
            <a:off x="12877163" y="10630979"/>
            <a:ext cx="4725676" cy="923330"/>
          </a:xfrm>
          <a:prstGeom prst="rect">
            <a:avLst/>
          </a:prstGeom>
          <a:noFill/>
        </p:spPr>
        <p:txBody>
          <a:bodyPr wrap="square" rtlCol="0">
            <a:spAutoFit/>
          </a:bodyPr>
          <a:lstStyle/>
          <a:p>
            <a:r>
              <a:rPr lang="en-US" sz="1800" dirty="0">
                <a:solidFill>
                  <a:schemeClr val="bg1"/>
                </a:solidFill>
                <a:latin typeface="Lato Light" charset="0"/>
                <a:ea typeface="Lato Light" charset="0"/>
                <a:cs typeface="Lato Light" charset="0"/>
              </a:rPr>
              <a:t>A telegraph wire, or a strand of cobweb, it is all the same. Likewise a fish is technically fast when it bears a waif, or any other recognized</a:t>
            </a:r>
          </a:p>
        </p:txBody>
      </p:sp>
      <p:sp>
        <p:nvSpPr>
          <p:cNvPr id="47" name="TextBox 46"/>
          <p:cNvSpPr txBox="1"/>
          <p:nvPr/>
        </p:nvSpPr>
        <p:spPr>
          <a:xfrm>
            <a:off x="12877163" y="9539889"/>
            <a:ext cx="4733988" cy="1108252"/>
          </a:xfrm>
          <a:prstGeom prst="rect">
            <a:avLst/>
          </a:prstGeom>
          <a:noFill/>
        </p:spPr>
        <p:txBody>
          <a:bodyPr wrap="none" rtlCol="0">
            <a:spAutoFit/>
          </a:bodyPr>
          <a:lstStyle/>
          <a:p>
            <a:r>
              <a:rPr lang="en-US" sz="3301" b="1" dirty="0">
                <a:solidFill>
                  <a:schemeClr val="bg1"/>
                </a:solidFill>
                <a:latin typeface="Lato Black" charset="0"/>
                <a:ea typeface="Lato Black" charset="0"/>
                <a:cs typeface="Lato Black" charset="0"/>
              </a:rPr>
              <a:t>Write here a nice</a:t>
            </a:r>
          </a:p>
          <a:p>
            <a:r>
              <a:rPr lang="en-US" sz="3301" b="1" dirty="0">
                <a:solidFill>
                  <a:schemeClr val="bg1"/>
                </a:solidFill>
                <a:latin typeface="Lato Black" charset="0"/>
                <a:ea typeface="Lato Black" charset="0"/>
                <a:cs typeface="Lato Black" charset="0"/>
              </a:rPr>
              <a:t>Title about what you do</a:t>
            </a:r>
          </a:p>
        </p:txBody>
      </p:sp>
      <p:sp>
        <p:nvSpPr>
          <p:cNvPr id="48" name="Rectangle 47"/>
          <p:cNvSpPr/>
          <p:nvPr/>
        </p:nvSpPr>
        <p:spPr>
          <a:xfrm>
            <a:off x="12877161" y="11718539"/>
            <a:ext cx="3199669" cy="704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2701"/>
          </a:p>
        </p:txBody>
      </p:sp>
      <p:sp>
        <p:nvSpPr>
          <p:cNvPr id="49" name="TextBox 48"/>
          <p:cNvSpPr txBox="1"/>
          <p:nvPr/>
        </p:nvSpPr>
        <p:spPr>
          <a:xfrm>
            <a:off x="13660907" y="11911868"/>
            <a:ext cx="1632178" cy="253916"/>
          </a:xfrm>
          <a:prstGeom prst="rect">
            <a:avLst/>
          </a:prstGeom>
          <a:noFill/>
        </p:spPr>
        <p:txBody>
          <a:bodyPr wrap="none" rtlCol="0">
            <a:spAutoFit/>
          </a:bodyPr>
          <a:lstStyle/>
          <a:p>
            <a:pPr algn="ctr"/>
            <a:r>
              <a:rPr lang="en-US" sz="1050" b="1" spc="450">
                <a:solidFill>
                  <a:schemeClr val="bg1"/>
                </a:solidFill>
                <a:latin typeface="Lato Black" charset="0"/>
                <a:ea typeface="Lato Black" charset="0"/>
                <a:cs typeface="Lato Black" charset="0"/>
              </a:rPr>
              <a:t>LEARN MORE</a:t>
            </a:r>
            <a:endParaRPr lang="en-US" sz="1050" b="1" spc="450" dirty="0">
              <a:solidFill>
                <a:schemeClr val="bg1"/>
              </a:solidFill>
              <a:latin typeface="Lato Black" charset="0"/>
              <a:ea typeface="Lato Black" charset="0"/>
              <a:cs typeface="Lato Black" charset="0"/>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7539598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7287932" y="1176773"/>
            <a:ext cx="3727302"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Our Clients</a:t>
            </a:r>
          </a:p>
        </p:txBody>
      </p:sp>
      <p:sp>
        <p:nvSpPr>
          <p:cNvPr id="38" name="TextBox 37"/>
          <p:cNvSpPr txBox="1"/>
          <p:nvPr/>
        </p:nvSpPr>
        <p:spPr>
          <a:xfrm>
            <a:off x="3733128" y="2237863"/>
            <a:ext cx="10764579" cy="369332"/>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Likewise a fish is technically fast when it bears a</a:t>
            </a:r>
          </a:p>
        </p:txBody>
      </p:sp>
      <p:sp>
        <p:nvSpPr>
          <p:cNvPr id="14" name="Picture Placeholder 13"/>
          <p:cNvSpPr>
            <a:spLocks noGrp="1"/>
          </p:cNvSpPr>
          <p:nvPr>
            <p:ph type="pic" sz="quarter" idx="14"/>
          </p:nvPr>
        </p:nvSpPr>
        <p:spPr/>
      </p:sp>
      <p:sp>
        <p:nvSpPr>
          <p:cNvPr id="15" name="Picture Placeholder 14"/>
          <p:cNvSpPr>
            <a:spLocks noGrp="1"/>
          </p:cNvSpPr>
          <p:nvPr>
            <p:ph type="pic" sz="quarter" idx="15"/>
          </p:nvPr>
        </p:nvSpPr>
        <p:spPr/>
      </p:sp>
      <p:sp>
        <p:nvSpPr>
          <p:cNvPr id="16" name="Picture Placeholder 15"/>
          <p:cNvSpPr>
            <a:spLocks noGrp="1"/>
          </p:cNvSpPr>
          <p:nvPr>
            <p:ph type="pic" sz="quarter" idx="16"/>
          </p:nvPr>
        </p:nvSpPr>
        <p:spPr/>
      </p:sp>
      <p:sp>
        <p:nvSpPr>
          <p:cNvPr id="17" name="Picture Placeholder 16"/>
          <p:cNvSpPr>
            <a:spLocks noGrp="1"/>
          </p:cNvSpPr>
          <p:nvPr>
            <p:ph type="pic" sz="quarter" idx="17"/>
          </p:nvPr>
        </p:nvSpPr>
        <p:spPr/>
      </p:sp>
      <p:sp>
        <p:nvSpPr>
          <p:cNvPr id="18" name="Picture Placeholder 17"/>
          <p:cNvSpPr>
            <a:spLocks noGrp="1"/>
          </p:cNvSpPr>
          <p:nvPr>
            <p:ph type="pic" sz="quarter" idx="18"/>
          </p:nvPr>
        </p:nvSpPr>
        <p:spPr/>
      </p:sp>
      <p:sp>
        <p:nvSpPr>
          <p:cNvPr id="19" name="Picture Placeholder 18"/>
          <p:cNvSpPr>
            <a:spLocks noGrp="1"/>
          </p:cNvSpPr>
          <p:nvPr>
            <p:ph type="pic" sz="quarter" idx="19"/>
          </p:nvPr>
        </p:nvSpPr>
        <p:spPr/>
      </p:sp>
      <p:sp>
        <p:nvSpPr>
          <p:cNvPr id="20" name="Picture Placeholder 19"/>
          <p:cNvSpPr>
            <a:spLocks noGrp="1"/>
          </p:cNvSpPr>
          <p:nvPr>
            <p:ph type="pic" sz="quarter" idx="20"/>
          </p:nvPr>
        </p:nvSpPr>
        <p:spPr/>
      </p:sp>
      <p:sp>
        <p:nvSpPr>
          <p:cNvPr id="21" name="Picture Placeholder 20"/>
          <p:cNvSpPr>
            <a:spLocks noGrp="1"/>
          </p:cNvSpPr>
          <p:nvPr>
            <p:ph type="pic" sz="quarter" idx="21"/>
          </p:nvPr>
        </p:nvSpPr>
        <p:spPr/>
      </p:sp>
      <p:sp>
        <p:nvSpPr>
          <p:cNvPr id="22" name="Picture Placeholder 21"/>
          <p:cNvSpPr>
            <a:spLocks noGrp="1"/>
          </p:cNvSpPr>
          <p:nvPr>
            <p:ph type="pic" sz="quarter" idx="13"/>
          </p:nvPr>
        </p:nvSpPr>
        <p:spPr/>
      </p:sp>
      <p:sp>
        <p:nvSpPr>
          <p:cNvPr id="23" name="Picture Placeholder 22"/>
          <p:cNvSpPr>
            <a:spLocks noGrp="1"/>
          </p:cNvSpPr>
          <p:nvPr>
            <p:ph type="pic" sz="quarter" idx="12"/>
          </p:nvPr>
        </p:nvSpPr>
        <p:spPr/>
      </p:sp>
      <p:sp>
        <p:nvSpPr>
          <p:cNvPr id="24" name="Picture Placeholder 23"/>
          <p:cNvSpPr>
            <a:spLocks noGrp="1"/>
          </p:cNvSpPr>
          <p:nvPr>
            <p:ph type="pic" sz="quarter" idx="11"/>
          </p:nvPr>
        </p:nvSpPr>
        <p:spPr/>
      </p:sp>
      <p:sp>
        <p:nvSpPr>
          <p:cNvPr id="25" name="Picture Placeholder 24"/>
          <p:cNvSpPr>
            <a:spLocks noGrp="1"/>
          </p:cNvSpPr>
          <p:nvPr>
            <p:ph type="pic" sz="quarter" idx="10"/>
          </p:nvPr>
        </p:nvSpPr>
        <p:spPr/>
      </p:sp>
    </p:spTree>
    <p:extLst>
      <p:ext uri="{BB962C8B-B14F-4D97-AF65-F5344CB8AC3E}">
        <p14:creationId xmlns:p14="http://schemas.microsoft.com/office/powerpoint/2010/main" val="7118458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63"/>
          <p:cNvSpPr txBox="1"/>
          <p:nvPr/>
        </p:nvSpPr>
        <p:spPr>
          <a:xfrm>
            <a:off x="2976234" y="4822946"/>
            <a:ext cx="12335535" cy="2862835"/>
          </a:xfrm>
          <a:prstGeom prst="rect">
            <a:avLst/>
          </a:prstGeom>
          <a:noFill/>
        </p:spPr>
        <p:txBody>
          <a:bodyPr wrap="square" rtlCol="0">
            <a:spAutoFit/>
          </a:bodyPr>
          <a:lstStyle/>
          <a:p>
            <a:pPr algn="ctr"/>
            <a:r>
              <a:rPr lang="en-US" sz="4501" i="1" dirty="0">
                <a:latin typeface="Lato Light" charset="0"/>
                <a:ea typeface="Lato Light" charset="0"/>
                <a:cs typeface="Lato Light" charset="0"/>
              </a:rPr>
              <a:t>In the business world, everyone is paid in two coins: cash and experience. Take the experience first; the cash will come later.</a:t>
            </a:r>
          </a:p>
          <a:p>
            <a:pPr algn="ctr"/>
            <a:r>
              <a:rPr lang="en-US" sz="4501" b="1" i="1" dirty="0">
                <a:latin typeface="Lato Light" charset="0"/>
                <a:ea typeface="Lato Light" charset="0"/>
                <a:cs typeface="Lato Light" charset="0"/>
              </a:rPr>
              <a:t>—</a:t>
            </a:r>
            <a:r>
              <a:rPr lang="en-US" sz="4501" b="1" i="1" dirty="0">
                <a:latin typeface="Lato" charset="0"/>
                <a:ea typeface="Lato" charset="0"/>
                <a:cs typeface="Lato" charset="0"/>
              </a:rPr>
              <a:t>Harold S. </a:t>
            </a:r>
            <a:r>
              <a:rPr lang="en-US" sz="4501" b="1" i="1" dirty="0" err="1">
                <a:latin typeface="Lato" charset="0"/>
                <a:ea typeface="Lato" charset="0"/>
                <a:cs typeface="Lato" charset="0"/>
              </a:rPr>
              <a:t>Geneen</a:t>
            </a:r>
            <a:endParaRPr lang="en-US" sz="4501" b="1" i="1" dirty="0">
              <a:latin typeface="Lato" charset="0"/>
              <a:ea typeface="Lato" charset="0"/>
              <a:cs typeface="Lato" charset="0"/>
            </a:endParaRPr>
          </a:p>
        </p:txBody>
      </p:sp>
      <p:grpSp>
        <p:nvGrpSpPr>
          <p:cNvPr id="3" name="Group 2"/>
          <p:cNvGrpSpPr/>
          <p:nvPr/>
        </p:nvGrpSpPr>
        <p:grpSpPr>
          <a:xfrm>
            <a:off x="7528366" y="8207567"/>
            <a:ext cx="3199669" cy="704031"/>
            <a:chOff x="10056268" y="10040156"/>
            <a:chExt cx="4265114" cy="938463"/>
          </a:xfrm>
        </p:grpSpPr>
        <p:sp>
          <p:nvSpPr>
            <p:cNvPr id="16" name="Rectangle 15"/>
            <p:cNvSpPr/>
            <p:nvPr/>
          </p:nvSpPr>
          <p:spPr>
            <a:xfrm>
              <a:off x="10056268" y="10040156"/>
              <a:ext cx="4265114" cy="9384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2701"/>
            </a:p>
          </p:txBody>
        </p:sp>
        <p:sp>
          <p:nvSpPr>
            <p:cNvPr id="17" name="TextBox 16"/>
            <p:cNvSpPr txBox="1"/>
            <p:nvPr/>
          </p:nvSpPr>
          <p:spPr>
            <a:xfrm>
              <a:off x="11100989" y="10297862"/>
              <a:ext cx="2175670" cy="338466"/>
            </a:xfrm>
            <a:prstGeom prst="rect">
              <a:avLst/>
            </a:prstGeom>
            <a:noFill/>
          </p:spPr>
          <p:txBody>
            <a:bodyPr wrap="none" rtlCol="0">
              <a:spAutoFit/>
            </a:bodyPr>
            <a:lstStyle/>
            <a:p>
              <a:pPr algn="ctr"/>
              <a:r>
                <a:rPr lang="en-US" sz="1050" b="1" spc="450" dirty="0">
                  <a:solidFill>
                    <a:schemeClr val="bg1"/>
                  </a:solidFill>
                  <a:latin typeface="Lato Black" charset="0"/>
                  <a:ea typeface="Lato Black" charset="0"/>
                  <a:cs typeface="Lato Black" charset="0"/>
                </a:rPr>
                <a:t>LEARN MORE</a:t>
              </a:r>
            </a:p>
          </p:txBody>
        </p:sp>
      </p:grpSp>
    </p:spTree>
    <p:extLst>
      <p:ext uri="{BB962C8B-B14F-4D97-AF65-F5344CB8AC3E}">
        <p14:creationId xmlns:p14="http://schemas.microsoft.com/office/powerpoint/2010/main" val="16823675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1" y="0"/>
            <a:ext cx="18288001" cy="13716000"/>
          </a:xfrm>
          <a:prstGeom prst="rect">
            <a:avLst/>
          </a:prstGeom>
          <a:solidFill>
            <a:srgbClr val="242C35">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spcCol="0" rtlCol="0" anchor="ctr"/>
          <a:lstStyle/>
          <a:p>
            <a:pPr algn="ctr"/>
            <a:endParaRPr lang="en-US" sz="2701" dirty="0">
              <a:latin typeface="Lato Light" charset="0"/>
              <a:cs typeface="Lato Light" charset="0"/>
            </a:endParaRPr>
          </a:p>
        </p:txBody>
      </p:sp>
      <p:sp>
        <p:nvSpPr>
          <p:cNvPr id="2" name="Picture Placeholder 1"/>
          <p:cNvSpPr>
            <a:spLocks noGrp="1"/>
          </p:cNvSpPr>
          <p:nvPr>
            <p:ph type="pic" sz="quarter" idx="13"/>
          </p:nvPr>
        </p:nvSpPr>
        <p:spPr/>
      </p:sp>
      <p:sp>
        <p:nvSpPr>
          <p:cNvPr id="12" name="TextBox 11"/>
          <p:cNvSpPr txBox="1"/>
          <p:nvPr/>
        </p:nvSpPr>
        <p:spPr>
          <a:xfrm>
            <a:off x="6668454" y="6575016"/>
            <a:ext cx="4879862" cy="1419941"/>
          </a:xfrm>
          <a:prstGeom prst="rect">
            <a:avLst/>
          </a:prstGeom>
          <a:noFill/>
        </p:spPr>
        <p:txBody>
          <a:bodyPr wrap="none" rtlCol="0">
            <a:spAutoFit/>
          </a:bodyPr>
          <a:lstStyle/>
          <a:p>
            <a:pPr algn="ctr"/>
            <a:r>
              <a:rPr lang="en-US" sz="8627" b="1" dirty="0">
                <a:solidFill>
                  <a:schemeClr val="bg1"/>
                </a:solidFill>
                <a:latin typeface="Lato Black" charset="0"/>
                <a:ea typeface="Lato Black" charset="0"/>
                <a:cs typeface="Lato Black" charset="0"/>
              </a:rPr>
              <a:t>About Us</a:t>
            </a:r>
            <a:endParaRPr lang="en-US" sz="10353" b="1" dirty="0">
              <a:solidFill>
                <a:schemeClr val="bg1"/>
              </a:solidFill>
              <a:latin typeface="Lato Black" charset="0"/>
              <a:ea typeface="Lato Black" charset="0"/>
              <a:cs typeface="Lato Black" charset="0"/>
            </a:endParaRPr>
          </a:p>
        </p:txBody>
      </p:sp>
      <p:sp>
        <p:nvSpPr>
          <p:cNvPr id="17" name="TextBox 16"/>
          <p:cNvSpPr txBox="1"/>
          <p:nvPr/>
        </p:nvSpPr>
        <p:spPr>
          <a:xfrm>
            <a:off x="4656693" y="8053520"/>
            <a:ext cx="8903399" cy="461793"/>
          </a:xfrm>
          <a:prstGeom prst="rect">
            <a:avLst/>
          </a:prstGeom>
          <a:noFill/>
        </p:spPr>
        <p:txBody>
          <a:bodyPr wrap="none" rtlCol="0">
            <a:spAutoFit/>
          </a:bodyPr>
          <a:lstStyle/>
          <a:p>
            <a:pPr algn="ctr"/>
            <a:r>
              <a:rPr lang="en-US" sz="2401" b="1" spc="450" dirty="0">
                <a:solidFill>
                  <a:schemeClr val="bg1"/>
                </a:solidFill>
                <a:latin typeface="Lato Black" charset="0"/>
                <a:ea typeface="Lato Black" charset="0"/>
                <a:cs typeface="Lato Black" charset="0"/>
              </a:rPr>
              <a:t>WRITE HERE SOMETHING ABOUT THE TOPIC</a:t>
            </a:r>
            <a:endParaRPr lang="en-US" sz="2701" b="1" spc="450" dirty="0">
              <a:solidFill>
                <a:schemeClr val="bg1"/>
              </a:solidFill>
              <a:latin typeface="Lato Black" charset="0"/>
              <a:ea typeface="Lato Black" charset="0"/>
              <a:cs typeface="Lato Black" charset="0"/>
            </a:endParaRPr>
          </a:p>
        </p:txBody>
      </p:sp>
      <p:sp>
        <p:nvSpPr>
          <p:cNvPr id="19" name="Shape 2525"/>
          <p:cNvSpPr/>
          <p:nvPr/>
        </p:nvSpPr>
        <p:spPr>
          <a:xfrm>
            <a:off x="8480480" y="5182013"/>
            <a:ext cx="1361338" cy="1361338"/>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Tree>
    <p:extLst>
      <p:ext uri="{BB962C8B-B14F-4D97-AF65-F5344CB8AC3E}">
        <p14:creationId xmlns:p14="http://schemas.microsoft.com/office/powerpoint/2010/main" val="5155300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1" y="0"/>
            <a:ext cx="18288001" cy="13716000"/>
          </a:xfrm>
          <a:prstGeom prst="rect">
            <a:avLst/>
          </a:prstGeom>
          <a:solidFill>
            <a:srgbClr val="242C35">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spcCol="0" rtlCol="0" anchor="ctr"/>
          <a:lstStyle/>
          <a:p>
            <a:pPr algn="ctr"/>
            <a:endParaRPr lang="en-US" sz="2701" dirty="0">
              <a:latin typeface="Lato Light" charset="0"/>
              <a:cs typeface="Lato Light" charset="0"/>
            </a:endParaRPr>
          </a:p>
        </p:txBody>
      </p:sp>
      <p:sp>
        <p:nvSpPr>
          <p:cNvPr id="2" name="Picture Placeholder 1"/>
          <p:cNvSpPr>
            <a:spLocks noGrp="1"/>
          </p:cNvSpPr>
          <p:nvPr>
            <p:ph type="pic" sz="quarter" idx="13"/>
          </p:nvPr>
        </p:nvSpPr>
        <p:spPr/>
      </p:sp>
      <p:sp>
        <p:nvSpPr>
          <p:cNvPr id="12" name="TextBox 11"/>
          <p:cNvSpPr txBox="1"/>
          <p:nvPr/>
        </p:nvSpPr>
        <p:spPr>
          <a:xfrm>
            <a:off x="5679406" y="6575016"/>
            <a:ext cx="6857968" cy="1419941"/>
          </a:xfrm>
          <a:prstGeom prst="rect">
            <a:avLst/>
          </a:prstGeom>
          <a:noFill/>
        </p:spPr>
        <p:txBody>
          <a:bodyPr wrap="none" rtlCol="0">
            <a:spAutoFit/>
          </a:bodyPr>
          <a:lstStyle/>
          <a:p>
            <a:pPr algn="ctr"/>
            <a:r>
              <a:rPr lang="en-US" sz="8627" b="1" dirty="0">
                <a:solidFill>
                  <a:schemeClr val="bg1"/>
                </a:solidFill>
                <a:latin typeface="Lato Black" charset="0"/>
                <a:ea typeface="Lato Black" charset="0"/>
                <a:cs typeface="Lato Black" charset="0"/>
              </a:rPr>
              <a:t>Our Portfolio</a:t>
            </a:r>
            <a:endParaRPr lang="en-US" sz="10353" b="1" dirty="0">
              <a:solidFill>
                <a:schemeClr val="bg1"/>
              </a:solidFill>
              <a:latin typeface="Lato Black" charset="0"/>
              <a:ea typeface="Lato Black" charset="0"/>
              <a:cs typeface="Lato Black" charset="0"/>
            </a:endParaRPr>
          </a:p>
        </p:txBody>
      </p:sp>
      <p:sp>
        <p:nvSpPr>
          <p:cNvPr id="17" name="TextBox 16"/>
          <p:cNvSpPr txBox="1"/>
          <p:nvPr/>
        </p:nvSpPr>
        <p:spPr>
          <a:xfrm>
            <a:off x="4656693" y="8053520"/>
            <a:ext cx="8903399" cy="461793"/>
          </a:xfrm>
          <a:prstGeom prst="rect">
            <a:avLst/>
          </a:prstGeom>
          <a:noFill/>
        </p:spPr>
        <p:txBody>
          <a:bodyPr wrap="none" rtlCol="0">
            <a:spAutoFit/>
          </a:bodyPr>
          <a:lstStyle/>
          <a:p>
            <a:pPr algn="ctr"/>
            <a:r>
              <a:rPr lang="en-US" sz="2401" b="1" spc="450" dirty="0">
                <a:solidFill>
                  <a:schemeClr val="bg1"/>
                </a:solidFill>
                <a:latin typeface="Lato Black" charset="0"/>
                <a:ea typeface="Lato Black" charset="0"/>
                <a:cs typeface="Lato Black" charset="0"/>
              </a:rPr>
              <a:t>WRITE HERE SOMETHING ABOUT THE TOPIC</a:t>
            </a:r>
            <a:endParaRPr lang="en-US" sz="2701" b="1" spc="450" dirty="0">
              <a:solidFill>
                <a:schemeClr val="bg1"/>
              </a:solidFill>
              <a:latin typeface="Lato Black" charset="0"/>
              <a:ea typeface="Lato Black" charset="0"/>
              <a:cs typeface="Lato Black" charset="0"/>
            </a:endParaRPr>
          </a:p>
        </p:txBody>
      </p:sp>
      <p:sp>
        <p:nvSpPr>
          <p:cNvPr id="7" name="Shape 2563"/>
          <p:cNvSpPr/>
          <p:nvPr/>
        </p:nvSpPr>
        <p:spPr>
          <a:xfrm>
            <a:off x="8361252" y="4893615"/>
            <a:ext cx="1599798" cy="1599798"/>
          </a:xfrm>
          <a:custGeom>
            <a:avLst/>
            <a:gdLst/>
            <a:ahLst/>
            <a:cxnLst>
              <a:cxn ang="0">
                <a:pos x="wd2" y="hd2"/>
              </a:cxn>
              <a:cxn ang="5400000">
                <a:pos x="wd2" y="hd2"/>
              </a:cxn>
              <a:cxn ang="10800000">
                <a:pos x="wd2" y="hd2"/>
              </a:cxn>
              <a:cxn ang="16200000">
                <a:pos x="wd2" y="hd2"/>
              </a:cxn>
            </a:cxnLst>
            <a:rect l="0" t="0" r="r" b="b"/>
            <a:pathLst>
              <a:path w="21600" h="21600" extrusionOk="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Tree>
    <p:extLst>
      <p:ext uri="{BB962C8B-B14F-4D97-AF65-F5344CB8AC3E}">
        <p14:creationId xmlns:p14="http://schemas.microsoft.com/office/powerpoint/2010/main" val="16659474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1030758" y="10591582"/>
            <a:ext cx="4826962" cy="784958"/>
          </a:xfrm>
          <a:prstGeom prst="rect">
            <a:avLst/>
          </a:prstGeom>
          <a:noFill/>
        </p:spPr>
        <p:txBody>
          <a:bodyPr wrap="none" rtlCol="0">
            <a:spAutoFit/>
          </a:bodyPr>
          <a:lstStyle/>
          <a:p>
            <a:r>
              <a:rPr lang="en-US" sz="4501" b="1" dirty="0">
                <a:solidFill>
                  <a:schemeClr val="tx2"/>
                </a:solidFill>
                <a:latin typeface="Lato Black" charset="0"/>
                <a:ea typeface="Lato Black" charset="0"/>
                <a:cs typeface="Lato Black" charset="0"/>
              </a:rPr>
              <a:t>Our Latest Works</a:t>
            </a:r>
          </a:p>
        </p:txBody>
      </p:sp>
      <p:sp>
        <p:nvSpPr>
          <p:cNvPr id="25" name="TextBox 24"/>
          <p:cNvSpPr txBox="1"/>
          <p:nvPr/>
        </p:nvSpPr>
        <p:spPr>
          <a:xfrm>
            <a:off x="1030759" y="11782264"/>
            <a:ext cx="4310873" cy="784830"/>
          </a:xfrm>
          <a:prstGeom prst="rect">
            <a:avLst/>
          </a:prstGeom>
          <a:noFill/>
        </p:spPr>
        <p:txBody>
          <a:bodyPr wrap="square" rtlCol="0">
            <a:spAutoFit/>
          </a:bodyPr>
          <a:lstStyle/>
          <a:p>
            <a:pPr algn="just"/>
            <a:r>
              <a:rPr lang="en-US" sz="1500" dirty="0">
                <a:latin typeface="Lato Light" charset="0"/>
                <a:ea typeface="Lato Light" charset="0"/>
                <a:cs typeface="Lato Light" charset="0"/>
              </a:rPr>
              <a:t>A telegraph wire, or a strand of cobweb, it is all the same. Likewise a fish is technically fast when it </a:t>
            </a:r>
          </a:p>
        </p:txBody>
      </p:sp>
      <p:sp>
        <p:nvSpPr>
          <p:cNvPr id="26" name="Rectangle 25"/>
          <p:cNvSpPr/>
          <p:nvPr/>
        </p:nvSpPr>
        <p:spPr>
          <a:xfrm>
            <a:off x="1030758" y="11432993"/>
            <a:ext cx="2482739" cy="971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7" name="TextBox 26"/>
          <p:cNvSpPr txBox="1"/>
          <p:nvPr/>
        </p:nvSpPr>
        <p:spPr>
          <a:xfrm>
            <a:off x="7146668" y="10591582"/>
            <a:ext cx="2898550" cy="554126"/>
          </a:xfrm>
          <a:prstGeom prst="rect">
            <a:avLst/>
          </a:prstGeom>
          <a:noFill/>
        </p:spPr>
        <p:txBody>
          <a:bodyPr wrap="none" rtlCol="0">
            <a:spAutoFit/>
          </a:bodyPr>
          <a:lstStyle/>
          <a:p>
            <a:r>
              <a:rPr lang="en-US" sz="3001" b="1" dirty="0">
                <a:solidFill>
                  <a:schemeClr val="tx2"/>
                </a:solidFill>
                <a:latin typeface="Lato Black" charset="0"/>
                <a:ea typeface="Lato Black" charset="0"/>
                <a:cs typeface="Lato Black" charset="0"/>
              </a:rPr>
              <a:t>01. Project One</a:t>
            </a:r>
          </a:p>
        </p:txBody>
      </p:sp>
      <p:sp>
        <p:nvSpPr>
          <p:cNvPr id="28" name="TextBox 27"/>
          <p:cNvSpPr txBox="1"/>
          <p:nvPr/>
        </p:nvSpPr>
        <p:spPr>
          <a:xfrm>
            <a:off x="7146668" y="11123870"/>
            <a:ext cx="5056965" cy="1284967"/>
          </a:xfrm>
          <a:prstGeom prst="rect">
            <a:avLst/>
          </a:prstGeom>
          <a:noFill/>
        </p:spPr>
        <p:txBody>
          <a:bodyPr wrap="square" rtlCol="0">
            <a:spAutoFit/>
          </a:bodyPr>
          <a:lstStyle/>
          <a:p>
            <a:pPr>
              <a:lnSpc>
                <a:spcPts val="3061"/>
              </a:lnSpc>
            </a:pPr>
            <a:r>
              <a:rPr lang="en-US" sz="1800" dirty="0">
                <a:latin typeface="Lato Light" charset="0"/>
                <a:ea typeface="Lato Light" charset="0"/>
                <a:cs typeface="Lato Light" charset="0"/>
              </a:rPr>
              <a:t>These are scientific commentaries; but the commentaries of the whale men themselves sometimes consist in hard words and harder</a:t>
            </a:r>
          </a:p>
        </p:txBody>
      </p:sp>
      <p:sp>
        <p:nvSpPr>
          <p:cNvPr id="29" name="TextBox 28"/>
          <p:cNvSpPr txBox="1"/>
          <p:nvPr/>
        </p:nvSpPr>
        <p:spPr>
          <a:xfrm>
            <a:off x="12203635" y="10591582"/>
            <a:ext cx="2948243" cy="554126"/>
          </a:xfrm>
          <a:prstGeom prst="rect">
            <a:avLst/>
          </a:prstGeom>
          <a:noFill/>
        </p:spPr>
        <p:txBody>
          <a:bodyPr wrap="none" rtlCol="0">
            <a:spAutoFit/>
          </a:bodyPr>
          <a:lstStyle/>
          <a:p>
            <a:r>
              <a:rPr lang="en-US" sz="3001" b="1" dirty="0">
                <a:solidFill>
                  <a:schemeClr val="tx2"/>
                </a:solidFill>
                <a:latin typeface="Lato Black" charset="0"/>
                <a:ea typeface="Lato Black" charset="0"/>
                <a:cs typeface="Lato Black" charset="0"/>
              </a:rPr>
              <a:t>02. Project Title</a:t>
            </a:r>
          </a:p>
        </p:txBody>
      </p:sp>
      <p:sp>
        <p:nvSpPr>
          <p:cNvPr id="30" name="TextBox 29"/>
          <p:cNvSpPr txBox="1"/>
          <p:nvPr/>
        </p:nvSpPr>
        <p:spPr>
          <a:xfrm>
            <a:off x="12203633" y="11123870"/>
            <a:ext cx="5056965" cy="1284967"/>
          </a:xfrm>
          <a:prstGeom prst="rect">
            <a:avLst/>
          </a:prstGeom>
          <a:noFill/>
        </p:spPr>
        <p:txBody>
          <a:bodyPr wrap="square" rtlCol="0">
            <a:spAutoFit/>
          </a:bodyPr>
          <a:lstStyle/>
          <a:p>
            <a:pPr>
              <a:lnSpc>
                <a:spcPts val="3061"/>
              </a:lnSpc>
            </a:pPr>
            <a:r>
              <a:rPr lang="en-US" sz="1800" dirty="0">
                <a:latin typeface="Lato Light" charset="0"/>
                <a:ea typeface="Lato Light" charset="0"/>
                <a:cs typeface="Lato Light" charset="0"/>
              </a:rPr>
              <a:t>These are scientific commentaries; but the commentaries of the whale men themselves sometimes consist in hard words and harder</a:t>
            </a:r>
          </a:p>
        </p:txBody>
      </p:sp>
      <p:sp>
        <p:nvSpPr>
          <p:cNvPr id="8" name="Picture Placeholder 7"/>
          <p:cNvSpPr>
            <a:spLocks noGrp="1"/>
          </p:cNvSpPr>
          <p:nvPr>
            <p:ph type="pic" sz="quarter" idx="10"/>
          </p:nvPr>
        </p:nvSpPr>
        <p:spPr/>
      </p:sp>
      <p:sp>
        <p:nvSpPr>
          <p:cNvPr id="13" name="Picture Placeholder 12"/>
          <p:cNvSpPr>
            <a:spLocks noGrp="1"/>
          </p:cNvSpPr>
          <p:nvPr>
            <p:ph type="pic" sz="quarter" idx="11"/>
          </p:nvPr>
        </p:nvSpPr>
        <p:spPr/>
      </p:sp>
      <p:sp>
        <p:nvSpPr>
          <p:cNvPr id="14" name="Picture Placeholder 13"/>
          <p:cNvSpPr>
            <a:spLocks noGrp="1"/>
          </p:cNvSpPr>
          <p:nvPr>
            <p:ph type="pic" sz="quarter" idx="12"/>
          </p:nvPr>
        </p:nvSpPr>
        <p:spPr/>
      </p:sp>
      <p:sp>
        <p:nvSpPr>
          <p:cNvPr id="15" name="Picture Placeholder 14"/>
          <p:cNvSpPr>
            <a:spLocks noGrp="1"/>
          </p:cNvSpPr>
          <p:nvPr>
            <p:ph type="pic" sz="quarter" idx="13"/>
          </p:nvPr>
        </p:nvSpPr>
        <p:spPr/>
      </p:sp>
      <p:sp>
        <p:nvSpPr>
          <p:cNvPr id="16" name="Picture Placeholder 15"/>
          <p:cNvSpPr>
            <a:spLocks noGrp="1"/>
          </p:cNvSpPr>
          <p:nvPr>
            <p:ph type="pic" sz="quarter" idx="14"/>
          </p:nvPr>
        </p:nvSpPr>
        <p:spPr/>
      </p:sp>
      <p:sp>
        <p:nvSpPr>
          <p:cNvPr id="17" name="Picture Placeholder 16"/>
          <p:cNvSpPr>
            <a:spLocks noGrp="1"/>
          </p:cNvSpPr>
          <p:nvPr>
            <p:ph type="pic" sz="quarter" idx="15"/>
          </p:nvPr>
        </p:nvSpPr>
        <p:spPr/>
      </p:sp>
      <p:sp>
        <p:nvSpPr>
          <p:cNvPr id="18" name="Picture Placeholder 17"/>
          <p:cNvSpPr>
            <a:spLocks noGrp="1"/>
          </p:cNvSpPr>
          <p:nvPr>
            <p:ph type="pic" sz="quarter" idx="16"/>
          </p:nvPr>
        </p:nvSpPr>
        <p:spPr/>
      </p:sp>
      <p:sp>
        <p:nvSpPr>
          <p:cNvPr id="19" name="Picture Placeholder 18"/>
          <p:cNvSpPr>
            <a:spLocks noGrp="1"/>
          </p:cNvSpPr>
          <p:nvPr>
            <p:ph type="pic" sz="quarter" idx="17"/>
          </p:nvPr>
        </p:nvSpPr>
        <p:spPr/>
      </p:sp>
      <p:sp>
        <p:nvSpPr>
          <p:cNvPr id="20" name="Picture Placeholder 19"/>
          <p:cNvSpPr>
            <a:spLocks noGrp="1"/>
          </p:cNvSpPr>
          <p:nvPr>
            <p:ph type="pic" sz="quarter" idx="18"/>
          </p:nvPr>
        </p:nvSpPr>
        <p:spPr/>
      </p:sp>
      <p:sp>
        <p:nvSpPr>
          <p:cNvPr id="21" name="Picture Placeholder 20"/>
          <p:cNvSpPr>
            <a:spLocks noGrp="1"/>
          </p:cNvSpPr>
          <p:nvPr>
            <p:ph type="pic" sz="quarter" idx="19"/>
          </p:nvPr>
        </p:nvSpPr>
        <p:spPr/>
      </p:sp>
    </p:spTree>
    <p:extLst>
      <p:ext uri="{BB962C8B-B14F-4D97-AF65-F5344CB8AC3E}">
        <p14:creationId xmlns:p14="http://schemas.microsoft.com/office/powerpoint/2010/main" val="11290333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AutoShape 50"/>
          <p:cNvSpPr>
            <a:spLocks/>
          </p:cNvSpPr>
          <p:nvPr/>
        </p:nvSpPr>
        <p:spPr bwMode="auto">
          <a:xfrm>
            <a:off x="2106399" y="10124388"/>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1"/>
          </a:solidFill>
          <a:ln>
            <a:noFill/>
          </a:ln>
          <a:effectLst/>
          <a:extLst/>
        </p:spPr>
        <p:txBody>
          <a:bodyPr lIns="0" tIns="0" rIns="0" bIns="0" anchor="ctr"/>
          <a:lstStyle/>
          <a:p>
            <a:pPr>
              <a:lnSpc>
                <a:spcPct val="100000"/>
              </a:lnSpc>
              <a:defRPr/>
            </a:pPr>
            <a:endParaRPr lang="es-ES" sz="420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21" name="AutoShape 54"/>
          <p:cNvSpPr>
            <a:spLocks/>
          </p:cNvSpPr>
          <p:nvPr/>
        </p:nvSpPr>
        <p:spPr bwMode="auto">
          <a:xfrm>
            <a:off x="9372875" y="10136091"/>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2"/>
          </a:solidFill>
          <a:ln>
            <a:noFill/>
          </a:ln>
          <a:effectLst/>
          <a:extLst/>
        </p:spPr>
        <p:txBody>
          <a:bodyPr lIns="0" tIns="0" rIns="0" bIns="0" anchor="ctr"/>
          <a:lstStyle/>
          <a:p>
            <a:pPr>
              <a:lnSpc>
                <a:spcPct val="100000"/>
              </a:lnSpc>
              <a:defRPr/>
            </a:pPr>
            <a:endParaRPr lang="es-ES" sz="420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12" name="TextBox 11"/>
          <p:cNvSpPr txBox="1"/>
          <p:nvPr/>
        </p:nvSpPr>
        <p:spPr>
          <a:xfrm>
            <a:off x="3141330" y="10051254"/>
            <a:ext cx="2898550" cy="554126"/>
          </a:xfrm>
          <a:prstGeom prst="rect">
            <a:avLst/>
          </a:prstGeom>
          <a:noFill/>
        </p:spPr>
        <p:txBody>
          <a:bodyPr wrap="none" rtlCol="0">
            <a:spAutoFit/>
          </a:bodyPr>
          <a:lstStyle/>
          <a:p>
            <a:r>
              <a:rPr lang="en-US" sz="3001" b="1" dirty="0">
                <a:solidFill>
                  <a:schemeClr val="tx2"/>
                </a:solidFill>
                <a:latin typeface="Lato Black" charset="0"/>
                <a:ea typeface="Lato Black" charset="0"/>
                <a:cs typeface="Lato Black" charset="0"/>
              </a:rPr>
              <a:t>01. Project One</a:t>
            </a:r>
          </a:p>
        </p:txBody>
      </p:sp>
      <p:sp>
        <p:nvSpPr>
          <p:cNvPr id="13" name="TextBox 12"/>
          <p:cNvSpPr txBox="1"/>
          <p:nvPr/>
        </p:nvSpPr>
        <p:spPr>
          <a:xfrm>
            <a:off x="3141332" y="10583542"/>
            <a:ext cx="5833829" cy="887422"/>
          </a:xfrm>
          <a:prstGeom prst="rect">
            <a:avLst/>
          </a:prstGeom>
          <a:noFill/>
        </p:spPr>
        <p:txBody>
          <a:bodyPr wrap="square" rtlCol="0">
            <a:spAutoFit/>
          </a:bodyPr>
          <a:lstStyle/>
          <a:p>
            <a:pPr>
              <a:lnSpc>
                <a:spcPts val="3061"/>
              </a:lnSpc>
            </a:pPr>
            <a:r>
              <a:rPr lang="en-US" sz="1800" dirty="0">
                <a:latin typeface="Lato Light" charset="0"/>
                <a:ea typeface="Lato Light" charset="0"/>
                <a:cs typeface="Lato Light" charset="0"/>
              </a:rPr>
              <a:t>These are scientific commentaries; but the commentaries of the whale men themselves sometimes consist in hard.</a:t>
            </a:r>
          </a:p>
        </p:txBody>
      </p:sp>
      <p:sp>
        <p:nvSpPr>
          <p:cNvPr id="14" name="TextBox 13"/>
          <p:cNvSpPr txBox="1"/>
          <p:nvPr/>
        </p:nvSpPr>
        <p:spPr>
          <a:xfrm>
            <a:off x="10367743" y="10051254"/>
            <a:ext cx="2929007" cy="554126"/>
          </a:xfrm>
          <a:prstGeom prst="rect">
            <a:avLst/>
          </a:prstGeom>
          <a:noFill/>
        </p:spPr>
        <p:txBody>
          <a:bodyPr wrap="none" rtlCol="0">
            <a:spAutoFit/>
          </a:bodyPr>
          <a:lstStyle/>
          <a:p>
            <a:r>
              <a:rPr lang="en-US" sz="3001" b="1" dirty="0">
                <a:solidFill>
                  <a:schemeClr val="tx2"/>
                </a:solidFill>
                <a:latin typeface="Lato Black" charset="0"/>
                <a:ea typeface="Lato Black" charset="0"/>
                <a:cs typeface="Lato Black" charset="0"/>
              </a:rPr>
              <a:t>02. Project Two</a:t>
            </a:r>
          </a:p>
        </p:txBody>
      </p:sp>
      <p:sp>
        <p:nvSpPr>
          <p:cNvPr id="15" name="TextBox 14"/>
          <p:cNvSpPr txBox="1"/>
          <p:nvPr/>
        </p:nvSpPr>
        <p:spPr>
          <a:xfrm>
            <a:off x="10367743" y="10583542"/>
            <a:ext cx="5833829" cy="887422"/>
          </a:xfrm>
          <a:prstGeom prst="rect">
            <a:avLst/>
          </a:prstGeom>
          <a:noFill/>
        </p:spPr>
        <p:txBody>
          <a:bodyPr wrap="square" rtlCol="0">
            <a:spAutoFit/>
          </a:bodyPr>
          <a:lstStyle/>
          <a:p>
            <a:pPr>
              <a:lnSpc>
                <a:spcPts val="3061"/>
              </a:lnSpc>
            </a:pPr>
            <a:r>
              <a:rPr lang="en-US" sz="1800" dirty="0">
                <a:latin typeface="Lato Light" charset="0"/>
                <a:ea typeface="Lato Light" charset="0"/>
                <a:cs typeface="Lato Light" charset="0"/>
              </a:rPr>
              <a:t>These are scientific commentaries; but the commentaries of the whale men themselves sometimes consist in hard.</a:t>
            </a:r>
          </a:p>
        </p:txBody>
      </p:sp>
      <p:sp>
        <p:nvSpPr>
          <p:cNvPr id="16" name="Shape 2637"/>
          <p:cNvSpPr/>
          <p:nvPr/>
        </p:nvSpPr>
        <p:spPr>
          <a:xfrm>
            <a:off x="2412304" y="10295821"/>
            <a:ext cx="243438" cy="446302"/>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17" name="Shape 2641"/>
          <p:cNvSpPr/>
          <p:nvPr/>
        </p:nvSpPr>
        <p:spPr>
          <a:xfrm>
            <a:off x="9554537" y="10376967"/>
            <a:ext cx="446301" cy="284010"/>
          </a:xfrm>
          <a:custGeom>
            <a:avLst/>
            <a:gdLst/>
            <a:ahLst/>
            <a:cxnLst>
              <a:cxn ang="0">
                <a:pos x="wd2" y="hd2"/>
              </a:cxn>
              <a:cxn ang="5400000">
                <a:pos x="wd2" y="hd2"/>
              </a:cxn>
              <a:cxn ang="10800000">
                <a:pos x="wd2" y="hd2"/>
              </a:cxn>
              <a:cxn ang="16200000">
                <a:pos x="wd2" y="hd2"/>
              </a:cxn>
            </a:cxnLst>
            <a:rect l="0" t="0" r="r" b="b"/>
            <a:pathLst>
              <a:path w="21600" h="21600" extrusionOk="0">
                <a:moveTo>
                  <a:pt x="20618" y="16606"/>
                </a:moveTo>
                <a:lnTo>
                  <a:pt x="16691" y="14138"/>
                </a:lnTo>
                <a:lnTo>
                  <a:pt x="16691" y="7462"/>
                </a:lnTo>
                <a:lnTo>
                  <a:pt x="20618" y="4994"/>
                </a:lnTo>
                <a:cubicBezTo>
                  <a:pt x="20618" y="4994"/>
                  <a:pt x="20618" y="16606"/>
                  <a:pt x="20618" y="16606"/>
                </a:cubicBezTo>
                <a:close/>
                <a:moveTo>
                  <a:pt x="21109" y="3086"/>
                </a:moveTo>
                <a:cubicBezTo>
                  <a:pt x="21030" y="3086"/>
                  <a:pt x="20958" y="3122"/>
                  <a:pt x="20892" y="3174"/>
                </a:cubicBezTo>
                <a:lnTo>
                  <a:pt x="20890" y="3167"/>
                </a:lnTo>
                <a:lnTo>
                  <a:pt x="16018" y="6229"/>
                </a:lnTo>
                <a:cubicBezTo>
                  <a:pt x="16013" y="6233"/>
                  <a:pt x="16008" y="6235"/>
                  <a:pt x="16003" y="6239"/>
                </a:cubicBezTo>
                <a:lnTo>
                  <a:pt x="15980" y="6252"/>
                </a:lnTo>
                <a:lnTo>
                  <a:pt x="15983" y="6260"/>
                </a:lnTo>
                <a:cubicBezTo>
                  <a:pt x="15822" y="6387"/>
                  <a:pt x="15709" y="6641"/>
                  <a:pt x="15709" y="6943"/>
                </a:cubicBezTo>
                <a:lnTo>
                  <a:pt x="15709" y="14657"/>
                </a:lnTo>
                <a:cubicBezTo>
                  <a:pt x="15709" y="14959"/>
                  <a:pt x="15822" y="15213"/>
                  <a:pt x="15983" y="15340"/>
                </a:cubicBezTo>
                <a:lnTo>
                  <a:pt x="15980" y="15347"/>
                </a:lnTo>
                <a:lnTo>
                  <a:pt x="16002" y="15360"/>
                </a:lnTo>
                <a:cubicBezTo>
                  <a:pt x="16008" y="15365"/>
                  <a:pt x="16013" y="15368"/>
                  <a:pt x="16018" y="15371"/>
                </a:cubicBezTo>
                <a:lnTo>
                  <a:pt x="20890" y="18433"/>
                </a:lnTo>
                <a:lnTo>
                  <a:pt x="20892" y="18426"/>
                </a:lnTo>
                <a:cubicBezTo>
                  <a:pt x="20958" y="18478"/>
                  <a:pt x="21030" y="18514"/>
                  <a:pt x="21109" y="18514"/>
                </a:cubicBezTo>
                <a:cubicBezTo>
                  <a:pt x="21380" y="18514"/>
                  <a:pt x="21600" y="18169"/>
                  <a:pt x="21600" y="17743"/>
                </a:cubicBezTo>
                <a:lnTo>
                  <a:pt x="21600" y="3857"/>
                </a:lnTo>
                <a:cubicBezTo>
                  <a:pt x="21600" y="3431"/>
                  <a:pt x="21380" y="3086"/>
                  <a:pt x="21109" y="3086"/>
                </a:cubicBezTo>
                <a:moveTo>
                  <a:pt x="13745" y="18514"/>
                </a:moveTo>
                <a:cubicBezTo>
                  <a:pt x="13745" y="19367"/>
                  <a:pt x="13306" y="20057"/>
                  <a:pt x="12764" y="20057"/>
                </a:cubicBezTo>
                <a:lnTo>
                  <a:pt x="1964" y="20057"/>
                </a:lnTo>
                <a:cubicBezTo>
                  <a:pt x="1422" y="20057"/>
                  <a:pt x="982" y="19367"/>
                  <a:pt x="982" y="18514"/>
                </a:cubicBezTo>
                <a:lnTo>
                  <a:pt x="982" y="3086"/>
                </a:lnTo>
                <a:cubicBezTo>
                  <a:pt x="982" y="2233"/>
                  <a:pt x="1422" y="1543"/>
                  <a:pt x="1964" y="1543"/>
                </a:cubicBezTo>
                <a:lnTo>
                  <a:pt x="12764" y="1543"/>
                </a:lnTo>
                <a:cubicBezTo>
                  <a:pt x="13306" y="1543"/>
                  <a:pt x="13745" y="2233"/>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19"/>
                  <a:pt x="879" y="21600"/>
                  <a:pt x="1964" y="21600"/>
                </a:cubicBezTo>
                <a:lnTo>
                  <a:pt x="12764" y="21600"/>
                </a:lnTo>
                <a:cubicBezTo>
                  <a:pt x="13848" y="21600"/>
                  <a:pt x="14727" y="20219"/>
                  <a:pt x="14727" y="18514"/>
                </a:cubicBezTo>
                <a:lnTo>
                  <a:pt x="14727" y="3086"/>
                </a:lnTo>
                <a:cubicBezTo>
                  <a:pt x="14727" y="1382"/>
                  <a:pt x="13848" y="0"/>
                  <a:pt x="12764"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 name="TextBox 27"/>
          <p:cNvSpPr txBox="1"/>
          <p:nvPr/>
        </p:nvSpPr>
        <p:spPr>
          <a:xfrm>
            <a:off x="6031180" y="1248229"/>
            <a:ext cx="6240811"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Our Latest Projects</a:t>
            </a:r>
          </a:p>
        </p:txBody>
      </p:sp>
      <p:sp>
        <p:nvSpPr>
          <p:cNvPr id="29" name="TextBox 28"/>
          <p:cNvSpPr txBox="1"/>
          <p:nvPr/>
        </p:nvSpPr>
        <p:spPr>
          <a:xfrm>
            <a:off x="3733128" y="2283462"/>
            <a:ext cx="10764579" cy="369332"/>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Likewise a fish is technically fast when it bears a</a:t>
            </a:r>
          </a:p>
        </p:txBody>
      </p:sp>
      <p:sp>
        <p:nvSpPr>
          <p:cNvPr id="5" name="Picture Placeholder 4"/>
          <p:cNvSpPr>
            <a:spLocks noGrp="1"/>
          </p:cNvSpPr>
          <p:nvPr>
            <p:ph type="pic" sz="quarter" idx="11"/>
          </p:nvPr>
        </p:nvSpPr>
        <p:spPr/>
      </p:sp>
      <p:sp>
        <p:nvSpPr>
          <p:cNvPr id="4" name="Picture Placeholder 3"/>
          <p:cNvSpPr>
            <a:spLocks noGrp="1"/>
          </p:cNvSpPr>
          <p:nvPr>
            <p:ph type="pic" sz="quarter" idx="10"/>
          </p:nvPr>
        </p:nvSpPr>
        <p:spPr/>
      </p:sp>
    </p:spTree>
    <p:extLst>
      <p:ext uri="{BB962C8B-B14F-4D97-AF65-F5344CB8AC3E}">
        <p14:creationId xmlns:p14="http://schemas.microsoft.com/office/powerpoint/2010/main" val="62958095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25"/>
          </p:nvPr>
        </p:nvSpPr>
        <p:spPr/>
      </p:sp>
      <p:sp>
        <p:nvSpPr>
          <p:cNvPr id="3" name="Picture Placeholder 2"/>
          <p:cNvSpPr>
            <a:spLocks noGrp="1"/>
          </p:cNvSpPr>
          <p:nvPr>
            <p:ph type="pic" sz="quarter" idx="26"/>
          </p:nvPr>
        </p:nvSpPr>
        <p:spPr/>
      </p:sp>
      <p:sp>
        <p:nvSpPr>
          <p:cNvPr id="2" name="Picture Placeholder 1"/>
          <p:cNvSpPr>
            <a:spLocks noGrp="1"/>
          </p:cNvSpPr>
          <p:nvPr>
            <p:ph type="pic" sz="quarter" idx="27"/>
          </p:nvPr>
        </p:nvSpPr>
        <p:spPr/>
      </p:sp>
      <p:sp>
        <p:nvSpPr>
          <p:cNvPr id="14" name="AutoShape 30"/>
          <p:cNvSpPr>
            <a:spLocks/>
          </p:cNvSpPr>
          <p:nvPr/>
        </p:nvSpPr>
        <p:spPr bwMode="auto">
          <a:xfrm>
            <a:off x="2125402" y="8184531"/>
            <a:ext cx="4424363"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1"/>
          </a:solidFill>
          <a:ln>
            <a:noFill/>
          </a:ln>
          <a:effectLst/>
          <a:extLst/>
        </p:spPr>
        <p:txBody>
          <a:bodyPr lIns="34298" tIns="34298" rIns="34298" bIns="34298" anchor="ctr"/>
          <a:lstStyle/>
          <a:p>
            <a:pPr defTabSz="685983">
              <a:defRPr/>
            </a:pPr>
            <a:endParaRPr lang="es-ES" sz="1350">
              <a:solidFill>
                <a:srgbClr val="FFFFFF"/>
              </a:solidFill>
              <a:cs typeface="Lato" charset="0"/>
            </a:endParaRPr>
          </a:p>
        </p:txBody>
      </p:sp>
      <p:sp>
        <p:nvSpPr>
          <p:cNvPr id="15" name="AutoShape 31"/>
          <p:cNvSpPr>
            <a:spLocks/>
          </p:cNvSpPr>
          <p:nvPr/>
        </p:nvSpPr>
        <p:spPr bwMode="auto">
          <a:xfrm>
            <a:off x="6942672" y="8196441"/>
            <a:ext cx="4424363"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2"/>
          </a:solidFill>
          <a:ln>
            <a:noFill/>
          </a:ln>
          <a:effectLst/>
          <a:extLst/>
        </p:spPr>
        <p:txBody>
          <a:bodyPr lIns="34298" tIns="34298" rIns="34298" bIns="34298" anchor="ctr"/>
          <a:lstStyle/>
          <a:p>
            <a:pPr defTabSz="685983">
              <a:defRPr/>
            </a:pPr>
            <a:endParaRPr lang="es-ES" sz="1350" b="1">
              <a:solidFill>
                <a:srgbClr val="FFFFFF"/>
              </a:solidFill>
              <a:latin typeface="Lato" charset="0"/>
              <a:ea typeface="Lato" charset="0"/>
              <a:cs typeface="Lato" charset="0"/>
            </a:endParaRPr>
          </a:p>
        </p:txBody>
      </p:sp>
      <p:sp>
        <p:nvSpPr>
          <p:cNvPr id="16" name="AutoShape 32"/>
          <p:cNvSpPr>
            <a:spLocks/>
          </p:cNvSpPr>
          <p:nvPr/>
        </p:nvSpPr>
        <p:spPr bwMode="auto">
          <a:xfrm>
            <a:off x="11761133" y="8201204"/>
            <a:ext cx="4414837"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3"/>
          </a:solidFill>
          <a:ln>
            <a:noFill/>
          </a:ln>
          <a:effectLst/>
          <a:extLst/>
        </p:spPr>
        <p:txBody>
          <a:bodyPr lIns="34298" tIns="34298" rIns="34298" bIns="34298" anchor="ctr"/>
          <a:lstStyle/>
          <a:p>
            <a:pPr defTabSz="685983">
              <a:defRPr/>
            </a:pPr>
            <a:endParaRPr lang="es-ES" sz="1350" b="1">
              <a:solidFill>
                <a:srgbClr val="FFFFFF"/>
              </a:solidFill>
              <a:latin typeface="Lato" charset="0"/>
              <a:ea typeface="Lato" charset="0"/>
              <a:cs typeface="Lato" charset="0"/>
            </a:endParaRPr>
          </a:p>
        </p:txBody>
      </p:sp>
      <p:sp>
        <p:nvSpPr>
          <p:cNvPr id="17" name="AutoShape 33"/>
          <p:cNvSpPr>
            <a:spLocks/>
          </p:cNvSpPr>
          <p:nvPr/>
        </p:nvSpPr>
        <p:spPr bwMode="auto">
          <a:xfrm>
            <a:off x="3540704" y="8288826"/>
            <a:ext cx="1524470"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b="1" dirty="0">
                <a:solidFill>
                  <a:schemeClr val="bg1"/>
                </a:solidFill>
                <a:latin typeface="Lato" charset="0"/>
                <a:ea typeface="Lato" charset="0"/>
                <a:cs typeface="Lato" charset="0"/>
              </a:rPr>
              <a:t>Project Name</a:t>
            </a:r>
            <a:endParaRPr lang="en-US" sz="2701" b="1" dirty="0">
              <a:solidFill>
                <a:schemeClr val="bg1"/>
              </a:solidFill>
              <a:latin typeface="Lato" charset="0"/>
              <a:ea typeface="Lato" charset="0"/>
              <a:cs typeface="Lato" charset="0"/>
            </a:endParaRPr>
          </a:p>
        </p:txBody>
      </p:sp>
      <p:sp>
        <p:nvSpPr>
          <p:cNvPr id="18" name="AutoShape 34"/>
          <p:cNvSpPr>
            <a:spLocks/>
          </p:cNvSpPr>
          <p:nvPr/>
        </p:nvSpPr>
        <p:spPr bwMode="auto">
          <a:xfrm>
            <a:off x="8398451" y="8300735"/>
            <a:ext cx="1524470"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b="1" dirty="0">
                <a:solidFill>
                  <a:schemeClr val="bg1"/>
                </a:solidFill>
                <a:latin typeface="Lato" charset="0"/>
                <a:ea typeface="Lato" charset="0"/>
                <a:cs typeface="Lato" charset="0"/>
              </a:rPr>
              <a:t>Project Name</a:t>
            </a:r>
            <a:endParaRPr lang="en-US" sz="2701" b="1" dirty="0">
              <a:solidFill>
                <a:schemeClr val="bg1"/>
              </a:solidFill>
              <a:latin typeface="Lato" charset="0"/>
              <a:ea typeface="Lato" charset="0"/>
              <a:cs typeface="Lato" charset="0"/>
            </a:endParaRPr>
          </a:p>
        </p:txBody>
      </p:sp>
      <p:sp>
        <p:nvSpPr>
          <p:cNvPr id="19" name="AutoShape 35"/>
          <p:cNvSpPr>
            <a:spLocks/>
          </p:cNvSpPr>
          <p:nvPr/>
        </p:nvSpPr>
        <p:spPr bwMode="auto">
          <a:xfrm>
            <a:off x="13218100" y="8304308"/>
            <a:ext cx="1524470"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b="1" dirty="0">
                <a:solidFill>
                  <a:schemeClr val="bg1"/>
                </a:solidFill>
                <a:latin typeface="Lato" charset="0"/>
                <a:ea typeface="Lato" charset="0"/>
                <a:cs typeface="Lato" charset="0"/>
              </a:rPr>
              <a:t>Project Name</a:t>
            </a:r>
            <a:endParaRPr lang="en-US" sz="2701" b="1" dirty="0">
              <a:solidFill>
                <a:schemeClr val="bg1"/>
              </a:solidFill>
              <a:latin typeface="Lato" charset="0"/>
              <a:ea typeface="Lato" charset="0"/>
              <a:cs typeface="Lato" charset="0"/>
            </a:endParaRPr>
          </a:p>
        </p:txBody>
      </p:sp>
      <p:sp>
        <p:nvSpPr>
          <p:cNvPr id="20" name="TextBox 19"/>
          <p:cNvSpPr txBox="1"/>
          <p:nvPr/>
        </p:nvSpPr>
        <p:spPr>
          <a:xfrm>
            <a:off x="6031180" y="1363901"/>
            <a:ext cx="6240811"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Our Latest Projects</a:t>
            </a:r>
          </a:p>
        </p:txBody>
      </p:sp>
      <p:sp>
        <p:nvSpPr>
          <p:cNvPr id="24" name="TextBox 23"/>
          <p:cNvSpPr txBox="1"/>
          <p:nvPr/>
        </p:nvSpPr>
        <p:spPr>
          <a:xfrm>
            <a:off x="3733128" y="2424991"/>
            <a:ext cx="10764579" cy="369332"/>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Likewise a fish is technically fast when it bears a</a:t>
            </a:r>
          </a:p>
        </p:txBody>
      </p:sp>
      <p:sp>
        <p:nvSpPr>
          <p:cNvPr id="25" name="TextBox 24"/>
          <p:cNvSpPr txBox="1"/>
          <p:nvPr/>
        </p:nvSpPr>
        <p:spPr>
          <a:xfrm>
            <a:off x="2133875" y="9027257"/>
            <a:ext cx="4415891" cy="168251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These are scientific commentaries; but the commentaries of the whale men themselves sometimes consist in hard words and harder</a:t>
            </a:r>
          </a:p>
        </p:txBody>
      </p:sp>
      <p:sp>
        <p:nvSpPr>
          <p:cNvPr id="26" name="TextBox 25"/>
          <p:cNvSpPr txBox="1"/>
          <p:nvPr/>
        </p:nvSpPr>
        <p:spPr>
          <a:xfrm>
            <a:off x="6947572" y="9027259"/>
            <a:ext cx="4415891" cy="168251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These are scientific commentaries; but the commentaries of the whale men themselves sometimes consist in hard words and harder</a:t>
            </a:r>
          </a:p>
        </p:txBody>
      </p:sp>
      <p:sp>
        <p:nvSpPr>
          <p:cNvPr id="27" name="TextBox 26"/>
          <p:cNvSpPr txBox="1"/>
          <p:nvPr/>
        </p:nvSpPr>
        <p:spPr>
          <a:xfrm>
            <a:off x="11755180" y="9027259"/>
            <a:ext cx="4415891" cy="168251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These are scientific commentaries; but the commentaries of the whale men themselves sometimes consist in hard words and harder</a:t>
            </a:r>
          </a:p>
        </p:txBody>
      </p:sp>
    </p:spTree>
    <p:extLst>
      <p:ext uri="{BB962C8B-B14F-4D97-AF65-F5344CB8AC3E}">
        <p14:creationId xmlns:p14="http://schemas.microsoft.com/office/powerpoint/2010/main" val="134144318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2133875" y="9316090"/>
            <a:ext cx="3325278" cy="1200329"/>
          </a:xfrm>
          <a:prstGeom prst="rect">
            <a:avLst/>
          </a:prstGeom>
          <a:noFill/>
        </p:spPr>
        <p:txBody>
          <a:bodyPr wrap="square" rtlCol="0">
            <a:spAutoFit/>
          </a:bodyPr>
          <a:lstStyle/>
          <a:p>
            <a:pPr algn="ctr"/>
            <a:r>
              <a:rPr lang="en-US" sz="1800" dirty="0">
                <a:latin typeface="Lato Light" charset="0"/>
                <a:ea typeface="Lato Light" charset="0"/>
                <a:cs typeface="Lato Light" charset="0"/>
              </a:rPr>
              <a:t>These are scientific commentaries; but the commentaries of the whale men</a:t>
            </a:r>
          </a:p>
        </p:txBody>
      </p:sp>
      <p:sp>
        <p:nvSpPr>
          <p:cNvPr id="27" name="TextBox 26"/>
          <p:cNvSpPr txBox="1"/>
          <p:nvPr/>
        </p:nvSpPr>
        <p:spPr>
          <a:xfrm>
            <a:off x="5706803" y="9316092"/>
            <a:ext cx="3325278" cy="1200329"/>
          </a:xfrm>
          <a:prstGeom prst="rect">
            <a:avLst/>
          </a:prstGeom>
          <a:noFill/>
        </p:spPr>
        <p:txBody>
          <a:bodyPr wrap="square" rtlCol="0">
            <a:spAutoFit/>
          </a:bodyPr>
          <a:lstStyle/>
          <a:p>
            <a:pPr algn="ctr"/>
            <a:r>
              <a:rPr lang="en-US" sz="1800" dirty="0">
                <a:latin typeface="Lato Light" charset="0"/>
                <a:ea typeface="Lato Light" charset="0"/>
                <a:cs typeface="Lato Light" charset="0"/>
              </a:rPr>
              <a:t>These are scientific commentaries; but the commentaries of the whale men</a:t>
            </a:r>
          </a:p>
        </p:txBody>
      </p:sp>
      <p:sp>
        <p:nvSpPr>
          <p:cNvPr id="28" name="TextBox 27"/>
          <p:cNvSpPr txBox="1"/>
          <p:nvPr/>
        </p:nvSpPr>
        <p:spPr>
          <a:xfrm>
            <a:off x="9279731" y="9316092"/>
            <a:ext cx="3325278" cy="1200329"/>
          </a:xfrm>
          <a:prstGeom prst="rect">
            <a:avLst/>
          </a:prstGeom>
          <a:noFill/>
        </p:spPr>
        <p:txBody>
          <a:bodyPr wrap="square" rtlCol="0">
            <a:spAutoFit/>
          </a:bodyPr>
          <a:lstStyle/>
          <a:p>
            <a:pPr algn="ctr"/>
            <a:r>
              <a:rPr lang="en-US" sz="1800" dirty="0">
                <a:latin typeface="Lato Light" charset="0"/>
                <a:ea typeface="Lato Light" charset="0"/>
                <a:cs typeface="Lato Light" charset="0"/>
              </a:rPr>
              <a:t>These are scientific commentaries; but the commentaries of the whale men</a:t>
            </a:r>
          </a:p>
        </p:txBody>
      </p:sp>
      <p:sp>
        <p:nvSpPr>
          <p:cNvPr id="29" name="TextBox 28"/>
          <p:cNvSpPr txBox="1"/>
          <p:nvPr/>
        </p:nvSpPr>
        <p:spPr>
          <a:xfrm>
            <a:off x="12852659" y="9316092"/>
            <a:ext cx="3325278" cy="1200329"/>
          </a:xfrm>
          <a:prstGeom prst="rect">
            <a:avLst/>
          </a:prstGeom>
          <a:noFill/>
        </p:spPr>
        <p:txBody>
          <a:bodyPr wrap="square" rtlCol="0">
            <a:spAutoFit/>
          </a:bodyPr>
          <a:lstStyle/>
          <a:p>
            <a:pPr algn="ctr"/>
            <a:r>
              <a:rPr lang="en-US" sz="1800" dirty="0">
                <a:latin typeface="Lato Light" charset="0"/>
                <a:ea typeface="Lato Light" charset="0"/>
                <a:cs typeface="Lato Light" charset="0"/>
              </a:rPr>
              <a:t>These are scientific commentaries; but the commentaries of the whale men</a:t>
            </a:r>
          </a:p>
        </p:txBody>
      </p:sp>
      <p:sp>
        <p:nvSpPr>
          <p:cNvPr id="3" name="Picture Placeholder 2"/>
          <p:cNvSpPr>
            <a:spLocks noGrp="1"/>
          </p:cNvSpPr>
          <p:nvPr>
            <p:ph type="pic" sz="quarter" idx="27"/>
          </p:nvPr>
        </p:nvSpPr>
        <p:spPr/>
      </p:sp>
      <p:sp>
        <p:nvSpPr>
          <p:cNvPr id="4" name="Picture Placeholder 3"/>
          <p:cNvSpPr>
            <a:spLocks noGrp="1"/>
          </p:cNvSpPr>
          <p:nvPr>
            <p:ph type="pic" sz="quarter" idx="28"/>
          </p:nvPr>
        </p:nvSpPr>
        <p:spPr/>
      </p:sp>
      <p:sp>
        <p:nvSpPr>
          <p:cNvPr id="5" name="Picture Placeholder 4"/>
          <p:cNvSpPr>
            <a:spLocks noGrp="1"/>
          </p:cNvSpPr>
          <p:nvPr>
            <p:ph type="pic" sz="quarter" idx="29"/>
          </p:nvPr>
        </p:nvSpPr>
        <p:spPr/>
      </p:sp>
      <p:sp>
        <p:nvSpPr>
          <p:cNvPr id="2" name="Picture Placeholder 1"/>
          <p:cNvSpPr>
            <a:spLocks noGrp="1"/>
          </p:cNvSpPr>
          <p:nvPr>
            <p:ph type="pic" sz="quarter" idx="30"/>
          </p:nvPr>
        </p:nvSpPr>
        <p:spPr/>
      </p:sp>
      <p:sp>
        <p:nvSpPr>
          <p:cNvPr id="11" name="AutoShape 27"/>
          <p:cNvSpPr>
            <a:spLocks/>
          </p:cNvSpPr>
          <p:nvPr/>
        </p:nvSpPr>
        <p:spPr bwMode="auto">
          <a:xfrm>
            <a:off x="2125403" y="8349295"/>
            <a:ext cx="3333750"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1"/>
          </a:solidFill>
          <a:ln>
            <a:noFill/>
          </a:ln>
          <a:effectLst/>
          <a:extLst/>
        </p:spPr>
        <p:txBody>
          <a:bodyPr lIns="34298" tIns="34298" rIns="34298" bIns="34298" anchor="ctr"/>
          <a:lstStyle/>
          <a:p>
            <a:pPr defTabSz="685983">
              <a:defRPr/>
            </a:pPr>
            <a:endParaRPr lang="es-ES" sz="1350">
              <a:solidFill>
                <a:srgbClr val="FFFFFF"/>
              </a:solidFill>
              <a:cs typeface="Lato" charset="0"/>
            </a:endParaRPr>
          </a:p>
        </p:txBody>
      </p:sp>
      <p:sp>
        <p:nvSpPr>
          <p:cNvPr id="12" name="AutoShape 28"/>
          <p:cNvSpPr>
            <a:spLocks/>
          </p:cNvSpPr>
          <p:nvPr/>
        </p:nvSpPr>
        <p:spPr bwMode="auto">
          <a:xfrm>
            <a:off x="5706803" y="8349295"/>
            <a:ext cx="3333750"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2"/>
          </a:solidFill>
          <a:ln>
            <a:noFill/>
          </a:ln>
          <a:effectLst/>
          <a:extLst/>
        </p:spPr>
        <p:txBody>
          <a:bodyPr lIns="34298" tIns="34298" rIns="34298" bIns="34298" anchor="ctr"/>
          <a:lstStyle/>
          <a:p>
            <a:pPr defTabSz="685983">
              <a:defRPr/>
            </a:pPr>
            <a:endParaRPr lang="es-ES" sz="1350">
              <a:solidFill>
                <a:srgbClr val="FFFFFF"/>
              </a:solidFill>
              <a:cs typeface="Lato" charset="0"/>
            </a:endParaRPr>
          </a:p>
        </p:txBody>
      </p:sp>
      <p:sp>
        <p:nvSpPr>
          <p:cNvPr id="13" name="AutoShape 29"/>
          <p:cNvSpPr>
            <a:spLocks/>
          </p:cNvSpPr>
          <p:nvPr/>
        </p:nvSpPr>
        <p:spPr bwMode="auto">
          <a:xfrm>
            <a:off x="9291774" y="8349295"/>
            <a:ext cx="3333750"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3"/>
          </a:solidFill>
          <a:ln>
            <a:noFill/>
          </a:ln>
          <a:effectLst/>
          <a:extLst/>
        </p:spPr>
        <p:txBody>
          <a:bodyPr lIns="34298" tIns="34298" rIns="34298" bIns="34298" anchor="ctr"/>
          <a:lstStyle/>
          <a:p>
            <a:pPr defTabSz="685983">
              <a:defRPr/>
            </a:pPr>
            <a:endParaRPr lang="es-ES" sz="1350">
              <a:solidFill>
                <a:srgbClr val="FFFFFF"/>
              </a:solidFill>
              <a:cs typeface="Lato" charset="0"/>
            </a:endParaRPr>
          </a:p>
        </p:txBody>
      </p:sp>
      <p:sp>
        <p:nvSpPr>
          <p:cNvPr id="14" name="AutoShape 30"/>
          <p:cNvSpPr>
            <a:spLocks/>
          </p:cNvSpPr>
          <p:nvPr/>
        </p:nvSpPr>
        <p:spPr bwMode="auto">
          <a:xfrm>
            <a:off x="3007834" y="8452399"/>
            <a:ext cx="1502028"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dirty="0">
                <a:solidFill>
                  <a:schemeClr val="bg1"/>
                </a:solidFill>
                <a:latin typeface="Lato Regular"/>
                <a:cs typeface="Lato Regular"/>
              </a:rPr>
              <a:t>Project Name</a:t>
            </a:r>
            <a:endParaRPr lang="en-US" sz="2701" dirty="0">
              <a:solidFill>
                <a:schemeClr val="bg1"/>
              </a:solidFill>
              <a:latin typeface="Lato Regular"/>
              <a:cs typeface="Lato Regular"/>
            </a:endParaRPr>
          </a:p>
        </p:txBody>
      </p:sp>
      <p:sp>
        <p:nvSpPr>
          <p:cNvPr id="15" name="AutoShape 31"/>
          <p:cNvSpPr>
            <a:spLocks/>
          </p:cNvSpPr>
          <p:nvPr/>
        </p:nvSpPr>
        <p:spPr bwMode="auto">
          <a:xfrm>
            <a:off x="6627333" y="8452399"/>
            <a:ext cx="1502028"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dirty="0">
                <a:solidFill>
                  <a:schemeClr val="bg1"/>
                </a:solidFill>
                <a:latin typeface="Lato Regular"/>
                <a:cs typeface="Lato Regular"/>
              </a:rPr>
              <a:t>Project Name</a:t>
            </a:r>
            <a:endParaRPr lang="en-US" sz="2101" dirty="0">
              <a:solidFill>
                <a:schemeClr val="bg1"/>
              </a:solidFill>
              <a:latin typeface="Lato Regular"/>
              <a:cs typeface="Lato Regular"/>
            </a:endParaRPr>
          </a:p>
        </p:txBody>
      </p:sp>
      <p:sp>
        <p:nvSpPr>
          <p:cNvPr id="16" name="AutoShape 32"/>
          <p:cNvSpPr>
            <a:spLocks/>
          </p:cNvSpPr>
          <p:nvPr/>
        </p:nvSpPr>
        <p:spPr bwMode="auto">
          <a:xfrm>
            <a:off x="10218258" y="8452399"/>
            <a:ext cx="1502028"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dirty="0">
                <a:solidFill>
                  <a:schemeClr val="bg1"/>
                </a:solidFill>
                <a:latin typeface="Lato Regular"/>
                <a:cs typeface="Lato Regular"/>
              </a:rPr>
              <a:t>Project Name</a:t>
            </a:r>
            <a:endParaRPr lang="en-US" sz="2101" dirty="0">
              <a:solidFill>
                <a:schemeClr val="bg1"/>
              </a:solidFill>
              <a:latin typeface="Lato Regular"/>
              <a:cs typeface="Lato Regular"/>
            </a:endParaRPr>
          </a:p>
        </p:txBody>
      </p:sp>
      <p:sp>
        <p:nvSpPr>
          <p:cNvPr id="18" name="AutoShape 34"/>
          <p:cNvSpPr>
            <a:spLocks/>
          </p:cNvSpPr>
          <p:nvPr/>
        </p:nvSpPr>
        <p:spPr bwMode="auto">
          <a:xfrm>
            <a:off x="12874365" y="8349295"/>
            <a:ext cx="3333750"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4"/>
          </a:solidFill>
          <a:ln>
            <a:noFill/>
          </a:ln>
          <a:effectLst/>
          <a:extLst/>
        </p:spPr>
        <p:txBody>
          <a:bodyPr lIns="34298" tIns="34298" rIns="34298" bIns="34298" anchor="ctr"/>
          <a:lstStyle/>
          <a:p>
            <a:pPr defTabSz="685983">
              <a:defRPr/>
            </a:pPr>
            <a:endParaRPr lang="es-ES" sz="1350">
              <a:solidFill>
                <a:srgbClr val="FFFFFF"/>
              </a:solidFill>
              <a:cs typeface="Lato" charset="0"/>
            </a:endParaRPr>
          </a:p>
        </p:txBody>
      </p:sp>
      <p:sp>
        <p:nvSpPr>
          <p:cNvPr id="19" name="AutoShape 35"/>
          <p:cNvSpPr>
            <a:spLocks/>
          </p:cNvSpPr>
          <p:nvPr/>
        </p:nvSpPr>
        <p:spPr bwMode="auto">
          <a:xfrm>
            <a:off x="13799657" y="8452399"/>
            <a:ext cx="1502028"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dirty="0">
                <a:solidFill>
                  <a:schemeClr val="bg1"/>
                </a:solidFill>
                <a:latin typeface="Lato Regular"/>
                <a:cs typeface="Lato Regular"/>
              </a:rPr>
              <a:t>Project Name</a:t>
            </a:r>
            <a:endParaRPr lang="en-US" sz="2101" dirty="0">
              <a:solidFill>
                <a:schemeClr val="bg1"/>
              </a:solidFill>
              <a:latin typeface="Lato Regular"/>
              <a:cs typeface="Lato Regular"/>
            </a:endParaRPr>
          </a:p>
        </p:txBody>
      </p:sp>
      <p:sp>
        <p:nvSpPr>
          <p:cNvPr id="20" name="TextBox 19"/>
          <p:cNvSpPr txBox="1"/>
          <p:nvPr/>
        </p:nvSpPr>
        <p:spPr>
          <a:xfrm>
            <a:off x="6031180" y="1363901"/>
            <a:ext cx="6240811"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Our Latest Projects</a:t>
            </a:r>
          </a:p>
        </p:txBody>
      </p:sp>
      <p:sp>
        <p:nvSpPr>
          <p:cNvPr id="21" name="TextBox 20"/>
          <p:cNvSpPr txBox="1"/>
          <p:nvPr/>
        </p:nvSpPr>
        <p:spPr>
          <a:xfrm>
            <a:off x="3733128" y="2424991"/>
            <a:ext cx="10764579" cy="369332"/>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Likewise a fish is technically fast when it bears a</a:t>
            </a:r>
          </a:p>
        </p:txBody>
      </p:sp>
    </p:spTree>
    <p:extLst>
      <p:ext uri="{BB962C8B-B14F-4D97-AF65-F5344CB8AC3E}">
        <p14:creationId xmlns:p14="http://schemas.microsoft.com/office/powerpoint/2010/main" val="124299041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Picture Placeholder 41"/>
          <p:cNvSpPr>
            <a:spLocks noGrp="1"/>
          </p:cNvSpPr>
          <p:nvPr>
            <p:ph type="pic" sz="quarter" idx="34"/>
          </p:nvPr>
        </p:nvSpPr>
        <p:spPr/>
      </p:sp>
      <p:sp>
        <p:nvSpPr>
          <p:cNvPr id="43" name="Picture Placeholder 42"/>
          <p:cNvSpPr>
            <a:spLocks noGrp="1"/>
          </p:cNvSpPr>
          <p:nvPr>
            <p:ph type="pic" sz="quarter" idx="35"/>
          </p:nvPr>
        </p:nvSpPr>
        <p:spPr/>
      </p:sp>
      <p:sp>
        <p:nvSpPr>
          <p:cNvPr id="44" name="Picture Placeholder 43"/>
          <p:cNvSpPr>
            <a:spLocks noGrp="1"/>
          </p:cNvSpPr>
          <p:nvPr>
            <p:ph type="pic" sz="quarter" idx="36"/>
          </p:nvPr>
        </p:nvSpPr>
        <p:spPr/>
      </p:sp>
      <p:sp>
        <p:nvSpPr>
          <p:cNvPr id="45" name="Picture Placeholder 44"/>
          <p:cNvSpPr>
            <a:spLocks noGrp="1"/>
          </p:cNvSpPr>
          <p:nvPr>
            <p:ph type="pic" sz="quarter" idx="37"/>
          </p:nvPr>
        </p:nvSpPr>
        <p:spPr/>
      </p:sp>
      <p:sp>
        <p:nvSpPr>
          <p:cNvPr id="26" name="Picture Placeholder 25"/>
          <p:cNvSpPr>
            <a:spLocks noGrp="1"/>
          </p:cNvSpPr>
          <p:nvPr>
            <p:ph type="pic" sz="quarter" idx="30"/>
          </p:nvPr>
        </p:nvSpPr>
        <p:spPr/>
      </p:sp>
      <p:sp>
        <p:nvSpPr>
          <p:cNvPr id="33" name="Picture Placeholder 32"/>
          <p:cNvSpPr>
            <a:spLocks noGrp="1"/>
          </p:cNvSpPr>
          <p:nvPr>
            <p:ph type="pic" sz="quarter" idx="31"/>
          </p:nvPr>
        </p:nvSpPr>
        <p:spPr/>
      </p:sp>
      <p:sp>
        <p:nvSpPr>
          <p:cNvPr id="40" name="Picture Placeholder 39"/>
          <p:cNvSpPr>
            <a:spLocks noGrp="1"/>
          </p:cNvSpPr>
          <p:nvPr>
            <p:ph type="pic" sz="quarter" idx="32"/>
          </p:nvPr>
        </p:nvSpPr>
        <p:spPr/>
      </p:sp>
      <p:sp>
        <p:nvSpPr>
          <p:cNvPr id="41" name="Picture Placeholder 40"/>
          <p:cNvSpPr>
            <a:spLocks noGrp="1"/>
          </p:cNvSpPr>
          <p:nvPr>
            <p:ph type="pic" sz="quarter" idx="33"/>
          </p:nvPr>
        </p:nvSpPr>
        <p:spPr/>
      </p:sp>
      <p:sp>
        <p:nvSpPr>
          <p:cNvPr id="11" name="AutoShape 25"/>
          <p:cNvSpPr>
            <a:spLocks/>
          </p:cNvSpPr>
          <p:nvPr/>
        </p:nvSpPr>
        <p:spPr bwMode="auto">
          <a:xfrm>
            <a:off x="2125403" y="6289749"/>
            <a:ext cx="3333750"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1"/>
          </a:solidFill>
          <a:ln>
            <a:noFill/>
          </a:ln>
          <a:effectLst/>
          <a:extLst/>
        </p:spPr>
        <p:txBody>
          <a:bodyPr lIns="34298" tIns="34298" rIns="34298" bIns="34298" anchor="ctr"/>
          <a:lstStyle/>
          <a:p>
            <a:pPr defTabSz="685983">
              <a:defRPr/>
            </a:pPr>
            <a:endParaRPr lang="en-US" sz="1350" dirty="0">
              <a:solidFill>
                <a:srgbClr val="FFFFFF"/>
              </a:solidFill>
              <a:cs typeface="Lato" charset="0"/>
            </a:endParaRPr>
          </a:p>
        </p:txBody>
      </p:sp>
      <p:sp>
        <p:nvSpPr>
          <p:cNvPr id="12" name="AutoShape 26"/>
          <p:cNvSpPr>
            <a:spLocks/>
          </p:cNvSpPr>
          <p:nvPr/>
        </p:nvSpPr>
        <p:spPr bwMode="auto">
          <a:xfrm>
            <a:off x="5715274" y="6289749"/>
            <a:ext cx="3333750"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2"/>
          </a:solidFill>
          <a:ln>
            <a:noFill/>
          </a:ln>
          <a:effectLst/>
          <a:extLst/>
        </p:spPr>
        <p:txBody>
          <a:bodyPr lIns="34298" tIns="34298" rIns="34298" bIns="34298" anchor="ctr"/>
          <a:lstStyle/>
          <a:p>
            <a:pPr defTabSz="685983">
              <a:defRPr/>
            </a:pPr>
            <a:endParaRPr lang="en-US" sz="1350" dirty="0">
              <a:solidFill>
                <a:srgbClr val="FFFFFF"/>
              </a:solidFill>
              <a:cs typeface="Lato" charset="0"/>
            </a:endParaRPr>
          </a:p>
        </p:txBody>
      </p:sp>
      <p:sp>
        <p:nvSpPr>
          <p:cNvPr id="13" name="AutoShape 27"/>
          <p:cNvSpPr>
            <a:spLocks/>
          </p:cNvSpPr>
          <p:nvPr/>
        </p:nvSpPr>
        <p:spPr bwMode="auto">
          <a:xfrm>
            <a:off x="9291774" y="6289749"/>
            <a:ext cx="3333750"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3"/>
          </a:solidFill>
          <a:ln>
            <a:noFill/>
          </a:ln>
          <a:effectLst/>
          <a:extLst/>
        </p:spPr>
        <p:txBody>
          <a:bodyPr lIns="34298" tIns="34298" rIns="34298" bIns="34298" anchor="ctr"/>
          <a:lstStyle/>
          <a:p>
            <a:pPr defTabSz="685983">
              <a:defRPr/>
            </a:pPr>
            <a:endParaRPr lang="en-US" sz="1350" dirty="0">
              <a:solidFill>
                <a:srgbClr val="FFFFFF"/>
              </a:solidFill>
              <a:cs typeface="Lato" charset="0"/>
            </a:endParaRPr>
          </a:p>
        </p:txBody>
      </p:sp>
      <p:sp>
        <p:nvSpPr>
          <p:cNvPr id="14" name="AutoShape 28"/>
          <p:cNvSpPr>
            <a:spLocks/>
          </p:cNvSpPr>
          <p:nvPr/>
        </p:nvSpPr>
        <p:spPr bwMode="auto">
          <a:xfrm>
            <a:off x="3007834" y="6394044"/>
            <a:ext cx="1502028"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dirty="0">
                <a:solidFill>
                  <a:srgbClr val="FFFFFF"/>
                </a:solidFill>
                <a:latin typeface="Lato Regular"/>
                <a:cs typeface="Lato Regular"/>
              </a:rPr>
              <a:t>Project Name</a:t>
            </a:r>
            <a:endParaRPr lang="en-US" sz="2701" dirty="0">
              <a:latin typeface="Lato Regular"/>
              <a:cs typeface="Lato Regular"/>
            </a:endParaRPr>
          </a:p>
        </p:txBody>
      </p:sp>
      <p:sp>
        <p:nvSpPr>
          <p:cNvPr id="15" name="AutoShape 29"/>
          <p:cNvSpPr>
            <a:spLocks/>
          </p:cNvSpPr>
          <p:nvPr/>
        </p:nvSpPr>
        <p:spPr bwMode="auto">
          <a:xfrm>
            <a:off x="6627334" y="6394044"/>
            <a:ext cx="1502028"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dirty="0">
                <a:solidFill>
                  <a:srgbClr val="FFFFFF"/>
                </a:solidFill>
                <a:latin typeface="Lato Regular"/>
                <a:cs typeface="Lato Regular"/>
              </a:rPr>
              <a:t>Project Name</a:t>
            </a:r>
            <a:endParaRPr lang="en-US" sz="2701" dirty="0">
              <a:latin typeface="Lato Regular"/>
              <a:cs typeface="Lato Regular"/>
            </a:endParaRPr>
          </a:p>
        </p:txBody>
      </p:sp>
      <p:sp>
        <p:nvSpPr>
          <p:cNvPr id="16" name="AutoShape 30"/>
          <p:cNvSpPr>
            <a:spLocks/>
          </p:cNvSpPr>
          <p:nvPr/>
        </p:nvSpPr>
        <p:spPr bwMode="auto">
          <a:xfrm>
            <a:off x="10218258" y="6394044"/>
            <a:ext cx="1502028"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dirty="0">
                <a:solidFill>
                  <a:srgbClr val="FFFFFF"/>
                </a:solidFill>
                <a:latin typeface="Lato Regular"/>
                <a:cs typeface="Lato Regular"/>
              </a:rPr>
              <a:t>Project Name</a:t>
            </a:r>
            <a:endParaRPr lang="en-US" sz="2101" dirty="0">
              <a:latin typeface="Lato Regular"/>
              <a:cs typeface="Lato Regular"/>
            </a:endParaRPr>
          </a:p>
        </p:txBody>
      </p:sp>
      <p:sp>
        <p:nvSpPr>
          <p:cNvPr id="18" name="AutoShape 32"/>
          <p:cNvSpPr>
            <a:spLocks/>
          </p:cNvSpPr>
          <p:nvPr/>
        </p:nvSpPr>
        <p:spPr bwMode="auto">
          <a:xfrm>
            <a:off x="12873174" y="6289749"/>
            <a:ext cx="3333750"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4"/>
          </a:solidFill>
          <a:ln>
            <a:noFill/>
          </a:ln>
          <a:effectLst/>
          <a:extLst/>
        </p:spPr>
        <p:txBody>
          <a:bodyPr lIns="34298" tIns="34298" rIns="34298" bIns="34298" anchor="ctr"/>
          <a:lstStyle/>
          <a:p>
            <a:pPr defTabSz="685983">
              <a:defRPr/>
            </a:pPr>
            <a:endParaRPr lang="en-US" sz="1350" dirty="0">
              <a:solidFill>
                <a:srgbClr val="FFFFFF"/>
              </a:solidFill>
              <a:cs typeface="Lato" charset="0"/>
            </a:endParaRPr>
          </a:p>
        </p:txBody>
      </p:sp>
      <p:sp>
        <p:nvSpPr>
          <p:cNvPr id="19" name="AutoShape 33"/>
          <p:cNvSpPr>
            <a:spLocks/>
          </p:cNvSpPr>
          <p:nvPr/>
        </p:nvSpPr>
        <p:spPr bwMode="auto">
          <a:xfrm>
            <a:off x="13799657" y="6394044"/>
            <a:ext cx="1502028"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dirty="0">
                <a:solidFill>
                  <a:srgbClr val="FFFFFF"/>
                </a:solidFill>
                <a:latin typeface="Lato Regular"/>
                <a:cs typeface="Lato Regular"/>
              </a:rPr>
              <a:t>Project Name</a:t>
            </a:r>
            <a:endParaRPr lang="en-US" sz="2101" dirty="0">
              <a:latin typeface="Lato Regular"/>
              <a:cs typeface="Lato Regular"/>
            </a:endParaRPr>
          </a:p>
        </p:txBody>
      </p:sp>
      <p:sp>
        <p:nvSpPr>
          <p:cNvPr id="27" name="AutoShape 41"/>
          <p:cNvSpPr>
            <a:spLocks/>
          </p:cNvSpPr>
          <p:nvPr/>
        </p:nvSpPr>
        <p:spPr bwMode="auto">
          <a:xfrm>
            <a:off x="2125403" y="10539667"/>
            <a:ext cx="3333750"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3"/>
          </a:solidFill>
          <a:ln>
            <a:noFill/>
          </a:ln>
          <a:effectLst/>
          <a:extLst/>
        </p:spPr>
        <p:txBody>
          <a:bodyPr lIns="34298" tIns="34298" rIns="34298" bIns="34298" anchor="ctr"/>
          <a:lstStyle/>
          <a:p>
            <a:pPr defTabSz="685983">
              <a:defRPr/>
            </a:pPr>
            <a:endParaRPr lang="en-US" sz="1350" dirty="0">
              <a:solidFill>
                <a:srgbClr val="FFFFFF"/>
              </a:solidFill>
              <a:cs typeface="Lato" charset="0"/>
            </a:endParaRPr>
          </a:p>
        </p:txBody>
      </p:sp>
      <p:sp>
        <p:nvSpPr>
          <p:cNvPr id="28" name="AutoShape 42"/>
          <p:cNvSpPr>
            <a:spLocks/>
          </p:cNvSpPr>
          <p:nvPr/>
        </p:nvSpPr>
        <p:spPr bwMode="auto">
          <a:xfrm>
            <a:off x="5706803" y="10539667"/>
            <a:ext cx="3333750"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2"/>
          </a:solidFill>
          <a:ln>
            <a:noFill/>
          </a:ln>
          <a:effectLst/>
          <a:extLst/>
        </p:spPr>
        <p:txBody>
          <a:bodyPr lIns="34298" tIns="34298" rIns="34298" bIns="34298" anchor="ctr"/>
          <a:lstStyle/>
          <a:p>
            <a:pPr defTabSz="685983">
              <a:defRPr/>
            </a:pPr>
            <a:endParaRPr lang="en-US" sz="1350" dirty="0">
              <a:solidFill>
                <a:srgbClr val="FFFFFF"/>
              </a:solidFill>
              <a:cs typeface="Lato" charset="0"/>
            </a:endParaRPr>
          </a:p>
        </p:txBody>
      </p:sp>
      <p:sp>
        <p:nvSpPr>
          <p:cNvPr id="29" name="AutoShape 43"/>
          <p:cNvSpPr>
            <a:spLocks/>
          </p:cNvSpPr>
          <p:nvPr/>
        </p:nvSpPr>
        <p:spPr bwMode="auto">
          <a:xfrm>
            <a:off x="9291774" y="10539667"/>
            <a:ext cx="3333750"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1"/>
          </a:solidFill>
          <a:ln>
            <a:noFill/>
          </a:ln>
          <a:effectLst/>
          <a:extLst/>
        </p:spPr>
        <p:txBody>
          <a:bodyPr lIns="34298" tIns="34298" rIns="34298" bIns="34298" anchor="ctr"/>
          <a:lstStyle/>
          <a:p>
            <a:pPr defTabSz="685983">
              <a:defRPr/>
            </a:pPr>
            <a:endParaRPr lang="en-US" sz="1350" dirty="0">
              <a:solidFill>
                <a:srgbClr val="FFFFFF"/>
              </a:solidFill>
              <a:cs typeface="Lato" charset="0"/>
            </a:endParaRPr>
          </a:p>
        </p:txBody>
      </p:sp>
      <p:sp>
        <p:nvSpPr>
          <p:cNvPr id="30" name="AutoShape 44"/>
          <p:cNvSpPr>
            <a:spLocks/>
          </p:cNvSpPr>
          <p:nvPr/>
        </p:nvSpPr>
        <p:spPr bwMode="auto">
          <a:xfrm>
            <a:off x="3007832" y="10643962"/>
            <a:ext cx="1502028"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dirty="0">
                <a:solidFill>
                  <a:srgbClr val="FFFFFF"/>
                </a:solidFill>
                <a:latin typeface="Lato Regular"/>
                <a:cs typeface="Lato Regular"/>
              </a:rPr>
              <a:t>Project Name</a:t>
            </a:r>
            <a:endParaRPr lang="en-US" sz="2101" dirty="0">
              <a:latin typeface="Lato Regular"/>
              <a:cs typeface="Lato Regular"/>
            </a:endParaRPr>
          </a:p>
        </p:txBody>
      </p:sp>
      <p:sp>
        <p:nvSpPr>
          <p:cNvPr id="31" name="AutoShape 45"/>
          <p:cNvSpPr>
            <a:spLocks/>
          </p:cNvSpPr>
          <p:nvPr/>
        </p:nvSpPr>
        <p:spPr bwMode="auto">
          <a:xfrm>
            <a:off x="6627333" y="10643962"/>
            <a:ext cx="1502028"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dirty="0">
                <a:solidFill>
                  <a:srgbClr val="FFFFFF"/>
                </a:solidFill>
                <a:latin typeface="Lato Regular"/>
                <a:cs typeface="Lato Regular"/>
              </a:rPr>
              <a:t>Project Name</a:t>
            </a:r>
            <a:endParaRPr lang="en-US" sz="2101" dirty="0">
              <a:latin typeface="Lato Regular"/>
              <a:cs typeface="Lato Regular"/>
            </a:endParaRPr>
          </a:p>
        </p:txBody>
      </p:sp>
      <p:sp>
        <p:nvSpPr>
          <p:cNvPr id="32" name="AutoShape 46"/>
          <p:cNvSpPr>
            <a:spLocks/>
          </p:cNvSpPr>
          <p:nvPr/>
        </p:nvSpPr>
        <p:spPr bwMode="auto">
          <a:xfrm>
            <a:off x="10218258" y="10643962"/>
            <a:ext cx="1502028"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dirty="0">
                <a:solidFill>
                  <a:srgbClr val="FFFFFF"/>
                </a:solidFill>
                <a:latin typeface="Lato Regular"/>
                <a:cs typeface="Lato Regular"/>
              </a:rPr>
              <a:t>Project Name</a:t>
            </a:r>
            <a:endParaRPr lang="en-US" sz="2101" dirty="0">
              <a:latin typeface="Lato Regular"/>
              <a:cs typeface="Lato Regular"/>
            </a:endParaRPr>
          </a:p>
        </p:txBody>
      </p:sp>
      <p:sp>
        <p:nvSpPr>
          <p:cNvPr id="34" name="AutoShape 48"/>
          <p:cNvSpPr>
            <a:spLocks/>
          </p:cNvSpPr>
          <p:nvPr/>
        </p:nvSpPr>
        <p:spPr bwMode="auto">
          <a:xfrm>
            <a:off x="12873174" y="10539667"/>
            <a:ext cx="3333750" cy="552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chemeClr val="accent5"/>
          </a:solidFill>
          <a:ln>
            <a:noFill/>
          </a:ln>
          <a:effectLst/>
          <a:extLst/>
        </p:spPr>
        <p:txBody>
          <a:bodyPr lIns="34298" tIns="34298" rIns="34298" bIns="34298" anchor="ctr"/>
          <a:lstStyle/>
          <a:p>
            <a:pPr defTabSz="685983">
              <a:defRPr/>
            </a:pPr>
            <a:endParaRPr lang="en-US" sz="1350" dirty="0">
              <a:solidFill>
                <a:srgbClr val="FFFFFF"/>
              </a:solidFill>
              <a:cs typeface="Lato" charset="0"/>
            </a:endParaRPr>
          </a:p>
        </p:txBody>
      </p:sp>
      <p:sp>
        <p:nvSpPr>
          <p:cNvPr id="35" name="AutoShape 49"/>
          <p:cNvSpPr>
            <a:spLocks/>
          </p:cNvSpPr>
          <p:nvPr/>
        </p:nvSpPr>
        <p:spPr bwMode="auto">
          <a:xfrm>
            <a:off x="13799657" y="10643962"/>
            <a:ext cx="1502028" cy="346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28582" tIns="28582" rIns="28582" bIns="28582" anchor="ctr">
            <a:spAutoFit/>
          </a:bodyPr>
          <a:lstStyle/>
          <a:p>
            <a:pPr algn="ctr">
              <a:defRPr/>
            </a:pPr>
            <a:r>
              <a:rPr lang="en-US" sz="1876" dirty="0">
                <a:solidFill>
                  <a:srgbClr val="FFFFFF"/>
                </a:solidFill>
                <a:latin typeface="Lato Regular"/>
                <a:cs typeface="Lato Regular"/>
              </a:rPr>
              <a:t>Project Name</a:t>
            </a:r>
            <a:endParaRPr lang="en-US" sz="2101" dirty="0">
              <a:latin typeface="Lato Regular"/>
              <a:cs typeface="Lato Regular"/>
            </a:endParaRPr>
          </a:p>
        </p:txBody>
      </p:sp>
      <p:sp>
        <p:nvSpPr>
          <p:cNvPr id="49" name="TextBox 48"/>
          <p:cNvSpPr txBox="1"/>
          <p:nvPr/>
        </p:nvSpPr>
        <p:spPr>
          <a:xfrm>
            <a:off x="2133875" y="6976388"/>
            <a:ext cx="3325278" cy="646331"/>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a:t>
            </a:r>
          </a:p>
        </p:txBody>
      </p:sp>
      <p:sp>
        <p:nvSpPr>
          <p:cNvPr id="53" name="TextBox 52"/>
          <p:cNvSpPr txBox="1"/>
          <p:nvPr/>
        </p:nvSpPr>
        <p:spPr>
          <a:xfrm>
            <a:off x="5706803" y="6976389"/>
            <a:ext cx="3325278" cy="646331"/>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a:t>
            </a:r>
          </a:p>
        </p:txBody>
      </p:sp>
      <p:sp>
        <p:nvSpPr>
          <p:cNvPr id="54" name="TextBox 53"/>
          <p:cNvSpPr txBox="1"/>
          <p:nvPr/>
        </p:nvSpPr>
        <p:spPr>
          <a:xfrm>
            <a:off x="9308718" y="6976389"/>
            <a:ext cx="3325278" cy="646331"/>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a:t>
            </a:r>
          </a:p>
        </p:txBody>
      </p:sp>
      <p:sp>
        <p:nvSpPr>
          <p:cNvPr id="55" name="TextBox 54"/>
          <p:cNvSpPr txBox="1"/>
          <p:nvPr/>
        </p:nvSpPr>
        <p:spPr>
          <a:xfrm>
            <a:off x="12881646" y="6976389"/>
            <a:ext cx="3325278" cy="646331"/>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a:t>
            </a:r>
            <a:r>
              <a:rPr lang="en-US" sz="1800" dirty="0" smtClean="0">
                <a:latin typeface="Lato Light" charset="0"/>
                <a:ea typeface="Lato Light" charset="0"/>
                <a:cs typeface="Lato Light" charset="0"/>
              </a:rPr>
              <a:t>.</a:t>
            </a:r>
            <a:endParaRPr lang="en-US" sz="1800" dirty="0">
              <a:latin typeface="Lato Light" charset="0"/>
              <a:ea typeface="Lato Light" charset="0"/>
              <a:cs typeface="Lato Light" charset="0"/>
            </a:endParaRPr>
          </a:p>
        </p:txBody>
      </p:sp>
      <p:sp>
        <p:nvSpPr>
          <p:cNvPr id="56" name="TextBox 55"/>
          <p:cNvSpPr txBox="1"/>
          <p:nvPr/>
        </p:nvSpPr>
        <p:spPr>
          <a:xfrm>
            <a:off x="2133875" y="11112296"/>
            <a:ext cx="3325278" cy="646331"/>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a:t>
            </a:r>
          </a:p>
        </p:txBody>
      </p:sp>
      <p:sp>
        <p:nvSpPr>
          <p:cNvPr id="57" name="TextBox 56"/>
          <p:cNvSpPr txBox="1"/>
          <p:nvPr/>
        </p:nvSpPr>
        <p:spPr>
          <a:xfrm>
            <a:off x="5706803" y="11112298"/>
            <a:ext cx="3325278" cy="646331"/>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a:t>
            </a:r>
          </a:p>
        </p:txBody>
      </p:sp>
      <p:sp>
        <p:nvSpPr>
          <p:cNvPr id="58" name="TextBox 57"/>
          <p:cNvSpPr txBox="1"/>
          <p:nvPr/>
        </p:nvSpPr>
        <p:spPr>
          <a:xfrm>
            <a:off x="9308718" y="11112298"/>
            <a:ext cx="3325278" cy="646331"/>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a:t>
            </a:r>
          </a:p>
        </p:txBody>
      </p:sp>
      <p:sp>
        <p:nvSpPr>
          <p:cNvPr id="59" name="TextBox 58"/>
          <p:cNvSpPr txBox="1"/>
          <p:nvPr/>
        </p:nvSpPr>
        <p:spPr>
          <a:xfrm>
            <a:off x="12881646" y="11112298"/>
            <a:ext cx="3325278" cy="646331"/>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a:t>
            </a:r>
          </a:p>
        </p:txBody>
      </p:sp>
      <p:sp>
        <p:nvSpPr>
          <p:cNvPr id="36" name="TextBox 35"/>
          <p:cNvSpPr txBox="1"/>
          <p:nvPr/>
        </p:nvSpPr>
        <p:spPr>
          <a:xfrm>
            <a:off x="6031180" y="1363901"/>
            <a:ext cx="6240811"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Our Latest Projects</a:t>
            </a:r>
          </a:p>
        </p:txBody>
      </p:sp>
      <p:sp>
        <p:nvSpPr>
          <p:cNvPr id="37" name="TextBox 36"/>
          <p:cNvSpPr txBox="1"/>
          <p:nvPr/>
        </p:nvSpPr>
        <p:spPr>
          <a:xfrm>
            <a:off x="3733128" y="2424991"/>
            <a:ext cx="10764579" cy="369332"/>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Likewise a fish is technically fast when it bears a</a:t>
            </a:r>
          </a:p>
        </p:txBody>
      </p:sp>
    </p:spTree>
    <p:extLst>
      <p:ext uri="{BB962C8B-B14F-4D97-AF65-F5344CB8AC3E}">
        <p14:creationId xmlns:p14="http://schemas.microsoft.com/office/powerpoint/2010/main" val="6329970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AutoShape 50"/>
          <p:cNvSpPr>
            <a:spLocks/>
          </p:cNvSpPr>
          <p:nvPr/>
        </p:nvSpPr>
        <p:spPr bwMode="auto">
          <a:xfrm>
            <a:off x="1202845" y="5167779"/>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1"/>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21" name="AutoShape 54"/>
          <p:cNvSpPr>
            <a:spLocks/>
          </p:cNvSpPr>
          <p:nvPr/>
        </p:nvSpPr>
        <p:spPr bwMode="auto">
          <a:xfrm>
            <a:off x="5721948" y="5179482"/>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4"/>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22" name="TextBox 21"/>
          <p:cNvSpPr txBox="1"/>
          <p:nvPr/>
        </p:nvSpPr>
        <p:spPr>
          <a:xfrm>
            <a:off x="2237777" y="5094645"/>
            <a:ext cx="2305439"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01. Your Title</a:t>
            </a:r>
          </a:p>
        </p:txBody>
      </p:sp>
      <p:sp>
        <p:nvSpPr>
          <p:cNvPr id="23" name="TextBox 22"/>
          <p:cNvSpPr txBox="1"/>
          <p:nvPr/>
        </p:nvSpPr>
        <p:spPr>
          <a:xfrm>
            <a:off x="2237777" y="5626932"/>
            <a:ext cx="3267670"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40" name="TextBox 39"/>
          <p:cNvSpPr txBox="1"/>
          <p:nvPr/>
        </p:nvSpPr>
        <p:spPr>
          <a:xfrm>
            <a:off x="6716815" y="5094646"/>
            <a:ext cx="1957587"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04. Feature</a:t>
            </a:r>
          </a:p>
        </p:txBody>
      </p:sp>
      <p:sp>
        <p:nvSpPr>
          <p:cNvPr id="41" name="TextBox 40"/>
          <p:cNvSpPr txBox="1"/>
          <p:nvPr/>
        </p:nvSpPr>
        <p:spPr>
          <a:xfrm>
            <a:off x="6716816" y="5626933"/>
            <a:ext cx="3060214"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a:t>
            </a:r>
            <a:r>
              <a:rPr lang="en-US" sz="1500" dirty="0" smtClean="0">
                <a:latin typeface="Lato Light" charset="0"/>
                <a:ea typeface="Lato Light" charset="0"/>
                <a:cs typeface="Lato Light" charset="0"/>
              </a:rPr>
              <a:t>the</a:t>
            </a:r>
            <a:endParaRPr lang="en-US" sz="1500" dirty="0">
              <a:latin typeface="Lato Light" charset="0"/>
              <a:ea typeface="Lato Light" charset="0"/>
              <a:cs typeface="Lato Light" charset="0"/>
            </a:endParaRPr>
          </a:p>
        </p:txBody>
      </p:sp>
      <p:sp>
        <p:nvSpPr>
          <p:cNvPr id="44" name="AutoShape 50"/>
          <p:cNvSpPr>
            <a:spLocks/>
          </p:cNvSpPr>
          <p:nvPr/>
        </p:nvSpPr>
        <p:spPr bwMode="auto">
          <a:xfrm>
            <a:off x="1202845" y="7175926"/>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2"/>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45" name="AutoShape 54"/>
          <p:cNvSpPr>
            <a:spLocks/>
          </p:cNvSpPr>
          <p:nvPr/>
        </p:nvSpPr>
        <p:spPr bwMode="auto">
          <a:xfrm>
            <a:off x="5721948" y="7187629"/>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5"/>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46" name="TextBox 45"/>
          <p:cNvSpPr txBox="1"/>
          <p:nvPr/>
        </p:nvSpPr>
        <p:spPr>
          <a:xfrm>
            <a:off x="2237776" y="7102792"/>
            <a:ext cx="2513830"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02. Write Here</a:t>
            </a:r>
          </a:p>
        </p:txBody>
      </p:sp>
      <p:sp>
        <p:nvSpPr>
          <p:cNvPr id="47" name="TextBox 46"/>
          <p:cNvSpPr txBox="1"/>
          <p:nvPr/>
        </p:nvSpPr>
        <p:spPr>
          <a:xfrm>
            <a:off x="2237777" y="7635079"/>
            <a:ext cx="3267670"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48" name="TextBox 47"/>
          <p:cNvSpPr txBox="1"/>
          <p:nvPr/>
        </p:nvSpPr>
        <p:spPr>
          <a:xfrm>
            <a:off x="6716816" y="7102793"/>
            <a:ext cx="247215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05. Title Name</a:t>
            </a:r>
          </a:p>
        </p:txBody>
      </p:sp>
      <p:sp>
        <p:nvSpPr>
          <p:cNvPr id="49" name="TextBox 48"/>
          <p:cNvSpPr txBox="1"/>
          <p:nvPr/>
        </p:nvSpPr>
        <p:spPr>
          <a:xfrm>
            <a:off x="6716816" y="7635080"/>
            <a:ext cx="3060214"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a:t>
            </a:r>
            <a:r>
              <a:rPr lang="en-US" sz="1500" dirty="0" smtClean="0">
                <a:latin typeface="Lato Light" charset="0"/>
                <a:ea typeface="Lato Light" charset="0"/>
                <a:cs typeface="Lato Light" charset="0"/>
              </a:rPr>
              <a:t>the</a:t>
            </a:r>
            <a:endParaRPr lang="en-US" sz="1500" dirty="0">
              <a:latin typeface="Lato Light" charset="0"/>
              <a:ea typeface="Lato Light" charset="0"/>
              <a:cs typeface="Lato Light" charset="0"/>
            </a:endParaRPr>
          </a:p>
        </p:txBody>
      </p:sp>
      <p:sp>
        <p:nvSpPr>
          <p:cNvPr id="52" name="AutoShape 50"/>
          <p:cNvSpPr>
            <a:spLocks/>
          </p:cNvSpPr>
          <p:nvPr/>
        </p:nvSpPr>
        <p:spPr bwMode="auto">
          <a:xfrm>
            <a:off x="1202845" y="9208892"/>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3"/>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53" name="AutoShape 54"/>
          <p:cNvSpPr>
            <a:spLocks/>
          </p:cNvSpPr>
          <p:nvPr/>
        </p:nvSpPr>
        <p:spPr bwMode="auto">
          <a:xfrm>
            <a:off x="5721948" y="9220595"/>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6"/>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54" name="TextBox 53"/>
          <p:cNvSpPr txBox="1"/>
          <p:nvPr/>
        </p:nvSpPr>
        <p:spPr>
          <a:xfrm>
            <a:off x="2237777" y="9135758"/>
            <a:ext cx="3039615"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03. Awesome Line</a:t>
            </a:r>
          </a:p>
        </p:txBody>
      </p:sp>
      <p:sp>
        <p:nvSpPr>
          <p:cNvPr id="55" name="TextBox 54"/>
          <p:cNvSpPr txBox="1"/>
          <p:nvPr/>
        </p:nvSpPr>
        <p:spPr>
          <a:xfrm>
            <a:off x="2237777" y="9668045"/>
            <a:ext cx="3267670"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56" name="TextBox 55"/>
          <p:cNvSpPr txBox="1"/>
          <p:nvPr/>
        </p:nvSpPr>
        <p:spPr>
          <a:xfrm>
            <a:off x="6716817" y="9135760"/>
            <a:ext cx="225895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06. Nice Title</a:t>
            </a:r>
          </a:p>
        </p:txBody>
      </p:sp>
      <p:sp>
        <p:nvSpPr>
          <p:cNvPr id="57" name="TextBox 56"/>
          <p:cNvSpPr txBox="1"/>
          <p:nvPr/>
        </p:nvSpPr>
        <p:spPr>
          <a:xfrm>
            <a:off x="6716816" y="9668046"/>
            <a:ext cx="3060214"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a:t>
            </a:r>
            <a:r>
              <a:rPr lang="en-US" sz="1500" dirty="0" smtClean="0">
                <a:latin typeface="Lato Light" charset="0"/>
                <a:ea typeface="Lato Light" charset="0"/>
                <a:cs typeface="Lato Light" charset="0"/>
              </a:rPr>
              <a:t>the</a:t>
            </a:r>
            <a:endParaRPr lang="en-US" sz="1500" dirty="0">
              <a:latin typeface="Lato Light" charset="0"/>
              <a:ea typeface="Lato Light" charset="0"/>
              <a:cs typeface="Lato Light" charset="0"/>
            </a:endParaRPr>
          </a:p>
        </p:txBody>
      </p:sp>
      <p:sp>
        <p:nvSpPr>
          <p:cNvPr id="60" name="TextBox 59"/>
          <p:cNvSpPr txBox="1"/>
          <p:nvPr/>
        </p:nvSpPr>
        <p:spPr>
          <a:xfrm>
            <a:off x="1202845" y="2487231"/>
            <a:ext cx="5497018" cy="923458"/>
          </a:xfrm>
          <a:prstGeom prst="rect">
            <a:avLst/>
          </a:prstGeom>
          <a:noFill/>
        </p:spPr>
        <p:txBody>
          <a:bodyPr wrap="none" rtlCol="0">
            <a:spAutoFit/>
          </a:bodyPr>
          <a:lstStyle/>
          <a:p>
            <a:r>
              <a:rPr lang="en-US" sz="5401" b="1" dirty="0">
                <a:solidFill>
                  <a:schemeClr val="tx2"/>
                </a:solidFill>
                <a:latin typeface="Lato Black" charset="0"/>
                <a:ea typeface="Lato Black" charset="0"/>
                <a:cs typeface="Lato Black" charset="0"/>
              </a:rPr>
              <a:t>Why Choose Us?</a:t>
            </a:r>
          </a:p>
        </p:txBody>
      </p:sp>
      <p:sp>
        <p:nvSpPr>
          <p:cNvPr id="61" name="TextBox 60"/>
          <p:cNvSpPr txBox="1"/>
          <p:nvPr/>
        </p:nvSpPr>
        <p:spPr>
          <a:xfrm>
            <a:off x="1202845" y="3390756"/>
            <a:ext cx="8242976" cy="887422"/>
          </a:xfrm>
          <a:prstGeom prst="rect">
            <a:avLst/>
          </a:prstGeom>
          <a:noFill/>
        </p:spPr>
        <p:txBody>
          <a:bodyPr wrap="square" rtlCol="0">
            <a:spAutoFit/>
          </a:bodyPr>
          <a:lstStyle/>
          <a:p>
            <a:pP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a:t>
            </a:r>
          </a:p>
        </p:txBody>
      </p:sp>
      <p:sp>
        <p:nvSpPr>
          <p:cNvPr id="62" name="Shape 2525"/>
          <p:cNvSpPr/>
          <p:nvPr/>
        </p:nvSpPr>
        <p:spPr>
          <a:xfrm>
            <a:off x="1387508" y="5333927"/>
            <a:ext cx="459461" cy="45946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63" name="Shape 2526"/>
          <p:cNvSpPr/>
          <p:nvPr/>
        </p:nvSpPr>
        <p:spPr>
          <a:xfrm>
            <a:off x="1382289" y="7351107"/>
            <a:ext cx="459461" cy="45946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64" name="Shape 2527"/>
          <p:cNvSpPr/>
          <p:nvPr/>
        </p:nvSpPr>
        <p:spPr>
          <a:xfrm>
            <a:off x="1387508" y="9380495"/>
            <a:ext cx="459461" cy="459461"/>
          </a:xfrm>
          <a:custGeom>
            <a:avLst/>
            <a:gdLst/>
            <a:ahLst/>
            <a:cxnLst>
              <a:cxn ang="0">
                <a:pos x="wd2" y="hd2"/>
              </a:cxn>
              <a:cxn ang="5400000">
                <a:pos x="wd2" y="hd2"/>
              </a:cxn>
              <a:cxn ang="10800000">
                <a:pos x="wd2" y="hd2"/>
              </a:cxn>
              <a:cxn ang="16200000">
                <a:pos x="wd2" y="hd2"/>
              </a:cxn>
            </a:cxnLst>
            <a:rect l="0" t="0" r="r" b="b"/>
            <a:pathLst>
              <a:path w="21600" h="21600" extrusionOk="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65" name="Shape 2528"/>
          <p:cNvSpPr/>
          <p:nvPr/>
        </p:nvSpPr>
        <p:spPr>
          <a:xfrm>
            <a:off x="5963084" y="5333339"/>
            <a:ext cx="334154" cy="459461"/>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8"/>
                  <a:pt x="19645" y="20618"/>
                  <a:pt x="18900" y="20618"/>
                </a:cubicBezTo>
                <a:lnTo>
                  <a:pt x="2700" y="20618"/>
                </a:lnTo>
                <a:cubicBezTo>
                  <a:pt x="1955" y="20618"/>
                  <a:pt x="1350" y="20178"/>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4050" y="5891"/>
                </a:moveTo>
                <a:cubicBezTo>
                  <a:pt x="4050" y="3180"/>
                  <a:pt x="7072" y="982"/>
                  <a:pt x="10800" y="982"/>
                </a:cubicBezTo>
                <a:cubicBezTo>
                  <a:pt x="14528" y="982"/>
                  <a:pt x="17550" y="3180"/>
                  <a:pt x="17550" y="5891"/>
                </a:cubicBezTo>
                <a:lnTo>
                  <a:pt x="17550" y="8836"/>
                </a:lnTo>
                <a:lnTo>
                  <a:pt x="4050" y="8836"/>
                </a:lnTo>
                <a:cubicBezTo>
                  <a:pt x="4050" y="8836"/>
                  <a:pt x="4050" y="5891"/>
                  <a:pt x="4050" y="5891"/>
                </a:cubicBezTo>
                <a:close/>
                <a:moveTo>
                  <a:pt x="18900" y="8836"/>
                </a:moveTo>
                <a:lnTo>
                  <a:pt x="18900" y="5891"/>
                </a:lnTo>
                <a:cubicBezTo>
                  <a:pt x="18900" y="2638"/>
                  <a:pt x="15273" y="0"/>
                  <a:pt x="10800" y="0"/>
                </a:cubicBezTo>
                <a:cubicBezTo>
                  <a:pt x="6327" y="0"/>
                  <a:pt x="2700" y="2638"/>
                  <a:pt x="2700" y="5891"/>
                </a:cubicBez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moveTo>
                  <a:pt x="11475" y="15573"/>
                </a:moveTo>
                <a:lnTo>
                  <a:pt x="11475" y="16200"/>
                </a:lnTo>
                <a:cubicBezTo>
                  <a:pt x="11475" y="16472"/>
                  <a:pt x="11172" y="16691"/>
                  <a:pt x="10800" y="16691"/>
                </a:cubicBezTo>
                <a:cubicBezTo>
                  <a:pt x="10428" y="16691"/>
                  <a:pt x="10125" y="16472"/>
                  <a:pt x="10125" y="16200"/>
                </a:cubicBezTo>
                <a:lnTo>
                  <a:pt x="10125" y="15573"/>
                </a:lnTo>
                <a:cubicBezTo>
                  <a:pt x="9723" y="15403"/>
                  <a:pt x="9450" y="15090"/>
                  <a:pt x="9450" y="14727"/>
                </a:cubicBezTo>
                <a:cubicBezTo>
                  <a:pt x="9450" y="14186"/>
                  <a:pt x="10055" y="13745"/>
                  <a:pt x="10800" y="13745"/>
                </a:cubicBezTo>
                <a:cubicBezTo>
                  <a:pt x="11545" y="13745"/>
                  <a:pt x="12150" y="14186"/>
                  <a:pt x="12150" y="14727"/>
                </a:cubicBezTo>
                <a:cubicBezTo>
                  <a:pt x="12150" y="15090"/>
                  <a:pt x="11876" y="15403"/>
                  <a:pt x="11475" y="15573"/>
                </a:cubicBezTo>
                <a:moveTo>
                  <a:pt x="10800" y="12764"/>
                </a:moveTo>
                <a:cubicBezTo>
                  <a:pt x="9309" y="12764"/>
                  <a:pt x="8100" y="13643"/>
                  <a:pt x="8100" y="14727"/>
                </a:cubicBezTo>
                <a:cubicBezTo>
                  <a:pt x="8100" y="15232"/>
                  <a:pt x="8369" y="15687"/>
                  <a:pt x="8798" y="16034"/>
                </a:cubicBezTo>
                <a:cubicBezTo>
                  <a:pt x="8789" y="16089"/>
                  <a:pt x="8775" y="16144"/>
                  <a:pt x="8775" y="16200"/>
                </a:cubicBezTo>
                <a:cubicBezTo>
                  <a:pt x="8775" y="17014"/>
                  <a:pt x="9681" y="17673"/>
                  <a:pt x="10800" y="17673"/>
                </a:cubicBezTo>
                <a:cubicBezTo>
                  <a:pt x="11919" y="17673"/>
                  <a:pt x="12825" y="17014"/>
                  <a:pt x="12825" y="16200"/>
                </a:cubicBezTo>
                <a:cubicBezTo>
                  <a:pt x="12825" y="16144"/>
                  <a:pt x="12810" y="16089"/>
                  <a:pt x="12802" y="16034"/>
                </a:cubicBezTo>
                <a:cubicBezTo>
                  <a:pt x="13231" y="15686"/>
                  <a:pt x="13500" y="15232"/>
                  <a:pt x="13500" y="14727"/>
                </a:cubicBezTo>
                <a:cubicBezTo>
                  <a:pt x="13500" y="13643"/>
                  <a:pt x="12291" y="12764"/>
                  <a:pt x="10800" y="12764"/>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66" name="Shape 2529"/>
          <p:cNvSpPr/>
          <p:nvPr/>
        </p:nvSpPr>
        <p:spPr>
          <a:xfrm>
            <a:off x="5963707" y="7328964"/>
            <a:ext cx="334154" cy="459461"/>
          </a:xfrm>
          <a:custGeom>
            <a:avLst/>
            <a:gdLst/>
            <a:ahLst/>
            <a:cxnLst>
              <a:cxn ang="0">
                <a:pos x="wd2" y="hd2"/>
              </a:cxn>
              <a:cxn ang="5400000">
                <a:pos x="wd2" y="hd2"/>
              </a:cxn>
              <a:cxn ang="10800000">
                <a:pos x="wd2" y="hd2"/>
              </a:cxn>
              <a:cxn ang="16200000">
                <a:pos x="wd2" y="hd2"/>
              </a:cxn>
            </a:cxnLst>
            <a:rect l="0" t="0" r="r" b="b"/>
            <a:pathLst>
              <a:path w="21600" h="21600" extrusionOk="0">
                <a:moveTo>
                  <a:pt x="11475" y="15573"/>
                </a:moveTo>
                <a:lnTo>
                  <a:pt x="11475" y="16200"/>
                </a:lnTo>
                <a:cubicBezTo>
                  <a:pt x="11475" y="16471"/>
                  <a:pt x="11172" y="16691"/>
                  <a:pt x="10800" y="16691"/>
                </a:cubicBezTo>
                <a:cubicBezTo>
                  <a:pt x="10428" y="16691"/>
                  <a:pt x="10125" y="16471"/>
                  <a:pt x="10125" y="16200"/>
                </a:cubicBezTo>
                <a:lnTo>
                  <a:pt x="10125" y="15573"/>
                </a:lnTo>
                <a:cubicBezTo>
                  <a:pt x="9723" y="15403"/>
                  <a:pt x="9450" y="15090"/>
                  <a:pt x="9450" y="14727"/>
                </a:cubicBezTo>
                <a:cubicBezTo>
                  <a:pt x="9450" y="14185"/>
                  <a:pt x="10055" y="13745"/>
                  <a:pt x="10800" y="13745"/>
                </a:cubicBezTo>
                <a:cubicBezTo>
                  <a:pt x="11545" y="13745"/>
                  <a:pt x="12150" y="14185"/>
                  <a:pt x="12150" y="14727"/>
                </a:cubicBezTo>
                <a:cubicBezTo>
                  <a:pt x="12150" y="15090"/>
                  <a:pt x="11876" y="15403"/>
                  <a:pt x="11475" y="15573"/>
                </a:cubicBezTo>
                <a:moveTo>
                  <a:pt x="10800" y="12764"/>
                </a:moveTo>
                <a:cubicBezTo>
                  <a:pt x="9309" y="12764"/>
                  <a:pt x="8100" y="13643"/>
                  <a:pt x="8100" y="14727"/>
                </a:cubicBezTo>
                <a:cubicBezTo>
                  <a:pt x="8100" y="15232"/>
                  <a:pt x="8369" y="15686"/>
                  <a:pt x="8798" y="16034"/>
                </a:cubicBezTo>
                <a:cubicBezTo>
                  <a:pt x="8789" y="16089"/>
                  <a:pt x="8775" y="16143"/>
                  <a:pt x="8775" y="16200"/>
                </a:cubicBezTo>
                <a:cubicBezTo>
                  <a:pt x="8775" y="17014"/>
                  <a:pt x="9681" y="17673"/>
                  <a:pt x="10800" y="17673"/>
                </a:cubicBezTo>
                <a:cubicBezTo>
                  <a:pt x="11919" y="17673"/>
                  <a:pt x="12825" y="17014"/>
                  <a:pt x="12825" y="16200"/>
                </a:cubicBezTo>
                <a:cubicBezTo>
                  <a:pt x="12825" y="16143"/>
                  <a:pt x="12810" y="16089"/>
                  <a:pt x="12802" y="16034"/>
                </a:cubicBezTo>
                <a:cubicBezTo>
                  <a:pt x="13231" y="15687"/>
                  <a:pt x="13500" y="15232"/>
                  <a:pt x="13500" y="14727"/>
                </a:cubicBezTo>
                <a:cubicBezTo>
                  <a:pt x="13500" y="13643"/>
                  <a:pt x="12291" y="12764"/>
                  <a:pt x="10800" y="12764"/>
                </a:cubicBezTo>
                <a:moveTo>
                  <a:pt x="20250" y="19636"/>
                </a:moveTo>
                <a:cubicBezTo>
                  <a:pt x="20250" y="20179"/>
                  <a:pt x="19645" y="20618"/>
                  <a:pt x="18900" y="20618"/>
                </a:cubicBezTo>
                <a:lnTo>
                  <a:pt x="2700" y="20618"/>
                </a:lnTo>
                <a:cubicBezTo>
                  <a:pt x="1955" y="20618"/>
                  <a:pt x="1350" y="20179"/>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18900" y="8836"/>
                </a:moveTo>
                <a:lnTo>
                  <a:pt x="18900" y="5891"/>
                </a:lnTo>
                <a:cubicBezTo>
                  <a:pt x="18900" y="2638"/>
                  <a:pt x="15273" y="0"/>
                  <a:pt x="10800" y="0"/>
                </a:cubicBezTo>
                <a:cubicBezTo>
                  <a:pt x="6327" y="0"/>
                  <a:pt x="2700" y="2638"/>
                  <a:pt x="2700" y="5891"/>
                </a:cubicBezTo>
                <a:cubicBezTo>
                  <a:pt x="2700" y="6162"/>
                  <a:pt x="3003" y="6382"/>
                  <a:pt x="3375" y="6382"/>
                </a:cubicBezTo>
                <a:cubicBezTo>
                  <a:pt x="3747" y="6382"/>
                  <a:pt x="4050" y="6162"/>
                  <a:pt x="4050" y="5891"/>
                </a:cubicBezTo>
                <a:cubicBezTo>
                  <a:pt x="4050" y="3180"/>
                  <a:pt x="7072" y="982"/>
                  <a:pt x="10800" y="982"/>
                </a:cubicBezTo>
                <a:cubicBezTo>
                  <a:pt x="14528" y="982"/>
                  <a:pt x="17550" y="3180"/>
                  <a:pt x="17550" y="5891"/>
                </a:cubicBezTo>
                <a:lnTo>
                  <a:pt x="17550" y="8836"/>
                </a:ln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67" name="Shape 2530"/>
          <p:cNvSpPr/>
          <p:nvPr/>
        </p:nvSpPr>
        <p:spPr>
          <a:xfrm>
            <a:off x="5943447" y="9372223"/>
            <a:ext cx="375923" cy="459477"/>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8"/>
                  <a:pt x="19862" y="20617"/>
                  <a:pt x="19200" y="20617"/>
                </a:cubicBezTo>
                <a:lnTo>
                  <a:pt x="6000" y="20617"/>
                </a:lnTo>
                <a:lnTo>
                  <a:pt x="6000" y="982"/>
                </a:lnTo>
                <a:lnTo>
                  <a:pt x="13200" y="982"/>
                </a:lnTo>
                <a:lnTo>
                  <a:pt x="13200" y="6872"/>
                </a:lnTo>
                <a:lnTo>
                  <a:pt x="15600" y="4909"/>
                </a:lnTo>
                <a:lnTo>
                  <a:pt x="18000" y="6872"/>
                </a:lnTo>
                <a:lnTo>
                  <a:pt x="18000" y="982"/>
                </a:lnTo>
                <a:lnTo>
                  <a:pt x="19200" y="982"/>
                </a:lnTo>
                <a:cubicBezTo>
                  <a:pt x="19862" y="982"/>
                  <a:pt x="20400" y="1422"/>
                  <a:pt x="20400" y="1964"/>
                </a:cubicBezTo>
                <a:cubicBezTo>
                  <a:pt x="20400" y="1964"/>
                  <a:pt x="20400" y="19636"/>
                  <a:pt x="20400" y="19636"/>
                </a:cubicBezTo>
                <a:close/>
                <a:moveTo>
                  <a:pt x="4800" y="20617"/>
                </a:moveTo>
                <a:lnTo>
                  <a:pt x="2400" y="20617"/>
                </a:lnTo>
                <a:cubicBezTo>
                  <a:pt x="1738" y="20617"/>
                  <a:pt x="1200" y="20178"/>
                  <a:pt x="1200" y="19636"/>
                </a:cubicBezTo>
                <a:lnTo>
                  <a:pt x="1200" y="1964"/>
                </a:lnTo>
                <a:cubicBezTo>
                  <a:pt x="1200" y="1422"/>
                  <a:pt x="1738" y="982"/>
                  <a:pt x="2400" y="982"/>
                </a:cubicBezTo>
                <a:lnTo>
                  <a:pt x="4800" y="982"/>
                </a:lnTo>
                <a:cubicBezTo>
                  <a:pt x="4800" y="982"/>
                  <a:pt x="4800" y="20617"/>
                  <a:pt x="4800" y="20617"/>
                </a:cubicBezTo>
                <a:close/>
                <a:moveTo>
                  <a:pt x="14400" y="982"/>
                </a:moveTo>
                <a:lnTo>
                  <a:pt x="16800" y="982"/>
                </a:lnTo>
                <a:lnTo>
                  <a:pt x="16800" y="4418"/>
                </a:lnTo>
                <a:lnTo>
                  <a:pt x="15600" y="3436"/>
                </a:lnTo>
                <a:lnTo>
                  <a:pt x="14400" y="4418"/>
                </a:lnTo>
                <a:cubicBezTo>
                  <a:pt x="14400" y="4418"/>
                  <a:pt x="14400" y="982"/>
                  <a:pt x="14400" y="982"/>
                </a:cubicBezTo>
                <a:close/>
                <a:moveTo>
                  <a:pt x="192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1964"/>
                </a:lnTo>
                <a:cubicBezTo>
                  <a:pt x="21600" y="879"/>
                  <a:pt x="20525" y="0"/>
                  <a:pt x="192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 name="Picture Placeholder 1"/>
          <p:cNvSpPr>
            <a:spLocks noGrp="1"/>
          </p:cNvSpPr>
          <p:nvPr>
            <p:ph type="pic" sz="quarter" idx="14"/>
          </p:nvPr>
        </p:nvSpPr>
        <p:spPr/>
      </p:sp>
    </p:spTree>
    <p:extLst>
      <p:ext uri="{BB962C8B-B14F-4D97-AF65-F5344CB8AC3E}">
        <p14:creationId xmlns:p14="http://schemas.microsoft.com/office/powerpoint/2010/main" val="10010894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6519108" y="1935640"/>
            <a:ext cx="1149477" cy="126071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 name="Rectangle 1"/>
          <p:cNvSpPr/>
          <p:nvPr/>
        </p:nvSpPr>
        <p:spPr>
          <a:xfrm>
            <a:off x="6428603" y="2871272"/>
            <a:ext cx="5862858" cy="38103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4" name="Rectangle 23"/>
          <p:cNvSpPr/>
          <p:nvPr/>
        </p:nvSpPr>
        <p:spPr>
          <a:xfrm>
            <a:off x="12425142" y="2871272"/>
            <a:ext cx="5862858" cy="38103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9" name="Rectangle 28"/>
          <p:cNvSpPr/>
          <p:nvPr/>
        </p:nvSpPr>
        <p:spPr>
          <a:xfrm>
            <a:off x="6428603" y="6818803"/>
            <a:ext cx="11859397" cy="4087170"/>
          </a:xfrm>
          <a:prstGeom prst="rect">
            <a:avLst/>
          </a:prstGeom>
          <a:solidFill>
            <a:srgbClr val="414E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nvGrpSpPr>
          <p:cNvPr id="8" name="Group 7"/>
          <p:cNvGrpSpPr/>
          <p:nvPr/>
        </p:nvGrpSpPr>
        <p:grpSpPr>
          <a:xfrm>
            <a:off x="7734900" y="3801798"/>
            <a:ext cx="3267670" cy="2066858"/>
            <a:chOff x="10013948" y="2882976"/>
            <a:chExt cx="4355759" cy="2755093"/>
          </a:xfrm>
        </p:grpSpPr>
        <p:sp>
          <p:nvSpPr>
            <p:cNvPr id="34" name="TextBox 33"/>
            <p:cNvSpPr txBox="1"/>
            <p:nvPr/>
          </p:nvSpPr>
          <p:spPr>
            <a:xfrm>
              <a:off x="10431109" y="2882976"/>
              <a:ext cx="3515433" cy="1477372"/>
            </a:xfrm>
            <a:prstGeom prst="rect">
              <a:avLst/>
            </a:prstGeom>
            <a:noFill/>
          </p:spPr>
          <p:txBody>
            <a:bodyPr wrap="none" rtlCol="0">
              <a:spAutoFit/>
            </a:bodyPr>
            <a:lstStyle/>
            <a:p>
              <a:pPr algn="ctr"/>
              <a:r>
                <a:rPr lang="en-US" sz="6602" b="1" dirty="0">
                  <a:solidFill>
                    <a:schemeClr val="bg1"/>
                  </a:solidFill>
                  <a:latin typeface="Lato Black" charset="0"/>
                  <a:ea typeface="Lato Black" charset="0"/>
                  <a:cs typeface="Lato Black" charset="0"/>
                </a:rPr>
                <a:t>12500</a:t>
              </a:r>
            </a:p>
          </p:txBody>
        </p:sp>
        <p:sp>
          <p:nvSpPr>
            <p:cNvPr id="35" name="TextBox 34"/>
            <p:cNvSpPr txBox="1"/>
            <p:nvPr/>
          </p:nvSpPr>
          <p:spPr>
            <a:xfrm>
              <a:off x="10997356" y="4232224"/>
              <a:ext cx="2382939" cy="492315"/>
            </a:xfrm>
            <a:prstGeom prst="rect">
              <a:avLst/>
            </a:prstGeom>
            <a:noFill/>
          </p:spPr>
          <p:txBody>
            <a:bodyPr wrap="none" rtlCol="0">
              <a:spAutoFit/>
            </a:bodyPr>
            <a:lstStyle/>
            <a:p>
              <a:pPr algn="ctr"/>
              <a:r>
                <a:rPr lang="en-US" sz="1800" spc="450" dirty="0">
                  <a:solidFill>
                    <a:schemeClr val="bg1"/>
                  </a:solidFill>
                  <a:latin typeface="Lato Black" charset="0"/>
                  <a:ea typeface="Lato Black" charset="0"/>
                  <a:cs typeface="Lato Black" charset="0"/>
                </a:rPr>
                <a:t>PROJECTS</a:t>
              </a:r>
            </a:p>
          </p:txBody>
        </p:sp>
        <p:sp>
          <p:nvSpPr>
            <p:cNvPr id="36" name="TextBox 35"/>
            <p:cNvSpPr txBox="1"/>
            <p:nvPr/>
          </p:nvSpPr>
          <p:spPr>
            <a:xfrm>
              <a:off x="10013948" y="4899597"/>
              <a:ext cx="4355759" cy="738472"/>
            </a:xfrm>
            <a:prstGeom prst="rect">
              <a:avLst/>
            </a:prstGeom>
            <a:noFill/>
          </p:spPr>
          <p:txBody>
            <a:bodyPr wrap="square" rtlCol="0">
              <a:spAutoFit/>
            </a:bodyPr>
            <a:lstStyle/>
            <a:p>
              <a:pPr algn="ctr"/>
              <a:r>
                <a:rPr lang="en-US" sz="1500" dirty="0">
                  <a:solidFill>
                    <a:schemeClr val="bg1"/>
                  </a:solidFill>
                  <a:latin typeface="Lato Light" charset="0"/>
                  <a:ea typeface="Lato Light" charset="0"/>
                  <a:cs typeface="Lato Light" charset="0"/>
                </a:rPr>
                <a:t>These are scientific commentaries; but the commentaries of the whale.</a:t>
              </a:r>
            </a:p>
          </p:txBody>
        </p:sp>
      </p:grpSp>
      <p:grpSp>
        <p:nvGrpSpPr>
          <p:cNvPr id="51" name="Group 50"/>
          <p:cNvGrpSpPr/>
          <p:nvPr/>
        </p:nvGrpSpPr>
        <p:grpSpPr>
          <a:xfrm>
            <a:off x="13723309" y="3801798"/>
            <a:ext cx="3267670" cy="2066858"/>
            <a:chOff x="10013948" y="2882976"/>
            <a:chExt cx="4355759" cy="2755093"/>
          </a:xfrm>
        </p:grpSpPr>
        <p:sp>
          <p:nvSpPr>
            <p:cNvPr id="58" name="TextBox 57"/>
            <p:cNvSpPr txBox="1"/>
            <p:nvPr/>
          </p:nvSpPr>
          <p:spPr>
            <a:xfrm>
              <a:off x="10431109" y="2882976"/>
              <a:ext cx="3515433" cy="1477372"/>
            </a:xfrm>
            <a:prstGeom prst="rect">
              <a:avLst/>
            </a:prstGeom>
            <a:noFill/>
          </p:spPr>
          <p:txBody>
            <a:bodyPr wrap="none" rtlCol="0">
              <a:spAutoFit/>
            </a:bodyPr>
            <a:lstStyle/>
            <a:p>
              <a:pPr algn="ctr"/>
              <a:r>
                <a:rPr lang="en-US" sz="6602" b="1" dirty="0">
                  <a:solidFill>
                    <a:schemeClr val="bg1"/>
                  </a:solidFill>
                  <a:latin typeface="Lato Black" charset="0"/>
                  <a:ea typeface="Lato Black" charset="0"/>
                  <a:cs typeface="Lato Black" charset="0"/>
                </a:rPr>
                <a:t>13740</a:t>
              </a:r>
            </a:p>
          </p:txBody>
        </p:sp>
        <p:sp>
          <p:nvSpPr>
            <p:cNvPr id="59" name="TextBox 58"/>
            <p:cNvSpPr txBox="1"/>
            <p:nvPr/>
          </p:nvSpPr>
          <p:spPr>
            <a:xfrm>
              <a:off x="11046504" y="4232224"/>
              <a:ext cx="2284646" cy="492315"/>
            </a:xfrm>
            <a:prstGeom prst="rect">
              <a:avLst/>
            </a:prstGeom>
            <a:noFill/>
          </p:spPr>
          <p:txBody>
            <a:bodyPr wrap="none" rtlCol="0">
              <a:spAutoFit/>
            </a:bodyPr>
            <a:lstStyle/>
            <a:p>
              <a:pPr algn="ctr"/>
              <a:r>
                <a:rPr lang="en-US" sz="1800" spc="450" dirty="0">
                  <a:solidFill>
                    <a:schemeClr val="bg1"/>
                  </a:solidFill>
                  <a:latin typeface="Lato Black" charset="0"/>
                  <a:ea typeface="Lato Black" charset="0"/>
                  <a:cs typeface="Lato Black" charset="0"/>
                </a:rPr>
                <a:t>AUTHORS</a:t>
              </a:r>
            </a:p>
          </p:txBody>
        </p:sp>
        <p:sp>
          <p:nvSpPr>
            <p:cNvPr id="62" name="TextBox 61"/>
            <p:cNvSpPr txBox="1"/>
            <p:nvPr/>
          </p:nvSpPr>
          <p:spPr>
            <a:xfrm>
              <a:off x="10013948" y="4899597"/>
              <a:ext cx="4355759" cy="738472"/>
            </a:xfrm>
            <a:prstGeom prst="rect">
              <a:avLst/>
            </a:prstGeom>
            <a:noFill/>
          </p:spPr>
          <p:txBody>
            <a:bodyPr wrap="square" rtlCol="0">
              <a:spAutoFit/>
            </a:bodyPr>
            <a:lstStyle/>
            <a:p>
              <a:pPr algn="ctr"/>
              <a:r>
                <a:rPr lang="en-US" sz="1500" dirty="0">
                  <a:solidFill>
                    <a:schemeClr val="bg1"/>
                  </a:solidFill>
                  <a:latin typeface="Lato Light" charset="0"/>
                  <a:ea typeface="Lato Light" charset="0"/>
                  <a:cs typeface="Lato Light" charset="0"/>
                </a:rPr>
                <a:t>These are scientific commentaries; but the commentaries of the whale.</a:t>
              </a:r>
            </a:p>
          </p:txBody>
        </p:sp>
      </p:grpSp>
      <p:sp>
        <p:nvSpPr>
          <p:cNvPr id="64" name="TextBox 63"/>
          <p:cNvSpPr txBox="1"/>
          <p:nvPr/>
        </p:nvSpPr>
        <p:spPr>
          <a:xfrm>
            <a:off x="7251238" y="8058943"/>
            <a:ext cx="9267870" cy="1616212"/>
          </a:xfrm>
          <a:prstGeom prst="rect">
            <a:avLst/>
          </a:prstGeom>
          <a:noFill/>
        </p:spPr>
        <p:txBody>
          <a:bodyPr wrap="square" rtlCol="0">
            <a:spAutoFit/>
          </a:bodyPr>
          <a:lstStyle/>
          <a:p>
            <a:r>
              <a:rPr lang="en-US" sz="3301" i="1" dirty="0">
                <a:solidFill>
                  <a:schemeClr val="bg1"/>
                </a:solidFill>
                <a:latin typeface="Lato Light" charset="0"/>
                <a:ea typeface="Lato Light" charset="0"/>
                <a:cs typeface="Lato Light" charset="0"/>
              </a:rPr>
              <a:t>In the business world, everyone is paid in two coins: cash and experience. Take the experience first; the cash will come later. </a:t>
            </a:r>
            <a:r>
              <a:rPr lang="en-US" sz="3301" b="1" i="1" dirty="0">
                <a:solidFill>
                  <a:schemeClr val="bg1"/>
                </a:solidFill>
                <a:latin typeface="Lato" charset="0"/>
                <a:ea typeface="Lato" charset="0"/>
                <a:cs typeface="Lato" charset="0"/>
              </a:rPr>
              <a:t>Harold S. </a:t>
            </a:r>
            <a:r>
              <a:rPr lang="en-US" sz="3301" b="1" i="1" dirty="0" err="1">
                <a:solidFill>
                  <a:schemeClr val="bg1"/>
                </a:solidFill>
                <a:latin typeface="Lato" charset="0"/>
                <a:ea typeface="Lato" charset="0"/>
                <a:cs typeface="Lato" charset="0"/>
              </a:rPr>
              <a:t>Geneen</a:t>
            </a:r>
            <a:endParaRPr lang="en-US" sz="3301" b="1" i="1" dirty="0">
              <a:solidFill>
                <a:schemeClr val="bg1"/>
              </a:solidFill>
              <a:latin typeface="Lato" charset="0"/>
              <a:ea typeface="Lato" charset="0"/>
              <a:cs typeface="Lato" charset="0"/>
            </a:endParaRPr>
          </a:p>
        </p:txBody>
      </p:sp>
      <p:sp>
        <p:nvSpPr>
          <p:cNvPr id="4" name="Picture Placeholder 3"/>
          <p:cNvSpPr>
            <a:spLocks noGrp="1"/>
          </p:cNvSpPr>
          <p:nvPr>
            <p:ph type="pic" sz="quarter" idx="14"/>
          </p:nvPr>
        </p:nvSpPr>
        <p:spPr/>
      </p:sp>
    </p:spTree>
    <p:extLst>
      <p:ext uri="{BB962C8B-B14F-4D97-AF65-F5344CB8AC3E}">
        <p14:creationId xmlns:p14="http://schemas.microsoft.com/office/powerpoint/2010/main" val="15915644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descr="iPhone6_mockup_front_white.png"/>
          <p:cNvPicPr>
            <a:picLocks noChangeAspect="1"/>
          </p:cNvPicPr>
          <p:nvPr/>
        </p:nvPicPr>
        <p:blipFill rotWithShape="1">
          <a:blip r:embed="rId2">
            <a:extLst>
              <a:ext uri="{28A0092B-C50C-407E-A947-70E740481C1C}">
                <a14:useLocalDpi xmlns:a14="http://schemas.microsoft.com/office/drawing/2010/main" val="0"/>
              </a:ext>
            </a:extLst>
          </a:blip>
          <a:srcRect l="8011" t="1426" r="8011" b="3061"/>
          <a:stretch/>
        </p:blipFill>
        <p:spPr>
          <a:xfrm>
            <a:off x="1075341" y="4171443"/>
            <a:ext cx="4047522" cy="7203713"/>
          </a:xfrm>
          <a:prstGeom prst="rect">
            <a:avLst/>
          </a:prstGeom>
        </p:spPr>
      </p:pic>
      <p:pic>
        <p:nvPicPr>
          <p:cNvPr id="27" name="Picture 26" descr="iPhone6_mockup_front_white.png"/>
          <p:cNvPicPr>
            <a:picLocks noChangeAspect="1"/>
          </p:cNvPicPr>
          <p:nvPr/>
        </p:nvPicPr>
        <p:blipFill rotWithShape="1">
          <a:blip r:embed="rId2">
            <a:extLst>
              <a:ext uri="{28A0092B-C50C-407E-A947-70E740481C1C}">
                <a14:useLocalDpi xmlns:a14="http://schemas.microsoft.com/office/drawing/2010/main" val="0"/>
              </a:ext>
            </a:extLst>
          </a:blip>
          <a:srcRect l="8011" t="1426" r="8011" b="3061"/>
          <a:stretch/>
        </p:blipFill>
        <p:spPr>
          <a:xfrm>
            <a:off x="5122863" y="4171443"/>
            <a:ext cx="4047522" cy="7203713"/>
          </a:xfrm>
          <a:prstGeom prst="rect">
            <a:avLst/>
          </a:prstGeom>
        </p:spPr>
      </p:pic>
      <p:pic>
        <p:nvPicPr>
          <p:cNvPr id="29" name="Picture 28" descr="iPhone6_mockup_front_white.png"/>
          <p:cNvPicPr>
            <a:picLocks noChangeAspect="1"/>
          </p:cNvPicPr>
          <p:nvPr/>
        </p:nvPicPr>
        <p:blipFill rotWithShape="1">
          <a:blip r:embed="rId2">
            <a:extLst>
              <a:ext uri="{28A0092B-C50C-407E-A947-70E740481C1C}">
                <a14:useLocalDpi xmlns:a14="http://schemas.microsoft.com/office/drawing/2010/main" val="0"/>
              </a:ext>
            </a:extLst>
          </a:blip>
          <a:srcRect l="8011" t="1426" r="8011" b="3061"/>
          <a:stretch/>
        </p:blipFill>
        <p:spPr>
          <a:xfrm>
            <a:off x="9170383" y="4171443"/>
            <a:ext cx="4047522" cy="7203713"/>
          </a:xfrm>
          <a:prstGeom prst="rect">
            <a:avLst/>
          </a:prstGeom>
        </p:spPr>
      </p:pic>
      <p:pic>
        <p:nvPicPr>
          <p:cNvPr id="30" name="Picture 29" descr="iPhone6_mockup_front_white.png"/>
          <p:cNvPicPr>
            <a:picLocks noChangeAspect="1"/>
          </p:cNvPicPr>
          <p:nvPr/>
        </p:nvPicPr>
        <p:blipFill rotWithShape="1">
          <a:blip r:embed="rId2">
            <a:extLst>
              <a:ext uri="{28A0092B-C50C-407E-A947-70E740481C1C}">
                <a14:useLocalDpi xmlns:a14="http://schemas.microsoft.com/office/drawing/2010/main" val="0"/>
              </a:ext>
            </a:extLst>
          </a:blip>
          <a:srcRect l="8011" t="1426" r="8011" b="3061"/>
          <a:stretch/>
        </p:blipFill>
        <p:spPr>
          <a:xfrm>
            <a:off x="13217905" y="4171443"/>
            <a:ext cx="4047522" cy="7203713"/>
          </a:xfrm>
          <a:prstGeom prst="rect">
            <a:avLst/>
          </a:prstGeom>
        </p:spPr>
      </p:pic>
      <p:sp>
        <p:nvSpPr>
          <p:cNvPr id="5" name="Rectangle 4"/>
          <p:cNvSpPr/>
          <p:nvPr/>
        </p:nvSpPr>
        <p:spPr>
          <a:xfrm>
            <a:off x="1611505" y="5248630"/>
            <a:ext cx="2923210" cy="515196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3" name="Rectangle 32"/>
          <p:cNvSpPr/>
          <p:nvPr/>
        </p:nvSpPr>
        <p:spPr>
          <a:xfrm>
            <a:off x="5659026" y="5248630"/>
            <a:ext cx="2923210" cy="51517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6" name="Rectangle 35"/>
          <p:cNvSpPr/>
          <p:nvPr/>
        </p:nvSpPr>
        <p:spPr>
          <a:xfrm>
            <a:off x="9711450" y="5248632"/>
            <a:ext cx="2923210" cy="515196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7" name="Rectangle 36"/>
          <p:cNvSpPr/>
          <p:nvPr/>
        </p:nvSpPr>
        <p:spPr>
          <a:xfrm>
            <a:off x="13758971" y="5248632"/>
            <a:ext cx="2923210" cy="515196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 name="Picture Placeholder 1"/>
          <p:cNvSpPr>
            <a:spLocks noGrp="1"/>
          </p:cNvSpPr>
          <p:nvPr>
            <p:ph type="pic" sz="quarter" idx="14"/>
          </p:nvPr>
        </p:nvSpPr>
        <p:spPr/>
      </p:sp>
      <p:sp>
        <p:nvSpPr>
          <p:cNvPr id="3" name="Picture Placeholder 2"/>
          <p:cNvSpPr>
            <a:spLocks noGrp="1"/>
          </p:cNvSpPr>
          <p:nvPr>
            <p:ph type="pic" sz="quarter" idx="15"/>
          </p:nvPr>
        </p:nvSpPr>
        <p:spPr/>
      </p:sp>
      <p:sp>
        <p:nvSpPr>
          <p:cNvPr id="4" name="Picture Placeholder 3"/>
          <p:cNvSpPr>
            <a:spLocks noGrp="1"/>
          </p:cNvSpPr>
          <p:nvPr>
            <p:ph type="pic" sz="quarter" idx="16"/>
          </p:nvPr>
        </p:nvSpPr>
        <p:spPr/>
      </p:sp>
      <p:sp>
        <p:nvSpPr>
          <p:cNvPr id="6" name="Picture Placeholder 5"/>
          <p:cNvSpPr>
            <a:spLocks noGrp="1"/>
          </p:cNvSpPr>
          <p:nvPr>
            <p:ph type="pic" sz="quarter" idx="17"/>
          </p:nvPr>
        </p:nvSpPr>
        <p:spPr/>
      </p:sp>
      <p:sp>
        <p:nvSpPr>
          <p:cNvPr id="16" name="TextBox 15"/>
          <p:cNvSpPr txBox="1"/>
          <p:nvPr/>
        </p:nvSpPr>
        <p:spPr>
          <a:xfrm>
            <a:off x="6031180" y="1363901"/>
            <a:ext cx="6240811"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Our Latest Projects</a:t>
            </a:r>
          </a:p>
        </p:txBody>
      </p:sp>
      <p:sp>
        <p:nvSpPr>
          <p:cNvPr id="17" name="TextBox 16"/>
          <p:cNvSpPr txBox="1"/>
          <p:nvPr/>
        </p:nvSpPr>
        <p:spPr>
          <a:xfrm>
            <a:off x="3733128" y="2424991"/>
            <a:ext cx="10764579" cy="369332"/>
          </a:xfrm>
          <a:prstGeom prst="rect">
            <a:avLst/>
          </a:prstGeom>
          <a:noFill/>
        </p:spPr>
        <p:txBody>
          <a:bodyPr wrap="square" rtlCol="0">
            <a:spAutoFit/>
          </a:bodyPr>
          <a:lstStyle/>
          <a:p>
            <a:pPr algn="ctr"/>
            <a:r>
              <a:rPr lang="en-US" sz="1800" dirty="0">
                <a:latin typeface="Lato Light" charset="0"/>
                <a:ea typeface="Lato Light" charset="0"/>
                <a:cs typeface="Lato Light" charset="0"/>
              </a:rPr>
              <a:t>A telegraph wire, or a strand of cobweb, it is all the same. Likewise a fish is technically fast when it bears a</a:t>
            </a:r>
          </a:p>
        </p:txBody>
      </p:sp>
    </p:spTree>
    <p:extLst>
      <p:ext uri="{BB962C8B-B14F-4D97-AF65-F5344CB8AC3E}">
        <p14:creationId xmlns:p14="http://schemas.microsoft.com/office/powerpoint/2010/main" val="3646862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442828" y="2126574"/>
            <a:ext cx="5196464" cy="9248582"/>
            <a:chOff x="1433415" y="3276856"/>
            <a:chExt cx="5395290" cy="9602450"/>
          </a:xfrm>
        </p:grpSpPr>
        <p:pic>
          <p:nvPicPr>
            <p:cNvPr id="24" name="Picture 23" descr="iPhone6_mockup_front_white.png"/>
            <p:cNvPicPr>
              <a:picLocks noChangeAspect="1"/>
            </p:cNvPicPr>
            <p:nvPr/>
          </p:nvPicPr>
          <p:blipFill rotWithShape="1">
            <a:blip r:embed="rId2">
              <a:extLst>
                <a:ext uri="{28A0092B-C50C-407E-A947-70E740481C1C}">
                  <a14:useLocalDpi xmlns:a14="http://schemas.microsoft.com/office/drawing/2010/main" val="0"/>
                </a:ext>
              </a:extLst>
            </a:blip>
            <a:srcRect l="8011" t="1426" r="8011" b="3061"/>
            <a:stretch/>
          </p:blipFill>
          <p:spPr>
            <a:xfrm>
              <a:off x="1433415" y="3276856"/>
              <a:ext cx="5395290" cy="9602450"/>
            </a:xfrm>
            <a:prstGeom prst="rect">
              <a:avLst/>
            </a:prstGeom>
          </p:spPr>
        </p:pic>
        <p:sp>
          <p:nvSpPr>
            <p:cNvPr id="5" name="Rectangle 4"/>
            <p:cNvSpPr/>
            <p:nvPr/>
          </p:nvSpPr>
          <p:spPr>
            <a:xfrm>
              <a:off x="2148114" y="4712732"/>
              <a:ext cx="3896598" cy="686749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17" name="AutoShape 50"/>
          <p:cNvSpPr>
            <a:spLocks/>
          </p:cNvSpPr>
          <p:nvPr/>
        </p:nvSpPr>
        <p:spPr bwMode="auto">
          <a:xfrm>
            <a:off x="7866638" y="5339274"/>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1"/>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18" name="AutoShape 54"/>
          <p:cNvSpPr>
            <a:spLocks/>
          </p:cNvSpPr>
          <p:nvPr/>
        </p:nvSpPr>
        <p:spPr bwMode="auto">
          <a:xfrm>
            <a:off x="12385740" y="5350977"/>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4"/>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19" name="TextBox 18"/>
          <p:cNvSpPr txBox="1"/>
          <p:nvPr/>
        </p:nvSpPr>
        <p:spPr>
          <a:xfrm>
            <a:off x="8901570" y="5266141"/>
            <a:ext cx="240322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Feature Name</a:t>
            </a:r>
          </a:p>
        </p:txBody>
      </p:sp>
      <p:sp>
        <p:nvSpPr>
          <p:cNvPr id="20" name="TextBox 19"/>
          <p:cNvSpPr txBox="1"/>
          <p:nvPr/>
        </p:nvSpPr>
        <p:spPr>
          <a:xfrm>
            <a:off x="8901570" y="5798428"/>
            <a:ext cx="3267670"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21" name="TextBox 20"/>
          <p:cNvSpPr txBox="1"/>
          <p:nvPr/>
        </p:nvSpPr>
        <p:spPr>
          <a:xfrm>
            <a:off x="13380608" y="5266141"/>
            <a:ext cx="240322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Feature Name</a:t>
            </a:r>
          </a:p>
        </p:txBody>
      </p:sp>
      <p:sp>
        <p:nvSpPr>
          <p:cNvPr id="22" name="TextBox 21"/>
          <p:cNvSpPr txBox="1"/>
          <p:nvPr/>
        </p:nvSpPr>
        <p:spPr>
          <a:xfrm>
            <a:off x="13380608" y="5798428"/>
            <a:ext cx="3060214" cy="1284967"/>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23" name="AutoShape 50"/>
          <p:cNvSpPr>
            <a:spLocks/>
          </p:cNvSpPr>
          <p:nvPr/>
        </p:nvSpPr>
        <p:spPr bwMode="auto">
          <a:xfrm>
            <a:off x="7866638" y="7347421"/>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2"/>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25" name="AutoShape 54"/>
          <p:cNvSpPr>
            <a:spLocks/>
          </p:cNvSpPr>
          <p:nvPr/>
        </p:nvSpPr>
        <p:spPr bwMode="auto">
          <a:xfrm>
            <a:off x="12385740" y="7359124"/>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5"/>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26" name="TextBox 25"/>
          <p:cNvSpPr txBox="1"/>
          <p:nvPr/>
        </p:nvSpPr>
        <p:spPr>
          <a:xfrm>
            <a:off x="8901570" y="7274288"/>
            <a:ext cx="240322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Feature Name</a:t>
            </a:r>
          </a:p>
        </p:txBody>
      </p:sp>
      <p:sp>
        <p:nvSpPr>
          <p:cNvPr id="28" name="TextBox 27"/>
          <p:cNvSpPr txBox="1"/>
          <p:nvPr/>
        </p:nvSpPr>
        <p:spPr>
          <a:xfrm>
            <a:off x="8901570" y="7806575"/>
            <a:ext cx="3267670"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34" name="TextBox 33"/>
          <p:cNvSpPr txBox="1"/>
          <p:nvPr/>
        </p:nvSpPr>
        <p:spPr>
          <a:xfrm>
            <a:off x="13380608" y="7274288"/>
            <a:ext cx="240322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Feature Name</a:t>
            </a:r>
          </a:p>
        </p:txBody>
      </p:sp>
      <p:sp>
        <p:nvSpPr>
          <p:cNvPr id="35" name="TextBox 34"/>
          <p:cNvSpPr txBox="1"/>
          <p:nvPr/>
        </p:nvSpPr>
        <p:spPr>
          <a:xfrm>
            <a:off x="13380608" y="7806575"/>
            <a:ext cx="3060214" cy="1284967"/>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38" name="AutoShape 50"/>
          <p:cNvSpPr>
            <a:spLocks/>
          </p:cNvSpPr>
          <p:nvPr/>
        </p:nvSpPr>
        <p:spPr bwMode="auto">
          <a:xfrm>
            <a:off x="7866638" y="9380387"/>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3"/>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39" name="AutoShape 54"/>
          <p:cNvSpPr>
            <a:spLocks/>
          </p:cNvSpPr>
          <p:nvPr/>
        </p:nvSpPr>
        <p:spPr bwMode="auto">
          <a:xfrm>
            <a:off x="12385740" y="9392090"/>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6"/>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40" name="TextBox 39"/>
          <p:cNvSpPr txBox="1"/>
          <p:nvPr/>
        </p:nvSpPr>
        <p:spPr>
          <a:xfrm>
            <a:off x="8901570" y="9307254"/>
            <a:ext cx="240322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Feature Name</a:t>
            </a:r>
          </a:p>
        </p:txBody>
      </p:sp>
      <p:sp>
        <p:nvSpPr>
          <p:cNvPr id="41" name="TextBox 40"/>
          <p:cNvSpPr txBox="1"/>
          <p:nvPr/>
        </p:nvSpPr>
        <p:spPr>
          <a:xfrm>
            <a:off x="8901570" y="9839541"/>
            <a:ext cx="3267670"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42" name="TextBox 41"/>
          <p:cNvSpPr txBox="1"/>
          <p:nvPr/>
        </p:nvSpPr>
        <p:spPr>
          <a:xfrm>
            <a:off x="13380608" y="9307254"/>
            <a:ext cx="240322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Feature Name</a:t>
            </a:r>
          </a:p>
        </p:txBody>
      </p:sp>
      <p:sp>
        <p:nvSpPr>
          <p:cNvPr id="43" name="TextBox 42"/>
          <p:cNvSpPr txBox="1"/>
          <p:nvPr/>
        </p:nvSpPr>
        <p:spPr>
          <a:xfrm>
            <a:off x="13380608" y="9839541"/>
            <a:ext cx="3060214" cy="1284967"/>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44" name="TextBox 43"/>
          <p:cNvSpPr txBox="1"/>
          <p:nvPr/>
        </p:nvSpPr>
        <p:spPr>
          <a:xfrm>
            <a:off x="7866638" y="2658727"/>
            <a:ext cx="8191666" cy="923458"/>
          </a:xfrm>
          <a:prstGeom prst="rect">
            <a:avLst/>
          </a:prstGeom>
          <a:noFill/>
        </p:spPr>
        <p:txBody>
          <a:bodyPr wrap="none" rtlCol="0">
            <a:spAutoFit/>
          </a:bodyPr>
          <a:lstStyle/>
          <a:p>
            <a:r>
              <a:rPr lang="en-US" sz="5401" b="1" dirty="0">
                <a:solidFill>
                  <a:schemeClr val="tx2"/>
                </a:solidFill>
                <a:latin typeface="Lato Black" charset="0"/>
                <a:ea typeface="Lato Black" charset="0"/>
                <a:cs typeface="Lato Black" charset="0"/>
              </a:rPr>
              <a:t>iPhone 6S Project Sample</a:t>
            </a:r>
          </a:p>
        </p:txBody>
      </p:sp>
      <p:sp>
        <p:nvSpPr>
          <p:cNvPr id="45" name="TextBox 44"/>
          <p:cNvSpPr txBox="1"/>
          <p:nvPr/>
        </p:nvSpPr>
        <p:spPr>
          <a:xfrm>
            <a:off x="7866637" y="3710837"/>
            <a:ext cx="8242976" cy="887422"/>
          </a:xfrm>
          <a:prstGeom prst="rect">
            <a:avLst/>
          </a:prstGeom>
          <a:noFill/>
        </p:spPr>
        <p:txBody>
          <a:bodyPr wrap="square" rtlCol="0">
            <a:spAutoFit/>
          </a:bodyPr>
          <a:lstStyle/>
          <a:p>
            <a:pP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a:t>
            </a:r>
          </a:p>
        </p:txBody>
      </p:sp>
      <p:sp>
        <p:nvSpPr>
          <p:cNvPr id="46" name="Shape 2525"/>
          <p:cNvSpPr/>
          <p:nvPr/>
        </p:nvSpPr>
        <p:spPr>
          <a:xfrm>
            <a:off x="8051302" y="5505424"/>
            <a:ext cx="459461" cy="45946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47" name="Shape 2526"/>
          <p:cNvSpPr/>
          <p:nvPr/>
        </p:nvSpPr>
        <p:spPr>
          <a:xfrm>
            <a:off x="8046083" y="7522603"/>
            <a:ext cx="459461" cy="45946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52" name="Shape 2527"/>
          <p:cNvSpPr/>
          <p:nvPr/>
        </p:nvSpPr>
        <p:spPr>
          <a:xfrm>
            <a:off x="8051302" y="9551992"/>
            <a:ext cx="459461" cy="459461"/>
          </a:xfrm>
          <a:custGeom>
            <a:avLst/>
            <a:gdLst/>
            <a:ahLst/>
            <a:cxnLst>
              <a:cxn ang="0">
                <a:pos x="wd2" y="hd2"/>
              </a:cxn>
              <a:cxn ang="5400000">
                <a:pos x="wd2" y="hd2"/>
              </a:cxn>
              <a:cxn ang="10800000">
                <a:pos x="wd2" y="hd2"/>
              </a:cxn>
              <a:cxn ang="16200000">
                <a:pos x="wd2" y="hd2"/>
              </a:cxn>
            </a:cxnLst>
            <a:rect l="0" t="0" r="r" b="b"/>
            <a:pathLst>
              <a:path w="21600" h="21600" extrusionOk="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53" name="Shape 2528"/>
          <p:cNvSpPr/>
          <p:nvPr/>
        </p:nvSpPr>
        <p:spPr>
          <a:xfrm>
            <a:off x="12626876" y="5504834"/>
            <a:ext cx="334154" cy="459461"/>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8"/>
                  <a:pt x="19645" y="20618"/>
                  <a:pt x="18900" y="20618"/>
                </a:cubicBezTo>
                <a:lnTo>
                  <a:pt x="2700" y="20618"/>
                </a:lnTo>
                <a:cubicBezTo>
                  <a:pt x="1955" y="20618"/>
                  <a:pt x="1350" y="20178"/>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4050" y="5891"/>
                </a:moveTo>
                <a:cubicBezTo>
                  <a:pt x="4050" y="3180"/>
                  <a:pt x="7072" y="982"/>
                  <a:pt x="10800" y="982"/>
                </a:cubicBezTo>
                <a:cubicBezTo>
                  <a:pt x="14528" y="982"/>
                  <a:pt x="17550" y="3180"/>
                  <a:pt x="17550" y="5891"/>
                </a:cubicBezTo>
                <a:lnTo>
                  <a:pt x="17550" y="8836"/>
                </a:lnTo>
                <a:lnTo>
                  <a:pt x="4050" y="8836"/>
                </a:lnTo>
                <a:cubicBezTo>
                  <a:pt x="4050" y="8836"/>
                  <a:pt x="4050" y="5891"/>
                  <a:pt x="4050" y="5891"/>
                </a:cubicBezTo>
                <a:close/>
                <a:moveTo>
                  <a:pt x="18900" y="8836"/>
                </a:moveTo>
                <a:lnTo>
                  <a:pt x="18900" y="5891"/>
                </a:lnTo>
                <a:cubicBezTo>
                  <a:pt x="18900" y="2638"/>
                  <a:pt x="15273" y="0"/>
                  <a:pt x="10800" y="0"/>
                </a:cubicBezTo>
                <a:cubicBezTo>
                  <a:pt x="6327" y="0"/>
                  <a:pt x="2700" y="2638"/>
                  <a:pt x="2700" y="5891"/>
                </a:cubicBez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moveTo>
                  <a:pt x="11475" y="15573"/>
                </a:moveTo>
                <a:lnTo>
                  <a:pt x="11475" y="16200"/>
                </a:lnTo>
                <a:cubicBezTo>
                  <a:pt x="11475" y="16472"/>
                  <a:pt x="11172" y="16691"/>
                  <a:pt x="10800" y="16691"/>
                </a:cubicBezTo>
                <a:cubicBezTo>
                  <a:pt x="10428" y="16691"/>
                  <a:pt x="10125" y="16472"/>
                  <a:pt x="10125" y="16200"/>
                </a:cubicBezTo>
                <a:lnTo>
                  <a:pt x="10125" y="15573"/>
                </a:lnTo>
                <a:cubicBezTo>
                  <a:pt x="9723" y="15403"/>
                  <a:pt x="9450" y="15090"/>
                  <a:pt x="9450" y="14727"/>
                </a:cubicBezTo>
                <a:cubicBezTo>
                  <a:pt x="9450" y="14186"/>
                  <a:pt x="10055" y="13745"/>
                  <a:pt x="10800" y="13745"/>
                </a:cubicBezTo>
                <a:cubicBezTo>
                  <a:pt x="11545" y="13745"/>
                  <a:pt x="12150" y="14186"/>
                  <a:pt x="12150" y="14727"/>
                </a:cubicBezTo>
                <a:cubicBezTo>
                  <a:pt x="12150" y="15090"/>
                  <a:pt x="11876" y="15403"/>
                  <a:pt x="11475" y="15573"/>
                </a:cubicBezTo>
                <a:moveTo>
                  <a:pt x="10800" y="12764"/>
                </a:moveTo>
                <a:cubicBezTo>
                  <a:pt x="9309" y="12764"/>
                  <a:pt x="8100" y="13643"/>
                  <a:pt x="8100" y="14727"/>
                </a:cubicBezTo>
                <a:cubicBezTo>
                  <a:pt x="8100" y="15232"/>
                  <a:pt x="8369" y="15687"/>
                  <a:pt x="8798" y="16034"/>
                </a:cubicBezTo>
                <a:cubicBezTo>
                  <a:pt x="8789" y="16089"/>
                  <a:pt x="8775" y="16144"/>
                  <a:pt x="8775" y="16200"/>
                </a:cubicBezTo>
                <a:cubicBezTo>
                  <a:pt x="8775" y="17014"/>
                  <a:pt x="9681" y="17673"/>
                  <a:pt x="10800" y="17673"/>
                </a:cubicBezTo>
                <a:cubicBezTo>
                  <a:pt x="11919" y="17673"/>
                  <a:pt x="12825" y="17014"/>
                  <a:pt x="12825" y="16200"/>
                </a:cubicBezTo>
                <a:cubicBezTo>
                  <a:pt x="12825" y="16144"/>
                  <a:pt x="12810" y="16089"/>
                  <a:pt x="12802" y="16034"/>
                </a:cubicBezTo>
                <a:cubicBezTo>
                  <a:pt x="13231" y="15686"/>
                  <a:pt x="13500" y="15232"/>
                  <a:pt x="13500" y="14727"/>
                </a:cubicBezTo>
                <a:cubicBezTo>
                  <a:pt x="13500" y="13643"/>
                  <a:pt x="12291" y="12764"/>
                  <a:pt x="10800" y="12764"/>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54" name="Shape 2529"/>
          <p:cNvSpPr/>
          <p:nvPr/>
        </p:nvSpPr>
        <p:spPr>
          <a:xfrm>
            <a:off x="12627499" y="7500459"/>
            <a:ext cx="334154" cy="459461"/>
          </a:xfrm>
          <a:custGeom>
            <a:avLst/>
            <a:gdLst/>
            <a:ahLst/>
            <a:cxnLst>
              <a:cxn ang="0">
                <a:pos x="wd2" y="hd2"/>
              </a:cxn>
              <a:cxn ang="5400000">
                <a:pos x="wd2" y="hd2"/>
              </a:cxn>
              <a:cxn ang="10800000">
                <a:pos x="wd2" y="hd2"/>
              </a:cxn>
              <a:cxn ang="16200000">
                <a:pos x="wd2" y="hd2"/>
              </a:cxn>
            </a:cxnLst>
            <a:rect l="0" t="0" r="r" b="b"/>
            <a:pathLst>
              <a:path w="21600" h="21600" extrusionOk="0">
                <a:moveTo>
                  <a:pt x="11475" y="15573"/>
                </a:moveTo>
                <a:lnTo>
                  <a:pt x="11475" y="16200"/>
                </a:lnTo>
                <a:cubicBezTo>
                  <a:pt x="11475" y="16471"/>
                  <a:pt x="11172" y="16691"/>
                  <a:pt x="10800" y="16691"/>
                </a:cubicBezTo>
                <a:cubicBezTo>
                  <a:pt x="10428" y="16691"/>
                  <a:pt x="10125" y="16471"/>
                  <a:pt x="10125" y="16200"/>
                </a:cubicBezTo>
                <a:lnTo>
                  <a:pt x="10125" y="15573"/>
                </a:lnTo>
                <a:cubicBezTo>
                  <a:pt x="9723" y="15403"/>
                  <a:pt x="9450" y="15090"/>
                  <a:pt x="9450" y="14727"/>
                </a:cubicBezTo>
                <a:cubicBezTo>
                  <a:pt x="9450" y="14185"/>
                  <a:pt x="10055" y="13745"/>
                  <a:pt x="10800" y="13745"/>
                </a:cubicBezTo>
                <a:cubicBezTo>
                  <a:pt x="11545" y="13745"/>
                  <a:pt x="12150" y="14185"/>
                  <a:pt x="12150" y="14727"/>
                </a:cubicBezTo>
                <a:cubicBezTo>
                  <a:pt x="12150" y="15090"/>
                  <a:pt x="11876" y="15403"/>
                  <a:pt x="11475" y="15573"/>
                </a:cubicBezTo>
                <a:moveTo>
                  <a:pt x="10800" y="12764"/>
                </a:moveTo>
                <a:cubicBezTo>
                  <a:pt x="9309" y="12764"/>
                  <a:pt x="8100" y="13643"/>
                  <a:pt x="8100" y="14727"/>
                </a:cubicBezTo>
                <a:cubicBezTo>
                  <a:pt x="8100" y="15232"/>
                  <a:pt x="8369" y="15686"/>
                  <a:pt x="8798" y="16034"/>
                </a:cubicBezTo>
                <a:cubicBezTo>
                  <a:pt x="8789" y="16089"/>
                  <a:pt x="8775" y="16143"/>
                  <a:pt x="8775" y="16200"/>
                </a:cubicBezTo>
                <a:cubicBezTo>
                  <a:pt x="8775" y="17014"/>
                  <a:pt x="9681" y="17673"/>
                  <a:pt x="10800" y="17673"/>
                </a:cubicBezTo>
                <a:cubicBezTo>
                  <a:pt x="11919" y="17673"/>
                  <a:pt x="12825" y="17014"/>
                  <a:pt x="12825" y="16200"/>
                </a:cubicBezTo>
                <a:cubicBezTo>
                  <a:pt x="12825" y="16143"/>
                  <a:pt x="12810" y="16089"/>
                  <a:pt x="12802" y="16034"/>
                </a:cubicBezTo>
                <a:cubicBezTo>
                  <a:pt x="13231" y="15687"/>
                  <a:pt x="13500" y="15232"/>
                  <a:pt x="13500" y="14727"/>
                </a:cubicBezTo>
                <a:cubicBezTo>
                  <a:pt x="13500" y="13643"/>
                  <a:pt x="12291" y="12764"/>
                  <a:pt x="10800" y="12764"/>
                </a:cubicBezTo>
                <a:moveTo>
                  <a:pt x="20250" y="19636"/>
                </a:moveTo>
                <a:cubicBezTo>
                  <a:pt x="20250" y="20179"/>
                  <a:pt x="19645" y="20618"/>
                  <a:pt x="18900" y="20618"/>
                </a:cubicBezTo>
                <a:lnTo>
                  <a:pt x="2700" y="20618"/>
                </a:lnTo>
                <a:cubicBezTo>
                  <a:pt x="1955" y="20618"/>
                  <a:pt x="1350" y="20179"/>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18900" y="8836"/>
                </a:moveTo>
                <a:lnTo>
                  <a:pt x="18900" y="5891"/>
                </a:lnTo>
                <a:cubicBezTo>
                  <a:pt x="18900" y="2638"/>
                  <a:pt x="15273" y="0"/>
                  <a:pt x="10800" y="0"/>
                </a:cubicBezTo>
                <a:cubicBezTo>
                  <a:pt x="6327" y="0"/>
                  <a:pt x="2700" y="2638"/>
                  <a:pt x="2700" y="5891"/>
                </a:cubicBezTo>
                <a:cubicBezTo>
                  <a:pt x="2700" y="6162"/>
                  <a:pt x="3003" y="6382"/>
                  <a:pt x="3375" y="6382"/>
                </a:cubicBezTo>
                <a:cubicBezTo>
                  <a:pt x="3747" y="6382"/>
                  <a:pt x="4050" y="6162"/>
                  <a:pt x="4050" y="5891"/>
                </a:cubicBezTo>
                <a:cubicBezTo>
                  <a:pt x="4050" y="3180"/>
                  <a:pt x="7072" y="982"/>
                  <a:pt x="10800" y="982"/>
                </a:cubicBezTo>
                <a:cubicBezTo>
                  <a:pt x="14528" y="982"/>
                  <a:pt x="17550" y="3180"/>
                  <a:pt x="17550" y="5891"/>
                </a:cubicBezTo>
                <a:lnTo>
                  <a:pt x="17550" y="8836"/>
                </a:ln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55" name="Shape 2530"/>
          <p:cNvSpPr/>
          <p:nvPr/>
        </p:nvSpPr>
        <p:spPr>
          <a:xfrm>
            <a:off x="12607239" y="9543718"/>
            <a:ext cx="375923" cy="459477"/>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8"/>
                  <a:pt x="19862" y="20617"/>
                  <a:pt x="19200" y="20617"/>
                </a:cubicBezTo>
                <a:lnTo>
                  <a:pt x="6000" y="20617"/>
                </a:lnTo>
                <a:lnTo>
                  <a:pt x="6000" y="982"/>
                </a:lnTo>
                <a:lnTo>
                  <a:pt x="13200" y="982"/>
                </a:lnTo>
                <a:lnTo>
                  <a:pt x="13200" y="6872"/>
                </a:lnTo>
                <a:lnTo>
                  <a:pt x="15600" y="4909"/>
                </a:lnTo>
                <a:lnTo>
                  <a:pt x="18000" y="6872"/>
                </a:lnTo>
                <a:lnTo>
                  <a:pt x="18000" y="982"/>
                </a:lnTo>
                <a:lnTo>
                  <a:pt x="19200" y="982"/>
                </a:lnTo>
                <a:cubicBezTo>
                  <a:pt x="19862" y="982"/>
                  <a:pt x="20400" y="1422"/>
                  <a:pt x="20400" y="1964"/>
                </a:cubicBezTo>
                <a:cubicBezTo>
                  <a:pt x="20400" y="1964"/>
                  <a:pt x="20400" y="19636"/>
                  <a:pt x="20400" y="19636"/>
                </a:cubicBezTo>
                <a:close/>
                <a:moveTo>
                  <a:pt x="4800" y="20617"/>
                </a:moveTo>
                <a:lnTo>
                  <a:pt x="2400" y="20617"/>
                </a:lnTo>
                <a:cubicBezTo>
                  <a:pt x="1738" y="20617"/>
                  <a:pt x="1200" y="20178"/>
                  <a:pt x="1200" y="19636"/>
                </a:cubicBezTo>
                <a:lnTo>
                  <a:pt x="1200" y="1964"/>
                </a:lnTo>
                <a:cubicBezTo>
                  <a:pt x="1200" y="1422"/>
                  <a:pt x="1738" y="982"/>
                  <a:pt x="2400" y="982"/>
                </a:cubicBezTo>
                <a:lnTo>
                  <a:pt x="4800" y="982"/>
                </a:lnTo>
                <a:cubicBezTo>
                  <a:pt x="4800" y="982"/>
                  <a:pt x="4800" y="20617"/>
                  <a:pt x="4800" y="20617"/>
                </a:cubicBezTo>
                <a:close/>
                <a:moveTo>
                  <a:pt x="14400" y="982"/>
                </a:moveTo>
                <a:lnTo>
                  <a:pt x="16800" y="982"/>
                </a:lnTo>
                <a:lnTo>
                  <a:pt x="16800" y="4418"/>
                </a:lnTo>
                <a:lnTo>
                  <a:pt x="15600" y="3436"/>
                </a:lnTo>
                <a:lnTo>
                  <a:pt x="14400" y="4418"/>
                </a:lnTo>
                <a:cubicBezTo>
                  <a:pt x="14400" y="4418"/>
                  <a:pt x="14400" y="982"/>
                  <a:pt x="14400" y="982"/>
                </a:cubicBezTo>
                <a:close/>
                <a:moveTo>
                  <a:pt x="192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1964"/>
                </a:lnTo>
                <a:cubicBezTo>
                  <a:pt x="21600" y="879"/>
                  <a:pt x="20525" y="0"/>
                  <a:pt x="192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4" name="Picture Placeholder 3"/>
          <p:cNvSpPr>
            <a:spLocks noGrp="1"/>
          </p:cNvSpPr>
          <p:nvPr>
            <p:ph type="pic" sz="quarter" idx="14"/>
          </p:nvPr>
        </p:nvSpPr>
        <p:spPr/>
      </p:sp>
    </p:spTree>
    <p:extLst>
      <p:ext uri="{BB962C8B-B14F-4D97-AF65-F5344CB8AC3E}">
        <p14:creationId xmlns:p14="http://schemas.microsoft.com/office/powerpoint/2010/main" val="4527034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6805332" y="6920362"/>
            <a:ext cx="4620176" cy="715709"/>
          </a:xfrm>
          <a:prstGeom prst="rect">
            <a:avLst/>
          </a:prstGeom>
          <a:noFill/>
        </p:spPr>
        <p:txBody>
          <a:bodyPr wrap="none" rtlCol="0">
            <a:spAutoFit/>
          </a:bodyPr>
          <a:lstStyle/>
          <a:p>
            <a:pPr algn="ctr"/>
            <a:r>
              <a:rPr lang="en-US" sz="4051" b="1" dirty="0">
                <a:solidFill>
                  <a:schemeClr val="tx2"/>
                </a:solidFill>
                <a:latin typeface="Lato Black" charset="0"/>
                <a:ea typeface="Lato Black" charset="0"/>
                <a:cs typeface="Lato Black" charset="0"/>
              </a:rPr>
              <a:t>Welcome Message</a:t>
            </a:r>
          </a:p>
        </p:txBody>
      </p:sp>
      <p:sp>
        <p:nvSpPr>
          <p:cNvPr id="11" name="TextBox 10"/>
          <p:cNvSpPr txBox="1"/>
          <p:nvPr/>
        </p:nvSpPr>
        <p:spPr>
          <a:xfrm>
            <a:off x="3585822" y="7980306"/>
            <a:ext cx="11069176" cy="1887696"/>
          </a:xfrm>
          <a:prstGeom prst="rect">
            <a:avLst/>
          </a:prstGeom>
          <a:noFill/>
        </p:spPr>
        <p:txBody>
          <a:bodyPr wrap="square" rtlCol="0">
            <a:spAutoFit/>
          </a:bodyPr>
          <a:lstStyle/>
          <a:p>
            <a:pPr algn="ctr">
              <a:lnSpc>
                <a:spcPts val="2761"/>
              </a:lnSpc>
            </a:pPr>
            <a:r>
              <a:rPr lang="en-US" sz="1650" dirty="0">
                <a:latin typeface="Lato Light" charset="0"/>
                <a:ea typeface="Lato Light" charset="0"/>
                <a:cs typeface="Lato Light" charset="0"/>
              </a:rPr>
              <a:t>First: What is a Fast-Fish? Alive or dead a fish is technically fast, when it is connected with an occupied ship or boat, by any medium at all controllable by the occupant or occupants,—a mast, an oar, a nine-inch cable, a telegraph wire, or a strand of cobweb, it is all the same. Likewise a fish is technically fast when it bears a waif, or any other recognized symbol of possession; so long as the party waiting it plainly evince their ability at any time to take it alongside, as well as their intention so to do.</a:t>
            </a:r>
          </a:p>
        </p:txBody>
      </p:sp>
      <p:sp>
        <p:nvSpPr>
          <p:cNvPr id="3" name="Picture Placeholder 2"/>
          <p:cNvSpPr>
            <a:spLocks noGrp="1"/>
          </p:cNvSpPr>
          <p:nvPr>
            <p:ph type="pic" sz="quarter" idx="10"/>
          </p:nvPr>
        </p:nvSpPr>
        <p:spPr>
          <a:xfrm>
            <a:off x="7382632" y="2892141"/>
            <a:ext cx="3465576" cy="3465576"/>
          </a:xfrm>
        </p:spPr>
      </p:sp>
    </p:spTree>
    <p:extLst>
      <p:ext uri="{BB962C8B-B14F-4D97-AF65-F5344CB8AC3E}">
        <p14:creationId xmlns:p14="http://schemas.microsoft.com/office/powerpoint/2010/main" val="5721325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AutoShape 50"/>
          <p:cNvSpPr>
            <a:spLocks/>
          </p:cNvSpPr>
          <p:nvPr/>
        </p:nvSpPr>
        <p:spPr bwMode="auto">
          <a:xfrm>
            <a:off x="1202845" y="5339274"/>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1"/>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18" name="AutoShape 54"/>
          <p:cNvSpPr>
            <a:spLocks/>
          </p:cNvSpPr>
          <p:nvPr/>
        </p:nvSpPr>
        <p:spPr bwMode="auto">
          <a:xfrm>
            <a:off x="5721948" y="5350977"/>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4"/>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19" name="TextBox 18"/>
          <p:cNvSpPr txBox="1"/>
          <p:nvPr/>
        </p:nvSpPr>
        <p:spPr>
          <a:xfrm>
            <a:off x="2237777" y="5266140"/>
            <a:ext cx="240322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Feature Name</a:t>
            </a:r>
          </a:p>
        </p:txBody>
      </p:sp>
      <p:sp>
        <p:nvSpPr>
          <p:cNvPr id="20" name="TextBox 19"/>
          <p:cNvSpPr txBox="1"/>
          <p:nvPr/>
        </p:nvSpPr>
        <p:spPr>
          <a:xfrm>
            <a:off x="2237777" y="5798426"/>
            <a:ext cx="3267670"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21" name="TextBox 20"/>
          <p:cNvSpPr txBox="1"/>
          <p:nvPr/>
        </p:nvSpPr>
        <p:spPr>
          <a:xfrm>
            <a:off x="6716816" y="5266141"/>
            <a:ext cx="240322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Feature Name</a:t>
            </a:r>
          </a:p>
        </p:txBody>
      </p:sp>
      <p:sp>
        <p:nvSpPr>
          <p:cNvPr id="22" name="TextBox 21"/>
          <p:cNvSpPr txBox="1"/>
          <p:nvPr/>
        </p:nvSpPr>
        <p:spPr>
          <a:xfrm>
            <a:off x="6716816" y="5798428"/>
            <a:ext cx="3060214" cy="1284967"/>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23" name="AutoShape 50"/>
          <p:cNvSpPr>
            <a:spLocks/>
          </p:cNvSpPr>
          <p:nvPr/>
        </p:nvSpPr>
        <p:spPr bwMode="auto">
          <a:xfrm>
            <a:off x="1202845" y="7347421"/>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2"/>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25" name="AutoShape 54"/>
          <p:cNvSpPr>
            <a:spLocks/>
          </p:cNvSpPr>
          <p:nvPr/>
        </p:nvSpPr>
        <p:spPr bwMode="auto">
          <a:xfrm>
            <a:off x="5721948" y="7359124"/>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5"/>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26" name="TextBox 25"/>
          <p:cNvSpPr txBox="1"/>
          <p:nvPr/>
        </p:nvSpPr>
        <p:spPr>
          <a:xfrm>
            <a:off x="2237777" y="7274287"/>
            <a:ext cx="240322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Feature Name</a:t>
            </a:r>
          </a:p>
        </p:txBody>
      </p:sp>
      <p:sp>
        <p:nvSpPr>
          <p:cNvPr id="28" name="TextBox 27"/>
          <p:cNvSpPr txBox="1"/>
          <p:nvPr/>
        </p:nvSpPr>
        <p:spPr>
          <a:xfrm>
            <a:off x="2237777" y="7806573"/>
            <a:ext cx="3267670"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34" name="TextBox 33"/>
          <p:cNvSpPr txBox="1"/>
          <p:nvPr/>
        </p:nvSpPr>
        <p:spPr>
          <a:xfrm>
            <a:off x="6716816" y="7274288"/>
            <a:ext cx="240322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Feature Name</a:t>
            </a:r>
          </a:p>
        </p:txBody>
      </p:sp>
      <p:sp>
        <p:nvSpPr>
          <p:cNvPr id="35" name="TextBox 34"/>
          <p:cNvSpPr txBox="1"/>
          <p:nvPr/>
        </p:nvSpPr>
        <p:spPr>
          <a:xfrm>
            <a:off x="6716816" y="7806575"/>
            <a:ext cx="3060214" cy="1284967"/>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38" name="AutoShape 50"/>
          <p:cNvSpPr>
            <a:spLocks/>
          </p:cNvSpPr>
          <p:nvPr/>
        </p:nvSpPr>
        <p:spPr bwMode="auto">
          <a:xfrm>
            <a:off x="1202845" y="9380387"/>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3"/>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39" name="AutoShape 54"/>
          <p:cNvSpPr>
            <a:spLocks/>
          </p:cNvSpPr>
          <p:nvPr/>
        </p:nvSpPr>
        <p:spPr bwMode="auto">
          <a:xfrm>
            <a:off x="5721948" y="9392090"/>
            <a:ext cx="809625" cy="8098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6"/>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40" name="TextBox 39"/>
          <p:cNvSpPr txBox="1"/>
          <p:nvPr/>
        </p:nvSpPr>
        <p:spPr>
          <a:xfrm>
            <a:off x="2237777" y="9307253"/>
            <a:ext cx="240322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Feature Name</a:t>
            </a:r>
          </a:p>
        </p:txBody>
      </p:sp>
      <p:sp>
        <p:nvSpPr>
          <p:cNvPr id="41" name="TextBox 40"/>
          <p:cNvSpPr txBox="1"/>
          <p:nvPr/>
        </p:nvSpPr>
        <p:spPr>
          <a:xfrm>
            <a:off x="2237777" y="9839540"/>
            <a:ext cx="3267670"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42" name="TextBox 41"/>
          <p:cNvSpPr txBox="1"/>
          <p:nvPr/>
        </p:nvSpPr>
        <p:spPr>
          <a:xfrm>
            <a:off x="6716816" y="9307254"/>
            <a:ext cx="2403222"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Feature Name</a:t>
            </a:r>
          </a:p>
        </p:txBody>
      </p:sp>
      <p:sp>
        <p:nvSpPr>
          <p:cNvPr id="43" name="TextBox 42"/>
          <p:cNvSpPr txBox="1"/>
          <p:nvPr/>
        </p:nvSpPr>
        <p:spPr>
          <a:xfrm>
            <a:off x="6716816" y="9839541"/>
            <a:ext cx="3060214" cy="1284967"/>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44" name="TextBox 43"/>
          <p:cNvSpPr txBox="1"/>
          <p:nvPr/>
        </p:nvSpPr>
        <p:spPr>
          <a:xfrm>
            <a:off x="1202845" y="2658726"/>
            <a:ext cx="6437981" cy="923458"/>
          </a:xfrm>
          <a:prstGeom prst="rect">
            <a:avLst/>
          </a:prstGeom>
          <a:noFill/>
        </p:spPr>
        <p:txBody>
          <a:bodyPr wrap="none" rtlCol="0">
            <a:spAutoFit/>
          </a:bodyPr>
          <a:lstStyle/>
          <a:p>
            <a:r>
              <a:rPr lang="en-US" sz="5401" b="1" dirty="0">
                <a:solidFill>
                  <a:schemeClr val="tx2"/>
                </a:solidFill>
                <a:latin typeface="Lato Black" charset="0"/>
                <a:ea typeface="Lato Black" charset="0"/>
                <a:cs typeface="Lato Black" charset="0"/>
              </a:rPr>
              <a:t>iPad Project Sample</a:t>
            </a:r>
          </a:p>
        </p:txBody>
      </p:sp>
      <p:sp>
        <p:nvSpPr>
          <p:cNvPr id="45" name="TextBox 44"/>
          <p:cNvSpPr txBox="1"/>
          <p:nvPr/>
        </p:nvSpPr>
        <p:spPr>
          <a:xfrm>
            <a:off x="1202845" y="3710835"/>
            <a:ext cx="8242976" cy="887422"/>
          </a:xfrm>
          <a:prstGeom prst="rect">
            <a:avLst/>
          </a:prstGeom>
          <a:noFill/>
        </p:spPr>
        <p:txBody>
          <a:bodyPr wrap="square" rtlCol="0">
            <a:spAutoFit/>
          </a:bodyPr>
          <a:lstStyle/>
          <a:p>
            <a:pP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a:t>
            </a:r>
          </a:p>
        </p:txBody>
      </p:sp>
      <p:sp>
        <p:nvSpPr>
          <p:cNvPr id="46" name="Shape 2525"/>
          <p:cNvSpPr/>
          <p:nvPr/>
        </p:nvSpPr>
        <p:spPr>
          <a:xfrm>
            <a:off x="1387508" y="5505422"/>
            <a:ext cx="459461" cy="45946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47" name="Shape 2526"/>
          <p:cNvSpPr/>
          <p:nvPr/>
        </p:nvSpPr>
        <p:spPr>
          <a:xfrm>
            <a:off x="1382289" y="7522601"/>
            <a:ext cx="459461" cy="45946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52" name="Shape 2527"/>
          <p:cNvSpPr/>
          <p:nvPr/>
        </p:nvSpPr>
        <p:spPr>
          <a:xfrm>
            <a:off x="1387508" y="9551990"/>
            <a:ext cx="459461" cy="459461"/>
          </a:xfrm>
          <a:custGeom>
            <a:avLst/>
            <a:gdLst/>
            <a:ahLst/>
            <a:cxnLst>
              <a:cxn ang="0">
                <a:pos x="wd2" y="hd2"/>
              </a:cxn>
              <a:cxn ang="5400000">
                <a:pos x="wd2" y="hd2"/>
              </a:cxn>
              <a:cxn ang="10800000">
                <a:pos x="wd2" y="hd2"/>
              </a:cxn>
              <a:cxn ang="16200000">
                <a:pos x="wd2" y="hd2"/>
              </a:cxn>
            </a:cxnLst>
            <a:rect l="0" t="0" r="r" b="b"/>
            <a:pathLst>
              <a:path w="21600" h="21600" extrusionOk="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53" name="Shape 2528"/>
          <p:cNvSpPr/>
          <p:nvPr/>
        </p:nvSpPr>
        <p:spPr>
          <a:xfrm>
            <a:off x="5963084" y="5504834"/>
            <a:ext cx="334154" cy="459461"/>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8"/>
                  <a:pt x="19645" y="20618"/>
                  <a:pt x="18900" y="20618"/>
                </a:cubicBezTo>
                <a:lnTo>
                  <a:pt x="2700" y="20618"/>
                </a:lnTo>
                <a:cubicBezTo>
                  <a:pt x="1955" y="20618"/>
                  <a:pt x="1350" y="20178"/>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4050" y="5891"/>
                </a:moveTo>
                <a:cubicBezTo>
                  <a:pt x="4050" y="3180"/>
                  <a:pt x="7072" y="982"/>
                  <a:pt x="10800" y="982"/>
                </a:cubicBezTo>
                <a:cubicBezTo>
                  <a:pt x="14528" y="982"/>
                  <a:pt x="17550" y="3180"/>
                  <a:pt x="17550" y="5891"/>
                </a:cubicBezTo>
                <a:lnTo>
                  <a:pt x="17550" y="8836"/>
                </a:lnTo>
                <a:lnTo>
                  <a:pt x="4050" y="8836"/>
                </a:lnTo>
                <a:cubicBezTo>
                  <a:pt x="4050" y="8836"/>
                  <a:pt x="4050" y="5891"/>
                  <a:pt x="4050" y="5891"/>
                </a:cubicBezTo>
                <a:close/>
                <a:moveTo>
                  <a:pt x="18900" y="8836"/>
                </a:moveTo>
                <a:lnTo>
                  <a:pt x="18900" y="5891"/>
                </a:lnTo>
                <a:cubicBezTo>
                  <a:pt x="18900" y="2638"/>
                  <a:pt x="15273" y="0"/>
                  <a:pt x="10800" y="0"/>
                </a:cubicBezTo>
                <a:cubicBezTo>
                  <a:pt x="6327" y="0"/>
                  <a:pt x="2700" y="2638"/>
                  <a:pt x="2700" y="5891"/>
                </a:cubicBez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moveTo>
                  <a:pt x="11475" y="15573"/>
                </a:moveTo>
                <a:lnTo>
                  <a:pt x="11475" y="16200"/>
                </a:lnTo>
                <a:cubicBezTo>
                  <a:pt x="11475" y="16472"/>
                  <a:pt x="11172" y="16691"/>
                  <a:pt x="10800" y="16691"/>
                </a:cubicBezTo>
                <a:cubicBezTo>
                  <a:pt x="10428" y="16691"/>
                  <a:pt x="10125" y="16472"/>
                  <a:pt x="10125" y="16200"/>
                </a:cubicBezTo>
                <a:lnTo>
                  <a:pt x="10125" y="15573"/>
                </a:lnTo>
                <a:cubicBezTo>
                  <a:pt x="9723" y="15403"/>
                  <a:pt x="9450" y="15090"/>
                  <a:pt x="9450" y="14727"/>
                </a:cubicBezTo>
                <a:cubicBezTo>
                  <a:pt x="9450" y="14186"/>
                  <a:pt x="10055" y="13745"/>
                  <a:pt x="10800" y="13745"/>
                </a:cubicBezTo>
                <a:cubicBezTo>
                  <a:pt x="11545" y="13745"/>
                  <a:pt x="12150" y="14186"/>
                  <a:pt x="12150" y="14727"/>
                </a:cubicBezTo>
                <a:cubicBezTo>
                  <a:pt x="12150" y="15090"/>
                  <a:pt x="11876" y="15403"/>
                  <a:pt x="11475" y="15573"/>
                </a:cubicBezTo>
                <a:moveTo>
                  <a:pt x="10800" y="12764"/>
                </a:moveTo>
                <a:cubicBezTo>
                  <a:pt x="9309" y="12764"/>
                  <a:pt x="8100" y="13643"/>
                  <a:pt x="8100" y="14727"/>
                </a:cubicBezTo>
                <a:cubicBezTo>
                  <a:pt x="8100" y="15232"/>
                  <a:pt x="8369" y="15687"/>
                  <a:pt x="8798" y="16034"/>
                </a:cubicBezTo>
                <a:cubicBezTo>
                  <a:pt x="8789" y="16089"/>
                  <a:pt x="8775" y="16144"/>
                  <a:pt x="8775" y="16200"/>
                </a:cubicBezTo>
                <a:cubicBezTo>
                  <a:pt x="8775" y="17014"/>
                  <a:pt x="9681" y="17673"/>
                  <a:pt x="10800" y="17673"/>
                </a:cubicBezTo>
                <a:cubicBezTo>
                  <a:pt x="11919" y="17673"/>
                  <a:pt x="12825" y="17014"/>
                  <a:pt x="12825" y="16200"/>
                </a:cubicBezTo>
                <a:cubicBezTo>
                  <a:pt x="12825" y="16144"/>
                  <a:pt x="12810" y="16089"/>
                  <a:pt x="12802" y="16034"/>
                </a:cubicBezTo>
                <a:cubicBezTo>
                  <a:pt x="13231" y="15686"/>
                  <a:pt x="13500" y="15232"/>
                  <a:pt x="13500" y="14727"/>
                </a:cubicBezTo>
                <a:cubicBezTo>
                  <a:pt x="13500" y="13643"/>
                  <a:pt x="12291" y="12764"/>
                  <a:pt x="10800" y="12764"/>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54" name="Shape 2529"/>
          <p:cNvSpPr/>
          <p:nvPr/>
        </p:nvSpPr>
        <p:spPr>
          <a:xfrm>
            <a:off x="5963707" y="7500459"/>
            <a:ext cx="334154" cy="459461"/>
          </a:xfrm>
          <a:custGeom>
            <a:avLst/>
            <a:gdLst/>
            <a:ahLst/>
            <a:cxnLst>
              <a:cxn ang="0">
                <a:pos x="wd2" y="hd2"/>
              </a:cxn>
              <a:cxn ang="5400000">
                <a:pos x="wd2" y="hd2"/>
              </a:cxn>
              <a:cxn ang="10800000">
                <a:pos x="wd2" y="hd2"/>
              </a:cxn>
              <a:cxn ang="16200000">
                <a:pos x="wd2" y="hd2"/>
              </a:cxn>
            </a:cxnLst>
            <a:rect l="0" t="0" r="r" b="b"/>
            <a:pathLst>
              <a:path w="21600" h="21600" extrusionOk="0">
                <a:moveTo>
                  <a:pt x="11475" y="15573"/>
                </a:moveTo>
                <a:lnTo>
                  <a:pt x="11475" y="16200"/>
                </a:lnTo>
                <a:cubicBezTo>
                  <a:pt x="11475" y="16471"/>
                  <a:pt x="11172" y="16691"/>
                  <a:pt x="10800" y="16691"/>
                </a:cubicBezTo>
                <a:cubicBezTo>
                  <a:pt x="10428" y="16691"/>
                  <a:pt x="10125" y="16471"/>
                  <a:pt x="10125" y="16200"/>
                </a:cubicBezTo>
                <a:lnTo>
                  <a:pt x="10125" y="15573"/>
                </a:lnTo>
                <a:cubicBezTo>
                  <a:pt x="9723" y="15403"/>
                  <a:pt x="9450" y="15090"/>
                  <a:pt x="9450" y="14727"/>
                </a:cubicBezTo>
                <a:cubicBezTo>
                  <a:pt x="9450" y="14185"/>
                  <a:pt x="10055" y="13745"/>
                  <a:pt x="10800" y="13745"/>
                </a:cubicBezTo>
                <a:cubicBezTo>
                  <a:pt x="11545" y="13745"/>
                  <a:pt x="12150" y="14185"/>
                  <a:pt x="12150" y="14727"/>
                </a:cubicBezTo>
                <a:cubicBezTo>
                  <a:pt x="12150" y="15090"/>
                  <a:pt x="11876" y="15403"/>
                  <a:pt x="11475" y="15573"/>
                </a:cubicBezTo>
                <a:moveTo>
                  <a:pt x="10800" y="12764"/>
                </a:moveTo>
                <a:cubicBezTo>
                  <a:pt x="9309" y="12764"/>
                  <a:pt x="8100" y="13643"/>
                  <a:pt x="8100" y="14727"/>
                </a:cubicBezTo>
                <a:cubicBezTo>
                  <a:pt x="8100" y="15232"/>
                  <a:pt x="8369" y="15686"/>
                  <a:pt x="8798" y="16034"/>
                </a:cubicBezTo>
                <a:cubicBezTo>
                  <a:pt x="8789" y="16089"/>
                  <a:pt x="8775" y="16143"/>
                  <a:pt x="8775" y="16200"/>
                </a:cubicBezTo>
                <a:cubicBezTo>
                  <a:pt x="8775" y="17014"/>
                  <a:pt x="9681" y="17673"/>
                  <a:pt x="10800" y="17673"/>
                </a:cubicBezTo>
                <a:cubicBezTo>
                  <a:pt x="11919" y="17673"/>
                  <a:pt x="12825" y="17014"/>
                  <a:pt x="12825" y="16200"/>
                </a:cubicBezTo>
                <a:cubicBezTo>
                  <a:pt x="12825" y="16143"/>
                  <a:pt x="12810" y="16089"/>
                  <a:pt x="12802" y="16034"/>
                </a:cubicBezTo>
                <a:cubicBezTo>
                  <a:pt x="13231" y="15687"/>
                  <a:pt x="13500" y="15232"/>
                  <a:pt x="13500" y="14727"/>
                </a:cubicBezTo>
                <a:cubicBezTo>
                  <a:pt x="13500" y="13643"/>
                  <a:pt x="12291" y="12764"/>
                  <a:pt x="10800" y="12764"/>
                </a:cubicBezTo>
                <a:moveTo>
                  <a:pt x="20250" y="19636"/>
                </a:moveTo>
                <a:cubicBezTo>
                  <a:pt x="20250" y="20179"/>
                  <a:pt x="19645" y="20618"/>
                  <a:pt x="18900" y="20618"/>
                </a:cubicBezTo>
                <a:lnTo>
                  <a:pt x="2700" y="20618"/>
                </a:lnTo>
                <a:cubicBezTo>
                  <a:pt x="1955" y="20618"/>
                  <a:pt x="1350" y="20179"/>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18900" y="8836"/>
                </a:moveTo>
                <a:lnTo>
                  <a:pt x="18900" y="5891"/>
                </a:lnTo>
                <a:cubicBezTo>
                  <a:pt x="18900" y="2638"/>
                  <a:pt x="15273" y="0"/>
                  <a:pt x="10800" y="0"/>
                </a:cubicBezTo>
                <a:cubicBezTo>
                  <a:pt x="6327" y="0"/>
                  <a:pt x="2700" y="2638"/>
                  <a:pt x="2700" y="5891"/>
                </a:cubicBezTo>
                <a:cubicBezTo>
                  <a:pt x="2700" y="6162"/>
                  <a:pt x="3003" y="6382"/>
                  <a:pt x="3375" y="6382"/>
                </a:cubicBezTo>
                <a:cubicBezTo>
                  <a:pt x="3747" y="6382"/>
                  <a:pt x="4050" y="6162"/>
                  <a:pt x="4050" y="5891"/>
                </a:cubicBezTo>
                <a:cubicBezTo>
                  <a:pt x="4050" y="3180"/>
                  <a:pt x="7072" y="982"/>
                  <a:pt x="10800" y="982"/>
                </a:cubicBezTo>
                <a:cubicBezTo>
                  <a:pt x="14528" y="982"/>
                  <a:pt x="17550" y="3180"/>
                  <a:pt x="17550" y="5891"/>
                </a:cubicBezTo>
                <a:lnTo>
                  <a:pt x="17550" y="8836"/>
                </a:ln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55" name="Shape 2530"/>
          <p:cNvSpPr/>
          <p:nvPr/>
        </p:nvSpPr>
        <p:spPr>
          <a:xfrm>
            <a:off x="5943447" y="9543718"/>
            <a:ext cx="375923" cy="459477"/>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8"/>
                  <a:pt x="19862" y="20617"/>
                  <a:pt x="19200" y="20617"/>
                </a:cubicBezTo>
                <a:lnTo>
                  <a:pt x="6000" y="20617"/>
                </a:lnTo>
                <a:lnTo>
                  <a:pt x="6000" y="982"/>
                </a:lnTo>
                <a:lnTo>
                  <a:pt x="13200" y="982"/>
                </a:lnTo>
                <a:lnTo>
                  <a:pt x="13200" y="6872"/>
                </a:lnTo>
                <a:lnTo>
                  <a:pt x="15600" y="4909"/>
                </a:lnTo>
                <a:lnTo>
                  <a:pt x="18000" y="6872"/>
                </a:lnTo>
                <a:lnTo>
                  <a:pt x="18000" y="982"/>
                </a:lnTo>
                <a:lnTo>
                  <a:pt x="19200" y="982"/>
                </a:lnTo>
                <a:cubicBezTo>
                  <a:pt x="19862" y="982"/>
                  <a:pt x="20400" y="1422"/>
                  <a:pt x="20400" y="1964"/>
                </a:cubicBezTo>
                <a:cubicBezTo>
                  <a:pt x="20400" y="1964"/>
                  <a:pt x="20400" y="19636"/>
                  <a:pt x="20400" y="19636"/>
                </a:cubicBezTo>
                <a:close/>
                <a:moveTo>
                  <a:pt x="4800" y="20617"/>
                </a:moveTo>
                <a:lnTo>
                  <a:pt x="2400" y="20617"/>
                </a:lnTo>
                <a:cubicBezTo>
                  <a:pt x="1738" y="20617"/>
                  <a:pt x="1200" y="20178"/>
                  <a:pt x="1200" y="19636"/>
                </a:cubicBezTo>
                <a:lnTo>
                  <a:pt x="1200" y="1964"/>
                </a:lnTo>
                <a:cubicBezTo>
                  <a:pt x="1200" y="1422"/>
                  <a:pt x="1738" y="982"/>
                  <a:pt x="2400" y="982"/>
                </a:cubicBezTo>
                <a:lnTo>
                  <a:pt x="4800" y="982"/>
                </a:lnTo>
                <a:cubicBezTo>
                  <a:pt x="4800" y="982"/>
                  <a:pt x="4800" y="20617"/>
                  <a:pt x="4800" y="20617"/>
                </a:cubicBezTo>
                <a:close/>
                <a:moveTo>
                  <a:pt x="14400" y="982"/>
                </a:moveTo>
                <a:lnTo>
                  <a:pt x="16800" y="982"/>
                </a:lnTo>
                <a:lnTo>
                  <a:pt x="16800" y="4418"/>
                </a:lnTo>
                <a:lnTo>
                  <a:pt x="15600" y="3436"/>
                </a:lnTo>
                <a:lnTo>
                  <a:pt x="14400" y="4418"/>
                </a:lnTo>
                <a:cubicBezTo>
                  <a:pt x="14400" y="4418"/>
                  <a:pt x="14400" y="982"/>
                  <a:pt x="14400" y="982"/>
                </a:cubicBezTo>
                <a:close/>
                <a:moveTo>
                  <a:pt x="192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1964"/>
                </a:lnTo>
                <a:cubicBezTo>
                  <a:pt x="21600" y="879"/>
                  <a:pt x="20525" y="0"/>
                  <a:pt x="192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grpSp>
        <p:nvGrpSpPr>
          <p:cNvPr id="32" name="Group 1102"/>
          <p:cNvGrpSpPr/>
          <p:nvPr/>
        </p:nvGrpSpPr>
        <p:grpSpPr>
          <a:xfrm>
            <a:off x="11302997" y="2895535"/>
            <a:ext cx="5188260" cy="7688969"/>
            <a:chOff x="0" y="0"/>
            <a:chExt cx="6591304" cy="9765730"/>
          </a:xfrm>
        </p:grpSpPr>
        <p:pic>
          <p:nvPicPr>
            <p:cNvPr id="33" name="Mini-iPad-B&amp;W-Mockup.png"/>
            <p:cNvPicPr/>
            <p:nvPr/>
          </p:nvPicPr>
          <p:blipFill>
            <a:blip r:embed="rId2">
              <a:extLst/>
            </a:blip>
            <a:stretch>
              <a:fillRect/>
            </a:stretch>
          </p:blipFill>
          <p:spPr>
            <a:xfrm>
              <a:off x="0" y="0"/>
              <a:ext cx="6591304" cy="9765730"/>
            </a:xfrm>
            <a:prstGeom prst="rect">
              <a:avLst/>
            </a:prstGeom>
            <a:ln w="12700" cap="flat">
              <a:noFill/>
              <a:miter lim="400000"/>
            </a:ln>
            <a:effectLst/>
          </p:spPr>
        </p:pic>
        <p:sp>
          <p:nvSpPr>
            <p:cNvPr id="36" name="Shape 1101"/>
            <p:cNvSpPr/>
            <p:nvPr/>
          </p:nvSpPr>
          <p:spPr>
            <a:xfrm>
              <a:off x="363079" y="954047"/>
              <a:ext cx="5879097" cy="7806214"/>
            </a:xfrm>
            <a:prstGeom prst="rect">
              <a:avLst/>
            </a:prstGeom>
            <a:solidFill>
              <a:srgbClr val="606060"/>
            </a:solidFill>
            <a:ln w="25400" cap="flat">
              <a:solidFill>
                <a:srgbClr val="000000">
                  <a:alpha val="0"/>
                </a:srgbClr>
              </a:solidFill>
              <a:prstDash val="solid"/>
              <a:miter lim="400000"/>
            </a:ln>
            <a:effectLst/>
          </p:spPr>
          <p:txBody>
            <a:bodyPr wrap="square" lIns="0" tIns="0" rIns="0" bIns="0" numCol="1" anchor="ctr">
              <a:noAutofit/>
            </a:bodyPr>
            <a:lstStyle/>
            <a:p>
              <a:pPr defTabSz="438267">
                <a:defRPr sz="4000">
                  <a:solidFill>
                    <a:srgbClr val="FFFFFF"/>
                  </a:solidFill>
                  <a:effectLst>
                    <a:outerShdw blurRad="38100" dist="12700" dir="5400000" rotWithShape="0">
                      <a:srgbClr val="000000">
                        <a:alpha val="50000"/>
                      </a:srgbClr>
                    </a:outerShdw>
                  </a:effectLst>
                </a:defRPr>
              </a:pPr>
              <a:endParaRPr sz="3001" dirty="0">
                <a:latin typeface="Calibri Light"/>
              </a:endParaRPr>
            </a:p>
          </p:txBody>
        </p:sp>
      </p:grpSp>
      <p:sp>
        <p:nvSpPr>
          <p:cNvPr id="2" name="Picture Placeholder 1"/>
          <p:cNvSpPr>
            <a:spLocks noGrp="1"/>
          </p:cNvSpPr>
          <p:nvPr>
            <p:ph type="pic" sz="quarter" idx="14"/>
          </p:nvPr>
        </p:nvSpPr>
        <p:spPr/>
      </p:sp>
    </p:spTree>
    <p:extLst>
      <p:ext uri="{BB962C8B-B14F-4D97-AF65-F5344CB8AC3E}">
        <p14:creationId xmlns:p14="http://schemas.microsoft.com/office/powerpoint/2010/main" val="10250427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96516" y="3257636"/>
            <a:ext cx="9036557" cy="8285669"/>
            <a:chOff x="958432" y="3806776"/>
            <a:chExt cx="11576468" cy="10614528"/>
          </a:xfrm>
        </p:grpSpPr>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8432" y="3806776"/>
              <a:ext cx="11576468" cy="10614528"/>
            </a:xfrm>
            <a:prstGeom prst="rect">
              <a:avLst/>
            </a:prstGeom>
          </p:spPr>
        </p:pic>
        <p:sp>
          <p:nvSpPr>
            <p:cNvPr id="4" name="Rectangle 3"/>
            <p:cNvSpPr/>
            <p:nvPr/>
          </p:nvSpPr>
          <p:spPr>
            <a:xfrm>
              <a:off x="1713593" y="4417343"/>
              <a:ext cx="10063103" cy="61287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grpSp>
        <p:nvGrpSpPr>
          <p:cNvPr id="56" name="Group 55"/>
          <p:cNvGrpSpPr/>
          <p:nvPr/>
        </p:nvGrpSpPr>
        <p:grpSpPr>
          <a:xfrm>
            <a:off x="10265183" y="2937840"/>
            <a:ext cx="6724937" cy="7572131"/>
            <a:chOff x="14173199" y="1501852"/>
            <a:chExt cx="8964247" cy="10093546"/>
          </a:xfrm>
        </p:grpSpPr>
        <p:sp>
          <p:nvSpPr>
            <p:cNvPr id="24" name="TextBox 23"/>
            <p:cNvSpPr txBox="1"/>
            <p:nvPr/>
          </p:nvSpPr>
          <p:spPr>
            <a:xfrm>
              <a:off x="14173199" y="1501852"/>
              <a:ext cx="8607425" cy="2831661"/>
            </a:xfrm>
            <a:prstGeom prst="rect">
              <a:avLst/>
            </a:prstGeom>
            <a:noFill/>
          </p:spPr>
          <p:txBody>
            <a:bodyPr wrap="square" rtlCol="0">
              <a:spAutoFit/>
            </a:bodyPr>
            <a:lstStyle/>
            <a:p>
              <a:r>
                <a:rPr lang="en-US" sz="6602" b="1" dirty="0">
                  <a:solidFill>
                    <a:schemeClr val="tx2"/>
                  </a:solidFill>
                  <a:latin typeface="Lato Black" charset="0"/>
                  <a:ea typeface="Lato Black" charset="0"/>
                  <a:cs typeface="Lato Black" charset="0"/>
                </a:rPr>
                <a:t>Website Project</a:t>
              </a:r>
            </a:p>
            <a:p>
              <a:r>
                <a:rPr lang="en-US" sz="6602" b="1" dirty="0">
                  <a:solidFill>
                    <a:schemeClr val="tx2"/>
                  </a:solidFill>
                  <a:latin typeface="Lato Black" charset="0"/>
                  <a:ea typeface="Lato Black" charset="0"/>
                  <a:cs typeface="Lato Black" charset="0"/>
                </a:rPr>
                <a:t>Sample</a:t>
              </a:r>
            </a:p>
          </p:txBody>
        </p:sp>
        <p:sp>
          <p:nvSpPr>
            <p:cNvPr id="25" name="TextBox 24"/>
            <p:cNvSpPr txBox="1"/>
            <p:nvPr/>
          </p:nvSpPr>
          <p:spPr>
            <a:xfrm>
              <a:off x="14215976" y="4665260"/>
              <a:ext cx="8307434" cy="1712843"/>
            </a:xfrm>
            <a:prstGeom prst="rect">
              <a:avLst/>
            </a:prstGeom>
            <a:noFill/>
          </p:spPr>
          <p:txBody>
            <a:bodyPr wrap="square" rtlCol="0">
              <a:spAutoFit/>
            </a:bodyPr>
            <a:lstStyle/>
            <a:p>
              <a:pPr>
                <a:lnSpc>
                  <a:spcPts val="3061"/>
                </a:lnSpc>
              </a:pPr>
              <a:r>
                <a:rPr lang="en-US" sz="2101" dirty="0">
                  <a:latin typeface="Lato Light" charset="0"/>
                  <a:ea typeface="Lato Light" charset="0"/>
                  <a:cs typeface="Lato Light" charset="0"/>
                </a:rPr>
                <a:t>A telegraph wire, or a strand of cobweb, it is all the same. Likewise a fish is technically fast when it bears a waif, or any other recognized symbol.</a:t>
              </a:r>
            </a:p>
          </p:txBody>
        </p:sp>
        <p:grpSp>
          <p:nvGrpSpPr>
            <p:cNvPr id="54" name="Group 53"/>
            <p:cNvGrpSpPr/>
            <p:nvPr/>
          </p:nvGrpSpPr>
          <p:grpSpPr>
            <a:xfrm>
              <a:off x="14173199" y="6955318"/>
              <a:ext cx="4355759" cy="4640080"/>
              <a:chOff x="12233893" y="7575801"/>
              <a:chExt cx="4355759" cy="4640080"/>
            </a:xfrm>
          </p:grpSpPr>
          <p:sp>
            <p:nvSpPr>
              <p:cNvPr id="37" name="TextBox 36"/>
              <p:cNvSpPr txBox="1"/>
              <p:nvPr/>
            </p:nvSpPr>
            <p:spPr>
              <a:xfrm>
                <a:off x="12791716" y="10353173"/>
                <a:ext cx="3203462" cy="677104"/>
              </a:xfrm>
              <a:prstGeom prst="rect">
                <a:avLst/>
              </a:prstGeom>
              <a:noFill/>
            </p:spPr>
            <p:txBody>
              <a:bodyPr wrap="none" rtlCol="0">
                <a:spAutoFit/>
              </a:bodyPr>
              <a:lstStyle/>
              <a:p>
                <a:pPr algn="ctr"/>
                <a:r>
                  <a:rPr lang="en-US" sz="2701" b="1" dirty="0">
                    <a:solidFill>
                      <a:schemeClr val="tx2"/>
                    </a:solidFill>
                    <a:latin typeface="Lato Black" charset="0"/>
                    <a:ea typeface="Lato Black" charset="0"/>
                    <a:cs typeface="Lato Black" charset="0"/>
                  </a:rPr>
                  <a:t>Feature Name</a:t>
                </a:r>
              </a:p>
            </p:txBody>
          </p:sp>
          <p:sp>
            <p:nvSpPr>
              <p:cNvPr id="38" name="TextBox 37"/>
              <p:cNvSpPr txBox="1"/>
              <p:nvPr/>
            </p:nvSpPr>
            <p:spPr>
              <a:xfrm>
                <a:off x="12233893" y="11032960"/>
                <a:ext cx="4355759" cy="1182921"/>
              </a:xfrm>
              <a:prstGeom prst="rect">
                <a:avLst/>
              </a:prstGeom>
              <a:noFill/>
            </p:spPr>
            <p:txBody>
              <a:bodyPr wrap="square" rtlCol="0">
                <a:spAutoFit/>
              </a:bodyPr>
              <a:lstStyle/>
              <a:p>
                <a:pPr algn="ctr">
                  <a:lnSpc>
                    <a:spcPts val="3061"/>
                  </a:lnSpc>
                </a:pPr>
                <a:r>
                  <a:rPr lang="en-US" sz="1500" dirty="0">
                    <a:latin typeface="Lato Light" charset="0"/>
                    <a:ea typeface="Lato Light" charset="0"/>
                    <a:cs typeface="Lato Light" charset="0"/>
                  </a:rPr>
                  <a:t>These are scientific commentaries; but the commentaries of the whale.</a:t>
                </a:r>
              </a:p>
            </p:txBody>
          </p:sp>
          <p:grpSp>
            <p:nvGrpSpPr>
              <p:cNvPr id="7" name="Group 6"/>
              <p:cNvGrpSpPr/>
              <p:nvPr/>
            </p:nvGrpSpPr>
            <p:grpSpPr>
              <a:xfrm>
                <a:off x="13176784" y="7575801"/>
                <a:ext cx="2412868" cy="2413496"/>
                <a:chOff x="11596461" y="7769053"/>
                <a:chExt cx="1079219" cy="1079500"/>
              </a:xfrm>
            </p:grpSpPr>
            <p:sp>
              <p:nvSpPr>
                <p:cNvPr id="35" name="AutoShape 50"/>
                <p:cNvSpPr>
                  <a:spLocks/>
                </p:cNvSpPr>
                <p:nvPr/>
              </p:nvSpPr>
              <p:spPr bwMode="auto">
                <a:xfrm>
                  <a:off x="11596461" y="7769053"/>
                  <a:ext cx="1079219" cy="10795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1"/>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47" name="Shape 2525"/>
                <p:cNvSpPr/>
                <p:nvPr/>
              </p:nvSpPr>
              <p:spPr>
                <a:xfrm>
                  <a:off x="11842615" y="7990526"/>
                  <a:ext cx="612455" cy="612455"/>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grpSp>
        </p:grpSp>
        <p:grpSp>
          <p:nvGrpSpPr>
            <p:cNvPr id="53" name="Group 52"/>
            <p:cNvGrpSpPr/>
            <p:nvPr/>
          </p:nvGrpSpPr>
          <p:grpSpPr>
            <a:xfrm>
              <a:off x="18781687" y="6955318"/>
              <a:ext cx="4355759" cy="4640080"/>
              <a:chOff x="17229569" y="7575801"/>
              <a:chExt cx="4355759" cy="4640080"/>
            </a:xfrm>
          </p:grpSpPr>
          <p:grpSp>
            <p:nvGrpSpPr>
              <p:cNvPr id="8" name="Group 7"/>
              <p:cNvGrpSpPr/>
              <p:nvPr/>
            </p:nvGrpSpPr>
            <p:grpSpPr>
              <a:xfrm>
                <a:off x="18189734" y="7575801"/>
                <a:ext cx="2412868" cy="2413496"/>
                <a:chOff x="17620364" y="7784653"/>
                <a:chExt cx="1079219" cy="1079500"/>
              </a:xfrm>
            </p:grpSpPr>
            <p:sp>
              <p:nvSpPr>
                <p:cNvPr id="36" name="AutoShape 54"/>
                <p:cNvSpPr>
                  <a:spLocks/>
                </p:cNvSpPr>
                <p:nvPr/>
              </p:nvSpPr>
              <p:spPr bwMode="auto">
                <a:xfrm>
                  <a:off x="17620364" y="7784653"/>
                  <a:ext cx="1079219" cy="10795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4"/>
                </a:solidFill>
                <a:ln>
                  <a:noFill/>
                </a:ln>
                <a:effectLst/>
                <a:extLst/>
              </p:spPr>
              <p:txBody>
                <a:bodyPr lIns="0" tIns="0" rIns="0" bIns="0" anchor="ctr"/>
                <a:lstStyle/>
                <a:p>
                  <a:pPr>
                    <a:lnSpc>
                      <a:spcPct val="100000"/>
                    </a:lnSpc>
                    <a:defRPr/>
                  </a:pPr>
                  <a:endParaRPr lang="es-ES" sz="4051">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49" name="Shape 2528"/>
                <p:cNvSpPr/>
                <p:nvPr/>
              </p:nvSpPr>
              <p:spPr>
                <a:xfrm>
                  <a:off x="17941794" y="7989740"/>
                  <a:ext cx="445422" cy="612455"/>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8"/>
                        <a:pt x="19645" y="20618"/>
                        <a:pt x="18900" y="20618"/>
                      </a:cubicBezTo>
                      <a:lnTo>
                        <a:pt x="2700" y="20618"/>
                      </a:lnTo>
                      <a:cubicBezTo>
                        <a:pt x="1955" y="20618"/>
                        <a:pt x="1350" y="20178"/>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4050" y="5891"/>
                      </a:moveTo>
                      <a:cubicBezTo>
                        <a:pt x="4050" y="3180"/>
                        <a:pt x="7072" y="982"/>
                        <a:pt x="10800" y="982"/>
                      </a:cubicBezTo>
                      <a:cubicBezTo>
                        <a:pt x="14528" y="982"/>
                        <a:pt x="17550" y="3180"/>
                        <a:pt x="17550" y="5891"/>
                      </a:cubicBezTo>
                      <a:lnTo>
                        <a:pt x="17550" y="8836"/>
                      </a:lnTo>
                      <a:lnTo>
                        <a:pt x="4050" y="8836"/>
                      </a:lnTo>
                      <a:cubicBezTo>
                        <a:pt x="4050" y="8836"/>
                        <a:pt x="4050" y="5891"/>
                        <a:pt x="4050" y="5891"/>
                      </a:cubicBezTo>
                      <a:close/>
                      <a:moveTo>
                        <a:pt x="18900" y="8836"/>
                      </a:moveTo>
                      <a:lnTo>
                        <a:pt x="18900" y="5891"/>
                      </a:lnTo>
                      <a:cubicBezTo>
                        <a:pt x="18900" y="2638"/>
                        <a:pt x="15273" y="0"/>
                        <a:pt x="10800" y="0"/>
                      </a:cubicBezTo>
                      <a:cubicBezTo>
                        <a:pt x="6327" y="0"/>
                        <a:pt x="2700" y="2638"/>
                        <a:pt x="2700" y="5891"/>
                      </a:cubicBez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moveTo>
                        <a:pt x="11475" y="15573"/>
                      </a:moveTo>
                      <a:lnTo>
                        <a:pt x="11475" y="16200"/>
                      </a:lnTo>
                      <a:cubicBezTo>
                        <a:pt x="11475" y="16472"/>
                        <a:pt x="11172" y="16691"/>
                        <a:pt x="10800" y="16691"/>
                      </a:cubicBezTo>
                      <a:cubicBezTo>
                        <a:pt x="10428" y="16691"/>
                        <a:pt x="10125" y="16472"/>
                        <a:pt x="10125" y="16200"/>
                      </a:cubicBezTo>
                      <a:lnTo>
                        <a:pt x="10125" y="15573"/>
                      </a:lnTo>
                      <a:cubicBezTo>
                        <a:pt x="9723" y="15403"/>
                        <a:pt x="9450" y="15090"/>
                        <a:pt x="9450" y="14727"/>
                      </a:cubicBezTo>
                      <a:cubicBezTo>
                        <a:pt x="9450" y="14186"/>
                        <a:pt x="10055" y="13745"/>
                        <a:pt x="10800" y="13745"/>
                      </a:cubicBezTo>
                      <a:cubicBezTo>
                        <a:pt x="11545" y="13745"/>
                        <a:pt x="12150" y="14186"/>
                        <a:pt x="12150" y="14727"/>
                      </a:cubicBezTo>
                      <a:cubicBezTo>
                        <a:pt x="12150" y="15090"/>
                        <a:pt x="11876" y="15403"/>
                        <a:pt x="11475" y="15573"/>
                      </a:cubicBezTo>
                      <a:moveTo>
                        <a:pt x="10800" y="12764"/>
                      </a:moveTo>
                      <a:cubicBezTo>
                        <a:pt x="9309" y="12764"/>
                        <a:pt x="8100" y="13643"/>
                        <a:pt x="8100" y="14727"/>
                      </a:cubicBezTo>
                      <a:cubicBezTo>
                        <a:pt x="8100" y="15232"/>
                        <a:pt x="8369" y="15687"/>
                        <a:pt x="8798" y="16034"/>
                      </a:cubicBezTo>
                      <a:cubicBezTo>
                        <a:pt x="8789" y="16089"/>
                        <a:pt x="8775" y="16144"/>
                        <a:pt x="8775" y="16200"/>
                      </a:cubicBezTo>
                      <a:cubicBezTo>
                        <a:pt x="8775" y="17014"/>
                        <a:pt x="9681" y="17673"/>
                        <a:pt x="10800" y="17673"/>
                      </a:cubicBezTo>
                      <a:cubicBezTo>
                        <a:pt x="11919" y="17673"/>
                        <a:pt x="12825" y="17014"/>
                        <a:pt x="12825" y="16200"/>
                      </a:cubicBezTo>
                      <a:cubicBezTo>
                        <a:pt x="12825" y="16144"/>
                        <a:pt x="12810" y="16089"/>
                        <a:pt x="12802" y="16034"/>
                      </a:cubicBezTo>
                      <a:cubicBezTo>
                        <a:pt x="13231" y="15686"/>
                        <a:pt x="13500" y="15232"/>
                        <a:pt x="13500" y="14727"/>
                      </a:cubicBezTo>
                      <a:cubicBezTo>
                        <a:pt x="13500" y="13643"/>
                        <a:pt x="12291" y="12764"/>
                        <a:pt x="10800" y="12764"/>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grpSp>
          <p:sp>
            <p:nvSpPr>
              <p:cNvPr id="51" name="TextBox 50"/>
              <p:cNvSpPr txBox="1"/>
              <p:nvPr/>
            </p:nvSpPr>
            <p:spPr>
              <a:xfrm>
                <a:off x="17787392" y="10353173"/>
                <a:ext cx="3203462" cy="677104"/>
              </a:xfrm>
              <a:prstGeom prst="rect">
                <a:avLst/>
              </a:prstGeom>
              <a:noFill/>
            </p:spPr>
            <p:txBody>
              <a:bodyPr wrap="none" rtlCol="0">
                <a:spAutoFit/>
              </a:bodyPr>
              <a:lstStyle/>
              <a:p>
                <a:pPr algn="ctr"/>
                <a:r>
                  <a:rPr lang="en-US" sz="2701" b="1" dirty="0">
                    <a:solidFill>
                      <a:schemeClr val="tx2"/>
                    </a:solidFill>
                    <a:latin typeface="Lato Black" charset="0"/>
                    <a:ea typeface="Lato Black" charset="0"/>
                    <a:cs typeface="Lato Black" charset="0"/>
                  </a:rPr>
                  <a:t>Feature Name</a:t>
                </a:r>
              </a:p>
            </p:txBody>
          </p:sp>
          <p:sp>
            <p:nvSpPr>
              <p:cNvPr id="52" name="TextBox 51"/>
              <p:cNvSpPr txBox="1"/>
              <p:nvPr/>
            </p:nvSpPr>
            <p:spPr>
              <a:xfrm>
                <a:off x="17229569" y="11032960"/>
                <a:ext cx="4355759" cy="1182921"/>
              </a:xfrm>
              <a:prstGeom prst="rect">
                <a:avLst/>
              </a:prstGeom>
              <a:noFill/>
            </p:spPr>
            <p:txBody>
              <a:bodyPr wrap="square" rtlCol="0">
                <a:spAutoFit/>
              </a:bodyPr>
              <a:lstStyle/>
              <a:p>
                <a:pPr algn="ctr">
                  <a:lnSpc>
                    <a:spcPts val="3061"/>
                  </a:lnSpc>
                </a:pPr>
                <a:r>
                  <a:rPr lang="en-US" sz="1500" dirty="0">
                    <a:latin typeface="Lato Light" charset="0"/>
                    <a:ea typeface="Lato Light" charset="0"/>
                    <a:cs typeface="Lato Light" charset="0"/>
                  </a:rPr>
                  <a:t>These are scientific commentaries; but the commentaries of the whale.</a:t>
                </a:r>
              </a:p>
            </p:txBody>
          </p:sp>
        </p:grpSp>
      </p:grpSp>
      <p:sp>
        <p:nvSpPr>
          <p:cNvPr id="3" name="Picture Placeholder 2"/>
          <p:cNvSpPr>
            <a:spLocks noGrp="1"/>
          </p:cNvSpPr>
          <p:nvPr>
            <p:ph type="pic" sz="quarter" idx="14"/>
          </p:nvPr>
        </p:nvSpPr>
        <p:spPr/>
      </p:sp>
    </p:spTree>
    <p:extLst>
      <p:ext uri="{BB962C8B-B14F-4D97-AF65-F5344CB8AC3E}">
        <p14:creationId xmlns:p14="http://schemas.microsoft.com/office/powerpoint/2010/main" val="15847108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rotWithShape="1">
          <a:blip r:embed="rId2"/>
          <a:srcRect l="4792" t="12636" r="6089" b="14423"/>
          <a:stretch/>
        </p:blipFill>
        <p:spPr>
          <a:xfrm>
            <a:off x="1202845" y="5804531"/>
            <a:ext cx="6040307" cy="3847645"/>
          </a:xfrm>
          <a:prstGeom prst="rect">
            <a:avLst/>
          </a:prstGeom>
        </p:spPr>
      </p:pic>
      <p:sp>
        <p:nvSpPr>
          <p:cNvPr id="24" name="Rectangle 23"/>
          <p:cNvSpPr/>
          <p:nvPr/>
        </p:nvSpPr>
        <p:spPr>
          <a:xfrm>
            <a:off x="1996039" y="6113189"/>
            <a:ext cx="4492137" cy="2782052"/>
          </a:xfrm>
          <a:prstGeom prst="rect">
            <a:avLst/>
          </a:prstGeom>
          <a:solidFill>
            <a:srgbClr val="558ED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2701" dirty="0">
              <a:latin typeface="Lato Light" charset="0"/>
            </a:endParaRPr>
          </a:p>
        </p:txBody>
      </p:sp>
      <p:pic>
        <p:nvPicPr>
          <p:cNvPr id="37" name="Picture 36"/>
          <p:cNvPicPr>
            <a:picLocks noChangeAspect="1"/>
          </p:cNvPicPr>
          <p:nvPr/>
        </p:nvPicPr>
        <p:blipFill rotWithShape="1">
          <a:blip r:embed="rId2"/>
          <a:srcRect l="4792" t="12636" r="6089" b="14423"/>
          <a:stretch/>
        </p:blipFill>
        <p:spPr>
          <a:xfrm>
            <a:off x="11044848" y="5804531"/>
            <a:ext cx="6040307" cy="3847645"/>
          </a:xfrm>
          <a:prstGeom prst="rect">
            <a:avLst/>
          </a:prstGeom>
        </p:spPr>
      </p:pic>
      <p:sp>
        <p:nvSpPr>
          <p:cNvPr id="38" name="Rectangle 37"/>
          <p:cNvSpPr/>
          <p:nvPr/>
        </p:nvSpPr>
        <p:spPr>
          <a:xfrm>
            <a:off x="11838043" y="6113191"/>
            <a:ext cx="4492137" cy="2782052"/>
          </a:xfrm>
          <a:prstGeom prst="rect">
            <a:avLst/>
          </a:prstGeom>
          <a:solidFill>
            <a:srgbClr val="558ED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2701" dirty="0">
              <a:latin typeface="Lato Light" charset="0"/>
            </a:endParaRPr>
          </a:p>
        </p:txBody>
      </p:sp>
      <p:sp>
        <p:nvSpPr>
          <p:cNvPr id="34" name="Rectangle 33"/>
          <p:cNvSpPr/>
          <p:nvPr/>
        </p:nvSpPr>
        <p:spPr>
          <a:xfrm>
            <a:off x="5740521" y="5259886"/>
            <a:ext cx="6865369" cy="4251832"/>
          </a:xfrm>
          <a:prstGeom prst="rect">
            <a:avLst/>
          </a:prstGeom>
          <a:solidFill>
            <a:srgbClr val="558ED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2701" dirty="0">
              <a:latin typeface="Lato Light" charset="0"/>
            </a:endParaRPr>
          </a:p>
        </p:txBody>
      </p:sp>
      <p:sp>
        <p:nvSpPr>
          <p:cNvPr id="39" name="TextBox 38"/>
          <p:cNvSpPr txBox="1"/>
          <p:nvPr/>
        </p:nvSpPr>
        <p:spPr>
          <a:xfrm>
            <a:off x="5549487" y="2589115"/>
            <a:ext cx="7204216"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MacBook Pro Projects</a:t>
            </a:r>
          </a:p>
        </p:txBody>
      </p:sp>
      <p:sp>
        <p:nvSpPr>
          <p:cNvPr id="41" name="TextBox 40"/>
          <p:cNvSpPr txBox="1"/>
          <p:nvPr/>
        </p:nvSpPr>
        <p:spPr>
          <a:xfrm>
            <a:off x="4999895" y="3563841"/>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a:t>
            </a:r>
          </a:p>
        </p:txBody>
      </p:sp>
      <p:sp>
        <p:nvSpPr>
          <p:cNvPr id="6" name="Picture Placeholder 5"/>
          <p:cNvSpPr>
            <a:spLocks noGrp="1"/>
          </p:cNvSpPr>
          <p:nvPr>
            <p:ph type="pic" sz="quarter" idx="15"/>
          </p:nvPr>
        </p:nvSpPr>
        <p:spPr/>
      </p:sp>
      <p:sp>
        <p:nvSpPr>
          <p:cNvPr id="7" name="Picture Placeholder 6"/>
          <p:cNvSpPr>
            <a:spLocks noGrp="1"/>
          </p:cNvSpPr>
          <p:nvPr>
            <p:ph type="pic" sz="quarter" idx="16"/>
          </p:nvPr>
        </p:nvSpPr>
        <p:spPr/>
      </p:sp>
      <p:sp>
        <p:nvSpPr>
          <p:cNvPr id="8" name="Picture Placeholder 7"/>
          <p:cNvSpPr>
            <a:spLocks noGrp="1"/>
          </p:cNvSpPr>
          <p:nvPr>
            <p:ph type="pic" sz="quarter" idx="17"/>
          </p:nvPr>
        </p:nvSpPr>
        <p:spPr/>
      </p:sp>
      <p:pic>
        <p:nvPicPr>
          <p:cNvPr id="25" name="Picture 24"/>
          <p:cNvPicPr>
            <a:picLocks noChangeAspect="1"/>
          </p:cNvPicPr>
          <p:nvPr/>
        </p:nvPicPr>
        <p:blipFill rotWithShape="1">
          <a:blip r:embed="rId2"/>
          <a:srcRect l="4792" t="12636" r="6089" b="14423"/>
          <a:stretch/>
        </p:blipFill>
        <p:spPr>
          <a:xfrm>
            <a:off x="4528275" y="4788160"/>
            <a:ext cx="9231451" cy="5880387"/>
          </a:xfrm>
          <a:prstGeom prst="rect">
            <a:avLst/>
          </a:prstGeom>
        </p:spPr>
      </p:pic>
      <p:sp>
        <p:nvSpPr>
          <p:cNvPr id="5" name="Picture Placeholder 4"/>
          <p:cNvSpPr>
            <a:spLocks noGrp="1"/>
          </p:cNvSpPr>
          <p:nvPr>
            <p:ph type="pic" sz="quarter" idx="14"/>
          </p:nvPr>
        </p:nvSpPr>
        <p:spPr/>
      </p:sp>
    </p:spTree>
    <p:extLst>
      <p:ext uri="{BB962C8B-B14F-4D97-AF65-F5344CB8AC3E}">
        <p14:creationId xmlns:p14="http://schemas.microsoft.com/office/powerpoint/2010/main" val="19593437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20" name="Rectangle 19"/>
          <p:cNvSpPr/>
          <p:nvPr/>
        </p:nvSpPr>
        <p:spPr>
          <a:xfrm>
            <a:off x="1" y="0"/>
            <a:ext cx="18322298" cy="13716000"/>
          </a:xfrm>
          <a:prstGeom prst="rect">
            <a:avLst/>
          </a:prstGeom>
          <a:solidFill>
            <a:srgbClr val="242C35">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spcCol="0" rtlCol="0" anchor="ctr"/>
          <a:lstStyle/>
          <a:p>
            <a:pPr algn="ctr"/>
            <a:endParaRPr lang="en-US" sz="2701" dirty="0">
              <a:latin typeface="Lato Light" charset="0"/>
              <a:cs typeface="Lato Light" charset="0"/>
            </a:endParaRPr>
          </a:p>
        </p:txBody>
      </p:sp>
      <p:sp>
        <p:nvSpPr>
          <p:cNvPr id="12" name="TextBox 11"/>
          <p:cNvSpPr txBox="1"/>
          <p:nvPr/>
        </p:nvSpPr>
        <p:spPr>
          <a:xfrm>
            <a:off x="4047553" y="6575016"/>
            <a:ext cx="10121682" cy="1419941"/>
          </a:xfrm>
          <a:prstGeom prst="rect">
            <a:avLst/>
          </a:prstGeom>
          <a:noFill/>
        </p:spPr>
        <p:txBody>
          <a:bodyPr wrap="none" rtlCol="0">
            <a:spAutoFit/>
          </a:bodyPr>
          <a:lstStyle/>
          <a:p>
            <a:pPr algn="ctr"/>
            <a:r>
              <a:rPr lang="en-US" sz="8627" b="1" dirty="0">
                <a:solidFill>
                  <a:schemeClr val="bg1"/>
                </a:solidFill>
                <a:latin typeface="Lato Black" charset="0"/>
                <a:ea typeface="Lato Black" charset="0"/>
                <a:cs typeface="Lato Black" charset="0"/>
              </a:rPr>
              <a:t>Diagrams &amp; Process</a:t>
            </a:r>
            <a:endParaRPr lang="en-US" sz="10353" b="1" dirty="0">
              <a:solidFill>
                <a:schemeClr val="bg1"/>
              </a:solidFill>
              <a:latin typeface="Lato Black" charset="0"/>
              <a:ea typeface="Lato Black" charset="0"/>
              <a:cs typeface="Lato Black" charset="0"/>
            </a:endParaRPr>
          </a:p>
        </p:txBody>
      </p:sp>
      <p:sp>
        <p:nvSpPr>
          <p:cNvPr id="17" name="TextBox 16"/>
          <p:cNvSpPr txBox="1"/>
          <p:nvPr/>
        </p:nvSpPr>
        <p:spPr>
          <a:xfrm>
            <a:off x="4656693" y="8053520"/>
            <a:ext cx="8903399" cy="461793"/>
          </a:xfrm>
          <a:prstGeom prst="rect">
            <a:avLst/>
          </a:prstGeom>
          <a:noFill/>
        </p:spPr>
        <p:txBody>
          <a:bodyPr wrap="none" rtlCol="0">
            <a:spAutoFit/>
          </a:bodyPr>
          <a:lstStyle/>
          <a:p>
            <a:pPr algn="ctr"/>
            <a:r>
              <a:rPr lang="en-US" sz="2401" b="1" spc="450" dirty="0">
                <a:solidFill>
                  <a:schemeClr val="bg1"/>
                </a:solidFill>
                <a:latin typeface="Lato Black" charset="0"/>
                <a:ea typeface="Lato Black" charset="0"/>
                <a:cs typeface="Lato Black" charset="0"/>
              </a:rPr>
              <a:t>WRITE HERE SOMETHING ABOUT THE TOPIC</a:t>
            </a:r>
            <a:endParaRPr lang="en-US" sz="2701" b="1" spc="450" dirty="0">
              <a:solidFill>
                <a:schemeClr val="bg1"/>
              </a:solidFill>
              <a:latin typeface="Lato Black" charset="0"/>
              <a:ea typeface="Lato Black" charset="0"/>
              <a:cs typeface="Lato Black" charset="0"/>
            </a:endParaRPr>
          </a:p>
        </p:txBody>
      </p:sp>
      <p:sp>
        <p:nvSpPr>
          <p:cNvPr id="9" name="Shape 2930"/>
          <p:cNvSpPr/>
          <p:nvPr/>
        </p:nvSpPr>
        <p:spPr>
          <a:xfrm>
            <a:off x="8104116" y="4976216"/>
            <a:ext cx="2022603" cy="1287112"/>
          </a:xfrm>
          <a:custGeom>
            <a:avLst/>
            <a:gdLst/>
            <a:ahLst/>
            <a:cxnLst>
              <a:cxn ang="0">
                <a:pos x="wd2" y="hd2"/>
              </a:cxn>
              <a:cxn ang="5400000">
                <a:pos x="wd2" y="hd2"/>
              </a:cxn>
              <a:cxn ang="10800000">
                <a:pos x="wd2" y="hd2"/>
              </a:cxn>
              <a:cxn ang="16200000">
                <a:pos x="wd2" y="hd2"/>
              </a:cxn>
            </a:cxnLst>
            <a:rect l="0" t="0" r="r" b="b"/>
            <a:pathLst>
              <a:path w="21600" h="21600" extrusionOk="0">
                <a:moveTo>
                  <a:pt x="15955" y="1543"/>
                </a:moveTo>
                <a:cubicBezTo>
                  <a:pt x="12837" y="1543"/>
                  <a:pt x="10309" y="5515"/>
                  <a:pt x="10309" y="10414"/>
                </a:cubicBezTo>
                <a:lnTo>
                  <a:pt x="10309" y="11186"/>
                </a:lnTo>
                <a:cubicBezTo>
                  <a:pt x="10309" y="15233"/>
                  <a:pt x="8221" y="18514"/>
                  <a:pt x="5645" y="18514"/>
                </a:cubicBezTo>
                <a:cubicBezTo>
                  <a:pt x="3070" y="18514"/>
                  <a:pt x="982" y="15233"/>
                  <a:pt x="982" y="11186"/>
                </a:cubicBezTo>
                <a:lnTo>
                  <a:pt x="982" y="10414"/>
                </a:lnTo>
                <a:cubicBezTo>
                  <a:pt x="982" y="6367"/>
                  <a:pt x="3070" y="3086"/>
                  <a:pt x="5645" y="3086"/>
                </a:cubicBezTo>
                <a:cubicBezTo>
                  <a:pt x="6670" y="3086"/>
                  <a:pt x="7575" y="3630"/>
                  <a:pt x="8321" y="4629"/>
                </a:cubicBezTo>
                <a:lnTo>
                  <a:pt x="6382" y="4629"/>
                </a:lnTo>
                <a:cubicBezTo>
                  <a:pt x="6110" y="4629"/>
                  <a:pt x="5891" y="4974"/>
                  <a:pt x="5891" y="5400"/>
                </a:cubicBezTo>
                <a:cubicBezTo>
                  <a:pt x="5891" y="5826"/>
                  <a:pt x="6110" y="6171"/>
                  <a:pt x="6382" y="6171"/>
                </a:cubicBezTo>
                <a:lnTo>
                  <a:pt x="9327" y="6171"/>
                </a:lnTo>
                <a:cubicBezTo>
                  <a:pt x="9599" y="6171"/>
                  <a:pt x="9818" y="5826"/>
                  <a:pt x="9818" y="5400"/>
                </a:cubicBezTo>
                <a:lnTo>
                  <a:pt x="9818" y="771"/>
                </a:lnTo>
                <a:cubicBezTo>
                  <a:pt x="9818" y="346"/>
                  <a:pt x="9599" y="0"/>
                  <a:pt x="9327" y="0"/>
                </a:cubicBezTo>
                <a:cubicBezTo>
                  <a:pt x="9056" y="0"/>
                  <a:pt x="8836" y="346"/>
                  <a:pt x="8836" y="771"/>
                </a:cubicBezTo>
                <a:lnTo>
                  <a:pt x="8836" y="3321"/>
                </a:lnTo>
                <a:cubicBezTo>
                  <a:pt x="7879" y="2160"/>
                  <a:pt x="6706" y="1543"/>
                  <a:pt x="5645" y="1543"/>
                </a:cubicBezTo>
                <a:cubicBezTo>
                  <a:pt x="2527" y="1543"/>
                  <a:pt x="0" y="5515"/>
                  <a:pt x="0" y="10414"/>
                </a:cubicBezTo>
                <a:lnTo>
                  <a:pt x="0" y="11186"/>
                </a:lnTo>
                <a:cubicBezTo>
                  <a:pt x="0" y="16085"/>
                  <a:pt x="2527" y="20057"/>
                  <a:pt x="5645" y="20057"/>
                </a:cubicBezTo>
                <a:cubicBezTo>
                  <a:pt x="8763" y="20057"/>
                  <a:pt x="11291" y="16085"/>
                  <a:pt x="11291" y="11186"/>
                </a:cubicBezTo>
                <a:lnTo>
                  <a:pt x="11291" y="10414"/>
                </a:lnTo>
                <a:cubicBezTo>
                  <a:pt x="11291" y="6367"/>
                  <a:pt x="13379" y="3086"/>
                  <a:pt x="15955" y="3086"/>
                </a:cubicBezTo>
                <a:cubicBezTo>
                  <a:pt x="18530" y="3086"/>
                  <a:pt x="20618" y="6367"/>
                  <a:pt x="20618" y="10414"/>
                </a:cubicBezTo>
                <a:lnTo>
                  <a:pt x="20618" y="11186"/>
                </a:lnTo>
                <a:cubicBezTo>
                  <a:pt x="20618" y="15233"/>
                  <a:pt x="18530" y="18514"/>
                  <a:pt x="15955" y="18514"/>
                </a:cubicBezTo>
                <a:cubicBezTo>
                  <a:pt x="14930" y="18514"/>
                  <a:pt x="14025" y="17970"/>
                  <a:pt x="13279" y="16971"/>
                </a:cubicBezTo>
                <a:lnTo>
                  <a:pt x="15218" y="16971"/>
                </a:lnTo>
                <a:cubicBezTo>
                  <a:pt x="15490" y="16971"/>
                  <a:pt x="15709" y="16626"/>
                  <a:pt x="15709" y="16200"/>
                </a:cubicBezTo>
                <a:cubicBezTo>
                  <a:pt x="15709" y="15774"/>
                  <a:pt x="15490" y="15429"/>
                  <a:pt x="15218" y="15429"/>
                </a:cubicBezTo>
                <a:lnTo>
                  <a:pt x="12273" y="15429"/>
                </a:lnTo>
                <a:cubicBezTo>
                  <a:pt x="12001" y="15429"/>
                  <a:pt x="11782" y="15774"/>
                  <a:pt x="11782" y="16200"/>
                </a:cubicBezTo>
                <a:lnTo>
                  <a:pt x="11782" y="20829"/>
                </a:lnTo>
                <a:cubicBezTo>
                  <a:pt x="11782" y="21255"/>
                  <a:pt x="12001" y="21600"/>
                  <a:pt x="12273" y="21600"/>
                </a:cubicBezTo>
                <a:cubicBezTo>
                  <a:pt x="12544" y="21600"/>
                  <a:pt x="12764" y="21255"/>
                  <a:pt x="12764" y="20829"/>
                </a:cubicBezTo>
                <a:lnTo>
                  <a:pt x="12764" y="18279"/>
                </a:lnTo>
                <a:cubicBezTo>
                  <a:pt x="13721" y="19441"/>
                  <a:pt x="14894" y="20057"/>
                  <a:pt x="15955" y="20057"/>
                </a:cubicBezTo>
                <a:cubicBezTo>
                  <a:pt x="19073" y="20057"/>
                  <a:pt x="21600" y="16085"/>
                  <a:pt x="21600" y="11186"/>
                </a:cubicBezTo>
                <a:lnTo>
                  <a:pt x="21600" y="10414"/>
                </a:lnTo>
                <a:cubicBezTo>
                  <a:pt x="21600" y="5515"/>
                  <a:pt x="19073" y="1543"/>
                  <a:pt x="15955" y="1543"/>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Tree>
    <p:extLst>
      <p:ext uri="{BB962C8B-B14F-4D97-AF65-F5344CB8AC3E}">
        <p14:creationId xmlns:p14="http://schemas.microsoft.com/office/powerpoint/2010/main" val="18768555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val 19"/>
          <p:cNvSpPr/>
          <p:nvPr/>
        </p:nvSpPr>
        <p:spPr>
          <a:xfrm>
            <a:off x="13412883" y="4932734"/>
            <a:ext cx="3120899" cy="31209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6" name="Oval 15"/>
          <p:cNvSpPr/>
          <p:nvPr/>
        </p:nvSpPr>
        <p:spPr>
          <a:xfrm>
            <a:off x="10487512" y="4932734"/>
            <a:ext cx="3120899" cy="31209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7" name="Oval 16"/>
          <p:cNvSpPr/>
          <p:nvPr/>
        </p:nvSpPr>
        <p:spPr>
          <a:xfrm>
            <a:off x="7562141" y="4932734"/>
            <a:ext cx="3120899" cy="31209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8" name="Oval 17"/>
          <p:cNvSpPr/>
          <p:nvPr/>
        </p:nvSpPr>
        <p:spPr>
          <a:xfrm>
            <a:off x="10098181" y="5908327"/>
            <a:ext cx="1169714" cy="11697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9" name="Oval 18"/>
          <p:cNvSpPr/>
          <p:nvPr/>
        </p:nvSpPr>
        <p:spPr>
          <a:xfrm>
            <a:off x="13023552" y="5908327"/>
            <a:ext cx="1169714" cy="11697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3" name="Oval 12"/>
          <p:cNvSpPr/>
          <p:nvPr/>
        </p:nvSpPr>
        <p:spPr>
          <a:xfrm>
            <a:off x="4636770" y="4932734"/>
            <a:ext cx="3120899" cy="31209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 name="Oval 1"/>
          <p:cNvSpPr/>
          <p:nvPr/>
        </p:nvSpPr>
        <p:spPr>
          <a:xfrm>
            <a:off x="1711397" y="4932734"/>
            <a:ext cx="3120899" cy="31209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2" name="Oval 11"/>
          <p:cNvSpPr/>
          <p:nvPr/>
        </p:nvSpPr>
        <p:spPr>
          <a:xfrm>
            <a:off x="4247439" y="5908327"/>
            <a:ext cx="1169714" cy="11697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4" name="Oval 13"/>
          <p:cNvSpPr/>
          <p:nvPr/>
        </p:nvSpPr>
        <p:spPr>
          <a:xfrm>
            <a:off x="7172810" y="5908327"/>
            <a:ext cx="1169714" cy="11697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5" name="TextBox 14"/>
          <p:cNvSpPr txBox="1"/>
          <p:nvPr/>
        </p:nvSpPr>
        <p:spPr>
          <a:xfrm>
            <a:off x="6286069" y="1865215"/>
            <a:ext cx="5731057"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The Main Process</a:t>
            </a:r>
          </a:p>
        </p:txBody>
      </p:sp>
      <p:sp>
        <p:nvSpPr>
          <p:cNvPr id="21" name="TextBox 20"/>
          <p:cNvSpPr txBox="1"/>
          <p:nvPr/>
        </p:nvSpPr>
        <p:spPr>
          <a:xfrm>
            <a:off x="4999895" y="2839941"/>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a:t>
            </a:r>
          </a:p>
        </p:txBody>
      </p:sp>
      <p:sp>
        <p:nvSpPr>
          <p:cNvPr id="22" name="TextBox 21"/>
          <p:cNvSpPr txBox="1"/>
          <p:nvPr/>
        </p:nvSpPr>
        <p:spPr>
          <a:xfrm>
            <a:off x="4450733" y="6248254"/>
            <a:ext cx="780706" cy="554126"/>
          </a:xfrm>
          <a:prstGeom prst="rect">
            <a:avLst/>
          </a:prstGeom>
          <a:noFill/>
        </p:spPr>
        <p:txBody>
          <a:bodyPr wrap="square" rtlCol="0">
            <a:spAutoFit/>
          </a:bodyPr>
          <a:lstStyle/>
          <a:p>
            <a:pPr algn="ctr"/>
            <a:r>
              <a:rPr lang="en-US" sz="3001">
                <a:solidFill>
                  <a:schemeClr val="bg1"/>
                </a:solidFill>
                <a:latin typeface="Lato Light" charset="0"/>
                <a:ea typeface="Lato Light" charset="0"/>
                <a:cs typeface="Lato Light" charset="0"/>
              </a:rPr>
              <a:t>01</a:t>
            </a:r>
            <a:endParaRPr lang="en-US" sz="3301" dirty="0">
              <a:solidFill>
                <a:schemeClr val="bg1"/>
              </a:solidFill>
              <a:latin typeface="Lato Light" charset="0"/>
              <a:ea typeface="Lato Light" charset="0"/>
              <a:cs typeface="Lato Light" charset="0"/>
            </a:endParaRPr>
          </a:p>
        </p:txBody>
      </p:sp>
      <p:sp>
        <p:nvSpPr>
          <p:cNvPr id="24" name="TextBox 23"/>
          <p:cNvSpPr txBox="1"/>
          <p:nvPr/>
        </p:nvSpPr>
        <p:spPr>
          <a:xfrm>
            <a:off x="7382629" y="6248254"/>
            <a:ext cx="780706" cy="554126"/>
          </a:xfrm>
          <a:prstGeom prst="rect">
            <a:avLst/>
          </a:prstGeom>
          <a:noFill/>
        </p:spPr>
        <p:txBody>
          <a:bodyPr wrap="square" rtlCol="0">
            <a:spAutoFit/>
          </a:bodyPr>
          <a:lstStyle/>
          <a:p>
            <a:pPr algn="ctr"/>
            <a:r>
              <a:rPr lang="en-US" sz="3001">
                <a:solidFill>
                  <a:schemeClr val="bg1"/>
                </a:solidFill>
                <a:latin typeface="Lato Light" charset="0"/>
                <a:ea typeface="Lato Light" charset="0"/>
                <a:cs typeface="Lato Light" charset="0"/>
              </a:rPr>
              <a:t>02</a:t>
            </a:r>
            <a:endParaRPr lang="en-US" sz="3301" dirty="0">
              <a:solidFill>
                <a:schemeClr val="bg1"/>
              </a:solidFill>
              <a:latin typeface="Lato Light" charset="0"/>
              <a:ea typeface="Lato Light" charset="0"/>
              <a:cs typeface="Lato Light" charset="0"/>
            </a:endParaRPr>
          </a:p>
        </p:txBody>
      </p:sp>
      <p:sp>
        <p:nvSpPr>
          <p:cNvPr id="25" name="TextBox 24"/>
          <p:cNvSpPr txBox="1"/>
          <p:nvPr/>
        </p:nvSpPr>
        <p:spPr>
          <a:xfrm>
            <a:off x="10297733" y="6248254"/>
            <a:ext cx="780706" cy="554126"/>
          </a:xfrm>
          <a:prstGeom prst="rect">
            <a:avLst/>
          </a:prstGeom>
          <a:noFill/>
        </p:spPr>
        <p:txBody>
          <a:bodyPr wrap="square" rtlCol="0">
            <a:spAutoFit/>
          </a:bodyPr>
          <a:lstStyle/>
          <a:p>
            <a:pPr algn="ctr"/>
            <a:r>
              <a:rPr lang="en-US" sz="3001" dirty="0">
                <a:solidFill>
                  <a:schemeClr val="bg1"/>
                </a:solidFill>
                <a:latin typeface="Lato Light" charset="0"/>
                <a:ea typeface="Lato Light" charset="0"/>
                <a:cs typeface="Lato Light" charset="0"/>
              </a:rPr>
              <a:t>03</a:t>
            </a:r>
            <a:endParaRPr lang="en-US" sz="3301" dirty="0">
              <a:solidFill>
                <a:schemeClr val="bg1"/>
              </a:solidFill>
              <a:latin typeface="Lato Light" charset="0"/>
              <a:ea typeface="Lato Light" charset="0"/>
              <a:cs typeface="Lato Light" charset="0"/>
            </a:endParaRPr>
          </a:p>
        </p:txBody>
      </p:sp>
      <p:sp>
        <p:nvSpPr>
          <p:cNvPr id="26" name="TextBox 25"/>
          <p:cNvSpPr txBox="1"/>
          <p:nvPr/>
        </p:nvSpPr>
        <p:spPr>
          <a:xfrm>
            <a:off x="13229628" y="6248254"/>
            <a:ext cx="780706" cy="554126"/>
          </a:xfrm>
          <a:prstGeom prst="rect">
            <a:avLst/>
          </a:prstGeom>
          <a:noFill/>
        </p:spPr>
        <p:txBody>
          <a:bodyPr wrap="square" rtlCol="0">
            <a:spAutoFit/>
          </a:bodyPr>
          <a:lstStyle/>
          <a:p>
            <a:pPr algn="ctr"/>
            <a:r>
              <a:rPr lang="en-US" sz="3001" dirty="0">
                <a:solidFill>
                  <a:schemeClr val="bg1"/>
                </a:solidFill>
                <a:latin typeface="Lato Light" charset="0"/>
                <a:ea typeface="Lato Light" charset="0"/>
                <a:cs typeface="Lato Light" charset="0"/>
              </a:rPr>
              <a:t>04</a:t>
            </a:r>
            <a:endParaRPr lang="en-US" sz="3301" dirty="0">
              <a:solidFill>
                <a:schemeClr val="bg1"/>
              </a:solidFill>
              <a:latin typeface="Lato Light" charset="0"/>
              <a:ea typeface="Lato Light" charset="0"/>
              <a:cs typeface="Lato Light" charset="0"/>
            </a:endParaRPr>
          </a:p>
        </p:txBody>
      </p:sp>
      <p:sp>
        <p:nvSpPr>
          <p:cNvPr id="28" name="TextBox 27"/>
          <p:cNvSpPr txBox="1"/>
          <p:nvPr/>
        </p:nvSpPr>
        <p:spPr>
          <a:xfrm>
            <a:off x="1781026" y="9357512"/>
            <a:ext cx="3158237"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01. Your Title Here</a:t>
            </a:r>
          </a:p>
        </p:txBody>
      </p:sp>
      <p:sp>
        <p:nvSpPr>
          <p:cNvPr id="29" name="TextBox 28"/>
          <p:cNvSpPr txBox="1"/>
          <p:nvPr/>
        </p:nvSpPr>
        <p:spPr>
          <a:xfrm>
            <a:off x="1781027" y="9889799"/>
            <a:ext cx="3267670"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31" name="TextBox 30"/>
          <p:cNvSpPr txBox="1"/>
          <p:nvPr/>
        </p:nvSpPr>
        <p:spPr>
          <a:xfrm>
            <a:off x="5641966" y="9357514"/>
            <a:ext cx="3251211"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02. Write your Title</a:t>
            </a:r>
          </a:p>
        </p:txBody>
      </p:sp>
      <p:sp>
        <p:nvSpPr>
          <p:cNvPr id="32" name="TextBox 31"/>
          <p:cNvSpPr txBox="1"/>
          <p:nvPr/>
        </p:nvSpPr>
        <p:spPr>
          <a:xfrm>
            <a:off x="5641965" y="9889800"/>
            <a:ext cx="3060214"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a:t>
            </a:r>
            <a:r>
              <a:rPr lang="en-US" sz="1500" dirty="0" smtClean="0">
                <a:latin typeface="Lato Light" charset="0"/>
                <a:ea typeface="Lato Light" charset="0"/>
                <a:cs typeface="Lato Light" charset="0"/>
              </a:rPr>
              <a:t>the</a:t>
            </a:r>
            <a:endParaRPr lang="en-US" sz="1500" dirty="0">
              <a:latin typeface="Lato Light" charset="0"/>
              <a:ea typeface="Lato Light" charset="0"/>
              <a:cs typeface="Lato Light" charset="0"/>
            </a:endParaRPr>
          </a:p>
        </p:txBody>
      </p:sp>
      <p:sp>
        <p:nvSpPr>
          <p:cNvPr id="33" name="TextBox 32"/>
          <p:cNvSpPr txBox="1"/>
          <p:nvPr/>
        </p:nvSpPr>
        <p:spPr>
          <a:xfrm>
            <a:off x="9448232" y="9357514"/>
            <a:ext cx="3158237"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03. Your Title Here</a:t>
            </a:r>
          </a:p>
        </p:txBody>
      </p:sp>
      <p:sp>
        <p:nvSpPr>
          <p:cNvPr id="34" name="TextBox 33"/>
          <p:cNvSpPr txBox="1"/>
          <p:nvPr/>
        </p:nvSpPr>
        <p:spPr>
          <a:xfrm>
            <a:off x="9448232" y="9889800"/>
            <a:ext cx="3267670"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35" name="TextBox 34"/>
          <p:cNvSpPr txBox="1"/>
          <p:nvPr/>
        </p:nvSpPr>
        <p:spPr>
          <a:xfrm>
            <a:off x="13309171" y="9357514"/>
            <a:ext cx="3251211" cy="507960"/>
          </a:xfrm>
          <a:prstGeom prst="rect">
            <a:avLst/>
          </a:prstGeom>
          <a:noFill/>
        </p:spPr>
        <p:txBody>
          <a:bodyPr wrap="none" rtlCol="0">
            <a:spAutoFit/>
          </a:bodyPr>
          <a:lstStyle/>
          <a:p>
            <a:r>
              <a:rPr lang="en-US" sz="2701" b="1" dirty="0">
                <a:solidFill>
                  <a:schemeClr val="tx2"/>
                </a:solidFill>
                <a:latin typeface="Lato Black" charset="0"/>
                <a:ea typeface="Lato Black" charset="0"/>
                <a:cs typeface="Lato Black" charset="0"/>
              </a:rPr>
              <a:t>04. Write your Title</a:t>
            </a:r>
          </a:p>
        </p:txBody>
      </p:sp>
      <p:sp>
        <p:nvSpPr>
          <p:cNvPr id="36" name="TextBox 35"/>
          <p:cNvSpPr txBox="1"/>
          <p:nvPr/>
        </p:nvSpPr>
        <p:spPr>
          <a:xfrm>
            <a:off x="13309170" y="9889800"/>
            <a:ext cx="3060214" cy="887422"/>
          </a:xfrm>
          <a:prstGeom prst="rect">
            <a:avLst/>
          </a:prstGeom>
          <a:noFill/>
        </p:spPr>
        <p:txBody>
          <a:bodyPr wrap="square" rtlCol="0">
            <a:spAutoFit/>
          </a:bodyPr>
          <a:lstStyle/>
          <a:p>
            <a:pPr>
              <a:lnSpc>
                <a:spcPts val="3061"/>
              </a:lnSpc>
            </a:pPr>
            <a:r>
              <a:rPr lang="en-US" sz="1500" dirty="0">
                <a:latin typeface="Lato Light" charset="0"/>
                <a:ea typeface="Lato Light" charset="0"/>
                <a:cs typeface="Lato Light" charset="0"/>
              </a:rPr>
              <a:t>These are scientific commentaries; but the commentaries of </a:t>
            </a:r>
            <a:r>
              <a:rPr lang="en-US" sz="1500" dirty="0" smtClean="0">
                <a:latin typeface="Lato Light" charset="0"/>
                <a:ea typeface="Lato Light" charset="0"/>
                <a:cs typeface="Lato Light" charset="0"/>
              </a:rPr>
              <a:t>the</a:t>
            </a:r>
            <a:endParaRPr lang="en-US" sz="1500" dirty="0">
              <a:latin typeface="Lato Light" charset="0"/>
              <a:ea typeface="Lato Light" charset="0"/>
              <a:cs typeface="Lato Light" charset="0"/>
            </a:endParaRPr>
          </a:p>
        </p:txBody>
      </p:sp>
      <p:sp>
        <p:nvSpPr>
          <p:cNvPr id="37" name="Shape 2551"/>
          <p:cNvSpPr/>
          <p:nvPr/>
        </p:nvSpPr>
        <p:spPr>
          <a:xfrm>
            <a:off x="2656618" y="5908329"/>
            <a:ext cx="1076779" cy="1076779"/>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bg1">
              <a:lumMod val="50000"/>
            </a:schemeClr>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38" name="Shape 2552"/>
          <p:cNvSpPr/>
          <p:nvPr/>
        </p:nvSpPr>
        <p:spPr>
          <a:xfrm>
            <a:off x="5672825" y="5957272"/>
            <a:ext cx="1076779" cy="978891"/>
          </a:xfrm>
          <a:custGeom>
            <a:avLst/>
            <a:gdLst/>
            <a:ahLst/>
            <a:cxnLst>
              <a:cxn ang="0">
                <a:pos x="wd2" y="hd2"/>
              </a:cxn>
              <a:cxn ang="5400000">
                <a:pos x="wd2" y="hd2"/>
              </a:cxn>
              <a:cxn ang="10800000">
                <a:pos x="wd2" y="hd2"/>
              </a:cxn>
              <a:cxn ang="16200000">
                <a:pos x="wd2" y="hd2"/>
              </a:cxn>
            </a:cxnLst>
            <a:rect l="0" t="0" r="r" b="b"/>
            <a:pathLst>
              <a:path w="21600" h="21600" extrusionOk="0">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path>
            </a:pathLst>
          </a:custGeom>
          <a:solidFill>
            <a:schemeClr val="bg1">
              <a:lumMod val="50000"/>
            </a:schemeClr>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39" name="Shape 2553"/>
          <p:cNvSpPr/>
          <p:nvPr/>
        </p:nvSpPr>
        <p:spPr>
          <a:xfrm>
            <a:off x="8658350" y="5957272"/>
            <a:ext cx="1076779" cy="978891"/>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chemeClr val="bg1">
              <a:lumMod val="50000"/>
            </a:schemeClr>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40" name="Shape 2554"/>
          <p:cNvSpPr/>
          <p:nvPr/>
        </p:nvSpPr>
        <p:spPr>
          <a:xfrm>
            <a:off x="11536153" y="5957272"/>
            <a:ext cx="1076779" cy="978891"/>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bg1">
              <a:lumMod val="50000"/>
            </a:schemeClr>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41" name="Shape 2605"/>
          <p:cNvSpPr/>
          <p:nvPr/>
        </p:nvSpPr>
        <p:spPr>
          <a:xfrm>
            <a:off x="14508959" y="5908366"/>
            <a:ext cx="1077290" cy="1077260"/>
          </a:xfrm>
          <a:custGeom>
            <a:avLst/>
            <a:gdLst/>
            <a:ahLst/>
            <a:cxnLst>
              <a:cxn ang="0">
                <a:pos x="wd2" y="hd2"/>
              </a:cxn>
              <a:cxn ang="5400000">
                <a:pos x="wd2" y="hd2"/>
              </a:cxn>
              <a:cxn ang="10800000">
                <a:pos x="wd2" y="hd2"/>
              </a:cxn>
              <a:cxn ang="16200000">
                <a:pos x="wd2" y="hd2"/>
              </a:cxn>
            </a:cxnLst>
            <a:rect l="0" t="0" r="r" b="b"/>
            <a:pathLst>
              <a:path w="21410" h="21410" extrusionOk="0">
                <a:moveTo>
                  <a:pt x="20437" y="20437"/>
                </a:moveTo>
                <a:lnTo>
                  <a:pt x="17519" y="20437"/>
                </a:lnTo>
                <a:lnTo>
                  <a:pt x="17519" y="18978"/>
                </a:lnTo>
                <a:cubicBezTo>
                  <a:pt x="17519" y="18710"/>
                  <a:pt x="17301" y="18492"/>
                  <a:pt x="17033" y="18492"/>
                </a:cubicBezTo>
                <a:lnTo>
                  <a:pt x="15574" y="18492"/>
                </a:lnTo>
                <a:lnTo>
                  <a:pt x="15574" y="17033"/>
                </a:lnTo>
                <a:cubicBezTo>
                  <a:pt x="15574" y="16764"/>
                  <a:pt x="15356" y="16546"/>
                  <a:pt x="15087" y="16546"/>
                </a:cubicBezTo>
                <a:lnTo>
                  <a:pt x="13344" y="16546"/>
                </a:lnTo>
                <a:lnTo>
                  <a:pt x="10309" y="13497"/>
                </a:lnTo>
                <a:cubicBezTo>
                  <a:pt x="10221" y="13409"/>
                  <a:pt x="10100" y="13354"/>
                  <a:pt x="9965" y="13354"/>
                </a:cubicBezTo>
                <a:cubicBezTo>
                  <a:pt x="9819" y="13354"/>
                  <a:pt x="9693" y="13422"/>
                  <a:pt x="9604" y="13524"/>
                </a:cubicBezTo>
                <a:lnTo>
                  <a:pt x="8815" y="14312"/>
                </a:lnTo>
                <a:cubicBezTo>
                  <a:pt x="8435" y="14692"/>
                  <a:pt x="7820" y="14692"/>
                  <a:pt x="7441" y="14312"/>
                </a:cubicBezTo>
                <a:lnTo>
                  <a:pt x="1256" y="8128"/>
                </a:lnTo>
                <a:cubicBezTo>
                  <a:pt x="877" y="7748"/>
                  <a:pt x="877" y="7133"/>
                  <a:pt x="1256" y="6753"/>
                </a:cubicBezTo>
                <a:lnTo>
                  <a:pt x="6754" y="1255"/>
                </a:lnTo>
                <a:cubicBezTo>
                  <a:pt x="7133" y="876"/>
                  <a:pt x="7749" y="876"/>
                  <a:pt x="8128" y="1255"/>
                </a:cubicBezTo>
                <a:lnTo>
                  <a:pt x="14312" y="7440"/>
                </a:lnTo>
                <a:cubicBezTo>
                  <a:pt x="14691" y="7820"/>
                  <a:pt x="14691" y="8435"/>
                  <a:pt x="14312" y="8815"/>
                </a:cubicBezTo>
                <a:lnTo>
                  <a:pt x="13539" y="9588"/>
                </a:lnTo>
                <a:cubicBezTo>
                  <a:pt x="13437" y="9677"/>
                  <a:pt x="13370" y="9804"/>
                  <a:pt x="13370" y="9950"/>
                </a:cubicBezTo>
                <a:cubicBezTo>
                  <a:pt x="13370" y="10084"/>
                  <a:pt x="13424" y="10206"/>
                  <a:pt x="13513" y="10294"/>
                </a:cubicBezTo>
                <a:lnTo>
                  <a:pt x="20437" y="17234"/>
                </a:lnTo>
                <a:cubicBezTo>
                  <a:pt x="20437" y="17234"/>
                  <a:pt x="20437" y="20437"/>
                  <a:pt x="20437" y="20437"/>
                </a:cubicBezTo>
                <a:close/>
                <a:moveTo>
                  <a:pt x="21268" y="16689"/>
                </a:moveTo>
                <a:lnTo>
                  <a:pt x="14547" y="9954"/>
                </a:lnTo>
                <a:lnTo>
                  <a:pt x="14999" y="9502"/>
                </a:lnTo>
                <a:cubicBezTo>
                  <a:pt x="15758" y="8743"/>
                  <a:pt x="15758" y="7512"/>
                  <a:pt x="14999" y="6753"/>
                </a:cubicBezTo>
                <a:lnTo>
                  <a:pt x="8815" y="569"/>
                </a:lnTo>
                <a:cubicBezTo>
                  <a:pt x="8056" y="-190"/>
                  <a:pt x="6825" y="-190"/>
                  <a:pt x="6066" y="569"/>
                </a:cubicBezTo>
                <a:lnTo>
                  <a:pt x="569" y="6066"/>
                </a:lnTo>
                <a:cubicBezTo>
                  <a:pt x="-190" y="6825"/>
                  <a:pt x="-190" y="8056"/>
                  <a:pt x="569" y="8815"/>
                </a:cubicBezTo>
                <a:lnTo>
                  <a:pt x="6754" y="14999"/>
                </a:lnTo>
                <a:cubicBezTo>
                  <a:pt x="7513" y="15758"/>
                  <a:pt x="8743" y="15758"/>
                  <a:pt x="9502" y="14999"/>
                </a:cubicBezTo>
                <a:lnTo>
                  <a:pt x="9968" y="14533"/>
                </a:lnTo>
                <a:lnTo>
                  <a:pt x="12798" y="17376"/>
                </a:lnTo>
                <a:cubicBezTo>
                  <a:pt x="12886" y="17465"/>
                  <a:pt x="13008" y="17519"/>
                  <a:pt x="13142" y="17519"/>
                </a:cubicBezTo>
                <a:lnTo>
                  <a:pt x="14601" y="17519"/>
                </a:lnTo>
                <a:lnTo>
                  <a:pt x="14601" y="18978"/>
                </a:lnTo>
                <a:cubicBezTo>
                  <a:pt x="14601" y="19247"/>
                  <a:pt x="14819" y="19464"/>
                  <a:pt x="15087" y="19464"/>
                </a:cubicBezTo>
                <a:lnTo>
                  <a:pt x="16546" y="19464"/>
                </a:lnTo>
                <a:lnTo>
                  <a:pt x="16546" y="20924"/>
                </a:lnTo>
                <a:cubicBezTo>
                  <a:pt x="16546" y="21193"/>
                  <a:pt x="16764" y="21410"/>
                  <a:pt x="17033" y="21410"/>
                </a:cubicBezTo>
                <a:lnTo>
                  <a:pt x="20924" y="21410"/>
                </a:lnTo>
                <a:cubicBezTo>
                  <a:pt x="21192" y="21410"/>
                  <a:pt x="21410" y="21193"/>
                  <a:pt x="21410" y="20924"/>
                </a:cubicBezTo>
                <a:lnTo>
                  <a:pt x="21410" y="17033"/>
                </a:lnTo>
                <a:cubicBezTo>
                  <a:pt x="21410" y="16899"/>
                  <a:pt x="21356" y="16777"/>
                  <a:pt x="21268" y="16689"/>
                </a:cubicBezTo>
                <a:moveTo>
                  <a:pt x="6819" y="7791"/>
                </a:moveTo>
                <a:cubicBezTo>
                  <a:pt x="6282" y="7791"/>
                  <a:pt x="5846" y="7356"/>
                  <a:pt x="5846" y="6819"/>
                </a:cubicBezTo>
                <a:cubicBezTo>
                  <a:pt x="5846" y="6282"/>
                  <a:pt x="6282" y="5846"/>
                  <a:pt x="6819" y="5846"/>
                </a:cubicBezTo>
                <a:cubicBezTo>
                  <a:pt x="7356" y="5846"/>
                  <a:pt x="7792" y="6282"/>
                  <a:pt x="7792" y="6819"/>
                </a:cubicBezTo>
                <a:cubicBezTo>
                  <a:pt x="7792" y="7356"/>
                  <a:pt x="7356" y="7791"/>
                  <a:pt x="6819" y="7791"/>
                </a:cubicBezTo>
                <a:moveTo>
                  <a:pt x="6819" y="4873"/>
                </a:moveTo>
                <a:cubicBezTo>
                  <a:pt x="5745" y="4873"/>
                  <a:pt x="4874" y="5744"/>
                  <a:pt x="4874" y="6819"/>
                </a:cubicBezTo>
                <a:cubicBezTo>
                  <a:pt x="4874" y="7893"/>
                  <a:pt x="5745" y="8765"/>
                  <a:pt x="6819" y="8765"/>
                </a:cubicBezTo>
                <a:cubicBezTo>
                  <a:pt x="7893" y="8765"/>
                  <a:pt x="8765" y="7893"/>
                  <a:pt x="8765" y="6819"/>
                </a:cubicBezTo>
                <a:cubicBezTo>
                  <a:pt x="8765" y="5744"/>
                  <a:pt x="7893" y="4873"/>
                  <a:pt x="6819" y="4873"/>
                </a:cubicBezTo>
              </a:path>
            </a:pathLst>
          </a:custGeom>
          <a:solidFill>
            <a:schemeClr val="bg1">
              <a:lumMod val="50000"/>
            </a:schemeClr>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Tree>
    <p:extLst>
      <p:ext uri="{BB962C8B-B14F-4D97-AF65-F5344CB8AC3E}">
        <p14:creationId xmlns:p14="http://schemas.microsoft.com/office/powerpoint/2010/main" val="4101340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117164" y="5181925"/>
            <a:ext cx="10043808" cy="3781405"/>
            <a:chOff x="5414971" y="4660392"/>
            <a:chExt cx="13388256" cy="5040560"/>
          </a:xfrm>
        </p:grpSpPr>
        <p:sp>
          <p:nvSpPr>
            <p:cNvPr id="27" name="Hexagon 26"/>
            <p:cNvSpPr/>
            <p:nvPr/>
          </p:nvSpPr>
          <p:spPr>
            <a:xfrm>
              <a:off x="5414971" y="4660392"/>
              <a:ext cx="3840847" cy="3312368"/>
            </a:xfrm>
            <a:prstGeom prst="hexagon">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rtlCol="0" anchor="ctr"/>
            <a:lstStyle/>
            <a:p>
              <a:pPr algn="ctr"/>
              <a:endParaRPr lang="en-US" sz="2701" dirty="0"/>
            </a:p>
          </p:txBody>
        </p:sp>
        <p:sp>
          <p:nvSpPr>
            <p:cNvPr id="28" name="Hexagon 27"/>
            <p:cNvSpPr/>
            <p:nvPr/>
          </p:nvSpPr>
          <p:spPr>
            <a:xfrm>
              <a:off x="8628153" y="6388584"/>
              <a:ext cx="3840847" cy="3312368"/>
            </a:xfrm>
            <a:prstGeom prst="hexagon">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rtlCol="0" anchor="ctr"/>
            <a:lstStyle/>
            <a:p>
              <a:pPr algn="ctr"/>
              <a:endParaRPr lang="en-US" sz="2701" dirty="0"/>
            </a:p>
          </p:txBody>
        </p:sp>
        <p:sp>
          <p:nvSpPr>
            <p:cNvPr id="29" name="Hexagon 28"/>
            <p:cNvSpPr/>
            <p:nvPr/>
          </p:nvSpPr>
          <p:spPr>
            <a:xfrm>
              <a:off x="11795266" y="4660392"/>
              <a:ext cx="3840847" cy="3312368"/>
            </a:xfrm>
            <a:prstGeom prst="hexagon">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rtlCol="0" anchor="ctr"/>
            <a:lstStyle/>
            <a:p>
              <a:pPr algn="ctr"/>
              <a:endParaRPr lang="en-US" sz="2701" dirty="0"/>
            </a:p>
          </p:txBody>
        </p:sp>
        <p:sp>
          <p:nvSpPr>
            <p:cNvPr id="31" name="Hexagon 30"/>
            <p:cNvSpPr/>
            <p:nvPr/>
          </p:nvSpPr>
          <p:spPr>
            <a:xfrm>
              <a:off x="14962380" y="6388584"/>
              <a:ext cx="3840847" cy="3312368"/>
            </a:xfrm>
            <a:prstGeom prst="hexagon">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rtlCol="0" anchor="ctr"/>
            <a:lstStyle/>
            <a:p>
              <a:pPr algn="ctr"/>
              <a:endParaRPr lang="en-US" sz="2701" dirty="0"/>
            </a:p>
          </p:txBody>
        </p:sp>
        <p:sp>
          <p:nvSpPr>
            <p:cNvPr id="32" name="TextBox 31"/>
            <p:cNvSpPr txBox="1"/>
            <p:nvPr/>
          </p:nvSpPr>
          <p:spPr>
            <a:xfrm>
              <a:off x="6761511" y="5203969"/>
              <a:ext cx="1211983" cy="2246783"/>
            </a:xfrm>
            <a:prstGeom prst="rect">
              <a:avLst/>
            </a:prstGeom>
            <a:noFill/>
          </p:spPr>
          <p:txBody>
            <a:bodyPr wrap="none" rtlCol="0">
              <a:spAutoFit/>
            </a:bodyPr>
            <a:lstStyle/>
            <a:p>
              <a:pPr algn="ctr"/>
              <a:r>
                <a:rPr lang="en-US" sz="10353">
                  <a:solidFill>
                    <a:schemeClr val="bg1"/>
                  </a:solidFill>
                  <a:latin typeface="Lato Semibold" charset="0"/>
                  <a:ea typeface="Lato Semibold" charset="0"/>
                  <a:cs typeface="Lato Semibold" charset="0"/>
                </a:rPr>
                <a:t>S</a:t>
              </a:r>
              <a:endParaRPr lang="en-US" sz="12453" dirty="0">
                <a:solidFill>
                  <a:schemeClr val="bg1"/>
                </a:solidFill>
                <a:latin typeface="Lato Semibold" charset="0"/>
                <a:ea typeface="Lato Semibold" charset="0"/>
                <a:cs typeface="Lato Semibold" charset="0"/>
              </a:endParaRPr>
            </a:p>
          </p:txBody>
        </p:sp>
        <p:sp>
          <p:nvSpPr>
            <p:cNvPr id="33" name="TextBox 32"/>
            <p:cNvSpPr txBox="1"/>
            <p:nvPr/>
          </p:nvSpPr>
          <p:spPr>
            <a:xfrm>
              <a:off x="9502409" y="6912864"/>
              <a:ext cx="2092336" cy="2246783"/>
            </a:xfrm>
            <a:prstGeom prst="rect">
              <a:avLst/>
            </a:prstGeom>
            <a:noFill/>
          </p:spPr>
          <p:txBody>
            <a:bodyPr wrap="none" rtlCol="0">
              <a:spAutoFit/>
            </a:bodyPr>
            <a:lstStyle/>
            <a:p>
              <a:pPr algn="ctr"/>
              <a:r>
                <a:rPr lang="en-US" sz="10353" dirty="0">
                  <a:solidFill>
                    <a:schemeClr val="bg1"/>
                  </a:solidFill>
                  <a:latin typeface="Lato Semibold" charset="0"/>
                  <a:ea typeface="Lato Semibold" charset="0"/>
                  <a:cs typeface="Lato Semibold" charset="0"/>
                </a:rPr>
                <a:t>W</a:t>
              </a:r>
              <a:endParaRPr lang="en-US" sz="12453" dirty="0">
                <a:solidFill>
                  <a:schemeClr val="bg1"/>
                </a:solidFill>
                <a:latin typeface="Lato Semibold" charset="0"/>
                <a:ea typeface="Lato Semibold" charset="0"/>
                <a:cs typeface="Lato Semibold" charset="0"/>
              </a:endParaRPr>
            </a:p>
          </p:txBody>
        </p:sp>
        <p:sp>
          <p:nvSpPr>
            <p:cNvPr id="34" name="TextBox 33"/>
            <p:cNvSpPr txBox="1"/>
            <p:nvPr/>
          </p:nvSpPr>
          <p:spPr>
            <a:xfrm>
              <a:off x="12817721" y="5203969"/>
              <a:ext cx="1669254" cy="2246783"/>
            </a:xfrm>
            <a:prstGeom prst="rect">
              <a:avLst/>
            </a:prstGeom>
            <a:noFill/>
          </p:spPr>
          <p:txBody>
            <a:bodyPr wrap="none" rtlCol="0">
              <a:spAutoFit/>
            </a:bodyPr>
            <a:lstStyle/>
            <a:p>
              <a:pPr algn="ctr"/>
              <a:r>
                <a:rPr lang="en-US" sz="10353" dirty="0">
                  <a:solidFill>
                    <a:schemeClr val="bg1"/>
                  </a:solidFill>
                  <a:latin typeface="Lato Semibold" charset="0"/>
                  <a:ea typeface="Lato Semibold" charset="0"/>
                  <a:cs typeface="Lato Semibold" charset="0"/>
                </a:rPr>
                <a:t>O</a:t>
              </a:r>
              <a:endParaRPr lang="en-US" sz="12453" dirty="0">
                <a:solidFill>
                  <a:schemeClr val="bg1"/>
                </a:solidFill>
                <a:latin typeface="Lato Semibold" charset="0"/>
                <a:ea typeface="Lato Semibold" charset="0"/>
                <a:cs typeface="Lato Semibold" charset="0"/>
              </a:endParaRPr>
            </a:p>
          </p:txBody>
        </p:sp>
        <p:sp>
          <p:nvSpPr>
            <p:cNvPr id="35" name="TextBox 34"/>
            <p:cNvSpPr txBox="1"/>
            <p:nvPr/>
          </p:nvSpPr>
          <p:spPr>
            <a:xfrm>
              <a:off x="16183627" y="6912864"/>
              <a:ext cx="1299591" cy="2246783"/>
            </a:xfrm>
            <a:prstGeom prst="rect">
              <a:avLst/>
            </a:prstGeom>
            <a:noFill/>
          </p:spPr>
          <p:txBody>
            <a:bodyPr wrap="none" rtlCol="0">
              <a:spAutoFit/>
            </a:bodyPr>
            <a:lstStyle/>
            <a:p>
              <a:pPr algn="ctr"/>
              <a:r>
                <a:rPr lang="en-US" sz="10353" dirty="0">
                  <a:solidFill>
                    <a:schemeClr val="bg1"/>
                  </a:solidFill>
                  <a:latin typeface="Lato Semibold" charset="0"/>
                  <a:ea typeface="Lato Semibold" charset="0"/>
                  <a:cs typeface="Lato Semibold" charset="0"/>
                </a:rPr>
                <a:t>T</a:t>
              </a:r>
              <a:endParaRPr lang="en-US" sz="12453" dirty="0">
                <a:solidFill>
                  <a:schemeClr val="bg1"/>
                </a:solidFill>
                <a:latin typeface="Lato Semibold" charset="0"/>
                <a:ea typeface="Lato Semibold" charset="0"/>
                <a:cs typeface="Lato Semibold" charset="0"/>
              </a:endParaRPr>
            </a:p>
          </p:txBody>
        </p:sp>
      </p:grpSp>
      <p:sp>
        <p:nvSpPr>
          <p:cNvPr id="36" name="TextBox 35"/>
          <p:cNvSpPr txBox="1"/>
          <p:nvPr/>
        </p:nvSpPr>
        <p:spPr>
          <a:xfrm>
            <a:off x="6268440" y="1891154"/>
            <a:ext cx="5766322"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S.W.O.T. Diagram</a:t>
            </a:r>
          </a:p>
        </p:txBody>
      </p:sp>
      <p:sp>
        <p:nvSpPr>
          <p:cNvPr id="37" name="TextBox 36"/>
          <p:cNvSpPr txBox="1"/>
          <p:nvPr/>
        </p:nvSpPr>
        <p:spPr>
          <a:xfrm>
            <a:off x="4999895" y="2865880"/>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a:t>
            </a:r>
          </a:p>
        </p:txBody>
      </p:sp>
      <p:sp>
        <p:nvSpPr>
          <p:cNvPr id="38" name="TextBox 37"/>
          <p:cNvSpPr txBox="1"/>
          <p:nvPr/>
        </p:nvSpPr>
        <p:spPr>
          <a:xfrm>
            <a:off x="2691691" y="9714223"/>
            <a:ext cx="1694695" cy="507960"/>
          </a:xfrm>
          <a:prstGeom prst="rect">
            <a:avLst/>
          </a:prstGeom>
          <a:noFill/>
        </p:spPr>
        <p:txBody>
          <a:bodyPr wrap="none" rtlCol="0">
            <a:spAutoFit/>
          </a:bodyPr>
          <a:lstStyle/>
          <a:p>
            <a:pPr algn="ctr"/>
            <a:r>
              <a:rPr lang="en-US" sz="2701" b="1" dirty="0">
                <a:solidFill>
                  <a:schemeClr val="tx2"/>
                </a:solidFill>
                <a:latin typeface="Lato Black" charset="0"/>
                <a:ea typeface="Lato Black" charset="0"/>
                <a:cs typeface="Lato Black" charset="0"/>
              </a:rPr>
              <a:t>Strengths</a:t>
            </a:r>
          </a:p>
        </p:txBody>
      </p:sp>
      <p:sp>
        <p:nvSpPr>
          <p:cNvPr id="39" name="TextBox 38"/>
          <p:cNvSpPr txBox="1"/>
          <p:nvPr/>
        </p:nvSpPr>
        <p:spPr>
          <a:xfrm>
            <a:off x="1890783" y="10246508"/>
            <a:ext cx="3267670" cy="887422"/>
          </a:xfrm>
          <a:prstGeom prst="rect">
            <a:avLst/>
          </a:prstGeom>
          <a:noFill/>
        </p:spPr>
        <p:txBody>
          <a:bodyPr wrap="square" rtlCol="0">
            <a:spAutoFit/>
          </a:bodyPr>
          <a:lstStyle/>
          <a:p>
            <a:pPr algn="ct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40" name="TextBox 39"/>
          <p:cNvSpPr txBox="1"/>
          <p:nvPr/>
        </p:nvSpPr>
        <p:spPr>
          <a:xfrm>
            <a:off x="6360169" y="9714223"/>
            <a:ext cx="1803699" cy="507960"/>
          </a:xfrm>
          <a:prstGeom prst="rect">
            <a:avLst/>
          </a:prstGeom>
          <a:noFill/>
        </p:spPr>
        <p:txBody>
          <a:bodyPr wrap="none" rtlCol="0">
            <a:spAutoFit/>
          </a:bodyPr>
          <a:lstStyle/>
          <a:p>
            <a:pPr algn="ctr"/>
            <a:r>
              <a:rPr lang="en-US" sz="2701" b="1" dirty="0">
                <a:solidFill>
                  <a:schemeClr val="tx2"/>
                </a:solidFill>
                <a:latin typeface="Lato Black" charset="0"/>
                <a:ea typeface="Lato Black" charset="0"/>
                <a:cs typeface="Lato Black" charset="0"/>
              </a:rPr>
              <a:t>Weakness</a:t>
            </a:r>
          </a:p>
        </p:txBody>
      </p:sp>
      <p:sp>
        <p:nvSpPr>
          <p:cNvPr id="41" name="TextBox 40"/>
          <p:cNvSpPr txBox="1"/>
          <p:nvPr/>
        </p:nvSpPr>
        <p:spPr>
          <a:xfrm>
            <a:off x="5751722" y="10246509"/>
            <a:ext cx="3060214" cy="887422"/>
          </a:xfrm>
          <a:prstGeom prst="rect">
            <a:avLst/>
          </a:prstGeom>
          <a:noFill/>
        </p:spPr>
        <p:txBody>
          <a:bodyPr wrap="square" rtlCol="0">
            <a:spAutoFit/>
          </a:bodyPr>
          <a:lstStyle/>
          <a:p>
            <a:pPr algn="ctr">
              <a:lnSpc>
                <a:spcPts val="3061"/>
              </a:lnSpc>
            </a:pPr>
            <a:r>
              <a:rPr lang="en-US" sz="1500" dirty="0">
                <a:latin typeface="Lato Light" charset="0"/>
                <a:ea typeface="Lato Light" charset="0"/>
                <a:cs typeface="Lato Light" charset="0"/>
              </a:rPr>
              <a:t>These are scientific commentaries; but the commentaries of </a:t>
            </a:r>
            <a:r>
              <a:rPr lang="en-US" sz="1500" dirty="0" smtClean="0">
                <a:latin typeface="Lato Light" charset="0"/>
                <a:ea typeface="Lato Light" charset="0"/>
                <a:cs typeface="Lato Light" charset="0"/>
              </a:rPr>
              <a:t>the</a:t>
            </a:r>
            <a:endParaRPr lang="en-US" sz="1500" dirty="0">
              <a:latin typeface="Lato Light" charset="0"/>
              <a:ea typeface="Lato Light" charset="0"/>
              <a:cs typeface="Lato Light" charset="0"/>
            </a:endParaRPr>
          </a:p>
        </p:txBody>
      </p:sp>
      <p:sp>
        <p:nvSpPr>
          <p:cNvPr id="42" name="TextBox 41"/>
          <p:cNvSpPr txBox="1"/>
          <p:nvPr/>
        </p:nvSpPr>
        <p:spPr>
          <a:xfrm>
            <a:off x="10057724" y="9714223"/>
            <a:ext cx="2137124" cy="507960"/>
          </a:xfrm>
          <a:prstGeom prst="rect">
            <a:avLst/>
          </a:prstGeom>
          <a:noFill/>
        </p:spPr>
        <p:txBody>
          <a:bodyPr wrap="none" rtlCol="0">
            <a:spAutoFit/>
          </a:bodyPr>
          <a:lstStyle/>
          <a:p>
            <a:pPr algn="ctr"/>
            <a:r>
              <a:rPr lang="en-US" sz="2701" b="1" dirty="0">
                <a:solidFill>
                  <a:schemeClr val="tx2"/>
                </a:solidFill>
                <a:latin typeface="Lato Black" charset="0"/>
                <a:ea typeface="Lato Black" charset="0"/>
                <a:cs typeface="Lato Black" charset="0"/>
              </a:rPr>
              <a:t>Opportunity</a:t>
            </a:r>
          </a:p>
        </p:txBody>
      </p:sp>
      <p:sp>
        <p:nvSpPr>
          <p:cNvPr id="43" name="TextBox 42"/>
          <p:cNvSpPr txBox="1"/>
          <p:nvPr/>
        </p:nvSpPr>
        <p:spPr>
          <a:xfrm>
            <a:off x="9557989" y="10246509"/>
            <a:ext cx="3267670" cy="887422"/>
          </a:xfrm>
          <a:prstGeom prst="rect">
            <a:avLst/>
          </a:prstGeom>
          <a:noFill/>
        </p:spPr>
        <p:txBody>
          <a:bodyPr wrap="square" rtlCol="0">
            <a:spAutoFit/>
          </a:bodyPr>
          <a:lstStyle/>
          <a:p>
            <a:pPr algn="ctr">
              <a:lnSpc>
                <a:spcPts val="3061"/>
              </a:lnSpc>
            </a:pPr>
            <a:r>
              <a:rPr lang="en-US" sz="1500" dirty="0">
                <a:latin typeface="Lato Light" charset="0"/>
                <a:ea typeface="Lato Light" charset="0"/>
                <a:cs typeface="Lato Light" charset="0"/>
              </a:rPr>
              <a:t>These are scientific commentaries; but the commentaries of the whale.</a:t>
            </a:r>
          </a:p>
        </p:txBody>
      </p:sp>
      <p:sp>
        <p:nvSpPr>
          <p:cNvPr id="44" name="TextBox 43"/>
          <p:cNvSpPr txBox="1"/>
          <p:nvPr/>
        </p:nvSpPr>
        <p:spPr>
          <a:xfrm>
            <a:off x="14274069" y="9714223"/>
            <a:ext cx="1377300" cy="507960"/>
          </a:xfrm>
          <a:prstGeom prst="rect">
            <a:avLst/>
          </a:prstGeom>
          <a:noFill/>
        </p:spPr>
        <p:txBody>
          <a:bodyPr wrap="none" rtlCol="0">
            <a:spAutoFit/>
          </a:bodyPr>
          <a:lstStyle/>
          <a:p>
            <a:pPr algn="ctr"/>
            <a:r>
              <a:rPr lang="en-US" sz="2701" b="1">
                <a:solidFill>
                  <a:schemeClr val="tx2"/>
                </a:solidFill>
                <a:latin typeface="Lato Black" charset="0"/>
                <a:ea typeface="Lato Black" charset="0"/>
                <a:cs typeface="Lato Black" charset="0"/>
              </a:rPr>
              <a:t>Threats</a:t>
            </a:r>
            <a:endParaRPr lang="en-US" sz="2701" b="1" dirty="0">
              <a:solidFill>
                <a:schemeClr val="tx2"/>
              </a:solidFill>
              <a:latin typeface="Lato Black" charset="0"/>
              <a:ea typeface="Lato Black" charset="0"/>
              <a:cs typeface="Lato Black" charset="0"/>
            </a:endParaRPr>
          </a:p>
        </p:txBody>
      </p:sp>
      <p:sp>
        <p:nvSpPr>
          <p:cNvPr id="45" name="TextBox 44"/>
          <p:cNvSpPr txBox="1"/>
          <p:nvPr/>
        </p:nvSpPr>
        <p:spPr>
          <a:xfrm>
            <a:off x="13418926" y="10246509"/>
            <a:ext cx="3060214" cy="887422"/>
          </a:xfrm>
          <a:prstGeom prst="rect">
            <a:avLst/>
          </a:prstGeom>
          <a:noFill/>
        </p:spPr>
        <p:txBody>
          <a:bodyPr wrap="square" rtlCol="0">
            <a:spAutoFit/>
          </a:bodyPr>
          <a:lstStyle/>
          <a:p>
            <a:pPr algn="ctr">
              <a:lnSpc>
                <a:spcPts val="3061"/>
              </a:lnSpc>
            </a:pPr>
            <a:r>
              <a:rPr lang="en-US" sz="1500" dirty="0">
                <a:latin typeface="Lato Light" charset="0"/>
                <a:ea typeface="Lato Light" charset="0"/>
                <a:cs typeface="Lato Light" charset="0"/>
              </a:rPr>
              <a:t>These are scientific commentaries; but the commentaries of </a:t>
            </a:r>
            <a:r>
              <a:rPr lang="en-US" sz="1500" dirty="0" smtClean="0">
                <a:latin typeface="Lato Light" charset="0"/>
                <a:ea typeface="Lato Light" charset="0"/>
                <a:cs typeface="Lato Light" charset="0"/>
              </a:rPr>
              <a:t>the</a:t>
            </a:r>
            <a:endParaRPr lang="en-US" sz="1500" dirty="0">
              <a:latin typeface="Lato Light" charset="0"/>
              <a:ea typeface="Lato Light" charset="0"/>
              <a:cs typeface="Lato Light" charset="0"/>
            </a:endParaRPr>
          </a:p>
        </p:txBody>
      </p:sp>
    </p:spTree>
    <p:extLst>
      <p:ext uri="{BB962C8B-B14F-4D97-AF65-F5344CB8AC3E}">
        <p14:creationId xmlns:p14="http://schemas.microsoft.com/office/powerpoint/2010/main" val="8949646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5697775" y="1868681"/>
            <a:ext cx="6907660"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Diagram and Services</a:t>
            </a:r>
          </a:p>
        </p:txBody>
      </p:sp>
      <p:sp>
        <p:nvSpPr>
          <p:cNvPr id="37" name="TextBox 36"/>
          <p:cNvSpPr txBox="1"/>
          <p:nvPr/>
        </p:nvSpPr>
        <p:spPr>
          <a:xfrm>
            <a:off x="4999895" y="2843407"/>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a:t>
            </a:r>
          </a:p>
        </p:txBody>
      </p:sp>
      <p:sp>
        <p:nvSpPr>
          <p:cNvPr id="2" name="Rectangle 1"/>
          <p:cNvSpPr/>
          <p:nvPr/>
        </p:nvSpPr>
        <p:spPr>
          <a:xfrm>
            <a:off x="0" y="4305991"/>
            <a:ext cx="6096000" cy="3606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2" name="Rectangle 21"/>
          <p:cNvSpPr/>
          <p:nvPr/>
        </p:nvSpPr>
        <p:spPr>
          <a:xfrm>
            <a:off x="6096002" y="4305991"/>
            <a:ext cx="6096000" cy="3606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3" name="Rectangle 22"/>
          <p:cNvSpPr/>
          <p:nvPr/>
        </p:nvSpPr>
        <p:spPr>
          <a:xfrm>
            <a:off x="12192002" y="4305991"/>
            <a:ext cx="6096000" cy="3606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5" name="TextBox 24"/>
          <p:cNvSpPr txBox="1"/>
          <p:nvPr/>
        </p:nvSpPr>
        <p:spPr>
          <a:xfrm>
            <a:off x="598617" y="8487654"/>
            <a:ext cx="4857480" cy="1338828"/>
          </a:xfrm>
          <a:prstGeom prst="rect">
            <a:avLst/>
          </a:prstGeom>
          <a:noFill/>
        </p:spPr>
        <p:txBody>
          <a:bodyPr wrap="square" rtlCol="0">
            <a:spAutoFit/>
          </a:bodyPr>
          <a:lstStyle/>
          <a:p>
            <a:pPr algn="ctr">
              <a:lnSpc>
                <a:spcPct val="150000"/>
              </a:lnSpc>
            </a:pPr>
            <a:r>
              <a:rPr lang="en-US" sz="1800" dirty="0">
                <a:latin typeface="Lato Light" charset="0"/>
                <a:ea typeface="Lato Light" charset="0"/>
                <a:cs typeface="Lato Light" charset="0"/>
              </a:rPr>
              <a:t>These are scientific commentaries; but the commentaries of the whale men themselves sometimes consist in hard words and harder</a:t>
            </a:r>
          </a:p>
        </p:txBody>
      </p:sp>
      <p:sp>
        <p:nvSpPr>
          <p:cNvPr id="26" name="TextBox 25"/>
          <p:cNvSpPr txBox="1"/>
          <p:nvPr/>
        </p:nvSpPr>
        <p:spPr>
          <a:xfrm>
            <a:off x="6761242" y="8487654"/>
            <a:ext cx="4857480" cy="1338828"/>
          </a:xfrm>
          <a:prstGeom prst="rect">
            <a:avLst/>
          </a:prstGeom>
          <a:noFill/>
        </p:spPr>
        <p:txBody>
          <a:bodyPr wrap="square" rtlCol="0">
            <a:spAutoFit/>
          </a:bodyPr>
          <a:lstStyle/>
          <a:p>
            <a:pPr algn="ctr">
              <a:lnSpc>
                <a:spcPct val="150000"/>
              </a:lnSpc>
            </a:pPr>
            <a:r>
              <a:rPr lang="en-US" sz="1800" dirty="0">
                <a:latin typeface="Lato Light" charset="0"/>
                <a:ea typeface="Lato Light" charset="0"/>
                <a:cs typeface="Lato Light" charset="0"/>
              </a:rPr>
              <a:t>These are scientific commentaries; but the commentaries of the whale men themselves sometimes consist in hard words and harder</a:t>
            </a:r>
          </a:p>
        </p:txBody>
      </p:sp>
      <p:sp>
        <p:nvSpPr>
          <p:cNvPr id="30" name="TextBox 29"/>
          <p:cNvSpPr txBox="1"/>
          <p:nvPr/>
        </p:nvSpPr>
        <p:spPr>
          <a:xfrm>
            <a:off x="12923866" y="8487654"/>
            <a:ext cx="4857480" cy="1338828"/>
          </a:xfrm>
          <a:prstGeom prst="rect">
            <a:avLst/>
          </a:prstGeom>
          <a:noFill/>
        </p:spPr>
        <p:txBody>
          <a:bodyPr wrap="square" rtlCol="0">
            <a:spAutoFit/>
          </a:bodyPr>
          <a:lstStyle/>
          <a:p>
            <a:pPr algn="ctr">
              <a:lnSpc>
                <a:spcPct val="150000"/>
              </a:lnSpc>
            </a:pPr>
            <a:r>
              <a:rPr lang="en-US" sz="1800" dirty="0">
                <a:latin typeface="Lato Light" charset="0"/>
                <a:ea typeface="Lato Light" charset="0"/>
                <a:cs typeface="Lato Light" charset="0"/>
              </a:rPr>
              <a:t>These are scientific commentaries; but the commentaries of the whale men themselves sometimes consist in hard words and harder</a:t>
            </a:r>
          </a:p>
        </p:txBody>
      </p:sp>
      <p:sp>
        <p:nvSpPr>
          <p:cNvPr id="46" name="TextBox 45"/>
          <p:cNvSpPr txBox="1"/>
          <p:nvPr/>
        </p:nvSpPr>
        <p:spPr>
          <a:xfrm>
            <a:off x="2339157" y="5447339"/>
            <a:ext cx="3089307" cy="1339085"/>
          </a:xfrm>
          <a:prstGeom prst="rect">
            <a:avLst/>
          </a:prstGeom>
          <a:noFill/>
        </p:spPr>
        <p:txBody>
          <a:bodyPr wrap="none" rtlCol="0">
            <a:spAutoFit/>
          </a:bodyPr>
          <a:lstStyle/>
          <a:p>
            <a:r>
              <a:rPr lang="en-US" sz="4051" b="1" dirty="0">
                <a:solidFill>
                  <a:schemeClr val="bg1"/>
                </a:solidFill>
                <a:latin typeface="Lato Black" charset="0"/>
                <a:ea typeface="Lato Black" charset="0"/>
                <a:cs typeface="Lato Black" charset="0"/>
              </a:rPr>
              <a:t>Professional</a:t>
            </a:r>
          </a:p>
          <a:p>
            <a:r>
              <a:rPr lang="en-US" sz="4051" b="1" dirty="0">
                <a:solidFill>
                  <a:schemeClr val="bg1"/>
                </a:solidFill>
                <a:latin typeface="Lato Black" charset="0"/>
                <a:ea typeface="Lato Black" charset="0"/>
                <a:cs typeface="Lato Black" charset="0"/>
              </a:rPr>
              <a:t>Filmmaking</a:t>
            </a:r>
          </a:p>
        </p:txBody>
      </p:sp>
      <p:sp>
        <p:nvSpPr>
          <p:cNvPr id="49" name="Shape 2641"/>
          <p:cNvSpPr/>
          <p:nvPr/>
        </p:nvSpPr>
        <p:spPr>
          <a:xfrm>
            <a:off x="704514" y="5691108"/>
            <a:ext cx="1371296" cy="871193"/>
          </a:xfrm>
          <a:custGeom>
            <a:avLst/>
            <a:gdLst/>
            <a:ahLst/>
            <a:cxnLst>
              <a:cxn ang="0">
                <a:pos x="wd2" y="hd2"/>
              </a:cxn>
              <a:cxn ang="5400000">
                <a:pos x="wd2" y="hd2"/>
              </a:cxn>
              <a:cxn ang="10800000">
                <a:pos x="wd2" y="hd2"/>
              </a:cxn>
              <a:cxn ang="16200000">
                <a:pos x="wd2" y="hd2"/>
              </a:cxn>
            </a:cxnLst>
            <a:rect l="0" t="0" r="r" b="b"/>
            <a:pathLst>
              <a:path w="21600" h="21600" extrusionOk="0">
                <a:moveTo>
                  <a:pt x="20618" y="16606"/>
                </a:moveTo>
                <a:lnTo>
                  <a:pt x="16691" y="14138"/>
                </a:lnTo>
                <a:lnTo>
                  <a:pt x="16691" y="7462"/>
                </a:lnTo>
                <a:lnTo>
                  <a:pt x="20618" y="4994"/>
                </a:lnTo>
                <a:cubicBezTo>
                  <a:pt x="20618" y="4994"/>
                  <a:pt x="20618" y="16606"/>
                  <a:pt x="20618" y="16606"/>
                </a:cubicBezTo>
                <a:close/>
                <a:moveTo>
                  <a:pt x="21109" y="3086"/>
                </a:moveTo>
                <a:cubicBezTo>
                  <a:pt x="21030" y="3086"/>
                  <a:pt x="20958" y="3122"/>
                  <a:pt x="20892" y="3174"/>
                </a:cubicBezTo>
                <a:lnTo>
                  <a:pt x="20890" y="3167"/>
                </a:lnTo>
                <a:lnTo>
                  <a:pt x="16018" y="6229"/>
                </a:lnTo>
                <a:cubicBezTo>
                  <a:pt x="16013" y="6233"/>
                  <a:pt x="16008" y="6235"/>
                  <a:pt x="16003" y="6239"/>
                </a:cubicBezTo>
                <a:lnTo>
                  <a:pt x="15980" y="6252"/>
                </a:lnTo>
                <a:lnTo>
                  <a:pt x="15983" y="6260"/>
                </a:lnTo>
                <a:cubicBezTo>
                  <a:pt x="15822" y="6387"/>
                  <a:pt x="15709" y="6641"/>
                  <a:pt x="15709" y="6943"/>
                </a:cubicBezTo>
                <a:lnTo>
                  <a:pt x="15709" y="14657"/>
                </a:lnTo>
                <a:cubicBezTo>
                  <a:pt x="15709" y="14959"/>
                  <a:pt x="15822" y="15213"/>
                  <a:pt x="15983" y="15340"/>
                </a:cubicBezTo>
                <a:lnTo>
                  <a:pt x="15980" y="15347"/>
                </a:lnTo>
                <a:lnTo>
                  <a:pt x="16002" y="15360"/>
                </a:lnTo>
                <a:cubicBezTo>
                  <a:pt x="16008" y="15365"/>
                  <a:pt x="16013" y="15368"/>
                  <a:pt x="16018" y="15371"/>
                </a:cubicBezTo>
                <a:lnTo>
                  <a:pt x="20890" y="18433"/>
                </a:lnTo>
                <a:lnTo>
                  <a:pt x="20892" y="18426"/>
                </a:lnTo>
                <a:cubicBezTo>
                  <a:pt x="20958" y="18478"/>
                  <a:pt x="21030" y="18514"/>
                  <a:pt x="21109" y="18514"/>
                </a:cubicBezTo>
                <a:cubicBezTo>
                  <a:pt x="21380" y="18514"/>
                  <a:pt x="21600" y="18169"/>
                  <a:pt x="21600" y="17743"/>
                </a:cubicBezTo>
                <a:lnTo>
                  <a:pt x="21600" y="3857"/>
                </a:lnTo>
                <a:cubicBezTo>
                  <a:pt x="21600" y="3431"/>
                  <a:pt x="21380" y="3086"/>
                  <a:pt x="21109" y="3086"/>
                </a:cubicBezTo>
                <a:moveTo>
                  <a:pt x="13745" y="18514"/>
                </a:moveTo>
                <a:cubicBezTo>
                  <a:pt x="13745" y="19367"/>
                  <a:pt x="13306" y="20057"/>
                  <a:pt x="12764" y="20057"/>
                </a:cubicBezTo>
                <a:lnTo>
                  <a:pt x="1964" y="20057"/>
                </a:lnTo>
                <a:cubicBezTo>
                  <a:pt x="1422" y="20057"/>
                  <a:pt x="982" y="19367"/>
                  <a:pt x="982" y="18514"/>
                </a:cubicBezTo>
                <a:lnTo>
                  <a:pt x="982" y="3086"/>
                </a:lnTo>
                <a:cubicBezTo>
                  <a:pt x="982" y="2233"/>
                  <a:pt x="1422" y="1543"/>
                  <a:pt x="1964" y="1543"/>
                </a:cubicBezTo>
                <a:lnTo>
                  <a:pt x="12764" y="1543"/>
                </a:lnTo>
                <a:cubicBezTo>
                  <a:pt x="13306" y="1543"/>
                  <a:pt x="13745" y="2233"/>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19"/>
                  <a:pt x="879" y="21600"/>
                  <a:pt x="1964" y="21600"/>
                </a:cubicBezTo>
                <a:lnTo>
                  <a:pt x="12764" y="21600"/>
                </a:lnTo>
                <a:cubicBezTo>
                  <a:pt x="13848" y="21600"/>
                  <a:pt x="14727" y="20219"/>
                  <a:pt x="14727" y="18514"/>
                </a:cubicBezTo>
                <a:lnTo>
                  <a:pt x="14727" y="3086"/>
                </a:lnTo>
                <a:cubicBezTo>
                  <a:pt x="14727" y="1382"/>
                  <a:pt x="13848" y="0"/>
                  <a:pt x="12764" y="0"/>
                </a:cubicBezTo>
              </a:path>
            </a:pathLst>
          </a:custGeom>
          <a:solidFill>
            <a:schemeClr val="bg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50" name="Shape 2645"/>
          <p:cNvSpPr>
            <a:spLocks noChangeAspect="1"/>
          </p:cNvSpPr>
          <p:nvPr/>
        </p:nvSpPr>
        <p:spPr>
          <a:xfrm>
            <a:off x="6921874" y="5694812"/>
            <a:ext cx="1197889" cy="871193"/>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bg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52" name="TextBox 51"/>
          <p:cNvSpPr txBox="1"/>
          <p:nvPr/>
        </p:nvSpPr>
        <p:spPr>
          <a:xfrm>
            <a:off x="8393716" y="5447339"/>
            <a:ext cx="3058851" cy="1339085"/>
          </a:xfrm>
          <a:prstGeom prst="rect">
            <a:avLst/>
          </a:prstGeom>
          <a:noFill/>
        </p:spPr>
        <p:txBody>
          <a:bodyPr wrap="none" rtlCol="0">
            <a:spAutoFit/>
          </a:bodyPr>
          <a:lstStyle/>
          <a:p>
            <a:r>
              <a:rPr lang="en-US" sz="4051" b="1" dirty="0">
                <a:solidFill>
                  <a:schemeClr val="bg1"/>
                </a:solidFill>
                <a:latin typeface="Lato Black" charset="0"/>
                <a:ea typeface="Lato Black" charset="0"/>
                <a:cs typeface="Lato Black" charset="0"/>
              </a:rPr>
              <a:t>Web Design</a:t>
            </a:r>
          </a:p>
          <a:p>
            <a:r>
              <a:rPr lang="en-US" sz="4051" b="1" dirty="0">
                <a:solidFill>
                  <a:schemeClr val="bg1"/>
                </a:solidFill>
                <a:latin typeface="Lato Black" charset="0"/>
                <a:ea typeface="Lato Black" charset="0"/>
                <a:cs typeface="Lato Black" charset="0"/>
              </a:rPr>
              <a:t>With Vision</a:t>
            </a:r>
          </a:p>
        </p:txBody>
      </p:sp>
      <p:grpSp>
        <p:nvGrpSpPr>
          <p:cNvPr id="12" name="Group 11"/>
          <p:cNvGrpSpPr/>
          <p:nvPr/>
        </p:nvGrpSpPr>
        <p:grpSpPr>
          <a:xfrm>
            <a:off x="12838719" y="5447338"/>
            <a:ext cx="4825450" cy="1339085"/>
            <a:chOff x="17068113" y="6509093"/>
            <a:chExt cx="6432258" cy="1784982"/>
          </a:xfrm>
        </p:grpSpPr>
        <p:sp>
          <p:nvSpPr>
            <p:cNvPr id="51" name="Shape 2688"/>
            <p:cNvSpPr>
              <a:spLocks noChangeAspect="1"/>
            </p:cNvSpPr>
            <p:nvPr/>
          </p:nvSpPr>
          <p:spPr>
            <a:xfrm>
              <a:off x="17068113" y="6805612"/>
              <a:ext cx="1161288" cy="1161288"/>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bg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53" name="TextBox 52"/>
            <p:cNvSpPr txBox="1"/>
            <p:nvPr/>
          </p:nvSpPr>
          <p:spPr>
            <a:xfrm>
              <a:off x="18675092" y="6509093"/>
              <a:ext cx="4825279" cy="1784982"/>
            </a:xfrm>
            <a:prstGeom prst="rect">
              <a:avLst/>
            </a:prstGeom>
            <a:noFill/>
          </p:spPr>
          <p:txBody>
            <a:bodyPr wrap="none" rtlCol="0">
              <a:spAutoFit/>
            </a:bodyPr>
            <a:lstStyle/>
            <a:p>
              <a:r>
                <a:rPr lang="en-US" sz="4051" b="1" dirty="0">
                  <a:solidFill>
                    <a:schemeClr val="bg1"/>
                  </a:solidFill>
                  <a:latin typeface="Lato Black" charset="0"/>
                  <a:ea typeface="Lato Black" charset="0"/>
                  <a:cs typeface="Lato Black" charset="0"/>
                </a:rPr>
                <a:t>Marketing and</a:t>
              </a:r>
            </a:p>
            <a:p>
              <a:r>
                <a:rPr lang="en-US" sz="4051" b="1" dirty="0">
                  <a:solidFill>
                    <a:schemeClr val="bg1"/>
                  </a:solidFill>
                  <a:latin typeface="Lato Black" charset="0"/>
                  <a:ea typeface="Lato Black" charset="0"/>
                  <a:cs typeface="Lato Black" charset="0"/>
                </a:rPr>
                <a:t>Social Media</a:t>
              </a:r>
            </a:p>
          </p:txBody>
        </p:sp>
      </p:grpSp>
    </p:spTree>
    <p:extLst>
      <p:ext uri="{BB962C8B-B14F-4D97-AF65-F5344CB8AC3E}">
        <p14:creationId xmlns:p14="http://schemas.microsoft.com/office/powerpoint/2010/main" val="13305733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5697775" y="1868681"/>
            <a:ext cx="6907660"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Diagram and Services</a:t>
            </a:r>
          </a:p>
        </p:txBody>
      </p:sp>
      <p:sp>
        <p:nvSpPr>
          <p:cNvPr id="37" name="TextBox 36"/>
          <p:cNvSpPr txBox="1"/>
          <p:nvPr/>
        </p:nvSpPr>
        <p:spPr>
          <a:xfrm>
            <a:off x="4999895" y="2843407"/>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a:t>
            </a:r>
          </a:p>
        </p:txBody>
      </p:sp>
      <p:sp>
        <p:nvSpPr>
          <p:cNvPr id="20" name="Oval 19"/>
          <p:cNvSpPr/>
          <p:nvPr/>
        </p:nvSpPr>
        <p:spPr>
          <a:xfrm>
            <a:off x="6277673" y="4974301"/>
            <a:ext cx="5686658" cy="5688136"/>
          </a:xfrm>
          <a:prstGeom prst="ellipse">
            <a:avLst/>
          </a:prstGeom>
          <a:noFill/>
          <a:ln w="50800">
            <a:solidFill>
              <a:schemeClr val="bg1">
                <a:lumMod val="85000"/>
              </a:schemeClr>
            </a:solid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chemeClr val="tx1"/>
              </a:solidFill>
              <a:latin typeface="Lato Light" charset="0"/>
            </a:endParaRPr>
          </a:p>
        </p:txBody>
      </p:sp>
      <p:sp>
        <p:nvSpPr>
          <p:cNvPr id="17" name="Oval 16"/>
          <p:cNvSpPr/>
          <p:nvPr/>
        </p:nvSpPr>
        <p:spPr>
          <a:xfrm>
            <a:off x="5183619" y="6560743"/>
            <a:ext cx="2551673" cy="2552337"/>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chemeClr val="tx1"/>
              </a:solidFill>
              <a:latin typeface="Lato Light" charset="0"/>
            </a:endParaRPr>
          </a:p>
        </p:txBody>
      </p:sp>
      <p:sp>
        <p:nvSpPr>
          <p:cNvPr id="18" name="Oval 17"/>
          <p:cNvSpPr/>
          <p:nvPr/>
        </p:nvSpPr>
        <p:spPr>
          <a:xfrm>
            <a:off x="10591349" y="6560743"/>
            <a:ext cx="2551673" cy="2552337"/>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chemeClr val="tx1"/>
              </a:solidFill>
              <a:latin typeface="Lato Light" charset="0"/>
            </a:endParaRPr>
          </a:p>
        </p:txBody>
      </p:sp>
      <p:sp>
        <p:nvSpPr>
          <p:cNvPr id="24" name="Shape 2570"/>
          <p:cNvSpPr/>
          <p:nvPr/>
        </p:nvSpPr>
        <p:spPr>
          <a:xfrm>
            <a:off x="5735108" y="7114848"/>
            <a:ext cx="1404661" cy="1372745"/>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 name="Shape 2587"/>
          <p:cNvSpPr/>
          <p:nvPr/>
        </p:nvSpPr>
        <p:spPr>
          <a:xfrm>
            <a:off x="11162089" y="7098890"/>
            <a:ext cx="1404661" cy="1404660"/>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 name="TextBox 27"/>
          <p:cNvSpPr txBox="1"/>
          <p:nvPr/>
        </p:nvSpPr>
        <p:spPr>
          <a:xfrm>
            <a:off x="8141245" y="6827359"/>
            <a:ext cx="1920719" cy="1962460"/>
          </a:xfrm>
          <a:prstGeom prst="rect">
            <a:avLst/>
          </a:prstGeom>
          <a:noFill/>
        </p:spPr>
        <p:txBody>
          <a:bodyPr wrap="none" rtlCol="0">
            <a:spAutoFit/>
          </a:bodyPr>
          <a:lstStyle/>
          <a:p>
            <a:pPr algn="ctr"/>
            <a:r>
              <a:rPr lang="en-US" sz="4051" b="1" dirty="0">
                <a:latin typeface="Lato Black" charset="0"/>
                <a:ea typeface="Lato Black" charset="0"/>
                <a:cs typeface="Lato Black" charset="0"/>
              </a:rPr>
              <a:t>The</a:t>
            </a:r>
          </a:p>
          <a:p>
            <a:pPr algn="ctr"/>
            <a:r>
              <a:rPr lang="en-US" sz="4051" b="1" dirty="0">
                <a:latin typeface="Lato Black" charset="0"/>
                <a:ea typeface="Lato Black" charset="0"/>
                <a:cs typeface="Lato Black" charset="0"/>
              </a:rPr>
              <a:t>Target</a:t>
            </a:r>
          </a:p>
          <a:p>
            <a:pPr algn="ctr"/>
            <a:r>
              <a:rPr lang="en-US" sz="4051" b="1" dirty="0">
                <a:latin typeface="Lato Black" charset="0"/>
                <a:ea typeface="Lato Black" charset="0"/>
                <a:cs typeface="Lato Black" charset="0"/>
              </a:rPr>
              <a:t>Market</a:t>
            </a:r>
          </a:p>
        </p:txBody>
      </p:sp>
      <p:sp>
        <p:nvSpPr>
          <p:cNvPr id="29" name="TextBox 28"/>
          <p:cNvSpPr txBox="1"/>
          <p:nvPr/>
        </p:nvSpPr>
        <p:spPr>
          <a:xfrm>
            <a:off x="1404811" y="7098890"/>
            <a:ext cx="3444834" cy="1338828"/>
          </a:xfrm>
          <a:prstGeom prst="rect">
            <a:avLst/>
          </a:prstGeom>
          <a:noFill/>
        </p:spPr>
        <p:txBody>
          <a:bodyPr wrap="square" rtlCol="0">
            <a:spAutoFit/>
          </a:bodyPr>
          <a:lstStyle/>
          <a:p>
            <a:pPr algn="r">
              <a:lnSpc>
                <a:spcPct val="150000"/>
              </a:lnSpc>
            </a:pPr>
            <a:r>
              <a:rPr lang="en-US" sz="1800" dirty="0">
                <a:latin typeface="Lato Light" charset="0"/>
                <a:ea typeface="Lato Light" charset="0"/>
                <a:cs typeface="Lato Light" charset="0"/>
              </a:rPr>
              <a:t>but the commentaries of the whale men themselves sometimes consist in hard words</a:t>
            </a:r>
          </a:p>
        </p:txBody>
      </p:sp>
      <p:sp>
        <p:nvSpPr>
          <p:cNvPr id="32" name="TextBox 31"/>
          <p:cNvSpPr txBox="1"/>
          <p:nvPr/>
        </p:nvSpPr>
        <p:spPr>
          <a:xfrm>
            <a:off x="13471534" y="7098890"/>
            <a:ext cx="3444834" cy="1338828"/>
          </a:xfrm>
          <a:prstGeom prst="rect">
            <a:avLst/>
          </a:prstGeom>
          <a:noFill/>
        </p:spPr>
        <p:txBody>
          <a:bodyPr wrap="square" rtlCol="0">
            <a:spAutoFit/>
          </a:bodyPr>
          <a:lstStyle/>
          <a:p>
            <a:pPr>
              <a:lnSpc>
                <a:spcPct val="150000"/>
              </a:lnSpc>
            </a:pPr>
            <a:r>
              <a:rPr lang="en-US" sz="1800" dirty="0">
                <a:latin typeface="Lato Light" charset="0"/>
                <a:ea typeface="Lato Light" charset="0"/>
                <a:cs typeface="Lato Light" charset="0"/>
              </a:rPr>
              <a:t>but the commentaries of the whale men themselves sometimes consist in hard words</a:t>
            </a:r>
          </a:p>
        </p:txBody>
      </p:sp>
      <p:sp>
        <p:nvSpPr>
          <p:cNvPr id="33" name="TextBox 32"/>
          <p:cNvSpPr txBox="1"/>
          <p:nvPr/>
        </p:nvSpPr>
        <p:spPr>
          <a:xfrm>
            <a:off x="2374937" y="6560744"/>
            <a:ext cx="2480166" cy="507960"/>
          </a:xfrm>
          <a:prstGeom prst="rect">
            <a:avLst/>
          </a:prstGeom>
          <a:noFill/>
        </p:spPr>
        <p:txBody>
          <a:bodyPr wrap="none" rtlCol="0">
            <a:spAutoFit/>
          </a:bodyPr>
          <a:lstStyle/>
          <a:p>
            <a:pPr algn="r"/>
            <a:r>
              <a:rPr lang="en-US" sz="2701" b="1">
                <a:latin typeface="Lato Black" charset="0"/>
                <a:ea typeface="Lato Black" charset="0"/>
                <a:cs typeface="Lato Black" charset="0"/>
              </a:rPr>
              <a:t>Element Name</a:t>
            </a:r>
            <a:endParaRPr lang="en-US" sz="2701" b="1" dirty="0">
              <a:latin typeface="Lato Black" charset="0"/>
              <a:ea typeface="Lato Black" charset="0"/>
              <a:cs typeface="Lato Black" charset="0"/>
            </a:endParaRPr>
          </a:p>
        </p:txBody>
      </p:sp>
      <p:sp>
        <p:nvSpPr>
          <p:cNvPr id="34" name="TextBox 33"/>
          <p:cNvSpPr txBox="1"/>
          <p:nvPr/>
        </p:nvSpPr>
        <p:spPr>
          <a:xfrm>
            <a:off x="13471533" y="6560744"/>
            <a:ext cx="2480166" cy="507960"/>
          </a:xfrm>
          <a:prstGeom prst="rect">
            <a:avLst/>
          </a:prstGeom>
          <a:noFill/>
        </p:spPr>
        <p:txBody>
          <a:bodyPr wrap="none" rtlCol="0">
            <a:spAutoFit/>
          </a:bodyPr>
          <a:lstStyle/>
          <a:p>
            <a:r>
              <a:rPr lang="en-US" sz="2701" b="1">
                <a:latin typeface="Lato Black" charset="0"/>
                <a:ea typeface="Lato Black" charset="0"/>
                <a:cs typeface="Lato Black" charset="0"/>
              </a:rPr>
              <a:t>Element Name</a:t>
            </a:r>
            <a:endParaRPr lang="en-US" sz="2701" b="1" dirty="0">
              <a:latin typeface="Lato Black" charset="0"/>
              <a:ea typeface="Lato Black" charset="0"/>
              <a:cs typeface="Lato Black" charset="0"/>
            </a:endParaRPr>
          </a:p>
        </p:txBody>
      </p:sp>
    </p:spTree>
    <p:extLst>
      <p:ext uri="{BB962C8B-B14F-4D97-AF65-F5344CB8AC3E}">
        <p14:creationId xmlns:p14="http://schemas.microsoft.com/office/powerpoint/2010/main" val="7330531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Oval 61"/>
          <p:cNvSpPr/>
          <p:nvPr/>
        </p:nvSpPr>
        <p:spPr>
          <a:xfrm>
            <a:off x="12150536" y="8325590"/>
            <a:ext cx="1041127" cy="104099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37149" tIns="68575" rIns="137149" bIns="68575" rtlCol="0" anchor="ctr"/>
          <a:lstStyle/>
          <a:p>
            <a:pPr algn="ctr"/>
            <a:endParaRPr lang="id-ID" sz="2700" dirty="0">
              <a:latin typeface="Lato Light" charset="0"/>
              <a:cs typeface="Lato Light" charset="0"/>
            </a:endParaRPr>
          </a:p>
        </p:txBody>
      </p:sp>
      <p:sp>
        <p:nvSpPr>
          <p:cNvPr id="63" name="Oval 62"/>
          <p:cNvSpPr/>
          <p:nvPr/>
        </p:nvSpPr>
        <p:spPr>
          <a:xfrm>
            <a:off x="12150536" y="6608697"/>
            <a:ext cx="1041127" cy="104099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37149" tIns="68575" rIns="137149" bIns="68575" rtlCol="0" anchor="ctr"/>
          <a:lstStyle/>
          <a:p>
            <a:pPr algn="ctr"/>
            <a:endParaRPr lang="id-ID" sz="2700" dirty="0">
              <a:latin typeface="Lato Light" charset="0"/>
              <a:cs typeface="Lato Light" charset="0"/>
            </a:endParaRPr>
          </a:p>
        </p:txBody>
      </p:sp>
      <p:sp>
        <p:nvSpPr>
          <p:cNvPr id="65" name="Oval 64"/>
          <p:cNvSpPr/>
          <p:nvPr/>
        </p:nvSpPr>
        <p:spPr>
          <a:xfrm>
            <a:off x="5112556" y="8325590"/>
            <a:ext cx="1041127" cy="104099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37149" tIns="68575" rIns="137149" bIns="68575" rtlCol="0" anchor="ctr"/>
          <a:lstStyle/>
          <a:p>
            <a:pPr algn="ctr"/>
            <a:endParaRPr lang="id-ID" sz="2700" dirty="0">
              <a:latin typeface="Lato Light" charset="0"/>
              <a:cs typeface="Lato Light" charset="0"/>
            </a:endParaRPr>
          </a:p>
        </p:txBody>
      </p:sp>
      <p:sp>
        <p:nvSpPr>
          <p:cNvPr id="68" name="Oval 67"/>
          <p:cNvSpPr/>
          <p:nvPr/>
        </p:nvSpPr>
        <p:spPr>
          <a:xfrm>
            <a:off x="5112556" y="6608697"/>
            <a:ext cx="1041127" cy="104099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37149" tIns="68575" rIns="137149" bIns="68575" rtlCol="0" anchor="ctr"/>
          <a:lstStyle/>
          <a:p>
            <a:pPr algn="ctr"/>
            <a:endParaRPr lang="id-ID" sz="2700" dirty="0">
              <a:latin typeface="Lato Light" charset="0"/>
              <a:cs typeface="Lato Light" charset="0"/>
            </a:endParaRPr>
          </a:p>
        </p:txBody>
      </p:sp>
      <p:sp>
        <p:nvSpPr>
          <p:cNvPr id="70" name="TextBox 69"/>
          <p:cNvSpPr txBox="1"/>
          <p:nvPr/>
        </p:nvSpPr>
        <p:spPr>
          <a:xfrm>
            <a:off x="13347343" y="6605009"/>
            <a:ext cx="3771189" cy="1108012"/>
          </a:xfrm>
          <a:prstGeom prst="rect">
            <a:avLst/>
          </a:prstGeom>
          <a:noFill/>
        </p:spPr>
        <p:txBody>
          <a:bodyPr wrap="square" lIns="182895" tIns="91448" rIns="182895" bIns="91448" rtlCol="0">
            <a:spAutoFit/>
          </a:bodyPr>
          <a:lstStyle/>
          <a:p>
            <a:pPr>
              <a:lnSpc>
                <a:spcPts val="2431"/>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ts val="2431"/>
              </a:lnSpc>
            </a:pPr>
            <a:r>
              <a:rPr lang="en-US" sz="1500" dirty="0">
                <a:latin typeface="Lato Light" charset="0"/>
                <a:ea typeface="Lato Light" charset="0"/>
                <a:cs typeface="Lato Light" charset="0"/>
              </a:rPr>
              <a:t>But what plays the mischief with this masterly code is the</a:t>
            </a:r>
          </a:p>
        </p:txBody>
      </p:sp>
      <p:sp>
        <p:nvSpPr>
          <p:cNvPr id="71" name="TextBox 70"/>
          <p:cNvSpPr txBox="1"/>
          <p:nvPr/>
        </p:nvSpPr>
        <p:spPr>
          <a:xfrm>
            <a:off x="13371105" y="8328955"/>
            <a:ext cx="3771189" cy="1108012"/>
          </a:xfrm>
          <a:prstGeom prst="rect">
            <a:avLst/>
          </a:prstGeom>
          <a:noFill/>
        </p:spPr>
        <p:txBody>
          <a:bodyPr wrap="square" lIns="182895" tIns="91448" rIns="182895" bIns="91448" rtlCol="0">
            <a:spAutoFit/>
          </a:bodyPr>
          <a:lstStyle/>
          <a:p>
            <a:pPr>
              <a:lnSpc>
                <a:spcPts val="2431"/>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ts val="2431"/>
              </a:lnSpc>
            </a:pPr>
            <a:r>
              <a:rPr lang="en-US" sz="1500" dirty="0">
                <a:latin typeface="Lato Light" charset="0"/>
                <a:ea typeface="Lato Light" charset="0"/>
                <a:cs typeface="Lato Light" charset="0"/>
              </a:rPr>
              <a:t>But what plays the mischief with this masterly code is the</a:t>
            </a:r>
          </a:p>
        </p:txBody>
      </p:sp>
      <p:sp>
        <p:nvSpPr>
          <p:cNvPr id="72" name="TextBox 71"/>
          <p:cNvSpPr txBox="1"/>
          <p:nvPr/>
        </p:nvSpPr>
        <p:spPr>
          <a:xfrm>
            <a:off x="1151616" y="6605008"/>
            <a:ext cx="3771189" cy="1108012"/>
          </a:xfrm>
          <a:prstGeom prst="rect">
            <a:avLst/>
          </a:prstGeom>
          <a:noFill/>
        </p:spPr>
        <p:txBody>
          <a:bodyPr wrap="square" lIns="182895" tIns="91448" rIns="182895" bIns="91448" rtlCol="0">
            <a:spAutoFit/>
          </a:bodyPr>
          <a:lstStyle/>
          <a:p>
            <a:pPr algn="r">
              <a:lnSpc>
                <a:spcPts val="2431"/>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gn="r">
              <a:lnSpc>
                <a:spcPts val="2431"/>
              </a:lnSpc>
            </a:pPr>
            <a:r>
              <a:rPr lang="en-US" sz="1500" dirty="0">
                <a:latin typeface="Lato Light" charset="0"/>
                <a:ea typeface="Lato Light" charset="0"/>
                <a:cs typeface="Lato Light" charset="0"/>
              </a:rPr>
              <a:t>But what plays the mischief with this masterly code is the</a:t>
            </a:r>
          </a:p>
        </p:txBody>
      </p:sp>
      <p:sp>
        <p:nvSpPr>
          <p:cNvPr id="73" name="TextBox 72"/>
          <p:cNvSpPr txBox="1"/>
          <p:nvPr/>
        </p:nvSpPr>
        <p:spPr>
          <a:xfrm>
            <a:off x="1175377" y="8328954"/>
            <a:ext cx="3771189" cy="1108012"/>
          </a:xfrm>
          <a:prstGeom prst="rect">
            <a:avLst/>
          </a:prstGeom>
          <a:noFill/>
        </p:spPr>
        <p:txBody>
          <a:bodyPr wrap="square" lIns="182895" tIns="91448" rIns="182895" bIns="91448" rtlCol="0">
            <a:spAutoFit/>
          </a:bodyPr>
          <a:lstStyle/>
          <a:p>
            <a:pPr algn="r">
              <a:lnSpc>
                <a:spcPts val="2431"/>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gn="r">
              <a:lnSpc>
                <a:spcPts val="2431"/>
              </a:lnSpc>
            </a:pPr>
            <a:r>
              <a:rPr lang="en-US" sz="1500" dirty="0">
                <a:latin typeface="Lato Light" charset="0"/>
                <a:ea typeface="Lato Light" charset="0"/>
                <a:cs typeface="Lato Light" charset="0"/>
              </a:rPr>
              <a:t>But what plays the mischief with this masterly code is the</a:t>
            </a:r>
          </a:p>
        </p:txBody>
      </p:sp>
      <p:sp>
        <p:nvSpPr>
          <p:cNvPr id="22" name="TextBox 21"/>
          <p:cNvSpPr txBox="1"/>
          <p:nvPr/>
        </p:nvSpPr>
        <p:spPr>
          <a:xfrm>
            <a:off x="6513704" y="1878452"/>
            <a:ext cx="5275804"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Human Diagram</a:t>
            </a:r>
          </a:p>
        </p:txBody>
      </p:sp>
      <p:sp>
        <p:nvSpPr>
          <p:cNvPr id="23" name="TextBox 22"/>
          <p:cNvSpPr txBox="1"/>
          <p:nvPr/>
        </p:nvSpPr>
        <p:spPr>
          <a:xfrm>
            <a:off x="4999895" y="2853178"/>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a:t>
            </a:r>
          </a:p>
        </p:txBody>
      </p:sp>
      <p:sp>
        <p:nvSpPr>
          <p:cNvPr id="24" name="Shape 2621"/>
          <p:cNvSpPr/>
          <p:nvPr/>
        </p:nvSpPr>
        <p:spPr>
          <a:xfrm>
            <a:off x="5360983" y="6943769"/>
            <a:ext cx="581582" cy="370098"/>
          </a:xfrm>
          <a:custGeom>
            <a:avLst/>
            <a:gdLst/>
            <a:ahLst/>
            <a:cxnLst>
              <a:cxn ang="0">
                <a:pos x="wd2" y="hd2"/>
              </a:cxn>
              <a:cxn ang="5400000">
                <a:pos x="wd2" y="hd2"/>
              </a:cxn>
              <a:cxn ang="10800000">
                <a:pos x="wd2" y="hd2"/>
              </a:cxn>
              <a:cxn ang="16200000">
                <a:pos x="wd2" y="hd2"/>
              </a:cxn>
            </a:cxnLst>
            <a:rect l="0" t="0" r="r" b="b"/>
            <a:pathLst>
              <a:path w="21600" h="21600" extrusionOk="0">
                <a:moveTo>
                  <a:pt x="10800" y="20057"/>
                </a:moveTo>
                <a:cubicBezTo>
                  <a:pt x="5378" y="20057"/>
                  <a:pt x="982" y="13445"/>
                  <a:pt x="982" y="10800"/>
                </a:cubicBezTo>
                <a:cubicBezTo>
                  <a:pt x="982" y="8155"/>
                  <a:pt x="5378" y="1543"/>
                  <a:pt x="10800" y="1543"/>
                </a:cubicBezTo>
                <a:cubicBezTo>
                  <a:pt x="16223" y="1543"/>
                  <a:pt x="20618" y="8155"/>
                  <a:pt x="20618" y="10800"/>
                </a:cubicBezTo>
                <a:cubicBezTo>
                  <a:pt x="20618" y="13445"/>
                  <a:pt x="16223" y="20057"/>
                  <a:pt x="10800" y="20057"/>
                </a:cubicBezTo>
                <a:moveTo>
                  <a:pt x="10800" y="0"/>
                </a:moveTo>
                <a:cubicBezTo>
                  <a:pt x="4835" y="0"/>
                  <a:pt x="0" y="7714"/>
                  <a:pt x="0" y="10800"/>
                </a:cubicBezTo>
                <a:cubicBezTo>
                  <a:pt x="0" y="13886"/>
                  <a:pt x="4835" y="21600"/>
                  <a:pt x="10800" y="21600"/>
                </a:cubicBezTo>
                <a:cubicBezTo>
                  <a:pt x="16765" y="21600"/>
                  <a:pt x="21600" y="13886"/>
                  <a:pt x="21600" y="10800"/>
                </a:cubicBezTo>
                <a:cubicBezTo>
                  <a:pt x="21600" y="7714"/>
                  <a:pt x="16765" y="0"/>
                  <a:pt x="10800" y="0"/>
                </a:cubicBezTo>
                <a:moveTo>
                  <a:pt x="10800" y="16971"/>
                </a:moveTo>
                <a:cubicBezTo>
                  <a:pt x="8631" y="16971"/>
                  <a:pt x="6873" y="14209"/>
                  <a:pt x="6873" y="10800"/>
                </a:cubicBezTo>
                <a:cubicBezTo>
                  <a:pt x="6873" y="7392"/>
                  <a:pt x="8631" y="4629"/>
                  <a:pt x="10800" y="4629"/>
                </a:cubicBezTo>
                <a:cubicBezTo>
                  <a:pt x="12969" y="4629"/>
                  <a:pt x="14727" y="7392"/>
                  <a:pt x="14727" y="10800"/>
                </a:cubicBezTo>
                <a:cubicBezTo>
                  <a:pt x="14727" y="14209"/>
                  <a:pt x="12969" y="16971"/>
                  <a:pt x="10800" y="16971"/>
                </a:cubicBezTo>
                <a:moveTo>
                  <a:pt x="10800" y="3087"/>
                </a:moveTo>
                <a:cubicBezTo>
                  <a:pt x="8088" y="3087"/>
                  <a:pt x="5891" y="6540"/>
                  <a:pt x="5891" y="10800"/>
                </a:cubicBezTo>
                <a:cubicBezTo>
                  <a:pt x="5891" y="15061"/>
                  <a:pt x="8088" y="18514"/>
                  <a:pt x="10800" y="18514"/>
                </a:cubicBezTo>
                <a:cubicBezTo>
                  <a:pt x="13512" y="18514"/>
                  <a:pt x="15709" y="15061"/>
                  <a:pt x="15709" y="10800"/>
                </a:cubicBezTo>
                <a:cubicBezTo>
                  <a:pt x="15709" y="6540"/>
                  <a:pt x="13512" y="3087"/>
                  <a:pt x="10800" y="3087"/>
                </a:cubicBezTo>
                <a:moveTo>
                  <a:pt x="10800" y="8486"/>
                </a:moveTo>
                <a:cubicBezTo>
                  <a:pt x="9987" y="8486"/>
                  <a:pt x="9327" y="9523"/>
                  <a:pt x="9327" y="10800"/>
                </a:cubicBezTo>
                <a:cubicBezTo>
                  <a:pt x="9327" y="12078"/>
                  <a:pt x="9987" y="13114"/>
                  <a:pt x="10800" y="13114"/>
                </a:cubicBezTo>
                <a:cubicBezTo>
                  <a:pt x="11613" y="13114"/>
                  <a:pt x="12273" y="12078"/>
                  <a:pt x="12273" y="10800"/>
                </a:cubicBezTo>
                <a:cubicBezTo>
                  <a:pt x="12273" y="9523"/>
                  <a:pt x="11613" y="8486"/>
                  <a:pt x="10800" y="8486"/>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 name="Shape 2622"/>
          <p:cNvSpPr/>
          <p:nvPr/>
        </p:nvSpPr>
        <p:spPr>
          <a:xfrm>
            <a:off x="5416002" y="8622844"/>
            <a:ext cx="467684" cy="467684"/>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31" name="Shape 2623"/>
          <p:cNvSpPr/>
          <p:nvPr/>
        </p:nvSpPr>
        <p:spPr>
          <a:xfrm>
            <a:off x="12464448" y="6879768"/>
            <a:ext cx="467684" cy="467684"/>
          </a:xfrm>
          <a:custGeom>
            <a:avLst/>
            <a:gdLst/>
            <a:ahLst/>
            <a:cxnLst>
              <a:cxn ang="0">
                <a:pos x="wd2" y="hd2"/>
              </a:cxn>
              <a:cxn ang="5400000">
                <a:pos x="wd2" y="hd2"/>
              </a:cxn>
              <a:cxn ang="10800000">
                <a:pos x="wd2" y="hd2"/>
              </a:cxn>
              <a:cxn ang="16200000">
                <a:pos x="wd2" y="hd2"/>
              </a:cxn>
            </a:cxnLst>
            <a:rect l="0" t="0" r="r" b="b"/>
            <a:pathLst>
              <a:path w="21600" h="21600" extrusionOk="0">
                <a:moveTo>
                  <a:pt x="7364" y="13255"/>
                </a:moveTo>
                <a:lnTo>
                  <a:pt x="5400" y="13255"/>
                </a:lnTo>
                <a:lnTo>
                  <a:pt x="5400" y="15218"/>
                </a:lnTo>
                <a:lnTo>
                  <a:pt x="7364" y="15218"/>
                </a:lnTo>
                <a:cubicBezTo>
                  <a:pt x="7364" y="15218"/>
                  <a:pt x="7364" y="13255"/>
                  <a:pt x="7364" y="13255"/>
                </a:cubicBezTo>
                <a:close/>
                <a:moveTo>
                  <a:pt x="7364" y="16691"/>
                </a:moveTo>
                <a:lnTo>
                  <a:pt x="5400" y="16691"/>
                </a:lnTo>
                <a:lnTo>
                  <a:pt x="5400" y="18655"/>
                </a:lnTo>
                <a:lnTo>
                  <a:pt x="7364" y="18655"/>
                </a:lnTo>
                <a:cubicBezTo>
                  <a:pt x="7364" y="18655"/>
                  <a:pt x="7364" y="16691"/>
                  <a:pt x="7364" y="16691"/>
                </a:cubicBezTo>
                <a:close/>
                <a:moveTo>
                  <a:pt x="7364" y="9818"/>
                </a:moveTo>
                <a:lnTo>
                  <a:pt x="5400" y="9818"/>
                </a:lnTo>
                <a:lnTo>
                  <a:pt x="5400" y="11782"/>
                </a:lnTo>
                <a:lnTo>
                  <a:pt x="7364" y="11782"/>
                </a:lnTo>
                <a:cubicBezTo>
                  <a:pt x="7364" y="11782"/>
                  <a:pt x="7364" y="9818"/>
                  <a:pt x="7364" y="9818"/>
                </a:cubicBezTo>
                <a:close/>
                <a:moveTo>
                  <a:pt x="4418" y="16691"/>
                </a:moveTo>
                <a:lnTo>
                  <a:pt x="2455" y="16691"/>
                </a:lnTo>
                <a:lnTo>
                  <a:pt x="2455" y="18655"/>
                </a:lnTo>
                <a:lnTo>
                  <a:pt x="4418" y="18655"/>
                </a:lnTo>
                <a:cubicBezTo>
                  <a:pt x="4418" y="18655"/>
                  <a:pt x="4418" y="16691"/>
                  <a:pt x="4418" y="16691"/>
                </a:cubicBezTo>
                <a:close/>
                <a:moveTo>
                  <a:pt x="20618" y="6873"/>
                </a:moveTo>
                <a:lnTo>
                  <a:pt x="982" y="6873"/>
                </a:lnTo>
                <a:lnTo>
                  <a:pt x="982" y="3928"/>
                </a:lnTo>
                <a:cubicBezTo>
                  <a:pt x="982" y="3385"/>
                  <a:pt x="1422"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8" y="2945"/>
                  <a:pt x="20618" y="3385"/>
                  <a:pt x="20618" y="3928"/>
                </a:cubicBezTo>
                <a:cubicBezTo>
                  <a:pt x="20618" y="3928"/>
                  <a:pt x="20618" y="6873"/>
                  <a:pt x="20618" y="6873"/>
                </a:cubicBezTo>
                <a:close/>
                <a:moveTo>
                  <a:pt x="20618" y="19636"/>
                </a:moveTo>
                <a:cubicBezTo>
                  <a:pt x="20618" y="20178"/>
                  <a:pt x="20178" y="20618"/>
                  <a:pt x="19636" y="20618"/>
                </a:cubicBezTo>
                <a:lnTo>
                  <a:pt x="1964" y="20618"/>
                </a:lnTo>
                <a:cubicBezTo>
                  <a:pt x="1422" y="20618"/>
                  <a:pt x="982" y="20178"/>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moveTo>
                  <a:pt x="4418" y="9818"/>
                </a:moveTo>
                <a:lnTo>
                  <a:pt x="2455" y="9818"/>
                </a:lnTo>
                <a:lnTo>
                  <a:pt x="2455" y="11782"/>
                </a:lnTo>
                <a:lnTo>
                  <a:pt x="4418" y="11782"/>
                </a:lnTo>
                <a:cubicBezTo>
                  <a:pt x="4418" y="11782"/>
                  <a:pt x="4418" y="9818"/>
                  <a:pt x="4418" y="9818"/>
                </a:cubicBezTo>
                <a:close/>
                <a:moveTo>
                  <a:pt x="4418" y="13255"/>
                </a:moveTo>
                <a:lnTo>
                  <a:pt x="2455" y="13255"/>
                </a:lnTo>
                <a:lnTo>
                  <a:pt x="2455" y="15218"/>
                </a:lnTo>
                <a:lnTo>
                  <a:pt x="4418" y="15218"/>
                </a:lnTo>
                <a:cubicBezTo>
                  <a:pt x="4418" y="15218"/>
                  <a:pt x="4418" y="13255"/>
                  <a:pt x="4418" y="13255"/>
                </a:cubicBezTo>
                <a:close/>
                <a:moveTo>
                  <a:pt x="10309" y="16691"/>
                </a:moveTo>
                <a:lnTo>
                  <a:pt x="8345" y="16691"/>
                </a:lnTo>
                <a:lnTo>
                  <a:pt x="8345" y="18655"/>
                </a:lnTo>
                <a:lnTo>
                  <a:pt x="10309" y="18655"/>
                </a:lnTo>
                <a:cubicBezTo>
                  <a:pt x="10309" y="18655"/>
                  <a:pt x="10309" y="16691"/>
                  <a:pt x="10309" y="16691"/>
                </a:cubicBezTo>
                <a:close/>
                <a:moveTo>
                  <a:pt x="10309" y="9818"/>
                </a:moveTo>
                <a:lnTo>
                  <a:pt x="8345" y="9818"/>
                </a:lnTo>
                <a:lnTo>
                  <a:pt x="8345" y="11782"/>
                </a:lnTo>
                <a:lnTo>
                  <a:pt x="10309" y="11782"/>
                </a:lnTo>
                <a:cubicBezTo>
                  <a:pt x="10309" y="11782"/>
                  <a:pt x="10309" y="9818"/>
                  <a:pt x="10309" y="9818"/>
                </a:cubicBezTo>
                <a:close/>
                <a:moveTo>
                  <a:pt x="10309" y="13255"/>
                </a:moveTo>
                <a:lnTo>
                  <a:pt x="8345" y="13255"/>
                </a:lnTo>
                <a:lnTo>
                  <a:pt x="8345" y="15218"/>
                </a:lnTo>
                <a:lnTo>
                  <a:pt x="10309" y="15218"/>
                </a:lnTo>
                <a:cubicBezTo>
                  <a:pt x="10309" y="15218"/>
                  <a:pt x="10309" y="13255"/>
                  <a:pt x="10309" y="13255"/>
                </a:cubicBezTo>
                <a:close/>
                <a:moveTo>
                  <a:pt x="19145" y="13255"/>
                </a:moveTo>
                <a:lnTo>
                  <a:pt x="17182" y="13255"/>
                </a:lnTo>
                <a:lnTo>
                  <a:pt x="17182" y="15218"/>
                </a:lnTo>
                <a:lnTo>
                  <a:pt x="19145" y="15218"/>
                </a:lnTo>
                <a:cubicBezTo>
                  <a:pt x="19145" y="15218"/>
                  <a:pt x="19145" y="13255"/>
                  <a:pt x="19145" y="13255"/>
                </a:cubicBezTo>
                <a:close/>
                <a:moveTo>
                  <a:pt x="16200" y="13255"/>
                </a:moveTo>
                <a:lnTo>
                  <a:pt x="14236" y="13255"/>
                </a:lnTo>
                <a:lnTo>
                  <a:pt x="14236" y="15218"/>
                </a:lnTo>
                <a:lnTo>
                  <a:pt x="16200" y="15218"/>
                </a:lnTo>
                <a:cubicBezTo>
                  <a:pt x="16200" y="15218"/>
                  <a:pt x="16200" y="13255"/>
                  <a:pt x="16200" y="13255"/>
                </a:cubicBezTo>
                <a:close/>
                <a:moveTo>
                  <a:pt x="19145" y="9818"/>
                </a:moveTo>
                <a:lnTo>
                  <a:pt x="17182" y="9818"/>
                </a:lnTo>
                <a:lnTo>
                  <a:pt x="17182" y="11782"/>
                </a:lnTo>
                <a:lnTo>
                  <a:pt x="19145" y="11782"/>
                </a:lnTo>
                <a:cubicBezTo>
                  <a:pt x="19145" y="11782"/>
                  <a:pt x="19145" y="9818"/>
                  <a:pt x="19145" y="9818"/>
                </a:cubicBezTo>
                <a:close/>
                <a:moveTo>
                  <a:pt x="16200" y="9818"/>
                </a:moveTo>
                <a:lnTo>
                  <a:pt x="14236" y="9818"/>
                </a:lnTo>
                <a:lnTo>
                  <a:pt x="14236" y="11782"/>
                </a:lnTo>
                <a:lnTo>
                  <a:pt x="16200" y="11782"/>
                </a:lnTo>
                <a:cubicBezTo>
                  <a:pt x="16200" y="11782"/>
                  <a:pt x="16200" y="9818"/>
                  <a:pt x="16200" y="9818"/>
                </a:cubicBezTo>
                <a:close/>
                <a:moveTo>
                  <a:pt x="13255" y="16691"/>
                </a:moveTo>
                <a:lnTo>
                  <a:pt x="11291" y="16691"/>
                </a:lnTo>
                <a:lnTo>
                  <a:pt x="11291" y="18655"/>
                </a:lnTo>
                <a:lnTo>
                  <a:pt x="13255" y="18655"/>
                </a:lnTo>
                <a:cubicBezTo>
                  <a:pt x="13255" y="18655"/>
                  <a:pt x="13255" y="16691"/>
                  <a:pt x="13255" y="16691"/>
                </a:cubicBezTo>
                <a:close/>
                <a:moveTo>
                  <a:pt x="13255" y="9818"/>
                </a:moveTo>
                <a:lnTo>
                  <a:pt x="11291" y="9818"/>
                </a:lnTo>
                <a:lnTo>
                  <a:pt x="11291" y="11782"/>
                </a:lnTo>
                <a:lnTo>
                  <a:pt x="13255" y="11782"/>
                </a:lnTo>
                <a:cubicBezTo>
                  <a:pt x="13255" y="11782"/>
                  <a:pt x="13255" y="9818"/>
                  <a:pt x="13255" y="9818"/>
                </a:cubicBezTo>
                <a:close/>
                <a:moveTo>
                  <a:pt x="13255" y="13255"/>
                </a:moveTo>
                <a:lnTo>
                  <a:pt x="11291" y="13255"/>
                </a:lnTo>
                <a:lnTo>
                  <a:pt x="11291" y="15218"/>
                </a:lnTo>
                <a:lnTo>
                  <a:pt x="13255" y="15218"/>
                </a:lnTo>
                <a:cubicBezTo>
                  <a:pt x="13255" y="15218"/>
                  <a:pt x="13255" y="13255"/>
                  <a:pt x="13255" y="13255"/>
                </a:cubicBezTo>
                <a:close/>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35" name="Shape 2624"/>
          <p:cNvSpPr/>
          <p:nvPr/>
        </p:nvSpPr>
        <p:spPr>
          <a:xfrm>
            <a:off x="12442658" y="8612304"/>
            <a:ext cx="467684" cy="467684"/>
          </a:xfrm>
          <a:custGeom>
            <a:avLst/>
            <a:gdLst/>
            <a:ahLst/>
            <a:cxnLst>
              <a:cxn ang="0">
                <a:pos x="wd2" y="hd2"/>
              </a:cxn>
              <a:cxn ang="5400000">
                <a:pos x="wd2" y="hd2"/>
              </a:cxn>
              <a:cxn ang="10800000">
                <a:pos x="wd2" y="hd2"/>
              </a:cxn>
              <a:cxn ang="16200000">
                <a:pos x="wd2" y="hd2"/>
              </a:cxn>
            </a:cxnLst>
            <a:rect l="0" t="0" r="r" b="b"/>
            <a:pathLst>
              <a:path w="21600" h="21600" extrusionOk="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grpSp>
        <p:nvGrpSpPr>
          <p:cNvPr id="5" name="Group 4"/>
          <p:cNvGrpSpPr/>
          <p:nvPr/>
        </p:nvGrpSpPr>
        <p:grpSpPr>
          <a:xfrm>
            <a:off x="7782959" y="4934268"/>
            <a:ext cx="2722082" cy="6100995"/>
            <a:chOff x="1893815" y="3200400"/>
            <a:chExt cx="3997450" cy="8959474"/>
          </a:xfrm>
        </p:grpSpPr>
        <p:sp>
          <p:nvSpPr>
            <p:cNvPr id="36" name="Freeform 16"/>
            <p:cNvSpPr>
              <a:spLocks/>
            </p:cNvSpPr>
            <p:nvPr/>
          </p:nvSpPr>
          <p:spPr bwMode="auto">
            <a:xfrm>
              <a:off x="1893815" y="3200400"/>
              <a:ext cx="2001956" cy="8959472"/>
            </a:xfrm>
            <a:custGeom>
              <a:avLst/>
              <a:gdLst>
                <a:gd name="T0" fmla="*/ 129 w 131"/>
                <a:gd name="T1" fmla="*/ 0 h 587"/>
                <a:gd name="T2" fmla="*/ 100 w 131"/>
                <a:gd name="T3" fmla="*/ 34 h 587"/>
                <a:gd name="T4" fmla="*/ 102 w 131"/>
                <a:gd name="T5" fmla="*/ 52 h 587"/>
                <a:gd name="T6" fmla="*/ 109 w 131"/>
                <a:gd name="T7" fmla="*/ 66 h 587"/>
                <a:gd name="T8" fmla="*/ 109 w 131"/>
                <a:gd name="T9" fmla="*/ 82 h 587"/>
                <a:gd name="T10" fmla="*/ 79 w 131"/>
                <a:gd name="T11" fmla="*/ 97 h 587"/>
                <a:gd name="T12" fmla="*/ 53 w 131"/>
                <a:gd name="T13" fmla="*/ 108 h 587"/>
                <a:gd name="T14" fmla="*/ 46 w 131"/>
                <a:gd name="T15" fmla="*/ 153 h 587"/>
                <a:gd name="T16" fmla="*/ 42 w 131"/>
                <a:gd name="T17" fmla="*/ 186 h 587"/>
                <a:gd name="T18" fmla="*/ 20 w 131"/>
                <a:gd name="T19" fmla="*/ 261 h 587"/>
                <a:gd name="T20" fmla="*/ 13 w 131"/>
                <a:gd name="T21" fmla="*/ 270 h 587"/>
                <a:gd name="T22" fmla="*/ 1 w 131"/>
                <a:gd name="T23" fmla="*/ 281 h 587"/>
                <a:gd name="T24" fmla="*/ 1 w 131"/>
                <a:gd name="T25" fmla="*/ 286 h 587"/>
                <a:gd name="T26" fmla="*/ 6 w 131"/>
                <a:gd name="T27" fmla="*/ 286 h 587"/>
                <a:gd name="T28" fmla="*/ 11 w 131"/>
                <a:gd name="T29" fmla="*/ 282 h 587"/>
                <a:gd name="T30" fmla="*/ 6 w 131"/>
                <a:gd name="T31" fmla="*/ 305 h 587"/>
                <a:gd name="T32" fmla="*/ 8 w 131"/>
                <a:gd name="T33" fmla="*/ 308 h 587"/>
                <a:gd name="T34" fmla="*/ 12 w 131"/>
                <a:gd name="T35" fmla="*/ 306 h 587"/>
                <a:gd name="T36" fmla="*/ 15 w 131"/>
                <a:gd name="T37" fmla="*/ 289 h 587"/>
                <a:gd name="T38" fmla="*/ 16 w 131"/>
                <a:gd name="T39" fmla="*/ 290 h 587"/>
                <a:gd name="T40" fmla="*/ 11 w 131"/>
                <a:gd name="T41" fmla="*/ 313 h 587"/>
                <a:gd name="T42" fmla="*/ 14 w 131"/>
                <a:gd name="T43" fmla="*/ 317 h 587"/>
                <a:gd name="T44" fmla="*/ 17 w 131"/>
                <a:gd name="T45" fmla="*/ 314 h 587"/>
                <a:gd name="T46" fmla="*/ 21 w 131"/>
                <a:gd name="T47" fmla="*/ 293 h 587"/>
                <a:gd name="T48" fmla="*/ 23 w 131"/>
                <a:gd name="T49" fmla="*/ 293 h 587"/>
                <a:gd name="T50" fmla="*/ 19 w 131"/>
                <a:gd name="T51" fmla="*/ 313 h 587"/>
                <a:gd name="T52" fmla="*/ 21 w 131"/>
                <a:gd name="T53" fmla="*/ 316 h 587"/>
                <a:gd name="T54" fmla="*/ 24 w 131"/>
                <a:gd name="T55" fmla="*/ 314 h 587"/>
                <a:gd name="T56" fmla="*/ 29 w 131"/>
                <a:gd name="T57" fmla="*/ 294 h 587"/>
                <a:gd name="T58" fmla="*/ 30 w 131"/>
                <a:gd name="T59" fmla="*/ 293 h 587"/>
                <a:gd name="T60" fmla="*/ 27 w 131"/>
                <a:gd name="T61" fmla="*/ 304 h 587"/>
                <a:gd name="T62" fmla="*/ 30 w 131"/>
                <a:gd name="T63" fmla="*/ 307 h 587"/>
                <a:gd name="T64" fmla="*/ 33 w 131"/>
                <a:gd name="T65" fmla="*/ 305 h 587"/>
                <a:gd name="T66" fmla="*/ 36 w 131"/>
                <a:gd name="T67" fmla="*/ 290 h 587"/>
                <a:gd name="T68" fmla="*/ 38 w 131"/>
                <a:gd name="T69" fmla="*/ 280 h 587"/>
                <a:gd name="T70" fmla="*/ 38 w 131"/>
                <a:gd name="T71" fmla="*/ 268 h 587"/>
                <a:gd name="T72" fmla="*/ 56 w 131"/>
                <a:gd name="T73" fmla="*/ 232 h 587"/>
                <a:gd name="T74" fmla="*/ 69 w 131"/>
                <a:gd name="T75" fmla="*/ 191 h 587"/>
                <a:gd name="T76" fmla="*/ 77 w 131"/>
                <a:gd name="T77" fmla="*/ 180 h 587"/>
                <a:gd name="T78" fmla="*/ 85 w 131"/>
                <a:gd name="T79" fmla="*/ 212 h 587"/>
                <a:gd name="T80" fmla="*/ 77 w 131"/>
                <a:gd name="T81" fmla="*/ 252 h 587"/>
                <a:gd name="T82" fmla="*/ 71 w 131"/>
                <a:gd name="T83" fmla="*/ 300 h 587"/>
                <a:gd name="T84" fmla="*/ 72 w 131"/>
                <a:gd name="T85" fmla="*/ 357 h 587"/>
                <a:gd name="T86" fmla="*/ 77 w 131"/>
                <a:gd name="T87" fmla="*/ 415 h 587"/>
                <a:gd name="T88" fmla="*/ 75 w 131"/>
                <a:gd name="T89" fmla="*/ 493 h 587"/>
                <a:gd name="T90" fmla="*/ 83 w 131"/>
                <a:gd name="T91" fmla="*/ 550 h 587"/>
                <a:gd name="T92" fmla="*/ 80 w 131"/>
                <a:gd name="T93" fmla="*/ 559 h 587"/>
                <a:gd name="T94" fmla="*/ 74 w 131"/>
                <a:gd name="T95" fmla="*/ 581 h 587"/>
                <a:gd name="T96" fmla="*/ 105 w 131"/>
                <a:gd name="T97" fmla="*/ 587 h 587"/>
                <a:gd name="T98" fmla="*/ 112 w 131"/>
                <a:gd name="T99" fmla="*/ 572 h 587"/>
                <a:gd name="T100" fmla="*/ 106 w 131"/>
                <a:gd name="T101" fmla="*/ 546 h 587"/>
                <a:gd name="T102" fmla="*/ 106 w 131"/>
                <a:gd name="T103" fmla="*/ 546 h 587"/>
                <a:gd name="T104" fmla="*/ 114 w 131"/>
                <a:gd name="T105" fmla="*/ 475 h 587"/>
                <a:gd name="T106" fmla="*/ 112 w 131"/>
                <a:gd name="T107" fmla="*/ 415 h 587"/>
                <a:gd name="T108" fmla="*/ 128 w 131"/>
                <a:gd name="T109" fmla="*/ 301 h 587"/>
                <a:gd name="T110" fmla="*/ 131 w 131"/>
                <a:gd name="T111" fmla="*/ 301 h 587"/>
                <a:gd name="T112" fmla="*/ 131 w 131"/>
                <a:gd name="T113" fmla="*/ 1 h 587"/>
                <a:gd name="T114" fmla="*/ 129 w 131"/>
                <a:gd name="T115" fmla="*/ 0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1" h="587">
                  <a:moveTo>
                    <a:pt x="129" y="0"/>
                  </a:moveTo>
                  <a:cubicBezTo>
                    <a:pt x="109" y="1"/>
                    <a:pt x="101" y="15"/>
                    <a:pt x="100" y="34"/>
                  </a:cubicBezTo>
                  <a:cubicBezTo>
                    <a:pt x="93" y="31"/>
                    <a:pt x="96" y="50"/>
                    <a:pt x="102" y="52"/>
                  </a:cubicBezTo>
                  <a:cubicBezTo>
                    <a:pt x="104" y="58"/>
                    <a:pt x="106" y="62"/>
                    <a:pt x="109" y="66"/>
                  </a:cubicBezTo>
                  <a:cubicBezTo>
                    <a:pt x="109" y="82"/>
                    <a:pt x="109" y="82"/>
                    <a:pt x="109" y="82"/>
                  </a:cubicBezTo>
                  <a:cubicBezTo>
                    <a:pt x="101" y="90"/>
                    <a:pt x="91" y="94"/>
                    <a:pt x="79" y="97"/>
                  </a:cubicBezTo>
                  <a:cubicBezTo>
                    <a:pt x="69" y="98"/>
                    <a:pt x="58" y="97"/>
                    <a:pt x="53" y="108"/>
                  </a:cubicBezTo>
                  <a:cubicBezTo>
                    <a:pt x="51" y="113"/>
                    <a:pt x="45" y="128"/>
                    <a:pt x="46" y="153"/>
                  </a:cubicBezTo>
                  <a:cubicBezTo>
                    <a:pt x="46" y="166"/>
                    <a:pt x="48" y="178"/>
                    <a:pt x="42" y="186"/>
                  </a:cubicBezTo>
                  <a:cubicBezTo>
                    <a:pt x="31" y="202"/>
                    <a:pt x="21" y="258"/>
                    <a:pt x="20" y="261"/>
                  </a:cubicBezTo>
                  <a:cubicBezTo>
                    <a:pt x="18" y="263"/>
                    <a:pt x="15" y="267"/>
                    <a:pt x="13" y="270"/>
                  </a:cubicBezTo>
                  <a:cubicBezTo>
                    <a:pt x="1" y="281"/>
                    <a:pt x="1" y="281"/>
                    <a:pt x="1" y="281"/>
                  </a:cubicBezTo>
                  <a:cubicBezTo>
                    <a:pt x="0" y="283"/>
                    <a:pt x="0" y="285"/>
                    <a:pt x="1" y="286"/>
                  </a:cubicBezTo>
                  <a:cubicBezTo>
                    <a:pt x="2" y="287"/>
                    <a:pt x="4" y="288"/>
                    <a:pt x="6" y="286"/>
                  </a:cubicBezTo>
                  <a:cubicBezTo>
                    <a:pt x="11" y="282"/>
                    <a:pt x="11" y="282"/>
                    <a:pt x="11" y="282"/>
                  </a:cubicBezTo>
                  <a:cubicBezTo>
                    <a:pt x="6" y="305"/>
                    <a:pt x="6" y="305"/>
                    <a:pt x="6" y="305"/>
                  </a:cubicBezTo>
                  <a:cubicBezTo>
                    <a:pt x="6" y="306"/>
                    <a:pt x="7" y="308"/>
                    <a:pt x="8" y="308"/>
                  </a:cubicBezTo>
                  <a:cubicBezTo>
                    <a:pt x="10" y="308"/>
                    <a:pt x="11" y="307"/>
                    <a:pt x="12" y="306"/>
                  </a:cubicBezTo>
                  <a:cubicBezTo>
                    <a:pt x="15" y="289"/>
                    <a:pt x="15" y="289"/>
                    <a:pt x="15" y="289"/>
                  </a:cubicBezTo>
                  <a:cubicBezTo>
                    <a:pt x="15" y="289"/>
                    <a:pt x="16" y="290"/>
                    <a:pt x="16" y="290"/>
                  </a:cubicBezTo>
                  <a:cubicBezTo>
                    <a:pt x="11" y="313"/>
                    <a:pt x="11" y="313"/>
                    <a:pt x="11" y="313"/>
                  </a:cubicBezTo>
                  <a:cubicBezTo>
                    <a:pt x="11" y="315"/>
                    <a:pt x="12" y="316"/>
                    <a:pt x="14" y="317"/>
                  </a:cubicBezTo>
                  <a:cubicBezTo>
                    <a:pt x="15" y="317"/>
                    <a:pt x="17" y="316"/>
                    <a:pt x="17" y="314"/>
                  </a:cubicBezTo>
                  <a:cubicBezTo>
                    <a:pt x="21" y="293"/>
                    <a:pt x="21" y="293"/>
                    <a:pt x="21" y="293"/>
                  </a:cubicBezTo>
                  <a:cubicBezTo>
                    <a:pt x="22" y="293"/>
                    <a:pt x="22" y="293"/>
                    <a:pt x="23" y="293"/>
                  </a:cubicBezTo>
                  <a:cubicBezTo>
                    <a:pt x="19" y="313"/>
                    <a:pt x="19" y="313"/>
                    <a:pt x="19" y="313"/>
                  </a:cubicBezTo>
                  <a:cubicBezTo>
                    <a:pt x="18" y="314"/>
                    <a:pt x="19" y="316"/>
                    <a:pt x="21" y="316"/>
                  </a:cubicBezTo>
                  <a:cubicBezTo>
                    <a:pt x="23" y="317"/>
                    <a:pt x="24" y="316"/>
                    <a:pt x="24" y="314"/>
                  </a:cubicBezTo>
                  <a:cubicBezTo>
                    <a:pt x="29" y="294"/>
                    <a:pt x="29" y="294"/>
                    <a:pt x="29" y="294"/>
                  </a:cubicBezTo>
                  <a:cubicBezTo>
                    <a:pt x="29" y="293"/>
                    <a:pt x="29" y="293"/>
                    <a:pt x="30" y="293"/>
                  </a:cubicBezTo>
                  <a:cubicBezTo>
                    <a:pt x="27" y="304"/>
                    <a:pt x="27" y="304"/>
                    <a:pt x="27" y="304"/>
                  </a:cubicBezTo>
                  <a:cubicBezTo>
                    <a:pt x="27" y="305"/>
                    <a:pt x="28" y="307"/>
                    <a:pt x="30" y="307"/>
                  </a:cubicBezTo>
                  <a:cubicBezTo>
                    <a:pt x="31" y="308"/>
                    <a:pt x="33" y="307"/>
                    <a:pt x="33" y="305"/>
                  </a:cubicBezTo>
                  <a:cubicBezTo>
                    <a:pt x="36" y="290"/>
                    <a:pt x="36" y="290"/>
                    <a:pt x="36" y="290"/>
                  </a:cubicBezTo>
                  <a:cubicBezTo>
                    <a:pt x="38" y="288"/>
                    <a:pt x="38" y="282"/>
                    <a:pt x="38" y="280"/>
                  </a:cubicBezTo>
                  <a:cubicBezTo>
                    <a:pt x="39" y="276"/>
                    <a:pt x="39" y="272"/>
                    <a:pt x="38" y="268"/>
                  </a:cubicBezTo>
                  <a:cubicBezTo>
                    <a:pt x="41" y="262"/>
                    <a:pt x="52" y="240"/>
                    <a:pt x="56" y="232"/>
                  </a:cubicBezTo>
                  <a:cubicBezTo>
                    <a:pt x="69" y="210"/>
                    <a:pt x="67" y="194"/>
                    <a:pt x="69" y="191"/>
                  </a:cubicBezTo>
                  <a:cubicBezTo>
                    <a:pt x="70" y="190"/>
                    <a:pt x="73" y="186"/>
                    <a:pt x="77" y="180"/>
                  </a:cubicBezTo>
                  <a:cubicBezTo>
                    <a:pt x="81" y="190"/>
                    <a:pt x="85" y="200"/>
                    <a:pt x="85" y="212"/>
                  </a:cubicBezTo>
                  <a:cubicBezTo>
                    <a:pt x="85" y="226"/>
                    <a:pt x="79" y="238"/>
                    <a:pt x="77" y="252"/>
                  </a:cubicBezTo>
                  <a:cubicBezTo>
                    <a:pt x="74" y="266"/>
                    <a:pt x="72" y="281"/>
                    <a:pt x="71" y="300"/>
                  </a:cubicBezTo>
                  <a:cubicBezTo>
                    <a:pt x="70" y="318"/>
                    <a:pt x="69" y="340"/>
                    <a:pt x="72" y="357"/>
                  </a:cubicBezTo>
                  <a:cubicBezTo>
                    <a:pt x="76" y="381"/>
                    <a:pt x="78" y="405"/>
                    <a:pt x="77" y="415"/>
                  </a:cubicBezTo>
                  <a:cubicBezTo>
                    <a:pt x="74" y="435"/>
                    <a:pt x="72" y="458"/>
                    <a:pt x="75" y="493"/>
                  </a:cubicBezTo>
                  <a:cubicBezTo>
                    <a:pt x="78" y="527"/>
                    <a:pt x="84" y="524"/>
                    <a:pt x="83" y="550"/>
                  </a:cubicBezTo>
                  <a:cubicBezTo>
                    <a:pt x="82" y="554"/>
                    <a:pt x="81" y="558"/>
                    <a:pt x="80" y="559"/>
                  </a:cubicBezTo>
                  <a:cubicBezTo>
                    <a:pt x="77" y="566"/>
                    <a:pt x="57" y="578"/>
                    <a:pt x="74" y="581"/>
                  </a:cubicBezTo>
                  <a:cubicBezTo>
                    <a:pt x="84" y="583"/>
                    <a:pt x="95" y="587"/>
                    <a:pt x="105" y="587"/>
                  </a:cubicBezTo>
                  <a:cubicBezTo>
                    <a:pt x="111" y="586"/>
                    <a:pt x="113" y="577"/>
                    <a:pt x="112" y="572"/>
                  </a:cubicBezTo>
                  <a:cubicBezTo>
                    <a:pt x="109" y="563"/>
                    <a:pt x="107" y="555"/>
                    <a:pt x="106" y="546"/>
                  </a:cubicBezTo>
                  <a:cubicBezTo>
                    <a:pt x="106" y="546"/>
                    <a:pt x="106" y="546"/>
                    <a:pt x="106" y="546"/>
                  </a:cubicBezTo>
                  <a:cubicBezTo>
                    <a:pt x="106" y="521"/>
                    <a:pt x="116" y="498"/>
                    <a:pt x="114" y="475"/>
                  </a:cubicBezTo>
                  <a:cubicBezTo>
                    <a:pt x="112" y="453"/>
                    <a:pt x="109" y="426"/>
                    <a:pt x="112" y="415"/>
                  </a:cubicBezTo>
                  <a:cubicBezTo>
                    <a:pt x="121" y="384"/>
                    <a:pt x="130" y="332"/>
                    <a:pt x="128" y="301"/>
                  </a:cubicBezTo>
                  <a:cubicBezTo>
                    <a:pt x="131" y="301"/>
                    <a:pt x="131" y="301"/>
                    <a:pt x="131" y="301"/>
                  </a:cubicBezTo>
                  <a:cubicBezTo>
                    <a:pt x="131" y="1"/>
                    <a:pt x="131" y="1"/>
                    <a:pt x="131" y="1"/>
                  </a:cubicBezTo>
                  <a:cubicBezTo>
                    <a:pt x="130" y="1"/>
                    <a:pt x="130" y="0"/>
                    <a:pt x="129" y="0"/>
                  </a:cubicBezTo>
                  <a:close/>
                </a:path>
              </a:pathLst>
            </a:custGeom>
            <a:solidFill>
              <a:schemeClr val="tx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82895" tIns="91448" rIns="182895" bIns="91448" numCol="1" anchor="t" anchorCtr="0" compatLnSpc="1">
              <a:prstTxWarp prst="textNoShape">
                <a:avLst/>
              </a:prstTxWarp>
            </a:bodyPr>
            <a:lstStyle/>
            <a:p>
              <a:endParaRPr lang="en-US" sz="2701" dirty="0"/>
            </a:p>
          </p:txBody>
        </p:sp>
        <p:sp>
          <p:nvSpPr>
            <p:cNvPr id="37" name="Freeform 17"/>
            <p:cNvSpPr>
              <a:spLocks/>
            </p:cNvSpPr>
            <p:nvPr/>
          </p:nvSpPr>
          <p:spPr bwMode="auto">
            <a:xfrm>
              <a:off x="4167002" y="11152175"/>
              <a:ext cx="858902" cy="1007699"/>
            </a:xfrm>
            <a:custGeom>
              <a:avLst/>
              <a:gdLst>
                <a:gd name="T0" fmla="*/ 6 w 56"/>
                <a:gd name="T1" fmla="*/ 25 h 66"/>
                <a:gd name="T2" fmla="*/ 6 w 56"/>
                <a:gd name="T3" fmla="*/ 25 h 66"/>
                <a:gd name="T4" fmla="*/ 1 w 56"/>
                <a:gd name="T5" fmla="*/ 51 h 66"/>
                <a:gd name="T6" fmla="*/ 8 w 56"/>
                <a:gd name="T7" fmla="*/ 66 h 66"/>
                <a:gd name="T8" fmla="*/ 38 w 56"/>
                <a:gd name="T9" fmla="*/ 60 h 66"/>
                <a:gd name="T10" fmla="*/ 32 w 56"/>
                <a:gd name="T11" fmla="*/ 38 h 66"/>
                <a:gd name="T12" fmla="*/ 29 w 56"/>
                <a:gd name="T13" fmla="*/ 29 h 66"/>
                <a:gd name="T14" fmla="*/ 29 w 56"/>
                <a:gd name="T15" fmla="*/ 24 h 66"/>
                <a:gd name="T16" fmla="*/ 4 w 56"/>
                <a:gd name="T17" fmla="*/ 0 h 66"/>
                <a:gd name="T18" fmla="*/ 6 w 56"/>
                <a:gd name="T19" fmla="*/ 2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66">
                  <a:moveTo>
                    <a:pt x="6" y="25"/>
                  </a:moveTo>
                  <a:cubicBezTo>
                    <a:pt x="6" y="25"/>
                    <a:pt x="6" y="25"/>
                    <a:pt x="6" y="25"/>
                  </a:cubicBezTo>
                  <a:cubicBezTo>
                    <a:pt x="6" y="34"/>
                    <a:pt x="3" y="42"/>
                    <a:pt x="1" y="51"/>
                  </a:cubicBezTo>
                  <a:cubicBezTo>
                    <a:pt x="0" y="56"/>
                    <a:pt x="1" y="65"/>
                    <a:pt x="8" y="66"/>
                  </a:cubicBezTo>
                  <a:cubicBezTo>
                    <a:pt x="18" y="66"/>
                    <a:pt x="29" y="62"/>
                    <a:pt x="38" y="60"/>
                  </a:cubicBezTo>
                  <a:cubicBezTo>
                    <a:pt x="56" y="57"/>
                    <a:pt x="36" y="45"/>
                    <a:pt x="32" y="38"/>
                  </a:cubicBezTo>
                  <a:cubicBezTo>
                    <a:pt x="32" y="37"/>
                    <a:pt x="30" y="33"/>
                    <a:pt x="29" y="29"/>
                  </a:cubicBezTo>
                  <a:cubicBezTo>
                    <a:pt x="29" y="27"/>
                    <a:pt x="29" y="25"/>
                    <a:pt x="29" y="24"/>
                  </a:cubicBezTo>
                  <a:cubicBezTo>
                    <a:pt x="4" y="0"/>
                    <a:pt x="4" y="0"/>
                    <a:pt x="4" y="0"/>
                  </a:cubicBezTo>
                  <a:cubicBezTo>
                    <a:pt x="5" y="8"/>
                    <a:pt x="6" y="16"/>
                    <a:pt x="6" y="25"/>
                  </a:cubicBezTo>
                  <a:close/>
                </a:path>
              </a:pathLst>
            </a:custGeom>
            <a:solidFill>
              <a:schemeClr val="accent5"/>
            </a:solidFill>
            <a:ln>
              <a:noFill/>
            </a:ln>
          </p:spPr>
          <p:txBody>
            <a:bodyPr vert="horz" wrap="square" lIns="182895" tIns="91448" rIns="182895" bIns="91448" numCol="1" anchor="t" anchorCtr="0" compatLnSpc="1">
              <a:prstTxWarp prst="textNoShape">
                <a:avLst/>
              </a:prstTxWarp>
            </a:bodyPr>
            <a:lstStyle/>
            <a:p>
              <a:endParaRPr lang="en-US" sz="2701" dirty="0"/>
            </a:p>
          </p:txBody>
        </p:sp>
        <p:sp>
          <p:nvSpPr>
            <p:cNvPr id="38" name="Freeform 18"/>
            <p:cNvSpPr>
              <a:spLocks/>
            </p:cNvSpPr>
            <p:nvPr/>
          </p:nvSpPr>
          <p:spPr bwMode="auto">
            <a:xfrm>
              <a:off x="4018468" y="8787962"/>
              <a:ext cx="762036" cy="2732413"/>
            </a:xfrm>
            <a:custGeom>
              <a:avLst/>
              <a:gdLst>
                <a:gd name="T0" fmla="*/ 11 w 50"/>
                <a:gd name="T1" fmla="*/ 49 h 179"/>
                <a:gd name="T2" fmla="*/ 9 w 50"/>
                <a:gd name="T3" fmla="*/ 109 h 179"/>
                <a:gd name="T4" fmla="*/ 14 w 50"/>
                <a:gd name="T5" fmla="*/ 155 h 179"/>
                <a:gd name="T6" fmla="*/ 39 w 50"/>
                <a:gd name="T7" fmla="*/ 179 h 179"/>
                <a:gd name="T8" fmla="*/ 48 w 50"/>
                <a:gd name="T9" fmla="*/ 127 h 179"/>
                <a:gd name="T10" fmla="*/ 46 w 50"/>
                <a:gd name="T11" fmla="*/ 49 h 179"/>
                <a:gd name="T12" fmla="*/ 45 w 50"/>
                <a:gd name="T13" fmla="*/ 44 h 179"/>
                <a:gd name="T14" fmla="*/ 0 w 50"/>
                <a:gd name="T15" fmla="*/ 0 h 179"/>
                <a:gd name="T16" fmla="*/ 11 w 50"/>
                <a:gd name="T17" fmla="*/ 4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179">
                  <a:moveTo>
                    <a:pt x="11" y="49"/>
                  </a:moveTo>
                  <a:cubicBezTo>
                    <a:pt x="14" y="60"/>
                    <a:pt x="11" y="87"/>
                    <a:pt x="9" y="109"/>
                  </a:cubicBezTo>
                  <a:cubicBezTo>
                    <a:pt x="8" y="124"/>
                    <a:pt x="11" y="139"/>
                    <a:pt x="14" y="155"/>
                  </a:cubicBezTo>
                  <a:cubicBezTo>
                    <a:pt x="39" y="179"/>
                    <a:pt x="39" y="179"/>
                    <a:pt x="39" y="179"/>
                  </a:cubicBezTo>
                  <a:cubicBezTo>
                    <a:pt x="39" y="158"/>
                    <a:pt x="45" y="158"/>
                    <a:pt x="48" y="127"/>
                  </a:cubicBezTo>
                  <a:cubicBezTo>
                    <a:pt x="50" y="92"/>
                    <a:pt x="49" y="69"/>
                    <a:pt x="46" y="49"/>
                  </a:cubicBezTo>
                  <a:cubicBezTo>
                    <a:pt x="46" y="47"/>
                    <a:pt x="45" y="46"/>
                    <a:pt x="45" y="44"/>
                  </a:cubicBezTo>
                  <a:cubicBezTo>
                    <a:pt x="0" y="0"/>
                    <a:pt x="0" y="0"/>
                    <a:pt x="0" y="0"/>
                  </a:cubicBezTo>
                  <a:cubicBezTo>
                    <a:pt x="3" y="18"/>
                    <a:pt x="7" y="35"/>
                    <a:pt x="11" y="49"/>
                  </a:cubicBezTo>
                  <a:close/>
                </a:path>
              </a:pathLst>
            </a:custGeom>
            <a:solidFill>
              <a:schemeClr val="accent4"/>
            </a:solidFill>
            <a:ln>
              <a:noFill/>
            </a:ln>
          </p:spPr>
          <p:txBody>
            <a:bodyPr vert="horz" wrap="square" lIns="182895" tIns="91448" rIns="182895" bIns="91448" numCol="1" anchor="t" anchorCtr="0" compatLnSpc="1">
              <a:prstTxWarp prst="textNoShape">
                <a:avLst/>
              </a:prstTxWarp>
            </a:bodyPr>
            <a:lstStyle/>
            <a:p>
              <a:endParaRPr lang="en-US" sz="2701" dirty="0"/>
            </a:p>
          </p:txBody>
        </p:sp>
        <p:sp>
          <p:nvSpPr>
            <p:cNvPr id="39" name="Freeform 19"/>
            <p:cNvSpPr>
              <a:spLocks/>
            </p:cNvSpPr>
            <p:nvPr/>
          </p:nvSpPr>
          <p:spPr bwMode="auto">
            <a:xfrm>
              <a:off x="3895769" y="4376048"/>
              <a:ext cx="1995496" cy="3662597"/>
            </a:xfrm>
            <a:custGeom>
              <a:avLst/>
              <a:gdLst>
                <a:gd name="T0" fmla="*/ 46 w 131"/>
                <a:gd name="T1" fmla="*/ 135 h 240"/>
                <a:gd name="T2" fmla="*/ 54 w 131"/>
                <a:gd name="T3" fmla="*/ 103 h 240"/>
                <a:gd name="T4" fmla="*/ 62 w 131"/>
                <a:gd name="T5" fmla="*/ 114 h 240"/>
                <a:gd name="T6" fmla="*/ 75 w 131"/>
                <a:gd name="T7" fmla="*/ 155 h 240"/>
                <a:gd name="T8" fmla="*/ 92 w 131"/>
                <a:gd name="T9" fmla="*/ 191 h 240"/>
                <a:gd name="T10" fmla="*/ 92 w 131"/>
                <a:gd name="T11" fmla="*/ 203 h 240"/>
                <a:gd name="T12" fmla="*/ 95 w 131"/>
                <a:gd name="T13" fmla="*/ 213 h 240"/>
                <a:gd name="T14" fmla="*/ 98 w 131"/>
                <a:gd name="T15" fmla="*/ 228 h 240"/>
                <a:gd name="T16" fmla="*/ 101 w 131"/>
                <a:gd name="T17" fmla="*/ 230 h 240"/>
                <a:gd name="T18" fmla="*/ 103 w 131"/>
                <a:gd name="T19" fmla="*/ 227 h 240"/>
                <a:gd name="T20" fmla="*/ 101 w 131"/>
                <a:gd name="T21" fmla="*/ 216 h 240"/>
                <a:gd name="T22" fmla="*/ 102 w 131"/>
                <a:gd name="T23" fmla="*/ 217 h 240"/>
                <a:gd name="T24" fmla="*/ 106 w 131"/>
                <a:gd name="T25" fmla="*/ 237 h 240"/>
                <a:gd name="T26" fmla="*/ 110 w 131"/>
                <a:gd name="T27" fmla="*/ 239 h 240"/>
                <a:gd name="T28" fmla="*/ 112 w 131"/>
                <a:gd name="T29" fmla="*/ 236 h 240"/>
                <a:gd name="T30" fmla="*/ 108 w 131"/>
                <a:gd name="T31" fmla="*/ 216 h 240"/>
                <a:gd name="T32" fmla="*/ 109 w 131"/>
                <a:gd name="T33" fmla="*/ 216 h 240"/>
                <a:gd name="T34" fmla="*/ 114 w 131"/>
                <a:gd name="T35" fmla="*/ 237 h 240"/>
                <a:gd name="T36" fmla="*/ 117 w 131"/>
                <a:gd name="T37" fmla="*/ 240 h 240"/>
                <a:gd name="T38" fmla="*/ 119 w 131"/>
                <a:gd name="T39" fmla="*/ 236 h 240"/>
                <a:gd name="T40" fmla="*/ 115 w 131"/>
                <a:gd name="T41" fmla="*/ 213 h 240"/>
                <a:gd name="T42" fmla="*/ 116 w 131"/>
                <a:gd name="T43" fmla="*/ 212 h 240"/>
                <a:gd name="T44" fmla="*/ 119 w 131"/>
                <a:gd name="T45" fmla="*/ 229 h 240"/>
                <a:gd name="T46" fmla="*/ 123 w 131"/>
                <a:gd name="T47" fmla="*/ 231 h 240"/>
                <a:gd name="T48" fmla="*/ 125 w 131"/>
                <a:gd name="T49" fmla="*/ 228 h 240"/>
                <a:gd name="T50" fmla="*/ 120 w 131"/>
                <a:gd name="T51" fmla="*/ 205 h 240"/>
                <a:gd name="T52" fmla="*/ 125 w 131"/>
                <a:gd name="T53" fmla="*/ 209 h 240"/>
                <a:gd name="T54" fmla="*/ 130 w 131"/>
                <a:gd name="T55" fmla="*/ 209 h 240"/>
                <a:gd name="T56" fmla="*/ 129 w 131"/>
                <a:gd name="T57" fmla="*/ 204 h 240"/>
                <a:gd name="T58" fmla="*/ 118 w 131"/>
                <a:gd name="T59" fmla="*/ 193 h 240"/>
                <a:gd name="T60" fmla="*/ 110 w 131"/>
                <a:gd name="T61" fmla="*/ 184 h 240"/>
                <a:gd name="T62" fmla="*/ 89 w 131"/>
                <a:gd name="T63" fmla="*/ 109 h 240"/>
                <a:gd name="T64" fmla="*/ 85 w 131"/>
                <a:gd name="T65" fmla="*/ 80 h 240"/>
                <a:gd name="T66" fmla="*/ 0 w 131"/>
                <a:gd name="T67" fmla="*/ 0 h 240"/>
                <a:gd name="T68" fmla="*/ 0 w 131"/>
                <a:gd name="T69" fmla="*/ 141 h 240"/>
                <a:gd name="T70" fmla="*/ 57 w 131"/>
                <a:gd name="T71" fmla="*/ 195 h 240"/>
                <a:gd name="T72" fmla="*/ 54 w 131"/>
                <a:gd name="T73" fmla="*/ 175 h 240"/>
                <a:gd name="T74" fmla="*/ 46 w 131"/>
                <a:gd name="T75" fmla="*/ 135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1" h="240">
                  <a:moveTo>
                    <a:pt x="46" y="135"/>
                  </a:moveTo>
                  <a:cubicBezTo>
                    <a:pt x="46" y="123"/>
                    <a:pt x="49" y="113"/>
                    <a:pt x="54" y="103"/>
                  </a:cubicBezTo>
                  <a:cubicBezTo>
                    <a:pt x="57" y="109"/>
                    <a:pt x="60" y="113"/>
                    <a:pt x="62" y="114"/>
                  </a:cubicBezTo>
                  <a:cubicBezTo>
                    <a:pt x="64" y="117"/>
                    <a:pt x="62" y="133"/>
                    <a:pt x="75" y="155"/>
                  </a:cubicBezTo>
                  <a:cubicBezTo>
                    <a:pt x="79" y="163"/>
                    <a:pt x="90" y="185"/>
                    <a:pt x="92" y="191"/>
                  </a:cubicBezTo>
                  <a:cubicBezTo>
                    <a:pt x="92" y="195"/>
                    <a:pt x="92" y="199"/>
                    <a:pt x="92" y="203"/>
                  </a:cubicBezTo>
                  <a:cubicBezTo>
                    <a:pt x="93" y="205"/>
                    <a:pt x="93" y="211"/>
                    <a:pt x="95" y="213"/>
                  </a:cubicBezTo>
                  <a:cubicBezTo>
                    <a:pt x="98" y="228"/>
                    <a:pt x="98" y="228"/>
                    <a:pt x="98" y="228"/>
                  </a:cubicBezTo>
                  <a:cubicBezTo>
                    <a:pt x="98" y="230"/>
                    <a:pt x="99" y="231"/>
                    <a:pt x="101" y="230"/>
                  </a:cubicBezTo>
                  <a:cubicBezTo>
                    <a:pt x="103" y="230"/>
                    <a:pt x="103" y="228"/>
                    <a:pt x="103" y="227"/>
                  </a:cubicBezTo>
                  <a:cubicBezTo>
                    <a:pt x="101" y="216"/>
                    <a:pt x="101" y="216"/>
                    <a:pt x="101" y="216"/>
                  </a:cubicBezTo>
                  <a:cubicBezTo>
                    <a:pt x="101" y="216"/>
                    <a:pt x="102" y="216"/>
                    <a:pt x="102" y="217"/>
                  </a:cubicBezTo>
                  <a:cubicBezTo>
                    <a:pt x="106" y="237"/>
                    <a:pt x="106" y="237"/>
                    <a:pt x="106" y="237"/>
                  </a:cubicBezTo>
                  <a:cubicBezTo>
                    <a:pt x="107" y="239"/>
                    <a:pt x="108" y="240"/>
                    <a:pt x="110" y="239"/>
                  </a:cubicBezTo>
                  <a:cubicBezTo>
                    <a:pt x="111" y="239"/>
                    <a:pt x="112" y="237"/>
                    <a:pt x="112" y="236"/>
                  </a:cubicBezTo>
                  <a:cubicBezTo>
                    <a:pt x="108" y="216"/>
                    <a:pt x="108" y="216"/>
                    <a:pt x="108" y="216"/>
                  </a:cubicBezTo>
                  <a:cubicBezTo>
                    <a:pt x="108" y="216"/>
                    <a:pt x="109" y="216"/>
                    <a:pt x="109" y="216"/>
                  </a:cubicBezTo>
                  <a:cubicBezTo>
                    <a:pt x="114" y="237"/>
                    <a:pt x="114" y="237"/>
                    <a:pt x="114" y="237"/>
                  </a:cubicBezTo>
                  <a:cubicBezTo>
                    <a:pt x="114" y="239"/>
                    <a:pt x="115" y="240"/>
                    <a:pt x="117" y="240"/>
                  </a:cubicBezTo>
                  <a:cubicBezTo>
                    <a:pt x="119" y="239"/>
                    <a:pt x="120" y="238"/>
                    <a:pt x="119" y="236"/>
                  </a:cubicBezTo>
                  <a:cubicBezTo>
                    <a:pt x="115" y="213"/>
                    <a:pt x="115" y="213"/>
                    <a:pt x="115" y="213"/>
                  </a:cubicBezTo>
                  <a:cubicBezTo>
                    <a:pt x="115" y="213"/>
                    <a:pt x="115" y="212"/>
                    <a:pt x="116" y="212"/>
                  </a:cubicBezTo>
                  <a:cubicBezTo>
                    <a:pt x="119" y="229"/>
                    <a:pt x="119" y="229"/>
                    <a:pt x="119" y="229"/>
                  </a:cubicBezTo>
                  <a:cubicBezTo>
                    <a:pt x="119" y="230"/>
                    <a:pt x="121" y="231"/>
                    <a:pt x="123" y="231"/>
                  </a:cubicBezTo>
                  <a:cubicBezTo>
                    <a:pt x="124" y="231"/>
                    <a:pt x="125" y="229"/>
                    <a:pt x="125" y="228"/>
                  </a:cubicBezTo>
                  <a:cubicBezTo>
                    <a:pt x="120" y="205"/>
                    <a:pt x="120" y="205"/>
                    <a:pt x="120" y="205"/>
                  </a:cubicBezTo>
                  <a:cubicBezTo>
                    <a:pt x="125" y="209"/>
                    <a:pt x="125" y="209"/>
                    <a:pt x="125" y="209"/>
                  </a:cubicBezTo>
                  <a:cubicBezTo>
                    <a:pt x="126" y="211"/>
                    <a:pt x="128" y="210"/>
                    <a:pt x="130" y="209"/>
                  </a:cubicBezTo>
                  <a:cubicBezTo>
                    <a:pt x="131" y="208"/>
                    <a:pt x="131" y="206"/>
                    <a:pt x="129" y="204"/>
                  </a:cubicBezTo>
                  <a:cubicBezTo>
                    <a:pt x="118" y="193"/>
                    <a:pt x="118" y="193"/>
                    <a:pt x="118" y="193"/>
                  </a:cubicBezTo>
                  <a:cubicBezTo>
                    <a:pt x="116" y="190"/>
                    <a:pt x="113" y="186"/>
                    <a:pt x="110" y="184"/>
                  </a:cubicBezTo>
                  <a:cubicBezTo>
                    <a:pt x="110" y="181"/>
                    <a:pt x="99" y="125"/>
                    <a:pt x="89" y="109"/>
                  </a:cubicBezTo>
                  <a:cubicBezTo>
                    <a:pt x="84" y="102"/>
                    <a:pt x="84" y="92"/>
                    <a:pt x="85" y="80"/>
                  </a:cubicBezTo>
                  <a:cubicBezTo>
                    <a:pt x="0" y="0"/>
                    <a:pt x="0" y="0"/>
                    <a:pt x="0" y="0"/>
                  </a:cubicBezTo>
                  <a:cubicBezTo>
                    <a:pt x="0" y="141"/>
                    <a:pt x="0" y="141"/>
                    <a:pt x="0" y="141"/>
                  </a:cubicBezTo>
                  <a:cubicBezTo>
                    <a:pt x="57" y="195"/>
                    <a:pt x="57" y="195"/>
                    <a:pt x="57" y="195"/>
                  </a:cubicBezTo>
                  <a:cubicBezTo>
                    <a:pt x="56" y="188"/>
                    <a:pt x="55" y="181"/>
                    <a:pt x="54" y="175"/>
                  </a:cubicBezTo>
                  <a:cubicBezTo>
                    <a:pt x="51" y="161"/>
                    <a:pt x="46" y="149"/>
                    <a:pt x="46" y="135"/>
                  </a:cubicBezTo>
                  <a:close/>
                </a:path>
              </a:pathLst>
            </a:custGeom>
            <a:solidFill>
              <a:schemeClr val="accent2"/>
            </a:solidFill>
            <a:ln>
              <a:noFill/>
            </a:ln>
          </p:spPr>
          <p:txBody>
            <a:bodyPr vert="horz" wrap="square" lIns="182895" tIns="91448" rIns="182895" bIns="91448" numCol="1" anchor="t" anchorCtr="0" compatLnSpc="1">
              <a:prstTxWarp prst="textNoShape">
                <a:avLst/>
              </a:prstTxWarp>
            </a:bodyPr>
            <a:lstStyle/>
            <a:p>
              <a:endParaRPr lang="en-US" sz="2701" dirty="0"/>
            </a:p>
          </p:txBody>
        </p:sp>
        <p:sp>
          <p:nvSpPr>
            <p:cNvPr id="40" name="Freeform 20"/>
            <p:cNvSpPr>
              <a:spLocks/>
            </p:cNvSpPr>
            <p:nvPr/>
          </p:nvSpPr>
          <p:spPr bwMode="auto">
            <a:xfrm>
              <a:off x="3895770" y="6527100"/>
              <a:ext cx="942856" cy="2932659"/>
            </a:xfrm>
            <a:custGeom>
              <a:avLst/>
              <a:gdLst>
                <a:gd name="T0" fmla="*/ 0 w 62"/>
                <a:gd name="T1" fmla="*/ 83 h 192"/>
                <a:gd name="T2" fmla="*/ 3 w 62"/>
                <a:gd name="T3" fmla="*/ 83 h 192"/>
                <a:gd name="T4" fmla="*/ 8 w 62"/>
                <a:gd name="T5" fmla="*/ 148 h 192"/>
                <a:gd name="T6" fmla="*/ 53 w 62"/>
                <a:gd name="T7" fmla="*/ 192 h 192"/>
                <a:gd name="T8" fmla="*/ 59 w 62"/>
                <a:gd name="T9" fmla="*/ 139 h 192"/>
                <a:gd name="T10" fmla="*/ 59 w 62"/>
                <a:gd name="T11" fmla="*/ 82 h 192"/>
                <a:gd name="T12" fmla="*/ 57 w 62"/>
                <a:gd name="T13" fmla="*/ 54 h 192"/>
                <a:gd name="T14" fmla="*/ 0 w 62"/>
                <a:gd name="T15" fmla="*/ 0 h 192"/>
                <a:gd name="T16" fmla="*/ 0 w 62"/>
                <a:gd name="T17" fmla="*/ 8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192">
                  <a:moveTo>
                    <a:pt x="0" y="83"/>
                  </a:moveTo>
                  <a:cubicBezTo>
                    <a:pt x="3" y="83"/>
                    <a:pt x="3" y="83"/>
                    <a:pt x="3" y="83"/>
                  </a:cubicBezTo>
                  <a:cubicBezTo>
                    <a:pt x="2" y="101"/>
                    <a:pt x="4" y="125"/>
                    <a:pt x="8" y="148"/>
                  </a:cubicBezTo>
                  <a:cubicBezTo>
                    <a:pt x="53" y="192"/>
                    <a:pt x="53" y="192"/>
                    <a:pt x="53" y="192"/>
                  </a:cubicBezTo>
                  <a:cubicBezTo>
                    <a:pt x="53" y="180"/>
                    <a:pt x="55" y="160"/>
                    <a:pt x="59" y="139"/>
                  </a:cubicBezTo>
                  <a:cubicBezTo>
                    <a:pt x="62" y="122"/>
                    <a:pt x="61" y="100"/>
                    <a:pt x="59" y="82"/>
                  </a:cubicBezTo>
                  <a:cubicBezTo>
                    <a:pt x="59" y="72"/>
                    <a:pt x="58" y="62"/>
                    <a:pt x="57" y="54"/>
                  </a:cubicBezTo>
                  <a:cubicBezTo>
                    <a:pt x="0" y="0"/>
                    <a:pt x="0" y="0"/>
                    <a:pt x="0" y="0"/>
                  </a:cubicBezTo>
                  <a:lnTo>
                    <a:pt x="0" y="83"/>
                  </a:lnTo>
                  <a:close/>
                </a:path>
              </a:pathLst>
            </a:custGeom>
            <a:solidFill>
              <a:schemeClr val="accent3"/>
            </a:solidFill>
            <a:ln>
              <a:noFill/>
            </a:ln>
          </p:spPr>
          <p:txBody>
            <a:bodyPr vert="horz" wrap="square" lIns="182895" tIns="91448" rIns="182895" bIns="91448" numCol="1" anchor="t" anchorCtr="0" compatLnSpc="1">
              <a:prstTxWarp prst="textNoShape">
                <a:avLst/>
              </a:prstTxWarp>
            </a:bodyPr>
            <a:lstStyle/>
            <a:p>
              <a:endParaRPr lang="en-US" sz="2701" dirty="0"/>
            </a:p>
          </p:txBody>
        </p:sp>
        <p:sp>
          <p:nvSpPr>
            <p:cNvPr id="41" name="Freeform 21"/>
            <p:cNvSpPr>
              <a:spLocks/>
            </p:cNvSpPr>
            <p:nvPr/>
          </p:nvSpPr>
          <p:spPr bwMode="auto">
            <a:xfrm>
              <a:off x="3895771" y="3200401"/>
              <a:ext cx="1310957" cy="2396515"/>
            </a:xfrm>
            <a:custGeom>
              <a:avLst/>
              <a:gdLst>
                <a:gd name="T0" fmla="*/ 85 w 86"/>
                <a:gd name="T1" fmla="*/ 153 h 157"/>
                <a:gd name="T2" fmla="*/ 77 w 86"/>
                <a:gd name="T3" fmla="*/ 108 h 157"/>
                <a:gd name="T4" fmla="*/ 51 w 86"/>
                <a:gd name="T5" fmla="*/ 97 h 157"/>
                <a:gd name="T6" fmla="*/ 22 w 86"/>
                <a:gd name="T7" fmla="*/ 82 h 157"/>
                <a:gd name="T8" fmla="*/ 22 w 86"/>
                <a:gd name="T9" fmla="*/ 66 h 157"/>
                <a:gd name="T10" fmla="*/ 28 w 86"/>
                <a:gd name="T11" fmla="*/ 52 h 157"/>
                <a:gd name="T12" fmla="*/ 30 w 86"/>
                <a:gd name="T13" fmla="*/ 34 h 157"/>
                <a:gd name="T14" fmla="*/ 1 w 86"/>
                <a:gd name="T15" fmla="*/ 0 h 157"/>
                <a:gd name="T16" fmla="*/ 0 w 86"/>
                <a:gd name="T17" fmla="*/ 1 h 157"/>
                <a:gd name="T18" fmla="*/ 0 w 86"/>
                <a:gd name="T19" fmla="*/ 77 h 157"/>
                <a:gd name="T20" fmla="*/ 85 w 86"/>
                <a:gd name="T21" fmla="*/ 157 h 157"/>
                <a:gd name="T22" fmla="*/ 85 w 86"/>
                <a:gd name="T23" fmla="*/ 153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57">
                  <a:moveTo>
                    <a:pt x="85" y="153"/>
                  </a:moveTo>
                  <a:cubicBezTo>
                    <a:pt x="86" y="128"/>
                    <a:pt x="79" y="113"/>
                    <a:pt x="77" y="108"/>
                  </a:cubicBezTo>
                  <a:cubicBezTo>
                    <a:pt x="73" y="97"/>
                    <a:pt x="62" y="98"/>
                    <a:pt x="51" y="97"/>
                  </a:cubicBezTo>
                  <a:cubicBezTo>
                    <a:pt x="39" y="94"/>
                    <a:pt x="30" y="90"/>
                    <a:pt x="22" y="82"/>
                  </a:cubicBezTo>
                  <a:cubicBezTo>
                    <a:pt x="22" y="66"/>
                    <a:pt x="22" y="66"/>
                    <a:pt x="22" y="66"/>
                  </a:cubicBezTo>
                  <a:cubicBezTo>
                    <a:pt x="25" y="62"/>
                    <a:pt x="27" y="58"/>
                    <a:pt x="28" y="52"/>
                  </a:cubicBezTo>
                  <a:cubicBezTo>
                    <a:pt x="34" y="50"/>
                    <a:pt x="38" y="31"/>
                    <a:pt x="30" y="34"/>
                  </a:cubicBezTo>
                  <a:cubicBezTo>
                    <a:pt x="29" y="15"/>
                    <a:pt x="22" y="1"/>
                    <a:pt x="1" y="0"/>
                  </a:cubicBezTo>
                  <a:cubicBezTo>
                    <a:pt x="1" y="0"/>
                    <a:pt x="0" y="1"/>
                    <a:pt x="0" y="1"/>
                  </a:cubicBezTo>
                  <a:cubicBezTo>
                    <a:pt x="0" y="77"/>
                    <a:pt x="0" y="77"/>
                    <a:pt x="0" y="77"/>
                  </a:cubicBezTo>
                  <a:cubicBezTo>
                    <a:pt x="85" y="157"/>
                    <a:pt x="85" y="157"/>
                    <a:pt x="85" y="157"/>
                  </a:cubicBezTo>
                  <a:cubicBezTo>
                    <a:pt x="85" y="156"/>
                    <a:pt x="85" y="154"/>
                    <a:pt x="85" y="153"/>
                  </a:cubicBezTo>
                  <a:close/>
                </a:path>
              </a:pathLst>
            </a:custGeom>
            <a:solidFill>
              <a:schemeClr val="accent1"/>
            </a:solidFill>
            <a:ln>
              <a:noFill/>
            </a:ln>
          </p:spPr>
          <p:txBody>
            <a:bodyPr vert="horz" wrap="square" lIns="182895" tIns="91448" rIns="182895" bIns="91448" numCol="1" anchor="t" anchorCtr="0" compatLnSpc="1">
              <a:prstTxWarp prst="textNoShape">
                <a:avLst/>
              </a:prstTxWarp>
            </a:bodyPr>
            <a:lstStyle/>
            <a:p>
              <a:endParaRPr lang="en-US" sz="2701" dirty="0"/>
            </a:p>
          </p:txBody>
        </p:sp>
      </p:grpSp>
    </p:spTree>
    <p:extLst>
      <p:ext uri="{BB962C8B-B14F-4D97-AF65-F5344CB8AC3E}">
        <p14:creationId xmlns:p14="http://schemas.microsoft.com/office/powerpoint/2010/main" val="10105289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5619232" y="1867222"/>
            <a:ext cx="7064755"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Organization Diagram</a:t>
            </a:r>
          </a:p>
        </p:txBody>
      </p:sp>
      <p:sp>
        <p:nvSpPr>
          <p:cNvPr id="23" name="TextBox 22"/>
          <p:cNvSpPr txBox="1"/>
          <p:nvPr/>
        </p:nvSpPr>
        <p:spPr>
          <a:xfrm>
            <a:off x="4999895" y="2841948"/>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sp>
        <p:nvSpPr>
          <p:cNvPr id="28" name="Rectangle 27"/>
          <p:cNvSpPr/>
          <p:nvPr/>
        </p:nvSpPr>
        <p:spPr>
          <a:xfrm>
            <a:off x="2707398" y="2456689"/>
            <a:ext cx="12873204" cy="8914162"/>
          </a:xfrm>
          <a:prstGeom prst="rect">
            <a:avLst/>
          </a:prstGeom>
          <a:ln>
            <a:noFill/>
          </a:ln>
        </p:spPr>
      </p:sp>
      <p:sp>
        <p:nvSpPr>
          <p:cNvPr id="29" name="Freeform 28"/>
          <p:cNvSpPr/>
          <p:nvPr/>
        </p:nvSpPr>
        <p:spPr>
          <a:xfrm>
            <a:off x="9142168" y="6347902"/>
            <a:ext cx="1702782" cy="606204"/>
          </a:xfrm>
          <a:custGeom>
            <a:avLst/>
            <a:gdLst/>
            <a:ahLst/>
            <a:cxnLst/>
            <a:rect l="0" t="0" r="0" b="0"/>
            <a:pathLst>
              <a:path>
                <a:moveTo>
                  <a:pt x="0" y="0"/>
                </a:moveTo>
                <a:lnTo>
                  <a:pt x="0" y="647029"/>
                </a:lnTo>
                <a:lnTo>
                  <a:pt x="2269785" y="647029"/>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0" name="Freeform 29"/>
          <p:cNvSpPr/>
          <p:nvPr/>
        </p:nvSpPr>
        <p:spPr>
          <a:xfrm>
            <a:off x="7439412" y="6347902"/>
            <a:ext cx="1702754" cy="606204"/>
          </a:xfrm>
          <a:custGeom>
            <a:avLst/>
            <a:gdLst/>
            <a:ahLst/>
            <a:cxnLst/>
            <a:rect l="0" t="0" r="0" b="0"/>
            <a:pathLst>
              <a:path>
                <a:moveTo>
                  <a:pt x="2269748" y="0"/>
                </a:moveTo>
                <a:lnTo>
                  <a:pt x="2269748" y="647029"/>
                </a:lnTo>
                <a:lnTo>
                  <a:pt x="0" y="647029"/>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2" name="Freeform 31"/>
          <p:cNvSpPr/>
          <p:nvPr/>
        </p:nvSpPr>
        <p:spPr>
          <a:xfrm>
            <a:off x="13031298" y="8502049"/>
            <a:ext cx="462504" cy="1062790"/>
          </a:xfrm>
          <a:custGeom>
            <a:avLst/>
            <a:gdLst/>
            <a:ahLst/>
            <a:cxnLst/>
            <a:rect l="0" t="0" r="0" b="0"/>
            <a:pathLst>
              <a:path>
                <a:moveTo>
                  <a:pt x="0" y="0"/>
                </a:moveTo>
                <a:lnTo>
                  <a:pt x="0" y="1134364"/>
                </a:lnTo>
                <a:lnTo>
                  <a:pt x="616511" y="1134364"/>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3" name="Freeform 32"/>
          <p:cNvSpPr/>
          <p:nvPr/>
        </p:nvSpPr>
        <p:spPr>
          <a:xfrm>
            <a:off x="9142166" y="6347900"/>
            <a:ext cx="5000135" cy="1814553"/>
          </a:xfrm>
          <a:custGeom>
            <a:avLst/>
            <a:gdLst/>
            <a:ahLst/>
            <a:cxnLst/>
            <a:rect l="0" t="0" r="0" b="0"/>
            <a:pathLst>
              <a:path>
                <a:moveTo>
                  <a:pt x="0" y="0"/>
                </a:moveTo>
                <a:lnTo>
                  <a:pt x="0" y="1548004"/>
                </a:lnTo>
                <a:lnTo>
                  <a:pt x="6665110" y="1548004"/>
                </a:lnTo>
                <a:lnTo>
                  <a:pt x="6665110" y="1936755"/>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4" name="Freeform 33"/>
          <p:cNvSpPr/>
          <p:nvPr/>
        </p:nvSpPr>
        <p:spPr>
          <a:xfrm>
            <a:off x="9785578" y="8502049"/>
            <a:ext cx="247809" cy="1062790"/>
          </a:xfrm>
          <a:custGeom>
            <a:avLst/>
            <a:gdLst/>
            <a:ahLst/>
            <a:cxnLst/>
            <a:rect l="0" t="0" r="0" b="0"/>
            <a:pathLst>
              <a:path>
                <a:moveTo>
                  <a:pt x="0" y="0"/>
                </a:moveTo>
                <a:lnTo>
                  <a:pt x="0" y="1134364"/>
                </a:lnTo>
                <a:lnTo>
                  <a:pt x="330326" y="1134364"/>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2" name="Freeform 41"/>
          <p:cNvSpPr/>
          <p:nvPr/>
        </p:nvSpPr>
        <p:spPr>
          <a:xfrm>
            <a:off x="9142166" y="6347900"/>
            <a:ext cx="1754416" cy="1814553"/>
          </a:xfrm>
          <a:custGeom>
            <a:avLst/>
            <a:gdLst/>
            <a:ahLst/>
            <a:cxnLst/>
            <a:rect l="0" t="0" r="0" b="0"/>
            <a:pathLst>
              <a:path>
                <a:moveTo>
                  <a:pt x="0" y="0"/>
                </a:moveTo>
                <a:lnTo>
                  <a:pt x="0" y="1548004"/>
                </a:lnTo>
                <a:lnTo>
                  <a:pt x="2338612" y="1548004"/>
                </a:lnTo>
                <a:lnTo>
                  <a:pt x="2338612" y="1936755"/>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3" name="Freeform 42"/>
          <p:cNvSpPr/>
          <p:nvPr/>
        </p:nvSpPr>
        <p:spPr>
          <a:xfrm>
            <a:off x="6230889" y="8502049"/>
            <a:ext cx="305137" cy="1062790"/>
          </a:xfrm>
          <a:custGeom>
            <a:avLst/>
            <a:gdLst/>
            <a:ahLst/>
            <a:cxnLst/>
            <a:rect l="0" t="0" r="0" b="0"/>
            <a:pathLst>
              <a:path>
                <a:moveTo>
                  <a:pt x="0" y="0"/>
                </a:moveTo>
                <a:lnTo>
                  <a:pt x="0" y="1134364"/>
                </a:lnTo>
                <a:lnTo>
                  <a:pt x="406744" y="1134364"/>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4" name="Freeform 43"/>
          <p:cNvSpPr/>
          <p:nvPr/>
        </p:nvSpPr>
        <p:spPr>
          <a:xfrm>
            <a:off x="7341894" y="6347900"/>
            <a:ext cx="1800272" cy="1814553"/>
          </a:xfrm>
          <a:custGeom>
            <a:avLst/>
            <a:gdLst/>
            <a:ahLst/>
            <a:cxnLst/>
            <a:rect l="0" t="0" r="0" b="0"/>
            <a:pathLst>
              <a:path>
                <a:moveTo>
                  <a:pt x="2399738" y="0"/>
                </a:moveTo>
                <a:lnTo>
                  <a:pt x="2399738" y="1548004"/>
                </a:lnTo>
                <a:lnTo>
                  <a:pt x="0" y="1548004"/>
                </a:lnTo>
                <a:lnTo>
                  <a:pt x="0" y="1936755"/>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5" name="Freeform 44"/>
          <p:cNvSpPr/>
          <p:nvPr/>
        </p:nvSpPr>
        <p:spPr>
          <a:xfrm>
            <a:off x="2985149" y="8502049"/>
            <a:ext cx="247830" cy="1062790"/>
          </a:xfrm>
          <a:custGeom>
            <a:avLst/>
            <a:gdLst/>
            <a:ahLst/>
            <a:cxnLst/>
            <a:rect l="0" t="0" r="0" b="0"/>
            <a:pathLst>
              <a:path>
                <a:moveTo>
                  <a:pt x="0" y="0"/>
                </a:moveTo>
                <a:lnTo>
                  <a:pt x="0" y="1134364"/>
                </a:lnTo>
                <a:lnTo>
                  <a:pt x="330354" y="1134364"/>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6" name="Freeform 45"/>
          <p:cNvSpPr/>
          <p:nvPr/>
        </p:nvSpPr>
        <p:spPr>
          <a:xfrm>
            <a:off x="4096154" y="6347900"/>
            <a:ext cx="5046012" cy="1814553"/>
          </a:xfrm>
          <a:custGeom>
            <a:avLst/>
            <a:gdLst/>
            <a:ahLst/>
            <a:cxnLst/>
            <a:rect l="0" t="0" r="0" b="0"/>
            <a:pathLst>
              <a:path>
                <a:moveTo>
                  <a:pt x="6726264" y="0"/>
                </a:moveTo>
                <a:lnTo>
                  <a:pt x="6726264" y="1548004"/>
                </a:lnTo>
                <a:lnTo>
                  <a:pt x="0" y="1548004"/>
                </a:lnTo>
                <a:lnTo>
                  <a:pt x="0" y="1936755"/>
                </a:lnTo>
              </a:path>
            </a:pathLst>
          </a:custGeom>
          <a:noFill/>
          <a:ln>
            <a:solidFill>
              <a:schemeClr val="tx1"/>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7" name="Freeform 46"/>
          <p:cNvSpPr/>
          <p:nvPr/>
        </p:nvSpPr>
        <p:spPr>
          <a:xfrm>
            <a:off x="7753410" y="5457883"/>
            <a:ext cx="2777513" cy="890019"/>
          </a:xfrm>
          <a:custGeom>
            <a:avLst/>
            <a:gdLst>
              <a:gd name="connsiteX0" fmla="*/ 0 w 3702386"/>
              <a:gd name="connsiteY0" fmla="*/ 0 h 949958"/>
              <a:gd name="connsiteX1" fmla="*/ 3702386 w 3702386"/>
              <a:gd name="connsiteY1" fmla="*/ 0 h 949958"/>
              <a:gd name="connsiteX2" fmla="*/ 3702386 w 3702386"/>
              <a:gd name="connsiteY2" fmla="*/ 949958 h 949958"/>
              <a:gd name="connsiteX3" fmla="*/ 0 w 3702386"/>
              <a:gd name="connsiteY3" fmla="*/ 949958 h 949958"/>
              <a:gd name="connsiteX4" fmla="*/ 0 w 3702386"/>
              <a:gd name="connsiteY4" fmla="*/ 0 h 949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2386" h="949958">
                <a:moveTo>
                  <a:pt x="0" y="0"/>
                </a:moveTo>
                <a:lnTo>
                  <a:pt x="3702386" y="0"/>
                </a:lnTo>
                <a:lnTo>
                  <a:pt x="3702386" y="949958"/>
                </a:lnTo>
                <a:lnTo>
                  <a:pt x="0" y="949958"/>
                </a:lnTo>
                <a:lnTo>
                  <a:pt x="0" y="0"/>
                </a:lnTo>
                <a:close/>
              </a:path>
            </a:pathLst>
          </a:custGeom>
          <a:solidFill>
            <a:schemeClr val="tx2"/>
          </a:solidFill>
          <a:ln>
            <a:solidFill>
              <a:srgbClr val="F9F9F9"/>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287" tIns="4287" rIns="4287" bIns="4287" numCol="1" spcCol="1270" anchor="ctr" anchorCtr="0">
            <a:noAutofit/>
          </a:bodyPr>
          <a:lstStyle/>
          <a:p>
            <a:pPr algn="ctr" defTabSz="300118">
              <a:lnSpc>
                <a:spcPct val="90000"/>
              </a:lnSpc>
              <a:spcBef>
                <a:spcPct val="0"/>
              </a:spcBef>
              <a:spcAft>
                <a:spcPct val="35000"/>
              </a:spcAft>
            </a:pPr>
            <a:r>
              <a:rPr lang="en-US" sz="2101" dirty="0">
                <a:latin typeface="Lato Light" charset="0"/>
                <a:ea typeface="Lato Light" charset="0"/>
                <a:cs typeface="Lato Light" charset="0"/>
              </a:rPr>
              <a:t>CEO &amp; Founder</a:t>
            </a:r>
          </a:p>
        </p:txBody>
      </p:sp>
      <p:sp>
        <p:nvSpPr>
          <p:cNvPr id="48" name="Freeform 47"/>
          <p:cNvSpPr/>
          <p:nvPr/>
        </p:nvSpPr>
        <p:spPr>
          <a:xfrm>
            <a:off x="2707398" y="7766479"/>
            <a:ext cx="2777513" cy="735572"/>
          </a:xfrm>
          <a:custGeom>
            <a:avLst/>
            <a:gdLst>
              <a:gd name="connsiteX0" fmla="*/ 0 w 3702386"/>
              <a:gd name="connsiteY0" fmla="*/ 0 h 785109"/>
              <a:gd name="connsiteX1" fmla="*/ 3702386 w 3702386"/>
              <a:gd name="connsiteY1" fmla="*/ 0 h 785109"/>
              <a:gd name="connsiteX2" fmla="*/ 3702386 w 3702386"/>
              <a:gd name="connsiteY2" fmla="*/ 785109 h 785109"/>
              <a:gd name="connsiteX3" fmla="*/ 0 w 3702386"/>
              <a:gd name="connsiteY3" fmla="*/ 785109 h 785109"/>
              <a:gd name="connsiteX4" fmla="*/ 0 w 3702386"/>
              <a:gd name="connsiteY4" fmla="*/ 0 h 7851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2386" h="785109">
                <a:moveTo>
                  <a:pt x="0" y="0"/>
                </a:moveTo>
                <a:lnTo>
                  <a:pt x="3702386" y="0"/>
                </a:lnTo>
                <a:lnTo>
                  <a:pt x="3702386" y="785109"/>
                </a:lnTo>
                <a:lnTo>
                  <a:pt x="0" y="785109"/>
                </a:lnTo>
                <a:lnTo>
                  <a:pt x="0" y="0"/>
                </a:lnTo>
                <a:close/>
              </a:path>
            </a:pathLst>
          </a:custGeom>
          <a:solidFill>
            <a:schemeClr val="accent2"/>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287" tIns="4287" rIns="4287" bIns="4287" numCol="1" spcCol="1270" anchor="ctr" anchorCtr="0">
            <a:noAutofit/>
          </a:bodyPr>
          <a:lstStyle/>
          <a:p>
            <a:pPr algn="ctr" defTabSz="300118">
              <a:lnSpc>
                <a:spcPct val="90000"/>
              </a:lnSpc>
              <a:spcBef>
                <a:spcPct val="0"/>
              </a:spcBef>
              <a:spcAft>
                <a:spcPct val="35000"/>
              </a:spcAft>
            </a:pPr>
            <a:r>
              <a:rPr lang="en-US" sz="2101" dirty="0">
                <a:latin typeface="Lato Light" charset="0"/>
                <a:ea typeface="Lato Light" charset="0"/>
                <a:cs typeface="Lato Light" charset="0"/>
              </a:rPr>
              <a:t>Human Resource</a:t>
            </a:r>
          </a:p>
        </p:txBody>
      </p:sp>
      <p:sp>
        <p:nvSpPr>
          <p:cNvPr id="49" name="Freeform 48"/>
          <p:cNvSpPr/>
          <p:nvPr/>
        </p:nvSpPr>
        <p:spPr>
          <a:xfrm>
            <a:off x="3232981" y="9230495"/>
            <a:ext cx="2295476" cy="668693"/>
          </a:xfrm>
          <a:custGeom>
            <a:avLst/>
            <a:gdLst>
              <a:gd name="connsiteX0" fmla="*/ 0 w 3059837"/>
              <a:gd name="connsiteY0" fmla="*/ 0 h 713727"/>
              <a:gd name="connsiteX1" fmla="*/ 3059837 w 3059837"/>
              <a:gd name="connsiteY1" fmla="*/ 0 h 713727"/>
              <a:gd name="connsiteX2" fmla="*/ 3059837 w 3059837"/>
              <a:gd name="connsiteY2" fmla="*/ 713727 h 713727"/>
              <a:gd name="connsiteX3" fmla="*/ 0 w 3059837"/>
              <a:gd name="connsiteY3" fmla="*/ 713727 h 713727"/>
              <a:gd name="connsiteX4" fmla="*/ 0 w 3059837"/>
              <a:gd name="connsiteY4" fmla="*/ 0 h 7137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9837" h="713727">
                <a:moveTo>
                  <a:pt x="0" y="0"/>
                </a:moveTo>
                <a:lnTo>
                  <a:pt x="3059837" y="0"/>
                </a:lnTo>
                <a:lnTo>
                  <a:pt x="3059837" y="713727"/>
                </a:lnTo>
                <a:lnTo>
                  <a:pt x="0" y="713727"/>
                </a:lnTo>
                <a:lnTo>
                  <a:pt x="0" y="0"/>
                </a:lnTo>
                <a:close/>
              </a:path>
            </a:pathLst>
          </a:custGeom>
          <a:solidFill>
            <a:schemeClr val="accent3"/>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287" tIns="4287" rIns="4287" bIns="4287" numCol="1" spcCol="1270" anchor="ctr" anchorCtr="0">
            <a:noAutofit/>
          </a:bodyPr>
          <a:lstStyle/>
          <a:p>
            <a:pPr algn="ctr" defTabSz="300118">
              <a:lnSpc>
                <a:spcPct val="90000"/>
              </a:lnSpc>
              <a:spcBef>
                <a:spcPct val="0"/>
              </a:spcBef>
              <a:spcAft>
                <a:spcPct val="35000"/>
              </a:spcAft>
            </a:pPr>
            <a:r>
              <a:rPr lang="en-US" sz="2101" dirty="0">
                <a:solidFill>
                  <a:schemeClr val="bg1"/>
                </a:solidFill>
                <a:latin typeface="Lato Light" charset="0"/>
                <a:ea typeface="Lato Light" charset="0"/>
                <a:cs typeface="Lato Light" charset="0"/>
              </a:rPr>
              <a:t>Department</a:t>
            </a:r>
          </a:p>
        </p:txBody>
      </p:sp>
      <p:sp>
        <p:nvSpPr>
          <p:cNvPr id="50" name="Freeform 49"/>
          <p:cNvSpPr/>
          <p:nvPr/>
        </p:nvSpPr>
        <p:spPr>
          <a:xfrm>
            <a:off x="5953137" y="7766479"/>
            <a:ext cx="2777513" cy="735572"/>
          </a:xfrm>
          <a:custGeom>
            <a:avLst/>
            <a:gdLst>
              <a:gd name="connsiteX0" fmla="*/ 0 w 3702386"/>
              <a:gd name="connsiteY0" fmla="*/ 0 h 785109"/>
              <a:gd name="connsiteX1" fmla="*/ 3702386 w 3702386"/>
              <a:gd name="connsiteY1" fmla="*/ 0 h 785109"/>
              <a:gd name="connsiteX2" fmla="*/ 3702386 w 3702386"/>
              <a:gd name="connsiteY2" fmla="*/ 785109 h 785109"/>
              <a:gd name="connsiteX3" fmla="*/ 0 w 3702386"/>
              <a:gd name="connsiteY3" fmla="*/ 785109 h 785109"/>
              <a:gd name="connsiteX4" fmla="*/ 0 w 3702386"/>
              <a:gd name="connsiteY4" fmla="*/ 0 h 7851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2386" h="785109">
                <a:moveTo>
                  <a:pt x="0" y="0"/>
                </a:moveTo>
                <a:lnTo>
                  <a:pt x="3702386" y="0"/>
                </a:lnTo>
                <a:lnTo>
                  <a:pt x="3702386" y="785109"/>
                </a:lnTo>
                <a:lnTo>
                  <a:pt x="0" y="785109"/>
                </a:lnTo>
                <a:lnTo>
                  <a:pt x="0" y="0"/>
                </a:lnTo>
                <a:close/>
              </a:path>
            </a:pathLst>
          </a:custGeom>
          <a:solidFill>
            <a:schemeClr val="accent2"/>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287" tIns="4287" rIns="4287" bIns="4287" numCol="1" spcCol="1270" anchor="ctr" anchorCtr="0">
            <a:noAutofit/>
          </a:bodyPr>
          <a:lstStyle/>
          <a:p>
            <a:pPr algn="ctr" defTabSz="300118">
              <a:lnSpc>
                <a:spcPct val="90000"/>
              </a:lnSpc>
              <a:spcBef>
                <a:spcPct val="0"/>
              </a:spcBef>
              <a:spcAft>
                <a:spcPct val="35000"/>
              </a:spcAft>
            </a:pPr>
            <a:r>
              <a:rPr lang="en-US" sz="2101" dirty="0">
                <a:latin typeface="Lato Light" charset="0"/>
                <a:ea typeface="Lato Light" charset="0"/>
                <a:cs typeface="Lato Light" charset="0"/>
              </a:rPr>
              <a:t>Finances</a:t>
            </a:r>
          </a:p>
        </p:txBody>
      </p:sp>
      <p:sp>
        <p:nvSpPr>
          <p:cNvPr id="51" name="Freeform 50"/>
          <p:cNvSpPr/>
          <p:nvPr/>
        </p:nvSpPr>
        <p:spPr>
          <a:xfrm>
            <a:off x="6536028" y="9230495"/>
            <a:ext cx="2295476" cy="668693"/>
          </a:xfrm>
          <a:custGeom>
            <a:avLst/>
            <a:gdLst>
              <a:gd name="connsiteX0" fmla="*/ 0 w 3059837"/>
              <a:gd name="connsiteY0" fmla="*/ 0 h 713727"/>
              <a:gd name="connsiteX1" fmla="*/ 3059837 w 3059837"/>
              <a:gd name="connsiteY1" fmla="*/ 0 h 713727"/>
              <a:gd name="connsiteX2" fmla="*/ 3059837 w 3059837"/>
              <a:gd name="connsiteY2" fmla="*/ 713727 h 713727"/>
              <a:gd name="connsiteX3" fmla="*/ 0 w 3059837"/>
              <a:gd name="connsiteY3" fmla="*/ 713727 h 713727"/>
              <a:gd name="connsiteX4" fmla="*/ 0 w 3059837"/>
              <a:gd name="connsiteY4" fmla="*/ 0 h 7137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9837" h="713727">
                <a:moveTo>
                  <a:pt x="0" y="0"/>
                </a:moveTo>
                <a:lnTo>
                  <a:pt x="3059837" y="0"/>
                </a:lnTo>
                <a:lnTo>
                  <a:pt x="3059837" y="713727"/>
                </a:lnTo>
                <a:lnTo>
                  <a:pt x="0" y="713727"/>
                </a:lnTo>
                <a:lnTo>
                  <a:pt x="0" y="0"/>
                </a:lnTo>
                <a:close/>
              </a:path>
            </a:pathLst>
          </a:custGeom>
          <a:solidFill>
            <a:schemeClr val="accent3"/>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287" tIns="4287" rIns="4287" bIns="4287" numCol="1" spcCol="1270" anchor="ctr" anchorCtr="0">
            <a:noAutofit/>
          </a:bodyPr>
          <a:lstStyle/>
          <a:p>
            <a:pPr algn="ctr" defTabSz="300118">
              <a:lnSpc>
                <a:spcPct val="90000"/>
              </a:lnSpc>
              <a:spcBef>
                <a:spcPct val="0"/>
              </a:spcBef>
              <a:spcAft>
                <a:spcPct val="35000"/>
              </a:spcAft>
            </a:pPr>
            <a:r>
              <a:rPr lang="en-US" sz="2101" dirty="0">
                <a:solidFill>
                  <a:schemeClr val="bg1"/>
                </a:solidFill>
                <a:latin typeface="Lato Light" charset="0"/>
                <a:ea typeface="Lato Light" charset="0"/>
                <a:cs typeface="Lato Light" charset="0"/>
              </a:rPr>
              <a:t>Section</a:t>
            </a:r>
          </a:p>
        </p:txBody>
      </p:sp>
      <p:sp>
        <p:nvSpPr>
          <p:cNvPr id="52" name="Freeform 51"/>
          <p:cNvSpPr/>
          <p:nvPr/>
        </p:nvSpPr>
        <p:spPr>
          <a:xfrm>
            <a:off x="9507826" y="7766479"/>
            <a:ext cx="2777513" cy="735572"/>
          </a:xfrm>
          <a:custGeom>
            <a:avLst/>
            <a:gdLst>
              <a:gd name="connsiteX0" fmla="*/ 0 w 3702386"/>
              <a:gd name="connsiteY0" fmla="*/ 0 h 785109"/>
              <a:gd name="connsiteX1" fmla="*/ 3702386 w 3702386"/>
              <a:gd name="connsiteY1" fmla="*/ 0 h 785109"/>
              <a:gd name="connsiteX2" fmla="*/ 3702386 w 3702386"/>
              <a:gd name="connsiteY2" fmla="*/ 785109 h 785109"/>
              <a:gd name="connsiteX3" fmla="*/ 0 w 3702386"/>
              <a:gd name="connsiteY3" fmla="*/ 785109 h 785109"/>
              <a:gd name="connsiteX4" fmla="*/ 0 w 3702386"/>
              <a:gd name="connsiteY4" fmla="*/ 0 h 7851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2386" h="785109">
                <a:moveTo>
                  <a:pt x="0" y="0"/>
                </a:moveTo>
                <a:lnTo>
                  <a:pt x="3702386" y="0"/>
                </a:lnTo>
                <a:lnTo>
                  <a:pt x="3702386" y="785109"/>
                </a:lnTo>
                <a:lnTo>
                  <a:pt x="0" y="785109"/>
                </a:lnTo>
                <a:lnTo>
                  <a:pt x="0" y="0"/>
                </a:lnTo>
                <a:close/>
              </a:path>
            </a:pathLst>
          </a:custGeom>
          <a:solidFill>
            <a:schemeClr val="accent2"/>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287" tIns="4287" rIns="4287" bIns="4287" numCol="1" spcCol="1270" anchor="ctr" anchorCtr="0">
            <a:noAutofit/>
          </a:bodyPr>
          <a:lstStyle/>
          <a:p>
            <a:pPr algn="ctr" defTabSz="300118">
              <a:lnSpc>
                <a:spcPct val="90000"/>
              </a:lnSpc>
              <a:spcBef>
                <a:spcPct val="0"/>
              </a:spcBef>
              <a:spcAft>
                <a:spcPct val="35000"/>
              </a:spcAft>
            </a:pPr>
            <a:r>
              <a:rPr lang="en-US" sz="2101" dirty="0">
                <a:latin typeface="Lato Light" charset="0"/>
                <a:ea typeface="Lato Light" charset="0"/>
                <a:cs typeface="Lato Light" charset="0"/>
              </a:rPr>
              <a:t>Production</a:t>
            </a:r>
          </a:p>
        </p:txBody>
      </p:sp>
      <p:sp>
        <p:nvSpPr>
          <p:cNvPr id="53" name="Freeform 52"/>
          <p:cNvSpPr/>
          <p:nvPr/>
        </p:nvSpPr>
        <p:spPr>
          <a:xfrm>
            <a:off x="10033389" y="9230495"/>
            <a:ext cx="2295476" cy="668693"/>
          </a:xfrm>
          <a:custGeom>
            <a:avLst/>
            <a:gdLst>
              <a:gd name="connsiteX0" fmla="*/ 0 w 3059837"/>
              <a:gd name="connsiteY0" fmla="*/ 0 h 713727"/>
              <a:gd name="connsiteX1" fmla="*/ 3059837 w 3059837"/>
              <a:gd name="connsiteY1" fmla="*/ 0 h 713727"/>
              <a:gd name="connsiteX2" fmla="*/ 3059837 w 3059837"/>
              <a:gd name="connsiteY2" fmla="*/ 713727 h 713727"/>
              <a:gd name="connsiteX3" fmla="*/ 0 w 3059837"/>
              <a:gd name="connsiteY3" fmla="*/ 713727 h 713727"/>
              <a:gd name="connsiteX4" fmla="*/ 0 w 3059837"/>
              <a:gd name="connsiteY4" fmla="*/ 0 h 7137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9837" h="713727">
                <a:moveTo>
                  <a:pt x="0" y="0"/>
                </a:moveTo>
                <a:lnTo>
                  <a:pt x="3059837" y="0"/>
                </a:lnTo>
                <a:lnTo>
                  <a:pt x="3059837" y="713727"/>
                </a:lnTo>
                <a:lnTo>
                  <a:pt x="0" y="713727"/>
                </a:lnTo>
                <a:lnTo>
                  <a:pt x="0" y="0"/>
                </a:lnTo>
                <a:close/>
              </a:path>
            </a:pathLst>
          </a:custGeom>
          <a:solidFill>
            <a:schemeClr val="accent3"/>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287" tIns="4287" rIns="4287" bIns="4287" numCol="1" spcCol="1270" anchor="ctr" anchorCtr="0">
            <a:noAutofit/>
          </a:bodyPr>
          <a:lstStyle/>
          <a:p>
            <a:pPr algn="ctr" defTabSz="300118">
              <a:lnSpc>
                <a:spcPct val="90000"/>
              </a:lnSpc>
              <a:spcBef>
                <a:spcPct val="0"/>
              </a:spcBef>
              <a:spcAft>
                <a:spcPct val="35000"/>
              </a:spcAft>
            </a:pPr>
            <a:r>
              <a:rPr lang="en-US" sz="2101" dirty="0">
                <a:solidFill>
                  <a:schemeClr val="bg1"/>
                </a:solidFill>
                <a:latin typeface="Lato Light" charset="0"/>
                <a:ea typeface="Lato Light" charset="0"/>
                <a:cs typeface="Lato Light" charset="0"/>
              </a:rPr>
              <a:t>Personal</a:t>
            </a:r>
          </a:p>
        </p:txBody>
      </p:sp>
      <p:sp>
        <p:nvSpPr>
          <p:cNvPr id="54" name="Freeform 53"/>
          <p:cNvSpPr/>
          <p:nvPr/>
        </p:nvSpPr>
        <p:spPr>
          <a:xfrm>
            <a:off x="12753545" y="7766479"/>
            <a:ext cx="2777513" cy="735572"/>
          </a:xfrm>
          <a:custGeom>
            <a:avLst/>
            <a:gdLst>
              <a:gd name="connsiteX0" fmla="*/ 0 w 3702386"/>
              <a:gd name="connsiteY0" fmla="*/ 0 h 785109"/>
              <a:gd name="connsiteX1" fmla="*/ 3702386 w 3702386"/>
              <a:gd name="connsiteY1" fmla="*/ 0 h 785109"/>
              <a:gd name="connsiteX2" fmla="*/ 3702386 w 3702386"/>
              <a:gd name="connsiteY2" fmla="*/ 785109 h 785109"/>
              <a:gd name="connsiteX3" fmla="*/ 0 w 3702386"/>
              <a:gd name="connsiteY3" fmla="*/ 785109 h 785109"/>
              <a:gd name="connsiteX4" fmla="*/ 0 w 3702386"/>
              <a:gd name="connsiteY4" fmla="*/ 0 h 7851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2386" h="785109">
                <a:moveTo>
                  <a:pt x="0" y="0"/>
                </a:moveTo>
                <a:lnTo>
                  <a:pt x="3702386" y="0"/>
                </a:lnTo>
                <a:lnTo>
                  <a:pt x="3702386" y="785109"/>
                </a:lnTo>
                <a:lnTo>
                  <a:pt x="0" y="785109"/>
                </a:lnTo>
                <a:lnTo>
                  <a:pt x="0" y="0"/>
                </a:lnTo>
                <a:close/>
              </a:path>
            </a:pathLst>
          </a:custGeom>
          <a:solidFill>
            <a:schemeClr val="accent2"/>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287" tIns="4287" rIns="4287" bIns="4287" numCol="1" spcCol="1270" anchor="ctr" anchorCtr="0">
            <a:noAutofit/>
          </a:bodyPr>
          <a:lstStyle/>
          <a:p>
            <a:pPr algn="ctr" defTabSz="300118">
              <a:lnSpc>
                <a:spcPct val="90000"/>
              </a:lnSpc>
              <a:spcBef>
                <a:spcPct val="0"/>
              </a:spcBef>
              <a:spcAft>
                <a:spcPct val="35000"/>
              </a:spcAft>
            </a:pPr>
            <a:r>
              <a:rPr lang="en-US" sz="2101" dirty="0">
                <a:latin typeface="Lato Light" charset="0"/>
                <a:ea typeface="Lato Light" charset="0"/>
                <a:cs typeface="Lato Light" charset="0"/>
              </a:rPr>
              <a:t>Marketing</a:t>
            </a:r>
          </a:p>
        </p:txBody>
      </p:sp>
      <p:sp>
        <p:nvSpPr>
          <p:cNvPr id="55" name="Freeform 54"/>
          <p:cNvSpPr/>
          <p:nvPr/>
        </p:nvSpPr>
        <p:spPr>
          <a:xfrm>
            <a:off x="13493802" y="9230495"/>
            <a:ext cx="2086801" cy="668693"/>
          </a:xfrm>
          <a:custGeom>
            <a:avLst/>
            <a:gdLst>
              <a:gd name="connsiteX0" fmla="*/ 0 w 2781677"/>
              <a:gd name="connsiteY0" fmla="*/ 0 h 713727"/>
              <a:gd name="connsiteX1" fmla="*/ 2781677 w 2781677"/>
              <a:gd name="connsiteY1" fmla="*/ 0 h 713727"/>
              <a:gd name="connsiteX2" fmla="*/ 2781677 w 2781677"/>
              <a:gd name="connsiteY2" fmla="*/ 713727 h 713727"/>
              <a:gd name="connsiteX3" fmla="*/ 0 w 2781677"/>
              <a:gd name="connsiteY3" fmla="*/ 713727 h 713727"/>
              <a:gd name="connsiteX4" fmla="*/ 0 w 2781677"/>
              <a:gd name="connsiteY4" fmla="*/ 0 h 7137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1677" h="713727">
                <a:moveTo>
                  <a:pt x="0" y="0"/>
                </a:moveTo>
                <a:lnTo>
                  <a:pt x="2781677" y="0"/>
                </a:lnTo>
                <a:lnTo>
                  <a:pt x="2781677" y="713727"/>
                </a:lnTo>
                <a:lnTo>
                  <a:pt x="0" y="713727"/>
                </a:lnTo>
                <a:lnTo>
                  <a:pt x="0" y="0"/>
                </a:lnTo>
                <a:close/>
              </a:path>
            </a:pathLst>
          </a:custGeom>
          <a:solidFill>
            <a:schemeClr val="accent3"/>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287" tIns="4287" rIns="4287" bIns="4287" numCol="1" spcCol="1270" anchor="ctr" anchorCtr="0">
            <a:noAutofit/>
          </a:bodyPr>
          <a:lstStyle/>
          <a:p>
            <a:pPr algn="ctr" defTabSz="300118">
              <a:lnSpc>
                <a:spcPct val="90000"/>
              </a:lnSpc>
              <a:spcBef>
                <a:spcPct val="0"/>
              </a:spcBef>
              <a:spcAft>
                <a:spcPct val="35000"/>
              </a:spcAft>
            </a:pPr>
            <a:r>
              <a:rPr lang="en-US" sz="2101" dirty="0">
                <a:solidFill>
                  <a:schemeClr val="bg1"/>
                </a:solidFill>
                <a:latin typeface="Lato Light" charset="0"/>
                <a:ea typeface="Lato Light" charset="0"/>
                <a:cs typeface="Lato Light" charset="0"/>
              </a:rPr>
              <a:t>Group</a:t>
            </a:r>
          </a:p>
        </p:txBody>
      </p:sp>
      <p:sp>
        <p:nvSpPr>
          <p:cNvPr id="56" name="Freeform 55"/>
          <p:cNvSpPr/>
          <p:nvPr/>
        </p:nvSpPr>
        <p:spPr>
          <a:xfrm>
            <a:off x="4687305" y="6382066"/>
            <a:ext cx="2777513" cy="890019"/>
          </a:xfrm>
          <a:custGeom>
            <a:avLst/>
            <a:gdLst>
              <a:gd name="connsiteX0" fmla="*/ 0 w 3702386"/>
              <a:gd name="connsiteY0" fmla="*/ 0 h 949958"/>
              <a:gd name="connsiteX1" fmla="*/ 3702386 w 3702386"/>
              <a:gd name="connsiteY1" fmla="*/ 0 h 949958"/>
              <a:gd name="connsiteX2" fmla="*/ 3702386 w 3702386"/>
              <a:gd name="connsiteY2" fmla="*/ 949958 h 949958"/>
              <a:gd name="connsiteX3" fmla="*/ 0 w 3702386"/>
              <a:gd name="connsiteY3" fmla="*/ 949958 h 949958"/>
              <a:gd name="connsiteX4" fmla="*/ 0 w 3702386"/>
              <a:gd name="connsiteY4" fmla="*/ 0 h 949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2386" h="949958">
                <a:moveTo>
                  <a:pt x="0" y="0"/>
                </a:moveTo>
                <a:lnTo>
                  <a:pt x="3702386" y="0"/>
                </a:lnTo>
                <a:lnTo>
                  <a:pt x="3702386" y="949958"/>
                </a:lnTo>
                <a:lnTo>
                  <a:pt x="0" y="949958"/>
                </a:lnTo>
                <a:lnTo>
                  <a:pt x="0" y="0"/>
                </a:lnTo>
                <a:close/>
              </a:path>
            </a:pathLst>
          </a:custGeom>
          <a:solidFill>
            <a:schemeClr val="accent1"/>
          </a:solidFill>
          <a:ln>
            <a:solidFill>
              <a:srgbClr val="F9F9F9"/>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287" tIns="4287" rIns="4287" bIns="4287" numCol="1" spcCol="1270" anchor="ctr" anchorCtr="0">
            <a:noAutofit/>
          </a:bodyPr>
          <a:lstStyle/>
          <a:p>
            <a:pPr algn="ctr" defTabSz="300118">
              <a:lnSpc>
                <a:spcPct val="90000"/>
              </a:lnSpc>
              <a:spcBef>
                <a:spcPct val="0"/>
              </a:spcBef>
              <a:spcAft>
                <a:spcPct val="35000"/>
              </a:spcAft>
            </a:pPr>
            <a:r>
              <a:rPr lang="en-US" sz="2101" dirty="0">
                <a:latin typeface="Lato Light" charset="0"/>
                <a:ea typeface="Lato Light" charset="0"/>
                <a:cs typeface="Lato Light" charset="0"/>
              </a:rPr>
              <a:t>Vice-president</a:t>
            </a:r>
          </a:p>
        </p:txBody>
      </p:sp>
      <p:sp>
        <p:nvSpPr>
          <p:cNvPr id="57" name="Freeform 56"/>
          <p:cNvSpPr/>
          <p:nvPr/>
        </p:nvSpPr>
        <p:spPr>
          <a:xfrm>
            <a:off x="10819542" y="6382066"/>
            <a:ext cx="2777513" cy="890019"/>
          </a:xfrm>
          <a:custGeom>
            <a:avLst/>
            <a:gdLst>
              <a:gd name="connsiteX0" fmla="*/ 0 w 3702386"/>
              <a:gd name="connsiteY0" fmla="*/ 0 h 949958"/>
              <a:gd name="connsiteX1" fmla="*/ 3702386 w 3702386"/>
              <a:gd name="connsiteY1" fmla="*/ 0 h 949958"/>
              <a:gd name="connsiteX2" fmla="*/ 3702386 w 3702386"/>
              <a:gd name="connsiteY2" fmla="*/ 949958 h 949958"/>
              <a:gd name="connsiteX3" fmla="*/ 0 w 3702386"/>
              <a:gd name="connsiteY3" fmla="*/ 949958 h 949958"/>
              <a:gd name="connsiteX4" fmla="*/ 0 w 3702386"/>
              <a:gd name="connsiteY4" fmla="*/ 0 h 949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2386" h="949958">
                <a:moveTo>
                  <a:pt x="0" y="0"/>
                </a:moveTo>
                <a:lnTo>
                  <a:pt x="3702386" y="0"/>
                </a:lnTo>
                <a:lnTo>
                  <a:pt x="3702386" y="949958"/>
                </a:lnTo>
                <a:lnTo>
                  <a:pt x="0" y="949958"/>
                </a:lnTo>
                <a:lnTo>
                  <a:pt x="0" y="0"/>
                </a:lnTo>
                <a:close/>
              </a:path>
            </a:pathLst>
          </a:custGeom>
          <a:solidFill>
            <a:schemeClr val="accent1"/>
          </a:solidFill>
          <a:ln>
            <a:solidFill>
              <a:srgbClr val="F9F9F9"/>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287" tIns="4287" rIns="4287" bIns="4287" numCol="1" spcCol="1270" anchor="ctr" anchorCtr="0">
            <a:noAutofit/>
          </a:bodyPr>
          <a:lstStyle/>
          <a:p>
            <a:pPr algn="ctr" defTabSz="300118">
              <a:lnSpc>
                <a:spcPct val="90000"/>
              </a:lnSpc>
              <a:spcBef>
                <a:spcPct val="0"/>
              </a:spcBef>
              <a:spcAft>
                <a:spcPct val="35000"/>
              </a:spcAft>
            </a:pPr>
            <a:r>
              <a:rPr lang="en-US" sz="2101" dirty="0">
                <a:latin typeface="Lato Light" charset="0"/>
                <a:ea typeface="Lato Light" charset="0"/>
                <a:cs typeface="Lato Light" charset="0"/>
              </a:rPr>
              <a:t>Treasurer</a:t>
            </a:r>
          </a:p>
        </p:txBody>
      </p:sp>
      <p:cxnSp>
        <p:nvCxnSpPr>
          <p:cNvPr id="4" name="Straight Connector 3"/>
          <p:cNvCxnSpPr/>
          <p:nvPr/>
        </p:nvCxnSpPr>
        <p:spPr>
          <a:xfrm>
            <a:off x="6085679" y="7255177"/>
            <a:ext cx="0" cy="24784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12198684" y="7255177"/>
            <a:ext cx="0" cy="24784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29102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Box 46"/>
          <p:cNvSpPr txBox="1"/>
          <p:nvPr/>
        </p:nvSpPr>
        <p:spPr>
          <a:xfrm>
            <a:off x="1258684" y="2491139"/>
            <a:ext cx="6605571" cy="1754583"/>
          </a:xfrm>
          <a:prstGeom prst="rect">
            <a:avLst/>
          </a:prstGeom>
          <a:noFill/>
        </p:spPr>
        <p:txBody>
          <a:bodyPr wrap="square" rtlCol="0">
            <a:spAutoFit/>
          </a:bodyPr>
          <a:lstStyle/>
          <a:p>
            <a:r>
              <a:rPr lang="en-US" sz="5401" b="1" dirty="0">
                <a:solidFill>
                  <a:schemeClr val="tx2"/>
                </a:solidFill>
                <a:latin typeface="Lato Black" charset="0"/>
                <a:ea typeface="Lato Black" charset="0"/>
                <a:cs typeface="Lato Black" charset="0"/>
              </a:rPr>
              <a:t>Our Company along</a:t>
            </a:r>
          </a:p>
          <a:p>
            <a:r>
              <a:rPr lang="en-US" sz="5401" b="1" dirty="0">
                <a:solidFill>
                  <a:schemeClr val="tx2"/>
                </a:solidFill>
                <a:latin typeface="Lato Black" charset="0"/>
                <a:ea typeface="Lato Black" charset="0"/>
                <a:cs typeface="Lato Black" charset="0"/>
              </a:rPr>
              <a:t>the last years.</a:t>
            </a:r>
          </a:p>
        </p:txBody>
      </p:sp>
      <p:sp>
        <p:nvSpPr>
          <p:cNvPr id="48" name="TextBox 47"/>
          <p:cNvSpPr txBox="1"/>
          <p:nvPr/>
        </p:nvSpPr>
        <p:spPr>
          <a:xfrm>
            <a:off x="1202845" y="4325135"/>
            <a:ext cx="6106376" cy="810478"/>
          </a:xfrm>
          <a:prstGeom prst="rect">
            <a:avLst/>
          </a:prstGeom>
          <a:noFill/>
        </p:spPr>
        <p:txBody>
          <a:bodyPr wrap="square" rtlCol="0">
            <a:spAutoFit/>
          </a:bodyPr>
          <a:lstStyle/>
          <a:p>
            <a:pPr>
              <a:lnSpc>
                <a:spcPts val="2761"/>
              </a:lnSpc>
            </a:pPr>
            <a:r>
              <a:rPr lang="en-US" sz="1650" dirty="0">
                <a:latin typeface="Lato Light" charset="0"/>
                <a:ea typeface="Lato Light" charset="0"/>
                <a:cs typeface="Lato Light" charset="0"/>
              </a:rPr>
              <a:t>First: What is a Fast-Fish? Alive or dead a fish is technically fast, when it is connected with an occupied ship or boat, by</a:t>
            </a:r>
          </a:p>
        </p:txBody>
      </p:sp>
      <p:sp>
        <p:nvSpPr>
          <p:cNvPr id="2" name="Rectangle 1"/>
          <p:cNvSpPr/>
          <p:nvPr/>
        </p:nvSpPr>
        <p:spPr>
          <a:xfrm>
            <a:off x="1788478" y="8658351"/>
            <a:ext cx="3004114" cy="1892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6" name="Rectangle 5"/>
          <p:cNvSpPr/>
          <p:nvPr/>
        </p:nvSpPr>
        <p:spPr>
          <a:xfrm>
            <a:off x="5644152" y="7191777"/>
            <a:ext cx="3004114" cy="1892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7" name="Rectangle 6"/>
          <p:cNvSpPr/>
          <p:nvPr/>
        </p:nvSpPr>
        <p:spPr>
          <a:xfrm>
            <a:off x="9499825" y="5725202"/>
            <a:ext cx="3004114" cy="18923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9" name="Rectangle 8"/>
          <p:cNvSpPr/>
          <p:nvPr/>
        </p:nvSpPr>
        <p:spPr>
          <a:xfrm>
            <a:off x="13355498" y="4282276"/>
            <a:ext cx="3004114" cy="1892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3" name="TextBox 12"/>
          <p:cNvSpPr txBox="1"/>
          <p:nvPr/>
        </p:nvSpPr>
        <p:spPr>
          <a:xfrm>
            <a:off x="1788479" y="8959800"/>
            <a:ext cx="1800493" cy="554126"/>
          </a:xfrm>
          <a:prstGeom prst="rect">
            <a:avLst/>
          </a:prstGeom>
          <a:noFill/>
        </p:spPr>
        <p:txBody>
          <a:bodyPr wrap="none" rtlCol="0">
            <a:spAutoFit/>
          </a:bodyPr>
          <a:lstStyle/>
          <a:p>
            <a:r>
              <a:rPr lang="en-US" sz="3001" b="1" dirty="0">
                <a:solidFill>
                  <a:schemeClr val="tx2"/>
                </a:solidFill>
                <a:latin typeface="Lato Black" charset="0"/>
                <a:ea typeface="Lato Black" charset="0"/>
                <a:cs typeface="Lato Black" charset="0"/>
              </a:rPr>
              <a:t>LAUNCH</a:t>
            </a:r>
          </a:p>
        </p:txBody>
      </p:sp>
      <p:sp>
        <p:nvSpPr>
          <p:cNvPr id="14" name="TextBox 13"/>
          <p:cNvSpPr txBox="1"/>
          <p:nvPr/>
        </p:nvSpPr>
        <p:spPr>
          <a:xfrm>
            <a:off x="1788478" y="7863371"/>
            <a:ext cx="1390124" cy="715709"/>
          </a:xfrm>
          <a:prstGeom prst="rect">
            <a:avLst/>
          </a:prstGeom>
          <a:noFill/>
        </p:spPr>
        <p:txBody>
          <a:bodyPr wrap="none" rtlCol="0">
            <a:spAutoFit/>
          </a:bodyPr>
          <a:lstStyle/>
          <a:p>
            <a:r>
              <a:rPr lang="en-US" sz="4051">
                <a:solidFill>
                  <a:schemeClr val="tx2"/>
                </a:solidFill>
                <a:latin typeface="Lato Black" charset="0"/>
                <a:ea typeface="Lato Black" charset="0"/>
                <a:cs typeface="Lato Black" charset="0"/>
              </a:rPr>
              <a:t>2000</a:t>
            </a:r>
            <a:endParaRPr lang="en-US" sz="4051" dirty="0">
              <a:solidFill>
                <a:schemeClr val="tx2"/>
              </a:solidFill>
              <a:latin typeface="Lato Black" charset="0"/>
              <a:ea typeface="Lato Black" charset="0"/>
              <a:cs typeface="Lato Black" charset="0"/>
            </a:endParaRPr>
          </a:p>
        </p:txBody>
      </p:sp>
      <p:sp>
        <p:nvSpPr>
          <p:cNvPr id="16" name="TextBox 15"/>
          <p:cNvSpPr txBox="1"/>
          <p:nvPr/>
        </p:nvSpPr>
        <p:spPr>
          <a:xfrm>
            <a:off x="1788478" y="9603067"/>
            <a:ext cx="3004114" cy="1887696"/>
          </a:xfrm>
          <a:prstGeom prst="rect">
            <a:avLst/>
          </a:prstGeom>
          <a:noFill/>
        </p:spPr>
        <p:txBody>
          <a:bodyPr wrap="square" rtlCol="0">
            <a:spAutoFit/>
          </a:bodyPr>
          <a:lstStyle/>
          <a:p>
            <a:pPr>
              <a:lnSpc>
                <a:spcPts val="2761"/>
              </a:lnSpc>
            </a:pPr>
            <a:r>
              <a:rPr lang="en-US" sz="1650" dirty="0">
                <a:latin typeface="Lato Light" charset="0"/>
                <a:ea typeface="Lato Light" charset="0"/>
                <a:cs typeface="Lato Light" charset="0"/>
              </a:rPr>
              <a:t>First: What is a Fast-Fish? Alive or dead a fish is technically fast, when it is connected with an occupied ship or boat.</a:t>
            </a:r>
          </a:p>
        </p:txBody>
      </p:sp>
      <p:sp>
        <p:nvSpPr>
          <p:cNvPr id="17" name="TextBox 16"/>
          <p:cNvSpPr txBox="1"/>
          <p:nvPr/>
        </p:nvSpPr>
        <p:spPr>
          <a:xfrm>
            <a:off x="5644154" y="7465709"/>
            <a:ext cx="3084499" cy="554126"/>
          </a:xfrm>
          <a:prstGeom prst="rect">
            <a:avLst/>
          </a:prstGeom>
          <a:noFill/>
        </p:spPr>
        <p:txBody>
          <a:bodyPr wrap="none" rtlCol="0">
            <a:spAutoFit/>
          </a:bodyPr>
          <a:lstStyle/>
          <a:p>
            <a:r>
              <a:rPr lang="en-US" sz="3001" b="1" dirty="0">
                <a:solidFill>
                  <a:schemeClr val="tx2"/>
                </a:solidFill>
                <a:latin typeface="Lato Black" charset="0"/>
                <a:ea typeface="Lato Black" charset="0"/>
                <a:cs typeface="Lato Black" charset="0"/>
              </a:rPr>
              <a:t>NEW PRODUCT</a:t>
            </a:r>
          </a:p>
        </p:txBody>
      </p:sp>
      <p:sp>
        <p:nvSpPr>
          <p:cNvPr id="18" name="TextBox 17"/>
          <p:cNvSpPr txBox="1"/>
          <p:nvPr/>
        </p:nvSpPr>
        <p:spPr>
          <a:xfrm>
            <a:off x="5644153" y="6369280"/>
            <a:ext cx="1390124" cy="715709"/>
          </a:xfrm>
          <a:prstGeom prst="rect">
            <a:avLst/>
          </a:prstGeom>
          <a:noFill/>
        </p:spPr>
        <p:txBody>
          <a:bodyPr wrap="none" rtlCol="0">
            <a:spAutoFit/>
          </a:bodyPr>
          <a:lstStyle/>
          <a:p>
            <a:r>
              <a:rPr lang="en-US" sz="4051" dirty="0">
                <a:solidFill>
                  <a:schemeClr val="tx2"/>
                </a:solidFill>
                <a:latin typeface="Lato Black" charset="0"/>
                <a:ea typeface="Lato Black" charset="0"/>
                <a:cs typeface="Lato Black" charset="0"/>
              </a:rPr>
              <a:t>2004</a:t>
            </a:r>
          </a:p>
        </p:txBody>
      </p:sp>
      <p:sp>
        <p:nvSpPr>
          <p:cNvPr id="19" name="TextBox 18"/>
          <p:cNvSpPr txBox="1"/>
          <p:nvPr/>
        </p:nvSpPr>
        <p:spPr>
          <a:xfrm>
            <a:off x="5644152" y="8108977"/>
            <a:ext cx="3004114" cy="1887696"/>
          </a:xfrm>
          <a:prstGeom prst="rect">
            <a:avLst/>
          </a:prstGeom>
          <a:noFill/>
        </p:spPr>
        <p:txBody>
          <a:bodyPr wrap="square" rtlCol="0">
            <a:spAutoFit/>
          </a:bodyPr>
          <a:lstStyle/>
          <a:p>
            <a:pPr>
              <a:lnSpc>
                <a:spcPts val="2761"/>
              </a:lnSpc>
            </a:pPr>
            <a:r>
              <a:rPr lang="en-US" sz="1650" dirty="0">
                <a:latin typeface="Lato Light" charset="0"/>
                <a:ea typeface="Lato Light" charset="0"/>
                <a:cs typeface="Lato Light" charset="0"/>
              </a:rPr>
              <a:t>First: What is a Fast-Fish? Alive or dead a fish is technically fast, when it is connected with an occupied ship or boat.</a:t>
            </a:r>
          </a:p>
        </p:txBody>
      </p:sp>
      <p:sp>
        <p:nvSpPr>
          <p:cNvPr id="21" name="TextBox 20"/>
          <p:cNvSpPr txBox="1"/>
          <p:nvPr/>
        </p:nvSpPr>
        <p:spPr>
          <a:xfrm>
            <a:off x="9499825" y="6128952"/>
            <a:ext cx="2114681" cy="554126"/>
          </a:xfrm>
          <a:prstGeom prst="rect">
            <a:avLst/>
          </a:prstGeom>
          <a:noFill/>
        </p:spPr>
        <p:txBody>
          <a:bodyPr wrap="none" rtlCol="0">
            <a:spAutoFit/>
          </a:bodyPr>
          <a:lstStyle/>
          <a:p>
            <a:r>
              <a:rPr lang="en-US" sz="3001" b="1" dirty="0">
                <a:solidFill>
                  <a:schemeClr val="tx2"/>
                </a:solidFill>
                <a:latin typeface="Lato Black" charset="0"/>
                <a:ea typeface="Lato Black" charset="0"/>
                <a:cs typeface="Lato Black" charset="0"/>
              </a:rPr>
              <a:t>INVESTOR</a:t>
            </a:r>
          </a:p>
        </p:txBody>
      </p:sp>
      <p:sp>
        <p:nvSpPr>
          <p:cNvPr id="22" name="TextBox 21"/>
          <p:cNvSpPr txBox="1"/>
          <p:nvPr/>
        </p:nvSpPr>
        <p:spPr>
          <a:xfrm>
            <a:off x="9499826" y="5032523"/>
            <a:ext cx="1390124" cy="715709"/>
          </a:xfrm>
          <a:prstGeom prst="rect">
            <a:avLst/>
          </a:prstGeom>
          <a:noFill/>
        </p:spPr>
        <p:txBody>
          <a:bodyPr wrap="none" rtlCol="0">
            <a:spAutoFit/>
          </a:bodyPr>
          <a:lstStyle/>
          <a:p>
            <a:r>
              <a:rPr lang="en-US" sz="4051" dirty="0">
                <a:solidFill>
                  <a:schemeClr val="tx2"/>
                </a:solidFill>
                <a:latin typeface="Lato Black" charset="0"/>
                <a:ea typeface="Lato Black" charset="0"/>
                <a:cs typeface="Lato Black" charset="0"/>
              </a:rPr>
              <a:t>2007</a:t>
            </a:r>
          </a:p>
        </p:txBody>
      </p:sp>
      <p:sp>
        <p:nvSpPr>
          <p:cNvPr id="23" name="TextBox 22"/>
          <p:cNvSpPr txBox="1"/>
          <p:nvPr/>
        </p:nvSpPr>
        <p:spPr>
          <a:xfrm>
            <a:off x="9499825" y="6772219"/>
            <a:ext cx="3004114" cy="1887696"/>
          </a:xfrm>
          <a:prstGeom prst="rect">
            <a:avLst/>
          </a:prstGeom>
          <a:noFill/>
        </p:spPr>
        <p:txBody>
          <a:bodyPr wrap="square" rtlCol="0">
            <a:spAutoFit/>
          </a:bodyPr>
          <a:lstStyle/>
          <a:p>
            <a:pPr>
              <a:lnSpc>
                <a:spcPts val="2761"/>
              </a:lnSpc>
            </a:pPr>
            <a:r>
              <a:rPr lang="en-US" sz="1650" dirty="0">
                <a:latin typeface="Lato Light" charset="0"/>
                <a:ea typeface="Lato Light" charset="0"/>
                <a:cs typeface="Lato Light" charset="0"/>
              </a:rPr>
              <a:t>First: What is a Fast-Fish? Alive or dead a fish is technically fast, when it is connected with an occupied ship or boat.</a:t>
            </a:r>
          </a:p>
        </p:txBody>
      </p:sp>
      <p:sp>
        <p:nvSpPr>
          <p:cNvPr id="24" name="TextBox 23"/>
          <p:cNvSpPr txBox="1"/>
          <p:nvPr/>
        </p:nvSpPr>
        <p:spPr>
          <a:xfrm>
            <a:off x="13355499" y="4590743"/>
            <a:ext cx="1208985" cy="554126"/>
          </a:xfrm>
          <a:prstGeom prst="rect">
            <a:avLst/>
          </a:prstGeom>
          <a:noFill/>
        </p:spPr>
        <p:txBody>
          <a:bodyPr wrap="none" rtlCol="0">
            <a:spAutoFit/>
          </a:bodyPr>
          <a:lstStyle/>
          <a:p>
            <a:r>
              <a:rPr lang="en-US" sz="3001" b="1" dirty="0">
                <a:solidFill>
                  <a:schemeClr val="tx2"/>
                </a:solidFill>
                <a:latin typeface="Lato Black" charset="0"/>
                <a:ea typeface="Lato Black" charset="0"/>
                <a:cs typeface="Lato Black" charset="0"/>
              </a:rPr>
              <a:t>NOW</a:t>
            </a:r>
          </a:p>
        </p:txBody>
      </p:sp>
      <p:sp>
        <p:nvSpPr>
          <p:cNvPr id="25" name="TextBox 24"/>
          <p:cNvSpPr txBox="1"/>
          <p:nvPr/>
        </p:nvSpPr>
        <p:spPr>
          <a:xfrm>
            <a:off x="13355500" y="3494314"/>
            <a:ext cx="1390124" cy="715709"/>
          </a:xfrm>
          <a:prstGeom prst="rect">
            <a:avLst/>
          </a:prstGeom>
          <a:noFill/>
        </p:spPr>
        <p:txBody>
          <a:bodyPr wrap="none" rtlCol="0">
            <a:spAutoFit/>
          </a:bodyPr>
          <a:lstStyle/>
          <a:p>
            <a:r>
              <a:rPr lang="en-US" sz="4051" dirty="0">
                <a:solidFill>
                  <a:schemeClr val="tx2"/>
                </a:solidFill>
                <a:latin typeface="Lato Black" charset="0"/>
                <a:ea typeface="Lato Black" charset="0"/>
                <a:cs typeface="Lato Black" charset="0"/>
              </a:rPr>
              <a:t>2017</a:t>
            </a:r>
          </a:p>
        </p:txBody>
      </p:sp>
      <p:sp>
        <p:nvSpPr>
          <p:cNvPr id="26" name="TextBox 25"/>
          <p:cNvSpPr txBox="1"/>
          <p:nvPr/>
        </p:nvSpPr>
        <p:spPr>
          <a:xfrm>
            <a:off x="13355498" y="5234010"/>
            <a:ext cx="3004114" cy="1887696"/>
          </a:xfrm>
          <a:prstGeom prst="rect">
            <a:avLst/>
          </a:prstGeom>
          <a:noFill/>
        </p:spPr>
        <p:txBody>
          <a:bodyPr wrap="square" rtlCol="0">
            <a:spAutoFit/>
          </a:bodyPr>
          <a:lstStyle/>
          <a:p>
            <a:pPr>
              <a:lnSpc>
                <a:spcPts val="2761"/>
              </a:lnSpc>
            </a:pPr>
            <a:r>
              <a:rPr lang="en-US" sz="1650" dirty="0">
                <a:latin typeface="Lato Light" charset="0"/>
                <a:ea typeface="Lato Light" charset="0"/>
                <a:cs typeface="Lato Light" charset="0"/>
              </a:rPr>
              <a:t>First: What is a Fast-Fish? Alive or dead a fish is technically fast, when it is connected with an occupied ship or boat.</a:t>
            </a:r>
          </a:p>
        </p:txBody>
      </p:sp>
    </p:spTree>
    <p:extLst>
      <p:ext uri="{BB962C8B-B14F-4D97-AF65-F5344CB8AC3E}">
        <p14:creationId xmlns:p14="http://schemas.microsoft.com/office/powerpoint/2010/main" val="13854146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6121778" y="1867221"/>
            <a:ext cx="6059672"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Mountain Diagram</a:t>
            </a:r>
          </a:p>
        </p:txBody>
      </p:sp>
      <p:sp>
        <p:nvSpPr>
          <p:cNvPr id="23" name="TextBox 22"/>
          <p:cNvSpPr txBox="1"/>
          <p:nvPr/>
        </p:nvSpPr>
        <p:spPr>
          <a:xfrm>
            <a:off x="4999895" y="2841947"/>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sp>
        <p:nvSpPr>
          <p:cNvPr id="28" name="Rectangle 27"/>
          <p:cNvSpPr/>
          <p:nvPr/>
        </p:nvSpPr>
        <p:spPr>
          <a:xfrm>
            <a:off x="2707398" y="2456689"/>
            <a:ext cx="12873204" cy="8914162"/>
          </a:xfrm>
          <a:prstGeom prst="rect">
            <a:avLst/>
          </a:prstGeom>
          <a:ln>
            <a:noFill/>
          </a:ln>
        </p:spPr>
      </p:sp>
      <p:grpSp>
        <p:nvGrpSpPr>
          <p:cNvPr id="77" name="Group 25052"/>
          <p:cNvGrpSpPr/>
          <p:nvPr/>
        </p:nvGrpSpPr>
        <p:grpSpPr>
          <a:xfrm>
            <a:off x="1707793" y="7374967"/>
            <a:ext cx="4371055" cy="2316988"/>
            <a:chOff x="0" y="0"/>
            <a:chExt cx="2989942" cy="1584891"/>
          </a:xfrm>
          <a:solidFill>
            <a:schemeClr val="accent1">
              <a:alpha val="80000"/>
            </a:schemeClr>
          </a:solidFill>
        </p:grpSpPr>
        <p:sp>
          <p:nvSpPr>
            <p:cNvPr id="79" name="Shape 25050"/>
            <p:cNvSpPr/>
            <p:nvPr/>
          </p:nvSpPr>
          <p:spPr>
            <a:xfrm>
              <a:off x="0" y="0"/>
              <a:ext cx="1494972" cy="158489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144" y="5147"/>
                    <a:pt x="17302" y="10021"/>
                    <a:pt x="12977" y="14056"/>
                  </a:cubicBezTo>
                  <a:cubicBezTo>
                    <a:pt x="9228" y="17555"/>
                    <a:pt x="4798" y="20017"/>
                    <a:pt x="95" y="21505"/>
                  </a:cubicBezTo>
                  <a:lnTo>
                    <a:pt x="0" y="21600"/>
                  </a:lnTo>
                  <a:lnTo>
                    <a:pt x="21600" y="21600"/>
                  </a:lnTo>
                  <a:lnTo>
                    <a:pt x="21600" y="0"/>
                  </a:lnTo>
                  <a:close/>
                </a:path>
              </a:pathLst>
            </a:custGeom>
            <a:grpFill/>
            <a:ln w="12700" cap="flat">
              <a:noFill/>
              <a:miter lim="400000"/>
            </a:ln>
            <a:effectLst/>
          </p:spPr>
          <p:txBody>
            <a:bodyPr wrap="square" lIns="0" tIns="0" rIns="0" bIns="0" numCol="1" anchor="t">
              <a:noAutofit/>
            </a:bodyPr>
            <a:lstStyle/>
            <a:p>
              <a:pPr lvl="0" algn="ctr"/>
              <a:endParaRPr sz="2701">
                <a:latin typeface="Lato Light"/>
                <a:cs typeface="Lato Light"/>
              </a:endParaRPr>
            </a:p>
          </p:txBody>
        </p:sp>
        <p:sp>
          <p:nvSpPr>
            <p:cNvPr id="80" name="Shape 25051"/>
            <p:cNvSpPr/>
            <p:nvPr/>
          </p:nvSpPr>
          <p:spPr>
            <a:xfrm flipH="1">
              <a:off x="1494971" y="0"/>
              <a:ext cx="1494972" cy="158489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144" y="5147"/>
                    <a:pt x="17302" y="10021"/>
                    <a:pt x="12977" y="14056"/>
                  </a:cubicBezTo>
                  <a:cubicBezTo>
                    <a:pt x="9228" y="17555"/>
                    <a:pt x="4798" y="20017"/>
                    <a:pt x="95" y="21505"/>
                  </a:cubicBezTo>
                  <a:lnTo>
                    <a:pt x="0" y="21600"/>
                  </a:lnTo>
                  <a:lnTo>
                    <a:pt x="21600" y="21600"/>
                  </a:lnTo>
                  <a:lnTo>
                    <a:pt x="21600" y="0"/>
                  </a:lnTo>
                  <a:close/>
                </a:path>
              </a:pathLst>
            </a:custGeom>
            <a:grpFill/>
            <a:ln w="12700" cap="flat">
              <a:noFill/>
              <a:miter lim="400000"/>
            </a:ln>
            <a:effectLst/>
          </p:spPr>
          <p:txBody>
            <a:bodyPr wrap="square" lIns="0" tIns="0" rIns="0" bIns="0" numCol="1" anchor="t">
              <a:noAutofit/>
            </a:bodyPr>
            <a:lstStyle/>
            <a:p>
              <a:pPr lvl="0" algn="ctr"/>
              <a:endParaRPr sz="2701">
                <a:latin typeface="Lato Light"/>
                <a:cs typeface="Lato Light"/>
              </a:endParaRPr>
            </a:p>
          </p:txBody>
        </p:sp>
      </p:grpSp>
      <p:sp>
        <p:nvSpPr>
          <p:cNvPr id="78" name="Shape 25053"/>
          <p:cNvSpPr/>
          <p:nvPr/>
        </p:nvSpPr>
        <p:spPr>
          <a:xfrm>
            <a:off x="3254391" y="9878288"/>
            <a:ext cx="1277863" cy="56135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lnSpc>
                <a:spcPct val="100000"/>
              </a:lnSpc>
              <a:defRPr sz="2500">
                <a:solidFill>
                  <a:srgbClr val="3483C9"/>
                </a:solidFill>
                <a:latin typeface="Helvetica Neue Light"/>
                <a:ea typeface="Helvetica Neue Light"/>
                <a:cs typeface="Helvetica Neue Light"/>
                <a:sym typeface="Helvetica Neue Light"/>
              </a:defRPr>
            </a:lvl1pPr>
          </a:lstStyle>
          <a:p>
            <a:pPr lvl="0" algn="ctr">
              <a:defRPr sz="1800">
                <a:solidFill>
                  <a:srgbClr val="000000"/>
                </a:solidFill>
              </a:defRPr>
            </a:pPr>
            <a:r>
              <a:rPr lang="en-US" sz="1350" dirty="0">
                <a:solidFill>
                  <a:schemeClr val="tx1"/>
                </a:solidFill>
                <a:latin typeface="Lato Light"/>
                <a:cs typeface="Lato Light"/>
              </a:rPr>
              <a:t>January</a:t>
            </a:r>
            <a:endParaRPr sz="1350" dirty="0">
              <a:solidFill>
                <a:schemeClr val="tx1"/>
              </a:solidFill>
              <a:latin typeface="Lato Light"/>
              <a:cs typeface="Lato Light"/>
            </a:endParaRPr>
          </a:p>
        </p:txBody>
      </p:sp>
      <p:grpSp>
        <p:nvGrpSpPr>
          <p:cNvPr id="73" name="Group 25057"/>
          <p:cNvGrpSpPr/>
          <p:nvPr/>
        </p:nvGrpSpPr>
        <p:grpSpPr>
          <a:xfrm>
            <a:off x="3893319" y="6997303"/>
            <a:ext cx="4371057" cy="2694653"/>
            <a:chOff x="0" y="0"/>
            <a:chExt cx="2989942" cy="1843226"/>
          </a:xfrm>
          <a:solidFill>
            <a:schemeClr val="accent2">
              <a:alpha val="80000"/>
            </a:schemeClr>
          </a:solidFill>
        </p:grpSpPr>
        <p:sp>
          <p:nvSpPr>
            <p:cNvPr id="75" name="Shape 25055"/>
            <p:cNvSpPr/>
            <p:nvPr/>
          </p:nvSpPr>
          <p:spPr>
            <a:xfrm>
              <a:off x="0" y="0"/>
              <a:ext cx="1494972" cy="184322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144" y="5147"/>
                    <a:pt x="17302" y="10021"/>
                    <a:pt x="12977" y="14056"/>
                  </a:cubicBezTo>
                  <a:cubicBezTo>
                    <a:pt x="9228" y="17555"/>
                    <a:pt x="4798" y="20017"/>
                    <a:pt x="95" y="21505"/>
                  </a:cubicBezTo>
                  <a:lnTo>
                    <a:pt x="0" y="21600"/>
                  </a:lnTo>
                  <a:lnTo>
                    <a:pt x="21600" y="21600"/>
                  </a:lnTo>
                  <a:lnTo>
                    <a:pt x="21600" y="0"/>
                  </a:lnTo>
                  <a:close/>
                </a:path>
              </a:pathLst>
            </a:custGeom>
            <a:grpFill/>
            <a:ln w="12700" cap="flat">
              <a:noFill/>
              <a:miter lim="400000"/>
            </a:ln>
            <a:effectLst/>
          </p:spPr>
          <p:txBody>
            <a:bodyPr wrap="square" lIns="0" tIns="0" rIns="0" bIns="0" numCol="1" anchor="t">
              <a:noAutofit/>
            </a:bodyPr>
            <a:lstStyle/>
            <a:p>
              <a:pPr lvl="0" algn="ctr"/>
              <a:endParaRPr sz="2701">
                <a:latin typeface="Lato Light"/>
                <a:cs typeface="Lato Light"/>
              </a:endParaRPr>
            </a:p>
          </p:txBody>
        </p:sp>
        <p:sp>
          <p:nvSpPr>
            <p:cNvPr id="76" name="Shape 25056"/>
            <p:cNvSpPr/>
            <p:nvPr/>
          </p:nvSpPr>
          <p:spPr>
            <a:xfrm flipH="1">
              <a:off x="1494971" y="0"/>
              <a:ext cx="1494972" cy="184322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144" y="5147"/>
                    <a:pt x="17302" y="10021"/>
                    <a:pt x="12977" y="14056"/>
                  </a:cubicBezTo>
                  <a:cubicBezTo>
                    <a:pt x="9228" y="17555"/>
                    <a:pt x="4798" y="20017"/>
                    <a:pt x="95" y="21505"/>
                  </a:cubicBezTo>
                  <a:lnTo>
                    <a:pt x="0" y="21600"/>
                  </a:lnTo>
                  <a:lnTo>
                    <a:pt x="21600" y="21600"/>
                  </a:lnTo>
                  <a:lnTo>
                    <a:pt x="21600" y="0"/>
                  </a:lnTo>
                  <a:close/>
                </a:path>
              </a:pathLst>
            </a:custGeom>
            <a:grpFill/>
            <a:ln w="12700" cap="flat">
              <a:noFill/>
              <a:miter lim="400000"/>
            </a:ln>
            <a:effectLst/>
          </p:spPr>
          <p:txBody>
            <a:bodyPr wrap="square" lIns="0" tIns="0" rIns="0" bIns="0" numCol="1" anchor="t">
              <a:noAutofit/>
            </a:bodyPr>
            <a:lstStyle/>
            <a:p>
              <a:pPr lvl="0" algn="ctr"/>
              <a:endParaRPr sz="2701">
                <a:latin typeface="Lato Light"/>
                <a:cs typeface="Lato Light"/>
              </a:endParaRPr>
            </a:p>
          </p:txBody>
        </p:sp>
      </p:grpSp>
      <p:sp>
        <p:nvSpPr>
          <p:cNvPr id="74" name="Shape 25058"/>
          <p:cNvSpPr/>
          <p:nvPr/>
        </p:nvSpPr>
        <p:spPr>
          <a:xfrm>
            <a:off x="5439917" y="9878291"/>
            <a:ext cx="1277863" cy="56135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lnSpc>
                <a:spcPct val="100000"/>
              </a:lnSpc>
              <a:defRPr sz="2500">
                <a:solidFill>
                  <a:srgbClr val="3483C9"/>
                </a:solidFill>
                <a:latin typeface="Helvetica Neue Light"/>
                <a:ea typeface="Helvetica Neue Light"/>
                <a:cs typeface="Helvetica Neue Light"/>
                <a:sym typeface="Helvetica Neue Light"/>
              </a:defRPr>
            </a:lvl1pPr>
          </a:lstStyle>
          <a:p>
            <a:pPr lvl="0" algn="ctr">
              <a:defRPr sz="1800">
                <a:solidFill>
                  <a:srgbClr val="000000"/>
                </a:solidFill>
              </a:defRPr>
            </a:pPr>
            <a:r>
              <a:rPr lang="en-US" sz="1350" dirty="0">
                <a:solidFill>
                  <a:schemeClr val="tx1"/>
                </a:solidFill>
                <a:latin typeface="Lato Light"/>
                <a:cs typeface="Lato Light"/>
              </a:rPr>
              <a:t>February</a:t>
            </a:r>
            <a:endParaRPr sz="1350" dirty="0">
              <a:solidFill>
                <a:schemeClr val="tx1"/>
              </a:solidFill>
              <a:latin typeface="Lato Light"/>
              <a:cs typeface="Lato Light"/>
            </a:endParaRPr>
          </a:p>
        </p:txBody>
      </p:sp>
      <p:grpSp>
        <p:nvGrpSpPr>
          <p:cNvPr id="69" name="Group 25062"/>
          <p:cNvGrpSpPr/>
          <p:nvPr/>
        </p:nvGrpSpPr>
        <p:grpSpPr>
          <a:xfrm>
            <a:off x="6078845" y="7631888"/>
            <a:ext cx="4371057" cy="2060066"/>
            <a:chOff x="0" y="0"/>
            <a:chExt cx="2989942" cy="822381"/>
          </a:xfrm>
          <a:solidFill>
            <a:schemeClr val="accent3">
              <a:alpha val="80000"/>
            </a:schemeClr>
          </a:solidFill>
        </p:grpSpPr>
        <p:sp>
          <p:nvSpPr>
            <p:cNvPr id="71" name="Shape 25060"/>
            <p:cNvSpPr/>
            <p:nvPr/>
          </p:nvSpPr>
          <p:spPr>
            <a:xfrm>
              <a:off x="0" y="0"/>
              <a:ext cx="1494972" cy="82238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144" y="5147"/>
                    <a:pt x="17302" y="10021"/>
                    <a:pt x="12977" y="14056"/>
                  </a:cubicBezTo>
                  <a:cubicBezTo>
                    <a:pt x="9228" y="17555"/>
                    <a:pt x="4798" y="20017"/>
                    <a:pt x="95" y="21505"/>
                  </a:cubicBezTo>
                  <a:lnTo>
                    <a:pt x="0" y="21600"/>
                  </a:lnTo>
                  <a:lnTo>
                    <a:pt x="21600" y="21600"/>
                  </a:lnTo>
                  <a:lnTo>
                    <a:pt x="21600" y="0"/>
                  </a:lnTo>
                  <a:close/>
                </a:path>
              </a:pathLst>
            </a:custGeom>
            <a:grpFill/>
            <a:ln w="12700" cap="flat">
              <a:noFill/>
              <a:miter lim="400000"/>
            </a:ln>
            <a:effectLst/>
          </p:spPr>
          <p:txBody>
            <a:bodyPr wrap="square" lIns="0" tIns="0" rIns="0" bIns="0" numCol="1" anchor="t">
              <a:noAutofit/>
            </a:bodyPr>
            <a:lstStyle/>
            <a:p>
              <a:pPr lvl="0" algn="ctr"/>
              <a:endParaRPr sz="2701">
                <a:latin typeface="Lato Light"/>
                <a:cs typeface="Lato Light"/>
              </a:endParaRPr>
            </a:p>
          </p:txBody>
        </p:sp>
        <p:sp>
          <p:nvSpPr>
            <p:cNvPr id="72" name="Shape 25061"/>
            <p:cNvSpPr/>
            <p:nvPr/>
          </p:nvSpPr>
          <p:spPr>
            <a:xfrm flipH="1">
              <a:off x="1494971" y="0"/>
              <a:ext cx="1494972" cy="82238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144" y="5147"/>
                    <a:pt x="17302" y="10021"/>
                    <a:pt x="12977" y="14056"/>
                  </a:cubicBezTo>
                  <a:cubicBezTo>
                    <a:pt x="9228" y="17555"/>
                    <a:pt x="4798" y="20017"/>
                    <a:pt x="95" y="21505"/>
                  </a:cubicBezTo>
                  <a:lnTo>
                    <a:pt x="0" y="21600"/>
                  </a:lnTo>
                  <a:lnTo>
                    <a:pt x="21600" y="21600"/>
                  </a:lnTo>
                  <a:lnTo>
                    <a:pt x="21600" y="0"/>
                  </a:lnTo>
                  <a:close/>
                </a:path>
              </a:pathLst>
            </a:custGeom>
            <a:grpFill/>
            <a:ln w="12700" cap="flat">
              <a:noFill/>
              <a:miter lim="400000"/>
            </a:ln>
            <a:effectLst/>
          </p:spPr>
          <p:txBody>
            <a:bodyPr wrap="square" lIns="0" tIns="0" rIns="0" bIns="0" numCol="1" anchor="t">
              <a:noAutofit/>
            </a:bodyPr>
            <a:lstStyle/>
            <a:p>
              <a:pPr lvl="0" algn="ctr"/>
              <a:endParaRPr sz="2701">
                <a:latin typeface="Lato Light"/>
                <a:cs typeface="Lato Light"/>
              </a:endParaRPr>
            </a:p>
          </p:txBody>
        </p:sp>
      </p:grpSp>
      <p:sp>
        <p:nvSpPr>
          <p:cNvPr id="70" name="Shape 25063"/>
          <p:cNvSpPr/>
          <p:nvPr/>
        </p:nvSpPr>
        <p:spPr>
          <a:xfrm>
            <a:off x="7625445" y="9878288"/>
            <a:ext cx="1277861" cy="56135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lnSpc>
                <a:spcPct val="100000"/>
              </a:lnSpc>
              <a:defRPr sz="2500">
                <a:solidFill>
                  <a:srgbClr val="3483C9"/>
                </a:solidFill>
                <a:latin typeface="Helvetica Neue Light"/>
                <a:ea typeface="Helvetica Neue Light"/>
                <a:cs typeface="Helvetica Neue Light"/>
                <a:sym typeface="Helvetica Neue Light"/>
              </a:defRPr>
            </a:lvl1pPr>
          </a:lstStyle>
          <a:p>
            <a:pPr lvl="0" algn="ctr">
              <a:defRPr sz="1800">
                <a:solidFill>
                  <a:srgbClr val="000000"/>
                </a:solidFill>
              </a:defRPr>
            </a:pPr>
            <a:r>
              <a:rPr lang="en-US" sz="1350" dirty="0">
                <a:solidFill>
                  <a:schemeClr val="tx1"/>
                </a:solidFill>
                <a:latin typeface="Lato Light"/>
                <a:cs typeface="Lato Light"/>
              </a:rPr>
              <a:t>March</a:t>
            </a:r>
            <a:endParaRPr sz="1350" dirty="0">
              <a:solidFill>
                <a:schemeClr val="tx1"/>
              </a:solidFill>
              <a:latin typeface="Lato Light"/>
              <a:cs typeface="Lato Light"/>
            </a:endParaRPr>
          </a:p>
        </p:txBody>
      </p:sp>
      <p:sp>
        <p:nvSpPr>
          <p:cNvPr id="65" name="Shape 25065"/>
          <p:cNvSpPr/>
          <p:nvPr/>
        </p:nvSpPr>
        <p:spPr>
          <a:xfrm>
            <a:off x="9810971" y="9878289"/>
            <a:ext cx="1277863" cy="56135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lnSpc>
                <a:spcPct val="100000"/>
              </a:lnSpc>
              <a:defRPr sz="2500">
                <a:solidFill>
                  <a:srgbClr val="3483C9"/>
                </a:solidFill>
                <a:latin typeface="Helvetica Neue Light"/>
                <a:ea typeface="Helvetica Neue Light"/>
                <a:cs typeface="Helvetica Neue Light"/>
                <a:sym typeface="Helvetica Neue Light"/>
              </a:defRPr>
            </a:lvl1pPr>
          </a:lstStyle>
          <a:p>
            <a:pPr lvl="0" algn="ctr">
              <a:defRPr sz="1800">
                <a:solidFill>
                  <a:srgbClr val="000000"/>
                </a:solidFill>
              </a:defRPr>
            </a:pPr>
            <a:r>
              <a:rPr lang="en-US" sz="1350" dirty="0">
                <a:solidFill>
                  <a:schemeClr val="tx1"/>
                </a:solidFill>
                <a:latin typeface="Lato Light"/>
                <a:cs typeface="Lato Light"/>
              </a:rPr>
              <a:t>April</a:t>
            </a:r>
            <a:endParaRPr sz="1350" dirty="0">
              <a:solidFill>
                <a:schemeClr val="tx1"/>
              </a:solidFill>
              <a:latin typeface="Lato Light"/>
              <a:cs typeface="Lato Light"/>
            </a:endParaRPr>
          </a:p>
        </p:txBody>
      </p:sp>
      <p:grpSp>
        <p:nvGrpSpPr>
          <p:cNvPr id="66" name="Group 25068"/>
          <p:cNvGrpSpPr/>
          <p:nvPr/>
        </p:nvGrpSpPr>
        <p:grpSpPr>
          <a:xfrm>
            <a:off x="8264373" y="6708354"/>
            <a:ext cx="4371055" cy="2983600"/>
            <a:chOff x="0" y="0"/>
            <a:chExt cx="2989942" cy="3367850"/>
          </a:xfrm>
          <a:solidFill>
            <a:schemeClr val="accent4">
              <a:alpha val="80000"/>
            </a:schemeClr>
          </a:solidFill>
        </p:grpSpPr>
        <p:sp>
          <p:nvSpPr>
            <p:cNvPr id="67" name="Shape 25066"/>
            <p:cNvSpPr/>
            <p:nvPr/>
          </p:nvSpPr>
          <p:spPr>
            <a:xfrm>
              <a:off x="0" y="0"/>
              <a:ext cx="1494972" cy="336785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144" y="5147"/>
                    <a:pt x="17302" y="10021"/>
                    <a:pt x="12977" y="14056"/>
                  </a:cubicBezTo>
                  <a:cubicBezTo>
                    <a:pt x="9228" y="17555"/>
                    <a:pt x="4798" y="20017"/>
                    <a:pt x="95" y="21505"/>
                  </a:cubicBezTo>
                  <a:lnTo>
                    <a:pt x="0" y="21600"/>
                  </a:lnTo>
                  <a:lnTo>
                    <a:pt x="21600" y="21600"/>
                  </a:lnTo>
                  <a:lnTo>
                    <a:pt x="21600" y="0"/>
                  </a:lnTo>
                  <a:close/>
                </a:path>
              </a:pathLst>
            </a:custGeom>
            <a:grpFill/>
            <a:ln w="12700" cap="flat">
              <a:noFill/>
              <a:miter lim="400000"/>
            </a:ln>
            <a:effectLst/>
          </p:spPr>
          <p:txBody>
            <a:bodyPr wrap="square" lIns="0" tIns="0" rIns="0" bIns="0" numCol="1" anchor="t">
              <a:noAutofit/>
            </a:bodyPr>
            <a:lstStyle/>
            <a:p>
              <a:pPr lvl="0" algn="ctr"/>
              <a:endParaRPr sz="2701">
                <a:latin typeface="Lato Light"/>
                <a:cs typeface="Lato Light"/>
              </a:endParaRPr>
            </a:p>
          </p:txBody>
        </p:sp>
        <p:sp>
          <p:nvSpPr>
            <p:cNvPr id="68" name="Shape 25067"/>
            <p:cNvSpPr/>
            <p:nvPr/>
          </p:nvSpPr>
          <p:spPr>
            <a:xfrm flipH="1">
              <a:off x="1494971" y="0"/>
              <a:ext cx="1494972" cy="336785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144" y="5147"/>
                    <a:pt x="17302" y="10021"/>
                    <a:pt x="12977" y="14056"/>
                  </a:cubicBezTo>
                  <a:cubicBezTo>
                    <a:pt x="9228" y="17555"/>
                    <a:pt x="4798" y="20017"/>
                    <a:pt x="95" y="21505"/>
                  </a:cubicBezTo>
                  <a:lnTo>
                    <a:pt x="0" y="21600"/>
                  </a:lnTo>
                  <a:lnTo>
                    <a:pt x="21600" y="21600"/>
                  </a:lnTo>
                  <a:lnTo>
                    <a:pt x="21600" y="0"/>
                  </a:lnTo>
                  <a:close/>
                </a:path>
              </a:pathLst>
            </a:custGeom>
            <a:grpFill/>
            <a:ln w="12700" cap="flat">
              <a:noFill/>
              <a:miter lim="400000"/>
            </a:ln>
            <a:effectLst/>
          </p:spPr>
          <p:txBody>
            <a:bodyPr wrap="square" lIns="0" tIns="0" rIns="0" bIns="0" numCol="1" anchor="t">
              <a:noAutofit/>
            </a:bodyPr>
            <a:lstStyle/>
            <a:p>
              <a:pPr lvl="0" algn="ctr"/>
              <a:endParaRPr sz="2701">
                <a:latin typeface="Lato Light"/>
                <a:cs typeface="Lato Light"/>
              </a:endParaRPr>
            </a:p>
          </p:txBody>
        </p:sp>
      </p:grpSp>
      <p:grpSp>
        <p:nvGrpSpPr>
          <p:cNvPr id="61" name="Group 25072"/>
          <p:cNvGrpSpPr/>
          <p:nvPr/>
        </p:nvGrpSpPr>
        <p:grpSpPr>
          <a:xfrm>
            <a:off x="10449899" y="6245775"/>
            <a:ext cx="4371057" cy="3446180"/>
            <a:chOff x="0" y="0"/>
            <a:chExt cx="2989942" cy="2346811"/>
          </a:xfrm>
          <a:solidFill>
            <a:schemeClr val="accent5">
              <a:alpha val="80000"/>
            </a:schemeClr>
          </a:solidFill>
        </p:grpSpPr>
        <p:sp>
          <p:nvSpPr>
            <p:cNvPr id="63" name="Shape 25070"/>
            <p:cNvSpPr/>
            <p:nvPr/>
          </p:nvSpPr>
          <p:spPr>
            <a:xfrm>
              <a:off x="0" y="0"/>
              <a:ext cx="1494972" cy="234681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144" y="5147"/>
                    <a:pt x="17302" y="10021"/>
                    <a:pt x="12977" y="14056"/>
                  </a:cubicBezTo>
                  <a:cubicBezTo>
                    <a:pt x="9228" y="17555"/>
                    <a:pt x="4798" y="20017"/>
                    <a:pt x="95" y="21505"/>
                  </a:cubicBezTo>
                  <a:lnTo>
                    <a:pt x="0" y="21600"/>
                  </a:lnTo>
                  <a:lnTo>
                    <a:pt x="21600" y="21600"/>
                  </a:lnTo>
                  <a:lnTo>
                    <a:pt x="21600" y="0"/>
                  </a:lnTo>
                  <a:close/>
                </a:path>
              </a:pathLst>
            </a:custGeom>
            <a:grpFill/>
            <a:ln w="12700" cap="flat">
              <a:noFill/>
              <a:miter lim="400000"/>
            </a:ln>
            <a:effectLst/>
          </p:spPr>
          <p:txBody>
            <a:bodyPr wrap="square" lIns="0" tIns="0" rIns="0" bIns="0" numCol="1" anchor="t">
              <a:noAutofit/>
            </a:bodyPr>
            <a:lstStyle/>
            <a:p>
              <a:pPr lvl="0" algn="ctr"/>
              <a:endParaRPr sz="2701">
                <a:latin typeface="Lato Light"/>
                <a:cs typeface="Lato Light"/>
              </a:endParaRPr>
            </a:p>
          </p:txBody>
        </p:sp>
        <p:sp>
          <p:nvSpPr>
            <p:cNvPr id="64" name="Shape 25071"/>
            <p:cNvSpPr/>
            <p:nvPr/>
          </p:nvSpPr>
          <p:spPr>
            <a:xfrm flipH="1">
              <a:off x="1494971" y="0"/>
              <a:ext cx="1494972" cy="234681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144" y="5147"/>
                    <a:pt x="17302" y="10021"/>
                    <a:pt x="12977" y="14056"/>
                  </a:cubicBezTo>
                  <a:cubicBezTo>
                    <a:pt x="9228" y="17555"/>
                    <a:pt x="4798" y="20017"/>
                    <a:pt x="95" y="21505"/>
                  </a:cubicBezTo>
                  <a:lnTo>
                    <a:pt x="0" y="21600"/>
                  </a:lnTo>
                  <a:lnTo>
                    <a:pt x="21600" y="21600"/>
                  </a:lnTo>
                  <a:lnTo>
                    <a:pt x="21600" y="0"/>
                  </a:lnTo>
                  <a:close/>
                </a:path>
              </a:pathLst>
            </a:custGeom>
            <a:grpFill/>
            <a:ln w="12700" cap="flat">
              <a:noFill/>
              <a:miter lim="400000"/>
            </a:ln>
            <a:effectLst/>
          </p:spPr>
          <p:txBody>
            <a:bodyPr wrap="square" lIns="0" tIns="0" rIns="0" bIns="0" numCol="1" anchor="t">
              <a:noAutofit/>
            </a:bodyPr>
            <a:lstStyle/>
            <a:p>
              <a:pPr lvl="0" algn="ctr"/>
              <a:endParaRPr sz="2701">
                <a:latin typeface="Lato Light"/>
                <a:cs typeface="Lato Light"/>
              </a:endParaRPr>
            </a:p>
          </p:txBody>
        </p:sp>
      </p:grpSp>
      <p:sp>
        <p:nvSpPr>
          <p:cNvPr id="62" name="Shape 25073"/>
          <p:cNvSpPr/>
          <p:nvPr/>
        </p:nvSpPr>
        <p:spPr>
          <a:xfrm>
            <a:off x="11996500" y="9878289"/>
            <a:ext cx="1277861" cy="56135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lnSpc>
                <a:spcPct val="100000"/>
              </a:lnSpc>
              <a:defRPr sz="2500">
                <a:solidFill>
                  <a:srgbClr val="3483C9"/>
                </a:solidFill>
                <a:latin typeface="Helvetica Neue Light"/>
                <a:ea typeface="Helvetica Neue Light"/>
                <a:cs typeface="Helvetica Neue Light"/>
                <a:sym typeface="Helvetica Neue Light"/>
              </a:defRPr>
            </a:lvl1pPr>
          </a:lstStyle>
          <a:p>
            <a:pPr lvl="0" algn="ctr">
              <a:defRPr sz="1800">
                <a:solidFill>
                  <a:srgbClr val="000000"/>
                </a:solidFill>
              </a:defRPr>
            </a:pPr>
            <a:r>
              <a:rPr lang="en-US" sz="1350" dirty="0">
                <a:solidFill>
                  <a:schemeClr val="tx1"/>
                </a:solidFill>
                <a:latin typeface="Lato Light"/>
                <a:cs typeface="Lato Light"/>
              </a:rPr>
              <a:t>May</a:t>
            </a:r>
            <a:endParaRPr sz="1350" dirty="0">
              <a:solidFill>
                <a:schemeClr val="tx1"/>
              </a:solidFill>
              <a:latin typeface="Lato Light"/>
              <a:cs typeface="Lato Light"/>
            </a:endParaRPr>
          </a:p>
        </p:txBody>
      </p:sp>
      <p:grpSp>
        <p:nvGrpSpPr>
          <p:cNvPr id="41" name="Group 25077"/>
          <p:cNvGrpSpPr/>
          <p:nvPr/>
        </p:nvGrpSpPr>
        <p:grpSpPr>
          <a:xfrm>
            <a:off x="12635426" y="8162093"/>
            <a:ext cx="4371057" cy="1529861"/>
            <a:chOff x="0" y="0"/>
            <a:chExt cx="2989942" cy="1644762"/>
          </a:xfrm>
          <a:solidFill>
            <a:schemeClr val="accent6">
              <a:alpha val="80000"/>
            </a:schemeClr>
          </a:solidFill>
        </p:grpSpPr>
        <p:sp>
          <p:nvSpPr>
            <p:cNvPr id="59" name="Shape 25075"/>
            <p:cNvSpPr/>
            <p:nvPr/>
          </p:nvSpPr>
          <p:spPr>
            <a:xfrm>
              <a:off x="0" y="0"/>
              <a:ext cx="1494972" cy="16447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144" y="5147"/>
                    <a:pt x="17302" y="10021"/>
                    <a:pt x="12977" y="14056"/>
                  </a:cubicBezTo>
                  <a:cubicBezTo>
                    <a:pt x="9228" y="17555"/>
                    <a:pt x="4798" y="20017"/>
                    <a:pt x="95" y="21505"/>
                  </a:cubicBezTo>
                  <a:lnTo>
                    <a:pt x="0" y="21600"/>
                  </a:lnTo>
                  <a:lnTo>
                    <a:pt x="21600" y="21600"/>
                  </a:lnTo>
                  <a:lnTo>
                    <a:pt x="21600" y="0"/>
                  </a:lnTo>
                  <a:close/>
                </a:path>
              </a:pathLst>
            </a:custGeom>
            <a:grpFill/>
            <a:ln w="12700" cap="flat">
              <a:noFill/>
              <a:miter lim="400000"/>
            </a:ln>
            <a:effectLst/>
          </p:spPr>
          <p:txBody>
            <a:bodyPr wrap="square" lIns="0" tIns="0" rIns="0" bIns="0" numCol="1" anchor="t">
              <a:noAutofit/>
            </a:bodyPr>
            <a:lstStyle/>
            <a:p>
              <a:pPr lvl="0" algn="ctr"/>
              <a:endParaRPr sz="2701">
                <a:latin typeface="Lato Light"/>
                <a:cs typeface="Lato Light"/>
              </a:endParaRPr>
            </a:p>
          </p:txBody>
        </p:sp>
        <p:sp>
          <p:nvSpPr>
            <p:cNvPr id="60" name="Shape 25076"/>
            <p:cNvSpPr/>
            <p:nvPr/>
          </p:nvSpPr>
          <p:spPr>
            <a:xfrm flipH="1">
              <a:off x="1494971" y="0"/>
              <a:ext cx="1494972" cy="16447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144" y="5147"/>
                    <a:pt x="17302" y="10021"/>
                    <a:pt x="12977" y="14056"/>
                  </a:cubicBezTo>
                  <a:cubicBezTo>
                    <a:pt x="9228" y="17555"/>
                    <a:pt x="4798" y="20017"/>
                    <a:pt x="95" y="21505"/>
                  </a:cubicBezTo>
                  <a:lnTo>
                    <a:pt x="0" y="21600"/>
                  </a:lnTo>
                  <a:lnTo>
                    <a:pt x="21600" y="21600"/>
                  </a:lnTo>
                  <a:lnTo>
                    <a:pt x="21600" y="0"/>
                  </a:lnTo>
                  <a:close/>
                </a:path>
              </a:pathLst>
            </a:custGeom>
            <a:grpFill/>
            <a:ln w="12700" cap="flat">
              <a:noFill/>
              <a:miter lim="400000"/>
            </a:ln>
            <a:effectLst/>
          </p:spPr>
          <p:txBody>
            <a:bodyPr wrap="square" lIns="0" tIns="0" rIns="0" bIns="0" numCol="1" anchor="t">
              <a:noAutofit/>
            </a:bodyPr>
            <a:lstStyle/>
            <a:p>
              <a:pPr lvl="0" algn="ctr"/>
              <a:endParaRPr sz="2701">
                <a:latin typeface="Lato Light"/>
                <a:cs typeface="Lato Light"/>
              </a:endParaRPr>
            </a:p>
          </p:txBody>
        </p:sp>
      </p:grpSp>
      <p:sp>
        <p:nvSpPr>
          <p:cNvPr id="58" name="Shape 25078"/>
          <p:cNvSpPr/>
          <p:nvPr/>
        </p:nvSpPr>
        <p:spPr>
          <a:xfrm>
            <a:off x="14182026" y="9878289"/>
            <a:ext cx="1277861" cy="56135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lnSpc>
                <a:spcPct val="100000"/>
              </a:lnSpc>
              <a:defRPr sz="2500">
                <a:solidFill>
                  <a:srgbClr val="3483C9"/>
                </a:solidFill>
                <a:latin typeface="Helvetica Neue Light"/>
                <a:ea typeface="Helvetica Neue Light"/>
                <a:cs typeface="Helvetica Neue Light"/>
                <a:sym typeface="Helvetica Neue Light"/>
              </a:defRPr>
            </a:lvl1pPr>
          </a:lstStyle>
          <a:p>
            <a:pPr lvl="0" algn="ctr">
              <a:defRPr sz="1800">
                <a:solidFill>
                  <a:srgbClr val="000000"/>
                </a:solidFill>
              </a:defRPr>
            </a:pPr>
            <a:r>
              <a:rPr lang="en-US" sz="1350" dirty="0">
                <a:solidFill>
                  <a:schemeClr val="tx1"/>
                </a:solidFill>
                <a:latin typeface="Lato Light"/>
                <a:cs typeface="Lato Light"/>
              </a:rPr>
              <a:t>June</a:t>
            </a:r>
            <a:endParaRPr sz="1350" dirty="0">
              <a:solidFill>
                <a:schemeClr val="tx1"/>
              </a:solidFill>
              <a:latin typeface="Lato Light"/>
              <a:cs typeface="Lato Light"/>
            </a:endParaRPr>
          </a:p>
        </p:txBody>
      </p:sp>
      <p:sp>
        <p:nvSpPr>
          <p:cNvPr id="94" name="Oval 93"/>
          <p:cNvSpPr>
            <a:spLocks noChangeAspect="1"/>
          </p:cNvSpPr>
          <p:nvPr/>
        </p:nvSpPr>
        <p:spPr>
          <a:xfrm>
            <a:off x="14321515" y="7133122"/>
            <a:ext cx="1028699" cy="1028968"/>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chemeClr val="tx1"/>
              </a:solidFill>
              <a:latin typeface="Lato Light" charset="0"/>
            </a:endParaRPr>
          </a:p>
        </p:txBody>
      </p:sp>
      <p:grpSp>
        <p:nvGrpSpPr>
          <p:cNvPr id="8" name="Group 7"/>
          <p:cNvGrpSpPr/>
          <p:nvPr/>
        </p:nvGrpSpPr>
        <p:grpSpPr>
          <a:xfrm>
            <a:off x="3369444" y="6159666"/>
            <a:ext cx="1028699" cy="1028968"/>
            <a:chOff x="4234247" y="4442365"/>
            <a:chExt cx="1371242" cy="1371600"/>
          </a:xfrm>
        </p:grpSpPr>
        <p:sp>
          <p:nvSpPr>
            <p:cNvPr id="81" name="Oval 80"/>
            <p:cNvSpPr>
              <a:spLocks noChangeAspect="1"/>
            </p:cNvSpPr>
            <p:nvPr/>
          </p:nvSpPr>
          <p:spPr>
            <a:xfrm>
              <a:off x="4234247" y="4442365"/>
              <a:ext cx="1371242" cy="137160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chemeClr val="tx1"/>
                </a:solidFill>
                <a:latin typeface="Lato Light" charset="0"/>
              </a:endParaRPr>
            </a:p>
          </p:txBody>
        </p:sp>
        <p:sp>
          <p:nvSpPr>
            <p:cNvPr id="84" name="Shape 2668"/>
            <p:cNvSpPr/>
            <p:nvPr/>
          </p:nvSpPr>
          <p:spPr>
            <a:xfrm>
              <a:off x="4561557" y="4931450"/>
              <a:ext cx="760875" cy="415024"/>
            </a:xfrm>
            <a:custGeom>
              <a:avLst/>
              <a:gdLst/>
              <a:ahLst/>
              <a:cxnLst>
                <a:cxn ang="0">
                  <a:pos x="wd2" y="hd2"/>
                </a:cxn>
                <a:cxn ang="5400000">
                  <a:pos x="wd2" y="hd2"/>
                </a:cxn>
                <a:cxn ang="10800000">
                  <a:pos x="wd2" y="hd2"/>
                </a:cxn>
                <a:cxn ang="16200000">
                  <a:pos x="wd2" y="hd2"/>
                </a:cxn>
              </a:cxnLst>
              <a:rect l="0" t="0" r="r" b="b"/>
              <a:pathLst>
                <a:path w="21600" h="21600" extrusionOk="0">
                  <a:moveTo>
                    <a:pt x="1964" y="18000"/>
                  </a:moveTo>
                  <a:lnTo>
                    <a:pt x="18655" y="18000"/>
                  </a:lnTo>
                  <a:lnTo>
                    <a:pt x="18655" y="3600"/>
                  </a:lnTo>
                  <a:lnTo>
                    <a:pt x="1964" y="3600"/>
                  </a:lnTo>
                  <a:cubicBezTo>
                    <a:pt x="1964" y="3600"/>
                    <a:pt x="1964" y="18000"/>
                    <a:pt x="1964" y="18000"/>
                  </a:cubicBezTo>
                  <a:close/>
                  <a:moveTo>
                    <a:pt x="19636" y="18000"/>
                  </a:moveTo>
                  <a:cubicBezTo>
                    <a:pt x="19636" y="18994"/>
                    <a:pt x="19197" y="19800"/>
                    <a:pt x="18655" y="19800"/>
                  </a:cubicBezTo>
                  <a:lnTo>
                    <a:pt x="1964" y="19800"/>
                  </a:lnTo>
                  <a:cubicBezTo>
                    <a:pt x="1422" y="19800"/>
                    <a:pt x="982" y="18994"/>
                    <a:pt x="982" y="18000"/>
                  </a:cubicBezTo>
                  <a:lnTo>
                    <a:pt x="982" y="3600"/>
                  </a:lnTo>
                  <a:cubicBezTo>
                    <a:pt x="982" y="2606"/>
                    <a:pt x="1422" y="1800"/>
                    <a:pt x="1964" y="1800"/>
                  </a:cubicBezTo>
                  <a:lnTo>
                    <a:pt x="18655" y="1800"/>
                  </a:lnTo>
                  <a:cubicBezTo>
                    <a:pt x="19197" y="1800"/>
                    <a:pt x="19636" y="2606"/>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8"/>
                    <a:pt x="879" y="21600"/>
                    <a:pt x="1964" y="21600"/>
                  </a:cubicBezTo>
                  <a:lnTo>
                    <a:pt x="18655" y="21600"/>
                  </a:lnTo>
                  <a:cubicBezTo>
                    <a:pt x="19739" y="21600"/>
                    <a:pt x="20618" y="19988"/>
                    <a:pt x="20618" y="18000"/>
                  </a:cubicBezTo>
                  <a:lnTo>
                    <a:pt x="20618" y="14401"/>
                  </a:lnTo>
                  <a:cubicBezTo>
                    <a:pt x="21160" y="14401"/>
                    <a:pt x="21600" y="13594"/>
                    <a:pt x="21600" y="12600"/>
                  </a:cubicBezTo>
                  <a:lnTo>
                    <a:pt x="21600" y="9000"/>
                  </a:lnTo>
                  <a:cubicBezTo>
                    <a:pt x="21600" y="8006"/>
                    <a:pt x="21160" y="7200"/>
                    <a:pt x="20618" y="720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grpSp>
      <p:sp>
        <p:nvSpPr>
          <p:cNvPr id="88" name="Oval 87"/>
          <p:cNvSpPr>
            <a:spLocks noChangeAspect="1"/>
          </p:cNvSpPr>
          <p:nvPr/>
        </p:nvSpPr>
        <p:spPr>
          <a:xfrm>
            <a:off x="5564495" y="5958961"/>
            <a:ext cx="1028699" cy="1028968"/>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chemeClr val="tx1"/>
              </a:solidFill>
              <a:latin typeface="Lato Light" charset="0"/>
            </a:endParaRPr>
          </a:p>
        </p:txBody>
      </p:sp>
      <p:sp>
        <p:nvSpPr>
          <p:cNvPr id="91" name="Oval 90"/>
          <p:cNvSpPr>
            <a:spLocks noChangeAspect="1"/>
          </p:cNvSpPr>
          <p:nvPr/>
        </p:nvSpPr>
        <p:spPr>
          <a:xfrm>
            <a:off x="7750018" y="6526575"/>
            <a:ext cx="1028699" cy="1028968"/>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chemeClr val="tx1"/>
              </a:solidFill>
              <a:latin typeface="Lato Light" charset="0"/>
            </a:endParaRPr>
          </a:p>
        </p:txBody>
      </p:sp>
      <p:sp>
        <p:nvSpPr>
          <p:cNvPr id="92" name="Oval 91"/>
          <p:cNvSpPr>
            <a:spLocks noChangeAspect="1"/>
          </p:cNvSpPr>
          <p:nvPr/>
        </p:nvSpPr>
        <p:spPr>
          <a:xfrm>
            <a:off x="9935549" y="5604764"/>
            <a:ext cx="1028699" cy="1028968"/>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chemeClr val="tx1"/>
              </a:solidFill>
              <a:latin typeface="Lato Light" charset="0"/>
            </a:endParaRPr>
          </a:p>
        </p:txBody>
      </p:sp>
      <p:sp>
        <p:nvSpPr>
          <p:cNvPr id="93" name="Oval 92"/>
          <p:cNvSpPr>
            <a:spLocks noChangeAspect="1"/>
          </p:cNvSpPr>
          <p:nvPr/>
        </p:nvSpPr>
        <p:spPr>
          <a:xfrm>
            <a:off x="12117661" y="5127591"/>
            <a:ext cx="1028699" cy="1028968"/>
          </a:xfrm>
          <a:prstGeom prst="ellips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chemeClr val="tx1"/>
              </a:solidFill>
              <a:latin typeface="Lato Light" charset="0"/>
            </a:endParaRPr>
          </a:p>
        </p:txBody>
      </p:sp>
      <p:sp>
        <p:nvSpPr>
          <p:cNvPr id="82" name="Shape 2645"/>
          <p:cNvSpPr/>
          <p:nvPr/>
        </p:nvSpPr>
        <p:spPr>
          <a:xfrm>
            <a:off x="7984720" y="6839091"/>
            <a:ext cx="570805" cy="41513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83" name="Shape 2660"/>
          <p:cNvSpPr/>
          <p:nvPr/>
        </p:nvSpPr>
        <p:spPr>
          <a:xfrm>
            <a:off x="5797532" y="6222937"/>
            <a:ext cx="570805" cy="570805"/>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5"/>
                  <a:pt x="20178" y="18655"/>
                  <a:pt x="19636" y="18655"/>
                </a:cubicBezTo>
                <a:lnTo>
                  <a:pt x="1964" y="18655"/>
                </a:lnTo>
                <a:cubicBezTo>
                  <a:pt x="1422" y="18655"/>
                  <a:pt x="982" y="18215"/>
                  <a:pt x="982" y="17673"/>
                </a:cubicBezTo>
                <a:lnTo>
                  <a:pt x="982" y="5891"/>
                </a:lnTo>
                <a:cubicBezTo>
                  <a:pt x="982" y="5349"/>
                  <a:pt x="1422" y="4909"/>
                  <a:pt x="1964" y="4909"/>
                </a:cubicBezTo>
                <a:lnTo>
                  <a:pt x="19636" y="4909"/>
                </a:lnTo>
                <a:cubicBezTo>
                  <a:pt x="20178" y="4909"/>
                  <a:pt x="20618" y="5349"/>
                  <a:pt x="20618" y="5891"/>
                </a:cubicBezTo>
                <a:cubicBezTo>
                  <a:pt x="20618" y="5891"/>
                  <a:pt x="20618" y="17673"/>
                  <a:pt x="20618" y="17673"/>
                </a:cubicBezTo>
                <a:close/>
                <a:moveTo>
                  <a:pt x="19636" y="3927"/>
                </a:moveTo>
                <a:lnTo>
                  <a:pt x="12476" y="3927"/>
                </a:lnTo>
                <a:lnTo>
                  <a:pt x="14476" y="1927"/>
                </a:lnTo>
                <a:cubicBezTo>
                  <a:pt x="14557" y="1949"/>
                  <a:pt x="14640" y="1964"/>
                  <a:pt x="14727" y="1964"/>
                </a:cubicBezTo>
                <a:cubicBezTo>
                  <a:pt x="15269" y="1964"/>
                  <a:pt x="15709" y="1524"/>
                  <a:pt x="15709" y="982"/>
                </a:cubicBezTo>
                <a:cubicBezTo>
                  <a:pt x="15709" y="440"/>
                  <a:pt x="15269" y="0"/>
                  <a:pt x="14727" y="0"/>
                </a:cubicBezTo>
                <a:cubicBezTo>
                  <a:pt x="14185" y="0"/>
                  <a:pt x="13745" y="440"/>
                  <a:pt x="13745" y="982"/>
                </a:cubicBezTo>
                <a:cubicBezTo>
                  <a:pt x="13745" y="1069"/>
                  <a:pt x="13761" y="1153"/>
                  <a:pt x="13782" y="1233"/>
                </a:cubicBezTo>
                <a:lnTo>
                  <a:pt x="11088" y="3927"/>
                </a:lnTo>
                <a:lnTo>
                  <a:pt x="10513" y="3927"/>
                </a:lnTo>
                <a:lnTo>
                  <a:pt x="7818" y="1233"/>
                </a:lnTo>
                <a:cubicBezTo>
                  <a:pt x="7839" y="1153"/>
                  <a:pt x="7855" y="1069"/>
                  <a:pt x="7855" y="982"/>
                </a:cubicBezTo>
                <a:cubicBezTo>
                  <a:pt x="7855" y="440"/>
                  <a:pt x="7415" y="0"/>
                  <a:pt x="6873" y="0"/>
                </a:cubicBezTo>
                <a:cubicBezTo>
                  <a:pt x="6331" y="0"/>
                  <a:pt x="5891" y="440"/>
                  <a:pt x="5891" y="982"/>
                </a:cubicBezTo>
                <a:cubicBezTo>
                  <a:pt x="5891" y="1524"/>
                  <a:pt x="6331" y="1964"/>
                  <a:pt x="6873" y="1964"/>
                </a:cubicBezTo>
                <a:cubicBezTo>
                  <a:pt x="6960" y="1964"/>
                  <a:pt x="7043" y="1949"/>
                  <a:pt x="7124" y="1927"/>
                </a:cubicBezTo>
                <a:lnTo>
                  <a:pt x="9124" y="3927"/>
                </a:lnTo>
                <a:lnTo>
                  <a:pt x="1964" y="3927"/>
                </a:lnTo>
                <a:cubicBezTo>
                  <a:pt x="879" y="3927"/>
                  <a:pt x="0" y="4806"/>
                  <a:pt x="0" y="5891"/>
                </a:cubicBezTo>
                <a:lnTo>
                  <a:pt x="0" y="17673"/>
                </a:lnTo>
                <a:cubicBezTo>
                  <a:pt x="0" y="18757"/>
                  <a:pt x="879" y="19637"/>
                  <a:pt x="1964" y="19637"/>
                </a:cubicBezTo>
                <a:lnTo>
                  <a:pt x="3927" y="19637"/>
                </a:lnTo>
                <a:lnTo>
                  <a:pt x="3927" y="21109"/>
                </a:lnTo>
                <a:cubicBezTo>
                  <a:pt x="3927" y="21381"/>
                  <a:pt x="4147" y="21600"/>
                  <a:pt x="4418" y="21600"/>
                </a:cubicBezTo>
                <a:cubicBezTo>
                  <a:pt x="4689" y="21600"/>
                  <a:pt x="4909" y="21381"/>
                  <a:pt x="4909" y="21109"/>
                </a:cubicBezTo>
                <a:lnTo>
                  <a:pt x="4909" y="20618"/>
                </a:lnTo>
                <a:lnTo>
                  <a:pt x="16691" y="20618"/>
                </a:lnTo>
                <a:lnTo>
                  <a:pt x="16691" y="21109"/>
                </a:lnTo>
                <a:cubicBezTo>
                  <a:pt x="16691" y="21381"/>
                  <a:pt x="16911" y="21600"/>
                  <a:pt x="17182" y="21600"/>
                </a:cubicBezTo>
                <a:cubicBezTo>
                  <a:pt x="17453" y="21600"/>
                  <a:pt x="17673" y="21381"/>
                  <a:pt x="17673" y="21109"/>
                </a:cubicBezTo>
                <a:lnTo>
                  <a:pt x="17673" y="19637"/>
                </a:lnTo>
                <a:lnTo>
                  <a:pt x="19636" y="19637"/>
                </a:lnTo>
                <a:cubicBezTo>
                  <a:pt x="20721" y="19637"/>
                  <a:pt x="21600" y="18757"/>
                  <a:pt x="21600" y="17673"/>
                </a:cubicBezTo>
                <a:lnTo>
                  <a:pt x="21600" y="5891"/>
                </a:lnTo>
                <a:cubicBezTo>
                  <a:pt x="21600" y="4806"/>
                  <a:pt x="20721" y="3927"/>
                  <a:pt x="19636" y="3927"/>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85" name="Shape 2685"/>
          <p:cNvSpPr/>
          <p:nvPr/>
        </p:nvSpPr>
        <p:spPr>
          <a:xfrm>
            <a:off x="14552810" y="7368440"/>
            <a:ext cx="570805" cy="570805"/>
          </a:xfrm>
          <a:custGeom>
            <a:avLst/>
            <a:gdLst/>
            <a:ahLst/>
            <a:cxnLst>
              <a:cxn ang="0">
                <a:pos x="wd2" y="hd2"/>
              </a:cxn>
              <a:cxn ang="5400000">
                <a:pos x="wd2" y="hd2"/>
              </a:cxn>
              <a:cxn ang="10800000">
                <a:pos x="wd2" y="hd2"/>
              </a:cxn>
              <a:cxn ang="16200000">
                <a:pos x="wd2" y="hd2"/>
              </a:cxn>
            </a:cxnLst>
            <a:rect l="0" t="0" r="r" b="b"/>
            <a:pathLst>
              <a:path w="21600" h="21600" extrusionOk="0">
                <a:moveTo>
                  <a:pt x="20618" y="19145"/>
                </a:moveTo>
                <a:cubicBezTo>
                  <a:pt x="20618" y="19959"/>
                  <a:pt x="19959" y="20618"/>
                  <a:pt x="19145" y="20618"/>
                </a:cubicBezTo>
                <a:cubicBezTo>
                  <a:pt x="18332" y="20618"/>
                  <a:pt x="17673" y="19959"/>
                  <a:pt x="17673" y="19145"/>
                </a:cubicBezTo>
                <a:lnTo>
                  <a:pt x="17673" y="14236"/>
                </a:lnTo>
                <a:cubicBezTo>
                  <a:pt x="17673" y="13424"/>
                  <a:pt x="18332" y="12764"/>
                  <a:pt x="19145" y="12764"/>
                </a:cubicBezTo>
                <a:cubicBezTo>
                  <a:pt x="19959" y="12764"/>
                  <a:pt x="20618" y="13424"/>
                  <a:pt x="20618" y="14236"/>
                </a:cubicBezTo>
                <a:cubicBezTo>
                  <a:pt x="20618" y="14236"/>
                  <a:pt x="20618" y="19145"/>
                  <a:pt x="20618" y="19145"/>
                </a:cubicBezTo>
                <a:close/>
                <a:moveTo>
                  <a:pt x="3927" y="14236"/>
                </a:moveTo>
                <a:lnTo>
                  <a:pt x="3927" y="19145"/>
                </a:lnTo>
                <a:cubicBezTo>
                  <a:pt x="3927" y="19959"/>
                  <a:pt x="3268" y="20618"/>
                  <a:pt x="2455" y="20618"/>
                </a:cubicBezTo>
                <a:cubicBezTo>
                  <a:pt x="1641" y="20618"/>
                  <a:pt x="982" y="19959"/>
                  <a:pt x="982" y="19145"/>
                </a:cubicBezTo>
                <a:lnTo>
                  <a:pt x="982" y="14236"/>
                </a:lnTo>
                <a:cubicBezTo>
                  <a:pt x="982" y="13424"/>
                  <a:pt x="1641" y="12764"/>
                  <a:pt x="2455" y="12764"/>
                </a:cubicBezTo>
                <a:cubicBezTo>
                  <a:pt x="3268" y="12764"/>
                  <a:pt x="3927" y="13424"/>
                  <a:pt x="3927" y="14236"/>
                </a:cubicBezTo>
                <a:moveTo>
                  <a:pt x="19636" y="11831"/>
                </a:moveTo>
                <a:lnTo>
                  <a:pt x="19636" y="5891"/>
                </a:lnTo>
                <a:cubicBezTo>
                  <a:pt x="19636" y="2638"/>
                  <a:pt x="16999" y="0"/>
                  <a:pt x="13745" y="0"/>
                </a:cubicBezTo>
                <a:lnTo>
                  <a:pt x="7855" y="0"/>
                </a:lnTo>
                <a:cubicBezTo>
                  <a:pt x="4601" y="0"/>
                  <a:pt x="1964" y="2638"/>
                  <a:pt x="1964" y="5891"/>
                </a:cubicBezTo>
                <a:lnTo>
                  <a:pt x="1964" y="11831"/>
                </a:lnTo>
                <a:cubicBezTo>
                  <a:pt x="843" y="12059"/>
                  <a:pt x="0" y="13049"/>
                  <a:pt x="0" y="14236"/>
                </a:cubicBezTo>
                <a:lnTo>
                  <a:pt x="0" y="19145"/>
                </a:lnTo>
                <a:cubicBezTo>
                  <a:pt x="0" y="20501"/>
                  <a:pt x="1099" y="21600"/>
                  <a:pt x="2455" y="21600"/>
                </a:cubicBezTo>
                <a:cubicBezTo>
                  <a:pt x="3810" y="21600"/>
                  <a:pt x="4909" y="20501"/>
                  <a:pt x="4909" y="19145"/>
                </a:cubicBezTo>
                <a:lnTo>
                  <a:pt x="4909" y="14236"/>
                </a:lnTo>
                <a:cubicBezTo>
                  <a:pt x="4909" y="13049"/>
                  <a:pt x="4066" y="12059"/>
                  <a:pt x="2945" y="11831"/>
                </a:cubicBezTo>
                <a:lnTo>
                  <a:pt x="2945" y="5891"/>
                </a:lnTo>
                <a:cubicBezTo>
                  <a:pt x="2945" y="3180"/>
                  <a:pt x="5144" y="982"/>
                  <a:pt x="7855" y="982"/>
                </a:cubicBezTo>
                <a:lnTo>
                  <a:pt x="13745" y="982"/>
                </a:lnTo>
                <a:cubicBezTo>
                  <a:pt x="16457" y="982"/>
                  <a:pt x="18655" y="3180"/>
                  <a:pt x="18655" y="5891"/>
                </a:cubicBezTo>
                <a:lnTo>
                  <a:pt x="18655" y="11831"/>
                </a:lnTo>
                <a:cubicBezTo>
                  <a:pt x="17534" y="12059"/>
                  <a:pt x="16691" y="13049"/>
                  <a:pt x="16691" y="14236"/>
                </a:cubicBezTo>
                <a:lnTo>
                  <a:pt x="16691" y="19145"/>
                </a:lnTo>
                <a:cubicBezTo>
                  <a:pt x="16691" y="20501"/>
                  <a:pt x="17790" y="21600"/>
                  <a:pt x="19145" y="21600"/>
                </a:cubicBezTo>
                <a:cubicBezTo>
                  <a:pt x="20501" y="21600"/>
                  <a:pt x="21600" y="20501"/>
                  <a:pt x="21600" y="19145"/>
                </a:cubicBezTo>
                <a:lnTo>
                  <a:pt x="21600" y="14236"/>
                </a:lnTo>
                <a:cubicBezTo>
                  <a:pt x="21600" y="13049"/>
                  <a:pt x="20757" y="12059"/>
                  <a:pt x="19636" y="11831"/>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86" name="Shape 2688"/>
          <p:cNvSpPr/>
          <p:nvPr/>
        </p:nvSpPr>
        <p:spPr>
          <a:xfrm>
            <a:off x="10161836" y="5817619"/>
            <a:ext cx="570805" cy="570805"/>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87" name="Shape 2699"/>
          <p:cNvSpPr/>
          <p:nvPr/>
        </p:nvSpPr>
        <p:spPr>
          <a:xfrm>
            <a:off x="12336161" y="5419654"/>
            <a:ext cx="570805" cy="467023"/>
          </a:xfrm>
          <a:custGeom>
            <a:avLst/>
            <a:gdLst/>
            <a:ahLst/>
            <a:cxnLst>
              <a:cxn ang="0">
                <a:pos x="wd2" y="hd2"/>
              </a:cxn>
              <a:cxn ang="5400000">
                <a:pos x="wd2" y="hd2"/>
              </a:cxn>
              <a:cxn ang="10800000">
                <a:pos x="wd2" y="hd2"/>
              </a:cxn>
              <a:cxn ang="16200000">
                <a:pos x="wd2" y="hd2"/>
              </a:cxn>
            </a:cxnLst>
            <a:rect l="0" t="0" r="r" b="b"/>
            <a:pathLst>
              <a:path w="21600" h="21600" extrusionOk="0">
                <a:moveTo>
                  <a:pt x="5976" y="20400"/>
                </a:moveTo>
                <a:lnTo>
                  <a:pt x="10800" y="13522"/>
                </a:lnTo>
                <a:lnTo>
                  <a:pt x="15623" y="20400"/>
                </a:lnTo>
                <a:cubicBezTo>
                  <a:pt x="15623" y="20400"/>
                  <a:pt x="5976" y="20400"/>
                  <a:pt x="5976" y="20400"/>
                </a:cubicBezTo>
                <a:close/>
                <a:moveTo>
                  <a:pt x="17063" y="20610"/>
                </a:moveTo>
                <a:lnTo>
                  <a:pt x="11172" y="12210"/>
                </a:lnTo>
                <a:lnTo>
                  <a:pt x="11168" y="12214"/>
                </a:lnTo>
                <a:cubicBezTo>
                  <a:pt x="11078" y="12086"/>
                  <a:pt x="10949" y="12000"/>
                  <a:pt x="10800" y="12000"/>
                </a:cubicBezTo>
                <a:cubicBezTo>
                  <a:pt x="10651" y="12000"/>
                  <a:pt x="10521" y="12086"/>
                  <a:pt x="10432" y="12214"/>
                </a:cubicBezTo>
                <a:lnTo>
                  <a:pt x="10427" y="12210"/>
                </a:lnTo>
                <a:lnTo>
                  <a:pt x="4536" y="20610"/>
                </a:lnTo>
                <a:lnTo>
                  <a:pt x="4540" y="20614"/>
                </a:lnTo>
                <a:cubicBezTo>
                  <a:pt x="4467" y="20719"/>
                  <a:pt x="4418" y="20851"/>
                  <a:pt x="4418" y="21000"/>
                </a:cubicBezTo>
                <a:cubicBezTo>
                  <a:pt x="4418" y="21332"/>
                  <a:pt x="4638" y="21600"/>
                  <a:pt x="4909" y="21600"/>
                </a:cubicBezTo>
                <a:lnTo>
                  <a:pt x="16691" y="21600"/>
                </a:lnTo>
                <a:cubicBezTo>
                  <a:pt x="16962" y="21600"/>
                  <a:pt x="17182" y="21332"/>
                  <a:pt x="17182" y="21000"/>
                </a:cubicBezTo>
                <a:cubicBezTo>
                  <a:pt x="17182" y="20851"/>
                  <a:pt x="17133" y="20719"/>
                  <a:pt x="17059" y="20614"/>
                </a:cubicBezTo>
                <a:cubicBezTo>
                  <a:pt x="17059" y="20614"/>
                  <a:pt x="17063" y="20610"/>
                  <a:pt x="17063" y="20610"/>
                </a:cubicBezTo>
                <a:close/>
                <a:moveTo>
                  <a:pt x="21109" y="0"/>
                </a:moveTo>
                <a:lnTo>
                  <a:pt x="491" y="0"/>
                </a:lnTo>
                <a:cubicBezTo>
                  <a:pt x="220" y="0"/>
                  <a:pt x="0" y="269"/>
                  <a:pt x="0" y="600"/>
                </a:cubicBezTo>
                <a:lnTo>
                  <a:pt x="0" y="17400"/>
                </a:lnTo>
                <a:cubicBezTo>
                  <a:pt x="0" y="17732"/>
                  <a:pt x="220" y="18000"/>
                  <a:pt x="491" y="18000"/>
                </a:cubicBezTo>
                <a:lnTo>
                  <a:pt x="4418" y="18000"/>
                </a:lnTo>
                <a:cubicBezTo>
                  <a:pt x="4689" y="18000"/>
                  <a:pt x="4909" y="17732"/>
                  <a:pt x="4909" y="17400"/>
                </a:cubicBezTo>
                <a:cubicBezTo>
                  <a:pt x="4909" y="17068"/>
                  <a:pt x="4689" y="16800"/>
                  <a:pt x="4418" y="16800"/>
                </a:cubicBezTo>
                <a:lnTo>
                  <a:pt x="982" y="16800"/>
                </a:lnTo>
                <a:lnTo>
                  <a:pt x="982" y="1200"/>
                </a:lnTo>
                <a:lnTo>
                  <a:pt x="20618" y="1200"/>
                </a:lnTo>
                <a:lnTo>
                  <a:pt x="20618" y="16800"/>
                </a:lnTo>
                <a:lnTo>
                  <a:pt x="17182" y="16800"/>
                </a:lnTo>
                <a:cubicBezTo>
                  <a:pt x="16911" y="16800"/>
                  <a:pt x="16691" y="17068"/>
                  <a:pt x="16691" y="17400"/>
                </a:cubicBezTo>
                <a:cubicBezTo>
                  <a:pt x="16691" y="17732"/>
                  <a:pt x="16911" y="18000"/>
                  <a:pt x="17182" y="18000"/>
                </a:cubicBezTo>
                <a:lnTo>
                  <a:pt x="21109" y="18000"/>
                </a:lnTo>
                <a:cubicBezTo>
                  <a:pt x="21380" y="18000"/>
                  <a:pt x="21600" y="17732"/>
                  <a:pt x="21600" y="17400"/>
                </a:cubicBezTo>
                <a:lnTo>
                  <a:pt x="21600" y="600"/>
                </a:lnTo>
                <a:cubicBezTo>
                  <a:pt x="21600" y="269"/>
                  <a:pt x="21380" y="0"/>
                  <a:pt x="21109"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Tree>
    <p:extLst>
      <p:ext uri="{BB962C8B-B14F-4D97-AF65-F5344CB8AC3E}">
        <p14:creationId xmlns:p14="http://schemas.microsoft.com/office/powerpoint/2010/main" val="6957487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6244408" y="1867222"/>
            <a:ext cx="5814412"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Hexagon Diagram</a:t>
            </a:r>
          </a:p>
        </p:txBody>
      </p:sp>
      <p:sp>
        <p:nvSpPr>
          <p:cNvPr id="23" name="TextBox 22"/>
          <p:cNvSpPr txBox="1"/>
          <p:nvPr/>
        </p:nvSpPr>
        <p:spPr>
          <a:xfrm>
            <a:off x="4999895" y="2841948"/>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grpSp>
        <p:nvGrpSpPr>
          <p:cNvPr id="2" name="Group 1"/>
          <p:cNvGrpSpPr/>
          <p:nvPr/>
        </p:nvGrpSpPr>
        <p:grpSpPr>
          <a:xfrm>
            <a:off x="1614056" y="5046700"/>
            <a:ext cx="6303365" cy="5567411"/>
            <a:chOff x="7845023" y="4221204"/>
            <a:chExt cx="8753878" cy="7731814"/>
          </a:xfrm>
        </p:grpSpPr>
        <p:sp>
          <p:nvSpPr>
            <p:cNvPr id="42" name="Freeform 41"/>
            <p:cNvSpPr/>
            <p:nvPr/>
          </p:nvSpPr>
          <p:spPr>
            <a:xfrm>
              <a:off x="7845023" y="4221205"/>
              <a:ext cx="4376937" cy="3865905"/>
            </a:xfrm>
            <a:custGeom>
              <a:avLst/>
              <a:gdLst>
                <a:gd name="connsiteX0" fmla="*/ 0 w 3207956"/>
                <a:gd name="connsiteY0" fmla="*/ 3207956 h 3207956"/>
                <a:gd name="connsiteX1" fmla="*/ 1603978 w 3207956"/>
                <a:gd name="connsiteY1" fmla="*/ 0 h 3207956"/>
                <a:gd name="connsiteX2" fmla="*/ 3207956 w 3207956"/>
                <a:gd name="connsiteY2" fmla="*/ 3207956 h 3207956"/>
                <a:gd name="connsiteX3" fmla="*/ 0 w 3207956"/>
                <a:gd name="connsiteY3" fmla="*/ 3207956 h 3207956"/>
              </a:gdLst>
              <a:ahLst/>
              <a:cxnLst>
                <a:cxn ang="0">
                  <a:pos x="connsiteX0" y="connsiteY0"/>
                </a:cxn>
                <a:cxn ang="0">
                  <a:pos x="connsiteX1" y="connsiteY1"/>
                </a:cxn>
                <a:cxn ang="0">
                  <a:pos x="connsiteX2" y="connsiteY2"/>
                </a:cxn>
                <a:cxn ang="0">
                  <a:pos x="connsiteX3" y="connsiteY3"/>
                </a:cxn>
              </a:cxnLst>
              <a:rect l="l" t="t" r="r" b="b"/>
              <a:pathLst>
                <a:path w="3207956" h="3207956">
                  <a:moveTo>
                    <a:pt x="0" y="3207956"/>
                  </a:moveTo>
                  <a:lnTo>
                    <a:pt x="1603978" y="0"/>
                  </a:lnTo>
                  <a:lnTo>
                    <a:pt x="3207956" y="3207956"/>
                  </a:lnTo>
                  <a:lnTo>
                    <a:pt x="0" y="3207956"/>
                  </a:lnTo>
                  <a:close/>
                </a:path>
              </a:pathLst>
            </a:custGeom>
            <a:solidFill>
              <a:schemeClr val="accent1"/>
            </a:solidFill>
            <a:ln>
              <a:no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658813" tIns="1260462" rIns="658813" bIns="57165" numCol="1" spcCol="1270" anchor="ctr" anchorCtr="0">
              <a:noAutofit/>
            </a:bodyPr>
            <a:lstStyle/>
            <a:p>
              <a:pPr algn="ctr" defTabSz="666928">
                <a:lnSpc>
                  <a:spcPct val="90000"/>
                </a:lnSpc>
                <a:spcBef>
                  <a:spcPct val="0"/>
                </a:spcBef>
                <a:spcAft>
                  <a:spcPct val="35000"/>
                </a:spcAft>
              </a:pPr>
              <a:r>
                <a:rPr lang="en-US" sz="1500" dirty="0">
                  <a:solidFill>
                    <a:schemeClr val="bg1"/>
                  </a:solidFill>
                  <a:latin typeface="Lato Regular"/>
                  <a:cs typeface="Lato Regular"/>
                </a:rPr>
                <a:t>Element</a:t>
              </a:r>
            </a:p>
            <a:p>
              <a:pPr algn="ctr" defTabSz="666928">
                <a:lnSpc>
                  <a:spcPct val="90000"/>
                </a:lnSpc>
                <a:spcBef>
                  <a:spcPct val="0"/>
                </a:spcBef>
                <a:spcAft>
                  <a:spcPct val="35000"/>
                </a:spcAft>
              </a:pPr>
              <a:r>
                <a:rPr lang="en-US" sz="1500" dirty="0">
                  <a:solidFill>
                    <a:schemeClr val="bg1"/>
                  </a:solidFill>
                  <a:latin typeface="Lato Regular"/>
                  <a:cs typeface="Lato Regular"/>
                </a:rPr>
                <a:t>Name</a:t>
              </a:r>
            </a:p>
          </p:txBody>
        </p:sp>
        <p:sp>
          <p:nvSpPr>
            <p:cNvPr id="43" name="Freeform 42"/>
            <p:cNvSpPr/>
            <p:nvPr/>
          </p:nvSpPr>
          <p:spPr>
            <a:xfrm>
              <a:off x="10033493" y="4221204"/>
              <a:ext cx="4376938" cy="3865907"/>
            </a:xfrm>
            <a:custGeom>
              <a:avLst/>
              <a:gdLst>
                <a:gd name="connsiteX0" fmla="*/ 0 w 3207956"/>
                <a:gd name="connsiteY0" fmla="*/ 3207956 h 3207956"/>
                <a:gd name="connsiteX1" fmla="*/ 1603978 w 3207956"/>
                <a:gd name="connsiteY1" fmla="*/ 0 h 3207956"/>
                <a:gd name="connsiteX2" fmla="*/ 3207956 w 3207956"/>
                <a:gd name="connsiteY2" fmla="*/ 3207956 h 3207956"/>
                <a:gd name="connsiteX3" fmla="*/ 0 w 3207956"/>
                <a:gd name="connsiteY3" fmla="*/ 3207956 h 3207956"/>
              </a:gdLst>
              <a:ahLst/>
              <a:cxnLst>
                <a:cxn ang="0">
                  <a:pos x="connsiteX0" y="connsiteY0"/>
                </a:cxn>
                <a:cxn ang="0">
                  <a:pos x="connsiteX1" y="connsiteY1"/>
                </a:cxn>
                <a:cxn ang="0">
                  <a:pos x="connsiteX2" y="connsiteY2"/>
                </a:cxn>
                <a:cxn ang="0">
                  <a:pos x="connsiteX3" y="connsiteY3"/>
                </a:cxn>
              </a:cxnLst>
              <a:rect l="l" t="t" r="r" b="b"/>
              <a:pathLst>
                <a:path w="3207956" h="3207956">
                  <a:moveTo>
                    <a:pt x="3207956" y="0"/>
                  </a:moveTo>
                  <a:lnTo>
                    <a:pt x="1603978" y="3207956"/>
                  </a:lnTo>
                  <a:lnTo>
                    <a:pt x="0" y="0"/>
                  </a:lnTo>
                  <a:lnTo>
                    <a:pt x="3207956" y="0"/>
                  </a:lnTo>
                  <a:close/>
                </a:path>
              </a:pathLst>
            </a:custGeom>
            <a:solidFill>
              <a:schemeClr val="accent2"/>
            </a:solidFill>
            <a:ln>
              <a:noFill/>
            </a:ln>
          </p:spPr>
          <p:style>
            <a:lnRef idx="2">
              <a:schemeClr val="lt1">
                <a:hueOff val="0"/>
                <a:satOff val="0"/>
                <a:lumOff val="0"/>
                <a:alphaOff val="0"/>
              </a:schemeClr>
            </a:lnRef>
            <a:fillRef idx="1">
              <a:scrgbClr r="0" g="0" b="0"/>
            </a:fillRef>
            <a:effectRef idx="0">
              <a:schemeClr val="accent4">
                <a:hueOff val="0"/>
                <a:satOff val="0"/>
                <a:lumOff val="0"/>
                <a:alphaOff val="0"/>
              </a:schemeClr>
            </a:effectRef>
            <a:fontRef idx="minor">
              <a:schemeClr val="lt1"/>
            </a:fontRef>
          </p:style>
          <p:txBody>
            <a:bodyPr spcFirstLastPara="0" vert="horz" wrap="square" lIns="658813" tIns="57166" rIns="658814" bIns="1260461" numCol="1" spcCol="1270" anchor="ctr" anchorCtr="0">
              <a:noAutofit/>
            </a:bodyPr>
            <a:lstStyle/>
            <a:p>
              <a:pPr algn="ctr" defTabSz="666928">
                <a:lnSpc>
                  <a:spcPct val="90000"/>
                </a:lnSpc>
                <a:spcBef>
                  <a:spcPct val="0"/>
                </a:spcBef>
                <a:spcAft>
                  <a:spcPct val="35000"/>
                </a:spcAft>
              </a:pPr>
              <a:endParaRPr lang="en-US" sz="1500" dirty="0">
                <a:solidFill>
                  <a:schemeClr val="bg1"/>
                </a:solidFill>
                <a:latin typeface="Lato Regular"/>
                <a:cs typeface="Lato Regular"/>
              </a:endParaRPr>
            </a:p>
            <a:p>
              <a:pPr algn="ctr" defTabSz="666928">
                <a:lnSpc>
                  <a:spcPct val="90000"/>
                </a:lnSpc>
                <a:spcBef>
                  <a:spcPct val="0"/>
                </a:spcBef>
                <a:spcAft>
                  <a:spcPct val="35000"/>
                </a:spcAft>
              </a:pPr>
              <a:r>
                <a:rPr lang="en-US" sz="1500" dirty="0">
                  <a:solidFill>
                    <a:schemeClr val="bg1"/>
                  </a:solidFill>
                  <a:latin typeface="Lato Regular"/>
                  <a:cs typeface="Lato Regular"/>
                </a:rPr>
                <a:t>Element</a:t>
              </a:r>
            </a:p>
            <a:p>
              <a:pPr algn="ctr" defTabSz="666928">
                <a:lnSpc>
                  <a:spcPct val="90000"/>
                </a:lnSpc>
                <a:spcBef>
                  <a:spcPct val="0"/>
                </a:spcBef>
                <a:spcAft>
                  <a:spcPct val="35000"/>
                </a:spcAft>
              </a:pPr>
              <a:r>
                <a:rPr lang="en-US" sz="1500" dirty="0">
                  <a:solidFill>
                    <a:schemeClr val="bg1"/>
                  </a:solidFill>
                  <a:latin typeface="Lato Regular"/>
                  <a:cs typeface="Lato Regular"/>
                </a:rPr>
                <a:t>Name</a:t>
              </a:r>
            </a:p>
          </p:txBody>
        </p:sp>
        <p:sp>
          <p:nvSpPr>
            <p:cNvPr id="44" name="Freeform 43"/>
            <p:cNvSpPr/>
            <p:nvPr/>
          </p:nvSpPr>
          <p:spPr>
            <a:xfrm>
              <a:off x="12221963" y="4221205"/>
              <a:ext cx="4376937" cy="3865905"/>
            </a:xfrm>
            <a:custGeom>
              <a:avLst/>
              <a:gdLst>
                <a:gd name="connsiteX0" fmla="*/ 0 w 3207956"/>
                <a:gd name="connsiteY0" fmla="*/ 3207956 h 3207956"/>
                <a:gd name="connsiteX1" fmla="*/ 1603978 w 3207956"/>
                <a:gd name="connsiteY1" fmla="*/ 0 h 3207956"/>
                <a:gd name="connsiteX2" fmla="*/ 3207956 w 3207956"/>
                <a:gd name="connsiteY2" fmla="*/ 3207956 h 3207956"/>
                <a:gd name="connsiteX3" fmla="*/ 0 w 3207956"/>
                <a:gd name="connsiteY3" fmla="*/ 3207956 h 3207956"/>
              </a:gdLst>
              <a:ahLst/>
              <a:cxnLst>
                <a:cxn ang="0">
                  <a:pos x="connsiteX0" y="connsiteY0"/>
                </a:cxn>
                <a:cxn ang="0">
                  <a:pos x="connsiteX1" y="connsiteY1"/>
                </a:cxn>
                <a:cxn ang="0">
                  <a:pos x="connsiteX2" y="connsiteY2"/>
                </a:cxn>
                <a:cxn ang="0">
                  <a:pos x="connsiteX3" y="connsiteY3"/>
                </a:cxn>
              </a:cxnLst>
              <a:rect l="l" t="t" r="r" b="b"/>
              <a:pathLst>
                <a:path w="3207956" h="3207956">
                  <a:moveTo>
                    <a:pt x="0" y="3207956"/>
                  </a:moveTo>
                  <a:lnTo>
                    <a:pt x="1603978" y="0"/>
                  </a:lnTo>
                  <a:lnTo>
                    <a:pt x="3207956" y="3207956"/>
                  </a:lnTo>
                  <a:lnTo>
                    <a:pt x="0" y="3207956"/>
                  </a:lnTo>
                  <a:close/>
                </a:path>
              </a:pathLst>
            </a:custGeom>
            <a:solidFill>
              <a:schemeClr val="accent3"/>
            </a:solidFill>
            <a:ln>
              <a:noFill/>
            </a:ln>
          </p:spPr>
          <p:style>
            <a:lnRef idx="2">
              <a:schemeClr val="lt1">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txBody>
            <a:bodyPr spcFirstLastPara="0" vert="horz" wrap="square" lIns="658813" tIns="1260462" rIns="658813" bIns="57165" numCol="1" spcCol="1270" anchor="ctr" anchorCtr="0">
              <a:noAutofit/>
            </a:bodyPr>
            <a:lstStyle/>
            <a:p>
              <a:pPr algn="ctr" defTabSz="666928">
                <a:lnSpc>
                  <a:spcPct val="90000"/>
                </a:lnSpc>
                <a:spcBef>
                  <a:spcPct val="0"/>
                </a:spcBef>
                <a:spcAft>
                  <a:spcPct val="35000"/>
                </a:spcAft>
              </a:pPr>
              <a:r>
                <a:rPr lang="en-US" sz="1500" dirty="0">
                  <a:solidFill>
                    <a:schemeClr val="bg1"/>
                  </a:solidFill>
                  <a:latin typeface="Lato Regular"/>
                  <a:cs typeface="Lato Regular"/>
                </a:rPr>
                <a:t>Element</a:t>
              </a:r>
            </a:p>
            <a:p>
              <a:pPr algn="ctr" defTabSz="666928">
                <a:lnSpc>
                  <a:spcPct val="90000"/>
                </a:lnSpc>
                <a:spcBef>
                  <a:spcPct val="0"/>
                </a:spcBef>
                <a:spcAft>
                  <a:spcPct val="35000"/>
                </a:spcAft>
              </a:pPr>
              <a:r>
                <a:rPr lang="en-US" sz="1500" dirty="0">
                  <a:solidFill>
                    <a:schemeClr val="bg1"/>
                  </a:solidFill>
                  <a:latin typeface="Lato Regular"/>
                  <a:cs typeface="Lato Regular"/>
                </a:rPr>
                <a:t>Name</a:t>
              </a:r>
            </a:p>
            <a:p>
              <a:pPr algn="ctr" defTabSz="666928">
                <a:lnSpc>
                  <a:spcPct val="90000"/>
                </a:lnSpc>
                <a:spcBef>
                  <a:spcPct val="0"/>
                </a:spcBef>
                <a:spcAft>
                  <a:spcPct val="35000"/>
                </a:spcAft>
              </a:pPr>
              <a:endParaRPr lang="en-US" sz="1500" dirty="0">
                <a:solidFill>
                  <a:schemeClr val="bg1"/>
                </a:solidFill>
                <a:latin typeface="Lato Regular"/>
                <a:cs typeface="Lato Regular"/>
              </a:endParaRPr>
            </a:p>
          </p:txBody>
        </p:sp>
        <p:sp>
          <p:nvSpPr>
            <p:cNvPr id="45" name="Freeform 44"/>
            <p:cNvSpPr/>
            <p:nvPr/>
          </p:nvSpPr>
          <p:spPr>
            <a:xfrm>
              <a:off x="7845023" y="8087112"/>
              <a:ext cx="4376937" cy="3865905"/>
            </a:xfrm>
            <a:custGeom>
              <a:avLst/>
              <a:gdLst>
                <a:gd name="connsiteX0" fmla="*/ 0 w 3207956"/>
                <a:gd name="connsiteY0" fmla="*/ 3207956 h 3207956"/>
                <a:gd name="connsiteX1" fmla="*/ 1603978 w 3207956"/>
                <a:gd name="connsiteY1" fmla="*/ 0 h 3207956"/>
                <a:gd name="connsiteX2" fmla="*/ 3207956 w 3207956"/>
                <a:gd name="connsiteY2" fmla="*/ 3207956 h 3207956"/>
                <a:gd name="connsiteX3" fmla="*/ 0 w 3207956"/>
                <a:gd name="connsiteY3" fmla="*/ 3207956 h 3207956"/>
              </a:gdLst>
              <a:ahLst/>
              <a:cxnLst>
                <a:cxn ang="0">
                  <a:pos x="connsiteX0" y="connsiteY0"/>
                </a:cxn>
                <a:cxn ang="0">
                  <a:pos x="connsiteX1" y="connsiteY1"/>
                </a:cxn>
                <a:cxn ang="0">
                  <a:pos x="connsiteX2" y="connsiteY2"/>
                </a:cxn>
                <a:cxn ang="0">
                  <a:pos x="connsiteX3" y="connsiteY3"/>
                </a:cxn>
              </a:cxnLst>
              <a:rect l="l" t="t" r="r" b="b"/>
              <a:pathLst>
                <a:path w="3207956" h="3207956">
                  <a:moveTo>
                    <a:pt x="3207956" y="0"/>
                  </a:moveTo>
                  <a:lnTo>
                    <a:pt x="1603978" y="3207956"/>
                  </a:lnTo>
                  <a:lnTo>
                    <a:pt x="0" y="0"/>
                  </a:lnTo>
                  <a:lnTo>
                    <a:pt x="3207956" y="0"/>
                  </a:lnTo>
                  <a:close/>
                </a:path>
              </a:pathLst>
            </a:custGeom>
            <a:solidFill>
              <a:schemeClr val="accent6"/>
            </a:solid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spcFirstLastPara="0" vert="horz" wrap="square" lIns="658813" tIns="57165" rIns="658813" bIns="1260462" numCol="1" spcCol="1270" anchor="ctr" anchorCtr="0">
              <a:noAutofit/>
            </a:bodyPr>
            <a:lstStyle/>
            <a:p>
              <a:pPr algn="ctr" defTabSz="666928">
                <a:lnSpc>
                  <a:spcPct val="90000"/>
                </a:lnSpc>
                <a:spcBef>
                  <a:spcPct val="0"/>
                </a:spcBef>
                <a:spcAft>
                  <a:spcPct val="35000"/>
                </a:spcAft>
              </a:pPr>
              <a:endParaRPr lang="en-US" sz="1500" dirty="0">
                <a:solidFill>
                  <a:schemeClr val="bg1"/>
                </a:solidFill>
                <a:latin typeface="Lato Regular"/>
                <a:cs typeface="Lato Regular"/>
              </a:endParaRPr>
            </a:p>
            <a:p>
              <a:pPr algn="ctr" defTabSz="666928">
                <a:lnSpc>
                  <a:spcPct val="90000"/>
                </a:lnSpc>
                <a:spcBef>
                  <a:spcPct val="0"/>
                </a:spcBef>
                <a:spcAft>
                  <a:spcPct val="35000"/>
                </a:spcAft>
              </a:pPr>
              <a:r>
                <a:rPr lang="en-US" sz="1500" dirty="0">
                  <a:solidFill>
                    <a:schemeClr val="bg1"/>
                  </a:solidFill>
                  <a:latin typeface="Lato Regular"/>
                  <a:cs typeface="Lato Regular"/>
                </a:rPr>
                <a:t>Element</a:t>
              </a:r>
            </a:p>
            <a:p>
              <a:pPr algn="ctr" defTabSz="666928">
                <a:lnSpc>
                  <a:spcPct val="90000"/>
                </a:lnSpc>
                <a:spcBef>
                  <a:spcPct val="0"/>
                </a:spcBef>
                <a:spcAft>
                  <a:spcPct val="35000"/>
                </a:spcAft>
              </a:pPr>
              <a:r>
                <a:rPr lang="en-US" sz="1500" dirty="0">
                  <a:solidFill>
                    <a:schemeClr val="bg1"/>
                  </a:solidFill>
                  <a:latin typeface="Lato Regular"/>
                  <a:cs typeface="Lato Regular"/>
                </a:rPr>
                <a:t>Name</a:t>
              </a:r>
            </a:p>
          </p:txBody>
        </p:sp>
        <p:sp>
          <p:nvSpPr>
            <p:cNvPr id="46" name="Freeform 45"/>
            <p:cNvSpPr/>
            <p:nvPr/>
          </p:nvSpPr>
          <p:spPr>
            <a:xfrm>
              <a:off x="10033493" y="8087112"/>
              <a:ext cx="4376937" cy="3865905"/>
            </a:xfrm>
            <a:custGeom>
              <a:avLst/>
              <a:gdLst>
                <a:gd name="connsiteX0" fmla="*/ 0 w 3207956"/>
                <a:gd name="connsiteY0" fmla="*/ 3207956 h 3207956"/>
                <a:gd name="connsiteX1" fmla="*/ 1603978 w 3207956"/>
                <a:gd name="connsiteY1" fmla="*/ 0 h 3207956"/>
                <a:gd name="connsiteX2" fmla="*/ 3207956 w 3207956"/>
                <a:gd name="connsiteY2" fmla="*/ 3207956 h 3207956"/>
                <a:gd name="connsiteX3" fmla="*/ 0 w 3207956"/>
                <a:gd name="connsiteY3" fmla="*/ 3207956 h 3207956"/>
              </a:gdLst>
              <a:ahLst/>
              <a:cxnLst>
                <a:cxn ang="0">
                  <a:pos x="connsiteX0" y="connsiteY0"/>
                </a:cxn>
                <a:cxn ang="0">
                  <a:pos x="connsiteX1" y="connsiteY1"/>
                </a:cxn>
                <a:cxn ang="0">
                  <a:pos x="connsiteX2" y="connsiteY2"/>
                </a:cxn>
                <a:cxn ang="0">
                  <a:pos x="connsiteX3" y="connsiteY3"/>
                </a:cxn>
              </a:cxnLst>
              <a:rect l="l" t="t" r="r" b="b"/>
              <a:pathLst>
                <a:path w="3207956" h="3207956">
                  <a:moveTo>
                    <a:pt x="0" y="3207956"/>
                  </a:moveTo>
                  <a:lnTo>
                    <a:pt x="1603978" y="0"/>
                  </a:lnTo>
                  <a:lnTo>
                    <a:pt x="3207956" y="3207956"/>
                  </a:lnTo>
                  <a:lnTo>
                    <a:pt x="0" y="3207956"/>
                  </a:lnTo>
                  <a:close/>
                </a:path>
              </a:pathLst>
            </a:custGeom>
            <a:solidFill>
              <a:schemeClr val="accent5"/>
            </a:solidFill>
            <a:ln>
              <a:noFill/>
            </a:ln>
          </p:spPr>
          <p:style>
            <a:lnRef idx="2">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txBody>
            <a:bodyPr spcFirstLastPara="0" vert="horz" wrap="square" lIns="658813" tIns="1260462" rIns="658813" bIns="57165" numCol="1" spcCol="1270" anchor="ctr" anchorCtr="0">
              <a:noAutofit/>
            </a:bodyPr>
            <a:lstStyle/>
            <a:p>
              <a:pPr algn="ctr" defTabSz="666928">
                <a:lnSpc>
                  <a:spcPct val="90000"/>
                </a:lnSpc>
                <a:spcBef>
                  <a:spcPct val="0"/>
                </a:spcBef>
                <a:spcAft>
                  <a:spcPct val="35000"/>
                </a:spcAft>
              </a:pPr>
              <a:r>
                <a:rPr lang="en-US" sz="1500" dirty="0">
                  <a:solidFill>
                    <a:schemeClr val="bg1"/>
                  </a:solidFill>
                  <a:latin typeface="Lato Regular"/>
                  <a:cs typeface="Lato Regular"/>
                </a:rPr>
                <a:t>Element</a:t>
              </a:r>
            </a:p>
            <a:p>
              <a:pPr algn="ctr" defTabSz="666928">
                <a:lnSpc>
                  <a:spcPct val="90000"/>
                </a:lnSpc>
                <a:spcBef>
                  <a:spcPct val="0"/>
                </a:spcBef>
                <a:spcAft>
                  <a:spcPct val="35000"/>
                </a:spcAft>
              </a:pPr>
              <a:r>
                <a:rPr lang="en-US" sz="1500" dirty="0">
                  <a:solidFill>
                    <a:schemeClr val="bg1"/>
                  </a:solidFill>
                  <a:latin typeface="Lato Regular"/>
                  <a:cs typeface="Lato Regular"/>
                </a:rPr>
                <a:t>Name</a:t>
              </a:r>
            </a:p>
          </p:txBody>
        </p:sp>
        <p:sp>
          <p:nvSpPr>
            <p:cNvPr id="47" name="Freeform 46"/>
            <p:cNvSpPr/>
            <p:nvPr/>
          </p:nvSpPr>
          <p:spPr>
            <a:xfrm>
              <a:off x="12221963" y="8087111"/>
              <a:ext cx="4376938" cy="3865907"/>
            </a:xfrm>
            <a:custGeom>
              <a:avLst/>
              <a:gdLst>
                <a:gd name="connsiteX0" fmla="*/ 0 w 3207956"/>
                <a:gd name="connsiteY0" fmla="*/ 3207956 h 3207956"/>
                <a:gd name="connsiteX1" fmla="*/ 1603978 w 3207956"/>
                <a:gd name="connsiteY1" fmla="*/ 0 h 3207956"/>
                <a:gd name="connsiteX2" fmla="*/ 3207956 w 3207956"/>
                <a:gd name="connsiteY2" fmla="*/ 3207956 h 3207956"/>
                <a:gd name="connsiteX3" fmla="*/ 0 w 3207956"/>
                <a:gd name="connsiteY3" fmla="*/ 3207956 h 3207956"/>
              </a:gdLst>
              <a:ahLst/>
              <a:cxnLst>
                <a:cxn ang="0">
                  <a:pos x="connsiteX0" y="connsiteY0"/>
                </a:cxn>
                <a:cxn ang="0">
                  <a:pos x="connsiteX1" y="connsiteY1"/>
                </a:cxn>
                <a:cxn ang="0">
                  <a:pos x="connsiteX2" y="connsiteY2"/>
                </a:cxn>
                <a:cxn ang="0">
                  <a:pos x="connsiteX3" y="connsiteY3"/>
                </a:cxn>
              </a:cxnLst>
              <a:rect l="l" t="t" r="r" b="b"/>
              <a:pathLst>
                <a:path w="3207956" h="3207956">
                  <a:moveTo>
                    <a:pt x="3207956" y="0"/>
                  </a:moveTo>
                  <a:lnTo>
                    <a:pt x="1603978" y="3207956"/>
                  </a:lnTo>
                  <a:lnTo>
                    <a:pt x="0" y="0"/>
                  </a:lnTo>
                  <a:lnTo>
                    <a:pt x="3207956" y="0"/>
                  </a:lnTo>
                  <a:close/>
                </a:path>
              </a:pathLst>
            </a:custGeom>
            <a:solidFill>
              <a:schemeClr val="accent4"/>
            </a:solidFill>
            <a:ln>
              <a:noFill/>
            </a:ln>
          </p:spPr>
          <p:style>
            <a:lnRef idx="2">
              <a:schemeClr val="lt1">
                <a:hueOff val="0"/>
                <a:satOff val="0"/>
                <a:lumOff val="0"/>
                <a:alphaOff val="0"/>
              </a:schemeClr>
            </a:lnRef>
            <a:fillRef idx="1">
              <a:scrgbClr r="0" g="0" b="0"/>
            </a:fillRef>
            <a:effectRef idx="0">
              <a:schemeClr val="accent4">
                <a:hueOff val="0"/>
                <a:satOff val="0"/>
                <a:lumOff val="0"/>
                <a:alphaOff val="0"/>
              </a:schemeClr>
            </a:effectRef>
            <a:fontRef idx="minor">
              <a:schemeClr val="lt1"/>
            </a:fontRef>
          </p:style>
          <p:txBody>
            <a:bodyPr spcFirstLastPara="0" vert="horz" wrap="square" lIns="658813" tIns="57166" rIns="658814" bIns="1260462" numCol="1" spcCol="1270" anchor="ctr" anchorCtr="0">
              <a:noAutofit/>
            </a:bodyPr>
            <a:lstStyle/>
            <a:p>
              <a:pPr algn="ctr" defTabSz="666928">
                <a:lnSpc>
                  <a:spcPct val="90000"/>
                </a:lnSpc>
                <a:spcBef>
                  <a:spcPct val="0"/>
                </a:spcBef>
                <a:spcAft>
                  <a:spcPct val="35000"/>
                </a:spcAft>
              </a:pPr>
              <a:endParaRPr lang="en-US" sz="1500" dirty="0">
                <a:solidFill>
                  <a:schemeClr val="bg1"/>
                </a:solidFill>
                <a:latin typeface="Lato Regular"/>
                <a:cs typeface="Lato Regular"/>
              </a:endParaRPr>
            </a:p>
            <a:p>
              <a:pPr algn="ctr" defTabSz="666928">
                <a:lnSpc>
                  <a:spcPct val="90000"/>
                </a:lnSpc>
                <a:spcBef>
                  <a:spcPct val="0"/>
                </a:spcBef>
                <a:spcAft>
                  <a:spcPct val="35000"/>
                </a:spcAft>
              </a:pPr>
              <a:r>
                <a:rPr lang="en-US" sz="1500" dirty="0">
                  <a:solidFill>
                    <a:schemeClr val="bg1"/>
                  </a:solidFill>
                  <a:latin typeface="Lato Regular"/>
                  <a:cs typeface="Lato Regular"/>
                </a:rPr>
                <a:t>Element</a:t>
              </a:r>
            </a:p>
            <a:p>
              <a:pPr algn="ctr" defTabSz="666928">
                <a:lnSpc>
                  <a:spcPct val="90000"/>
                </a:lnSpc>
                <a:spcBef>
                  <a:spcPct val="0"/>
                </a:spcBef>
                <a:spcAft>
                  <a:spcPct val="35000"/>
                </a:spcAft>
              </a:pPr>
              <a:r>
                <a:rPr lang="en-US" sz="1500" dirty="0">
                  <a:solidFill>
                    <a:schemeClr val="bg1"/>
                  </a:solidFill>
                  <a:latin typeface="Lato Regular"/>
                  <a:cs typeface="Lato Regular"/>
                </a:rPr>
                <a:t>Name</a:t>
              </a:r>
            </a:p>
          </p:txBody>
        </p:sp>
      </p:grpSp>
      <p:sp>
        <p:nvSpPr>
          <p:cNvPr id="3" name="Oval 2"/>
          <p:cNvSpPr/>
          <p:nvPr/>
        </p:nvSpPr>
        <p:spPr>
          <a:xfrm>
            <a:off x="9661528" y="5609528"/>
            <a:ext cx="238420" cy="238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sp>
        <p:nvSpPr>
          <p:cNvPr id="17" name="TextBox 16"/>
          <p:cNvSpPr txBox="1"/>
          <p:nvPr/>
        </p:nvSpPr>
        <p:spPr>
          <a:xfrm>
            <a:off x="10025481" y="5962409"/>
            <a:ext cx="2700936" cy="784830"/>
          </a:xfrm>
          <a:prstGeom prst="rect">
            <a:avLst/>
          </a:prstGeom>
          <a:noFill/>
        </p:spPr>
        <p:txBody>
          <a:bodyPr wrap="square" rtlCol="0">
            <a:spAutoFit/>
          </a:bodyPr>
          <a:lstStyle/>
          <a:p>
            <a:r>
              <a:rPr lang="en-US" sz="1500" dirty="0">
                <a:latin typeface="Lato Light" charset="0"/>
                <a:ea typeface="Lato Light" charset="0"/>
                <a:cs typeface="Lato Light" charset="0"/>
              </a:rPr>
              <a:t>but the commentaries of the whale men themselves sometimes consist in hard</a:t>
            </a:r>
          </a:p>
        </p:txBody>
      </p:sp>
      <p:sp>
        <p:nvSpPr>
          <p:cNvPr id="18" name="TextBox 17"/>
          <p:cNvSpPr txBox="1"/>
          <p:nvPr/>
        </p:nvSpPr>
        <p:spPr>
          <a:xfrm>
            <a:off x="10025481" y="5532921"/>
            <a:ext cx="1975221" cy="415627"/>
          </a:xfrm>
          <a:prstGeom prst="rect">
            <a:avLst/>
          </a:prstGeom>
          <a:noFill/>
        </p:spPr>
        <p:txBody>
          <a:bodyPr wrap="none" rtlCol="0">
            <a:spAutoFit/>
          </a:bodyPr>
          <a:lstStyle/>
          <a:p>
            <a:r>
              <a:rPr lang="en-US" sz="2101" b="1" dirty="0">
                <a:latin typeface="Lato Black" charset="0"/>
                <a:ea typeface="Lato Black" charset="0"/>
                <a:cs typeface="Lato Black" charset="0"/>
              </a:rPr>
              <a:t>Element Name</a:t>
            </a:r>
          </a:p>
        </p:txBody>
      </p:sp>
      <p:sp>
        <p:nvSpPr>
          <p:cNvPr id="20" name="Oval 19"/>
          <p:cNvSpPr/>
          <p:nvPr/>
        </p:nvSpPr>
        <p:spPr>
          <a:xfrm>
            <a:off x="13190727" y="5609528"/>
            <a:ext cx="238420" cy="238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sp>
        <p:nvSpPr>
          <p:cNvPr id="24" name="TextBox 23"/>
          <p:cNvSpPr txBox="1"/>
          <p:nvPr/>
        </p:nvSpPr>
        <p:spPr>
          <a:xfrm>
            <a:off x="13554680" y="5962409"/>
            <a:ext cx="2700936" cy="784830"/>
          </a:xfrm>
          <a:prstGeom prst="rect">
            <a:avLst/>
          </a:prstGeom>
          <a:noFill/>
        </p:spPr>
        <p:txBody>
          <a:bodyPr wrap="square" rtlCol="0">
            <a:spAutoFit/>
          </a:bodyPr>
          <a:lstStyle/>
          <a:p>
            <a:r>
              <a:rPr lang="en-US" sz="1500" dirty="0">
                <a:latin typeface="Lato Light" charset="0"/>
                <a:ea typeface="Lato Light" charset="0"/>
                <a:cs typeface="Lato Light" charset="0"/>
              </a:rPr>
              <a:t>but the commentaries of the whale men themselves sometimes consist in hard</a:t>
            </a:r>
          </a:p>
        </p:txBody>
      </p:sp>
      <p:sp>
        <p:nvSpPr>
          <p:cNvPr id="25" name="TextBox 24"/>
          <p:cNvSpPr txBox="1"/>
          <p:nvPr/>
        </p:nvSpPr>
        <p:spPr>
          <a:xfrm>
            <a:off x="13554680" y="5532921"/>
            <a:ext cx="1975221" cy="415627"/>
          </a:xfrm>
          <a:prstGeom prst="rect">
            <a:avLst/>
          </a:prstGeom>
          <a:noFill/>
        </p:spPr>
        <p:txBody>
          <a:bodyPr wrap="none" rtlCol="0">
            <a:spAutoFit/>
          </a:bodyPr>
          <a:lstStyle/>
          <a:p>
            <a:r>
              <a:rPr lang="en-US" sz="2101" b="1" dirty="0">
                <a:latin typeface="Lato Black" charset="0"/>
                <a:ea typeface="Lato Black" charset="0"/>
                <a:cs typeface="Lato Black" charset="0"/>
              </a:rPr>
              <a:t>Element Name</a:t>
            </a:r>
          </a:p>
        </p:txBody>
      </p:sp>
      <p:sp>
        <p:nvSpPr>
          <p:cNvPr id="50" name="Oval 49"/>
          <p:cNvSpPr/>
          <p:nvPr/>
        </p:nvSpPr>
        <p:spPr>
          <a:xfrm>
            <a:off x="9661528" y="7260685"/>
            <a:ext cx="238420" cy="238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sp>
        <p:nvSpPr>
          <p:cNvPr id="51" name="TextBox 50"/>
          <p:cNvSpPr txBox="1"/>
          <p:nvPr/>
        </p:nvSpPr>
        <p:spPr>
          <a:xfrm>
            <a:off x="10025481" y="7613566"/>
            <a:ext cx="2700936" cy="784830"/>
          </a:xfrm>
          <a:prstGeom prst="rect">
            <a:avLst/>
          </a:prstGeom>
          <a:noFill/>
        </p:spPr>
        <p:txBody>
          <a:bodyPr wrap="square" rtlCol="0">
            <a:spAutoFit/>
          </a:bodyPr>
          <a:lstStyle/>
          <a:p>
            <a:r>
              <a:rPr lang="en-US" sz="1500" dirty="0">
                <a:latin typeface="Lato Light" charset="0"/>
                <a:ea typeface="Lato Light" charset="0"/>
                <a:cs typeface="Lato Light" charset="0"/>
              </a:rPr>
              <a:t>but the commentaries of the whale men themselves sometimes consist in hard</a:t>
            </a:r>
          </a:p>
        </p:txBody>
      </p:sp>
      <p:sp>
        <p:nvSpPr>
          <p:cNvPr id="52" name="TextBox 51"/>
          <p:cNvSpPr txBox="1"/>
          <p:nvPr/>
        </p:nvSpPr>
        <p:spPr>
          <a:xfrm>
            <a:off x="10025481" y="7184078"/>
            <a:ext cx="1975221" cy="415627"/>
          </a:xfrm>
          <a:prstGeom prst="rect">
            <a:avLst/>
          </a:prstGeom>
          <a:noFill/>
        </p:spPr>
        <p:txBody>
          <a:bodyPr wrap="none" rtlCol="0">
            <a:spAutoFit/>
          </a:bodyPr>
          <a:lstStyle/>
          <a:p>
            <a:r>
              <a:rPr lang="en-US" sz="2101" b="1" dirty="0">
                <a:latin typeface="Lato Black" charset="0"/>
                <a:ea typeface="Lato Black" charset="0"/>
                <a:cs typeface="Lato Black" charset="0"/>
              </a:rPr>
              <a:t>Element Name</a:t>
            </a:r>
          </a:p>
        </p:txBody>
      </p:sp>
      <p:sp>
        <p:nvSpPr>
          <p:cNvPr id="53" name="Oval 52"/>
          <p:cNvSpPr/>
          <p:nvPr/>
        </p:nvSpPr>
        <p:spPr>
          <a:xfrm>
            <a:off x="13190727" y="7260685"/>
            <a:ext cx="238420" cy="2384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sp>
        <p:nvSpPr>
          <p:cNvPr id="54" name="TextBox 53"/>
          <p:cNvSpPr txBox="1"/>
          <p:nvPr/>
        </p:nvSpPr>
        <p:spPr>
          <a:xfrm>
            <a:off x="13554680" y="7613566"/>
            <a:ext cx="2700936" cy="784830"/>
          </a:xfrm>
          <a:prstGeom prst="rect">
            <a:avLst/>
          </a:prstGeom>
          <a:noFill/>
        </p:spPr>
        <p:txBody>
          <a:bodyPr wrap="square" rtlCol="0">
            <a:spAutoFit/>
          </a:bodyPr>
          <a:lstStyle/>
          <a:p>
            <a:r>
              <a:rPr lang="en-US" sz="1500" dirty="0">
                <a:latin typeface="Lato Light" charset="0"/>
                <a:ea typeface="Lato Light" charset="0"/>
                <a:cs typeface="Lato Light" charset="0"/>
              </a:rPr>
              <a:t>but the commentaries of the whale men themselves sometimes consist in hard</a:t>
            </a:r>
          </a:p>
        </p:txBody>
      </p:sp>
      <p:sp>
        <p:nvSpPr>
          <p:cNvPr id="55" name="TextBox 54"/>
          <p:cNvSpPr txBox="1"/>
          <p:nvPr/>
        </p:nvSpPr>
        <p:spPr>
          <a:xfrm>
            <a:off x="13554680" y="7184078"/>
            <a:ext cx="1975221" cy="415627"/>
          </a:xfrm>
          <a:prstGeom prst="rect">
            <a:avLst/>
          </a:prstGeom>
          <a:noFill/>
        </p:spPr>
        <p:txBody>
          <a:bodyPr wrap="none" rtlCol="0">
            <a:spAutoFit/>
          </a:bodyPr>
          <a:lstStyle/>
          <a:p>
            <a:r>
              <a:rPr lang="en-US" sz="2101" b="1" dirty="0">
                <a:latin typeface="Lato Black" charset="0"/>
                <a:ea typeface="Lato Black" charset="0"/>
                <a:cs typeface="Lato Black" charset="0"/>
              </a:rPr>
              <a:t>Element Name</a:t>
            </a:r>
          </a:p>
        </p:txBody>
      </p:sp>
      <p:sp>
        <p:nvSpPr>
          <p:cNvPr id="56" name="Oval 55"/>
          <p:cNvSpPr/>
          <p:nvPr/>
        </p:nvSpPr>
        <p:spPr>
          <a:xfrm>
            <a:off x="9661528" y="8988450"/>
            <a:ext cx="238420" cy="23842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sp>
        <p:nvSpPr>
          <p:cNvPr id="57" name="TextBox 56"/>
          <p:cNvSpPr txBox="1"/>
          <p:nvPr/>
        </p:nvSpPr>
        <p:spPr>
          <a:xfrm>
            <a:off x="10025481" y="9341331"/>
            <a:ext cx="2700936" cy="784830"/>
          </a:xfrm>
          <a:prstGeom prst="rect">
            <a:avLst/>
          </a:prstGeom>
          <a:noFill/>
        </p:spPr>
        <p:txBody>
          <a:bodyPr wrap="square" rtlCol="0">
            <a:spAutoFit/>
          </a:bodyPr>
          <a:lstStyle/>
          <a:p>
            <a:r>
              <a:rPr lang="en-US" sz="1500" dirty="0">
                <a:latin typeface="Lato Light" charset="0"/>
                <a:ea typeface="Lato Light" charset="0"/>
                <a:cs typeface="Lato Light" charset="0"/>
              </a:rPr>
              <a:t>but the commentaries of the whale men themselves sometimes consist in hard</a:t>
            </a:r>
          </a:p>
        </p:txBody>
      </p:sp>
      <p:sp>
        <p:nvSpPr>
          <p:cNvPr id="58" name="TextBox 57"/>
          <p:cNvSpPr txBox="1"/>
          <p:nvPr/>
        </p:nvSpPr>
        <p:spPr>
          <a:xfrm>
            <a:off x="10025481" y="8911843"/>
            <a:ext cx="1975221" cy="415627"/>
          </a:xfrm>
          <a:prstGeom prst="rect">
            <a:avLst/>
          </a:prstGeom>
          <a:noFill/>
        </p:spPr>
        <p:txBody>
          <a:bodyPr wrap="none" rtlCol="0">
            <a:spAutoFit/>
          </a:bodyPr>
          <a:lstStyle/>
          <a:p>
            <a:r>
              <a:rPr lang="en-US" sz="2101" b="1" dirty="0">
                <a:latin typeface="Lato Black" charset="0"/>
                <a:ea typeface="Lato Black" charset="0"/>
                <a:cs typeface="Lato Black" charset="0"/>
              </a:rPr>
              <a:t>Element Name</a:t>
            </a:r>
          </a:p>
        </p:txBody>
      </p:sp>
      <p:sp>
        <p:nvSpPr>
          <p:cNvPr id="59" name="Oval 58"/>
          <p:cNvSpPr/>
          <p:nvPr/>
        </p:nvSpPr>
        <p:spPr>
          <a:xfrm>
            <a:off x="13190727" y="8988450"/>
            <a:ext cx="238420" cy="2384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sp>
        <p:nvSpPr>
          <p:cNvPr id="60" name="TextBox 59"/>
          <p:cNvSpPr txBox="1"/>
          <p:nvPr/>
        </p:nvSpPr>
        <p:spPr>
          <a:xfrm>
            <a:off x="13554680" y="9341331"/>
            <a:ext cx="2700936" cy="784830"/>
          </a:xfrm>
          <a:prstGeom prst="rect">
            <a:avLst/>
          </a:prstGeom>
          <a:noFill/>
        </p:spPr>
        <p:txBody>
          <a:bodyPr wrap="square" rtlCol="0">
            <a:spAutoFit/>
          </a:bodyPr>
          <a:lstStyle/>
          <a:p>
            <a:r>
              <a:rPr lang="en-US" sz="1500" dirty="0">
                <a:latin typeface="Lato Light" charset="0"/>
                <a:ea typeface="Lato Light" charset="0"/>
                <a:cs typeface="Lato Light" charset="0"/>
              </a:rPr>
              <a:t>but the commentaries of the whale men themselves sometimes consist in hard</a:t>
            </a:r>
          </a:p>
        </p:txBody>
      </p:sp>
      <p:sp>
        <p:nvSpPr>
          <p:cNvPr id="61" name="TextBox 60"/>
          <p:cNvSpPr txBox="1"/>
          <p:nvPr/>
        </p:nvSpPr>
        <p:spPr>
          <a:xfrm>
            <a:off x="13554680" y="8911843"/>
            <a:ext cx="1975221" cy="415627"/>
          </a:xfrm>
          <a:prstGeom prst="rect">
            <a:avLst/>
          </a:prstGeom>
          <a:noFill/>
        </p:spPr>
        <p:txBody>
          <a:bodyPr wrap="none" rtlCol="0">
            <a:spAutoFit/>
          </a:bodyPr>
          <a:lstStyle/>
          <a:p>
            <a:r>
              <a:rPr lang="en-US" sz="2101" b="1" dirty="0">
                <a:latin typeface="Lato Black" charset="0"/>
                <a:ea typeface="Lato Black" charset="0"/>
                <a:cs typeface="Lato Black" charset="0"/>
              </a:rPr>
              <a:t>Element Name</a:t>
            </a:r>
          </a:p>
        </p:txBody>
      </p:sp>
    </p:spTree>
    <p:extLst>
      <p:ext uri="{BB962C8B-B14F-4D97-AF65-F5344CB8AC3E}">
        <p14:creationId xmlns:p14="http://schemas.microsoft.com/office/powerpoint/2010/main" val="15315852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1993"/>
          <p:cNvGraphicFramePr/>
          <p:nvPr>
            <p:extLst>
              <p:ext uri="{D42A27DB-BD31-4B8C-83A1-F6EECF244321}">
                <p14:modId xmlns:p14="http://schemas.microsoft.com/office/powerpoint/2010/main" val="1849552528"/>
              </p:ext>
            </p:extLst>
          </p:nvPr>
        </p:nvGraphicFramePr>
        <p:xfrm>
          <a:off x="1202843" y="4722839"/>
          <a:ext cx="15935904" cy="6284688"/>
        </p:xfrm>
        <a:graphic>
          <a:graphicData uri="http://schemas.openxmlformats.org/drawingml/2006/table">
            <a:tbl>
              <a:tblPr firstRow="1" firstCol="1" lastRow="1" bandRow="1">
                <a:tableStyleId>{9D7B26C5-4107-4FEC-AEDC-1716B250A1EF}</a:tableStyleId>
              </a:tblPr>
              <a:tblGrid>
                <a:gridCol w="2655984"/>
                <a:gridCol w="2655984"/>
                <a:gridCol w="2655984"/>
                <a:gridCol w="2655984"/>
                <a:gridCol w="2655984"/>
                <a:gridCol w="2655984"/>
              </a:tblGrid>
              <a:tr h="942170">
                <a:tc>
                  <a:txBody>
                    <a:bodyPr/>
                    <a:lstStyle/>
                    <a:p>
                      <a:pPr lvl="0" algn="ctr" defTabSz="914400">
                        <a:defRPr sz="3600" spc="0">
                          <a:latin typeface="Rajdhani"/>
                          <a:ea typeface="Rajdhani"/>
                          <a:cs typeface="Rajdhani"/>
                          <a:sym typeface="Rajdhani"/>
                        </a:defRPr>
                      </a:pPr>
                      <a:endParaRPr sz="2400" b="0" i="0" dirty="0">
                        <a:solidFill>
                          <a:schemeClr val="bg1"/>
                        </a:solidFill>
                        <a:latin typeface="Lato" charset="0"/>
                        <a:ea typeface="Lato" charset="0"/>
                        <a:cs typeface="Lato" charset="0"/>
                      </a:endParaRPr>
                    </a:p>
                  </a:txBody>
                  <a:tcPr marL="37014" marR="37014" marT="37024" marB="37024" anchor="ctr" horzOverflow="overflow">
                    <a:solidFill>
                      <a:srgbClr val="414E5E"/>
                    </a:solidFill>
                  </a:tcPr>
                </a:tc>
                <a:tc>
                  <a:txBody>
                    <a:bodyPr/>
                    <a:lstStyle/>
                    <a:p>
                      <a:pPr lvl="0" algn="ctr" defTabSz="914400">
                        <a:defRPr sz="1800" b="0" spc="0">
                          <a:solidFill>
                            <a:srgbClr val="000000"/>
                          </a:solidFill>
                        </a:defRPr>
                      </a:pPr>
                      <a:r>
                        <a:rPr lang="en-US" sz="2100" b="0" i="0" dirty="0" smtClean="0">
                          <a:solidFill>
                            <a:schemeClr val="bg1"/>
                          </a:solidFill>
                          <a:latin typeface="Lato" charset="0"/>
                          <a:ea typeface="Lato" charset="0"/>
                          <a:cs typeface="Lato" charset="0"/>
                          <a:sym typeface="Rajdhani"/>
                        </a:rPr>
                        <a:t>Column One</a:t>
                      </a:r>
                      <a:endParaRPr lang="en-US" sz="2100" b="0" i="0" dirty="0">
                        <a:solidFill>
                          <a:schemeClr val="bg1"/>
                        </a:solidFill>
                        <a:latin typeface="Lato" charset="0"/>
                        <a:ea typeface="Lato" charset="0"/>
                        <a:cs typeface="Lato" charset="0"/>
                        <a:sym typeface="Rajdhani"/>
                      </a:endParaRPr>
                    </a:p>
                  </a:txBody>
                  <a:tcPr marL="37014" marR="37014" marT="37024" marB="37024" anchor="ctr" horzOverflow="overflow">
                    <a:solidFill>
                      <a:srgbClr val="414E5E"/>
                    </a:solidFill>
                  </a:tcPr>
                </a:tc>
                <a:tc>
                  <a:txBody>
                    <a:bodyPr/>
                    <a:lstStyle/>
                    <a:p>
                      <a:pPr lvl="0" algn="ctr" defTabSz="914400">
                        <a:defRPr sz="1800" b="0" spc="0">
                          <a:solidFill>
                            <a:srgbClr val="000000"/>
                          </a:solidFill>
                        </a:defRPr>
                      </a:pPr>
                      <a:r>
                        <a:rPr lang="en-US" sz="2100" b="0" i="0" dirty="0" smtClean="0">
                          <a:solidFill>
                            <a:schemeClr val="bg1"/>
                          </a:solidFill>
                          <a:latin typeface="Lato" charset="0"/>
                          <a:ea typeface="Lato" charset="0"/>
                          <a:cs typeface="Lato" charset="0"/>
                          <a:sym typeface="Rajdhani"/>
                        </a:rPr>
                        <a:t>Column Two</a:t>
                      </a:r>
                      <a:endParaRPr lang="en-US" sz="2100" b="0" i="0" dirty="0">
                        <a:solidFill>
                          <a:schemeClr val="bg1"/>
                        </a:solidFill>
                        <a:latin typeface="Lato" charset="0"/>
                        <a:ea typeface="Lato" charset="0"/>
                        <a:cs typeface="Lato" charset="0"/>
                        <a:sym typeface="Rajdhani"/>
                      </a:endParaRPr>
                    </a:p>
                  </a:txBody>
                  <a:tcPr marL="37014" marR="37014" marT="37024" marB="37024" anchor="ctr" horzOverflow="overflow">
                    <a:solidFill>
                      <a:srgbClr val="414E5E"/>
                    </a:solidFill>
                  </a:tcPr>
                </a:tc>
                <a:tc>
                  <a:txBody>
                    <a:bodyPr/>
                    <a:lstStyle/>
                    <a:p>
                      <a:pPr lvl="0" algn="ctr" defTabSz="914400">
                        <a:defRPr sz="1800" b="0" spc="0">
                          <a:solidFill>
                            <a:srgbClr val="000000"/>
                          </a:solidFill>
                        </a:defRPr>
                      </a:pPr>
                      <a:r>
                        <a:rPr lang="en-US" sz="2100" b="0" i="0" dirty="0" smtClean="0">
                          <a:solidFill>
                            <a:schemeClr val="bg1"/>
                          </a:solidFill>
                          <a:latin typeface="Lato" charset="0"/>
                          <a:ea typeface="Lato" charset="0"/>
                          <a:cs typeface="Lato" charset="0"/>
                          <a:sym typeface="Rajdhani"/>
                        </a:rPr>
                        <a:t>Column Three</a:t>
                      </a:r>
                      <a:endParaRPr lang="en-US" sz="2100" b="0" i="0" dirty="0">
                        <a:solidFill>
                          <a:schemeClr val="bg1"/>
                        </a:solidFill>
                        <a:latin typeface="Lato" charset="0"/>
                        <a:ea typeface="Lato" charset="0"/>
                        <a:cs typeface="Lato" charset="0"/>
                        <a:sym typeface="Rajdhani"/>
                      </a:endParaRPr>
                    </a:p>
                  </a:txBody>
                  <a:tcPr marL="37014" marR="37014" marT="37024" marB="37024" anchor="ctr" horzOverflow="overflow">
                    <a:solidFill>
                      <a:srgbClr val="414E5E"/>
                    </a:solidFill>
                  </a:tcPr>
                </a:tc>
                <a:tc>
                  <a:txBody>
                    <a:bodyPr/>
                    <a:lstStyle/>
                    <a:p>
                      <a:pPr lvl="0" algn="ctr" defTabSz="914400">
                        <a:defRPr sz="1800" b="0" spc="0">
                          <a:solidFill>
                            <a:srgbClr val="000000"/>
                          </a:solidFill>
                        </a:defRPr>
                      </a:pPr>
                      <a:r>
                        <a:rPr lang="en-US" sz="2100" b="0" i="0" dirty="0" smtClean="0">
                          <a:solidFill>
                            <a:schemeClr val="bg1"/>
                          </a:solidFill>
                          <a:latin typeface="Lato" charset="0"/>
                          <a:ea typeface="Lato" charset="0"/>
                          <a:cs typeface="Lato" charset="0"/>
                          <a:sym typeface="Rajdhani"/>
                        </a:rPr>
                        <a:t>Column Four</a:t>
                      </a:r>
                      <a:endParaRPr lang="en-US" sz="2100" b="0" i="0" dirty="0">
                        <a:solidFill>
                          <a:schemeClr val="bg1"/>
                        </a:solidFill>
                        <a:latin typeface="Lato" charset="0"/>
                        <a:ea typeface="Lato" charset="0"/>
                        <a:cs typeface="Lato" charset="0"/>
                        <a:sym typeface="Rajdhani"/>
                      </a:endParaRPr>
                    </a:p>
                  </a:txBody>
                  <a:tcPr marL="37014" marR="37014" marT="37024" marB="37024" anchor="ctr" horzOverflow="overflow">
                    <a:solidFill>
                      <a:srgbClr val="414E5E"/>
                    </a:solidFill>
                  </a:tcPr>
                </a:tc>
                <a:tc>
                  <a:txBody>
                    <a:bodyPr/>
                    <a:lstStyle/>
                    <a:p>
                      <a:pPr lvl="0" algn="ctr" defTabSz="914400">
                        <a:defRPr sz="1800" b="0" spc="0">
                          <a:solidFill>
                            <a:srgbClr val="000000"/>
                          </a:solidFill>
                        </a:defRPr>
                      </a:pPr>
                      <a:r>
                        <a:rPr lang="en-US" sz="2100" b="0" i="0" dirty="0" smtClean="0">
                          <a:solidFill>
                            <a:schemeClr val="bg1"/>
                          </a:solidFill>
                          <a:latin typeface="Lato" charset="0"/>
                          <a:ea typeface="Lato" charset="0"/>
                          <a:cs typeface="Lato" charset="0"/>
                          <a:sym typeface="Rajdhani"/>
                        </a:rPr>
                        <a:t>Column Five</a:t>
                      </a:r>
                      <a:endParaRPr lang="en-US" sz="2100" b="0" i="0" dirty="0">
                        <a:solidFill>
                          <a:schemeClr val="bg1"/>
                        </a:solidFill>
                        <a:latin typeface="Lato" charset="0"/>
                        <a:ea typeface="Lato" charset="0"/>
                        <a:cs typeface="Lato" charset="0"/>
                        <a:sym typeface="Rajdhani"/>
                      </a:endParaRPr>
                    </a:p>
                  </a:txBody>
                  <a:tcPr marL="37014" marR="37014" marT="37024" marB="37024" anchor="ctr" horzOverflow="overflow">
                    <a:solidFill>
                      <a:srgbClr val="414E5E"/>
                    </a:solidFill>
                  </a:tcPr>
                </a:tc>
              </a:tr>
              <a:tr h="734453">
                <a:tc>
                  <a:txBody>
                    <a:bodyPr/>
                    <a:lstStyle/>
                    <a:p>
                      <a:pPr lvl="0" algn="ctr" defTabSz="914400">
                        <a:defRPr sz="1800" b="0" spc="0">
                          <a:solidFill>
                            <a:srgbClr val="000000"/>
                          </a:solidFill>
                        </a:defRPr>
                      </a:pPr>
                      <a:r>
                        <a:rPr lang="en-US" sz="2100" b="0" i="0" dirty="0" smtClean="0">
                          <a:latin typeface="Lato" charset="0"/>
                          <a:ea typeface="Lato" charset="0"/>
                          <a:cs typeface="Lato" charset="0"/>
                          <a:sym typeface="Rajdhani"/>
                        </a:rPr>
                        <a:t>Row One</a:t>
                      </a:r>
                      <a:endParaRPr sz="2100" b="0" i="0" dirty="0">
                        <a:solidFill>
                          <a:schemeClr val="tx1"/>
                        </a:solidFill>
                        <a:latin typeface="Lato" charset="0"/>
                        <a:ea typeface="Lato" charset="0"/>
                        <a:cs typeface="Lato" charset="0"/>
                        <a:sym typeface="Rajdhani"/>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$12,575.99</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$12,575.99</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$12,575.99</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$12,575.99</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$12,575.99</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r>
              <a:tr h="734453">
                <a:tc>
                  <a:txBody>
                    <a:bodyPr/>
                    <a:lstStyle/>
                    <a:p>
                      <a:pPr lvl="0" algn="ctr" defTabSz="914400">
                        <a:defRPr sz="1800" b="0" spc="0">
                          <a:solidFill>
                            <a:srgbClr val="000000"/>
                          </a:solidFill>
                        </a:defRPr>
                      </a:pPr>
                      <a:r>
                        <a:rPr lang="en-US" sz="2100" b="0" i="0" dirty="0" smtClean="0">
                          <a:latin typeface="Lato" charset="0"/>
                          <a:ea typeface="Lato" charset="0"/>
                          <a:cs typeface="Lato" charset="0"/>
                          <a:sym typeface="Rajdhani"/>
                        </a:rPr>
                        <a:t>Row Two</a:t>
                      </a:r>
                      <a:endParaRPr sz="2100" b="0" i="0" dirty="0">
                        <a:solidFill>
                          <a:schemeClr val="tx1"/>
                        </a:solidFill>
                        <a:latin typeface="Lato" charset="0"/>
                        <a:ea typeface="Lato" charset="0"/>
                        <a:cs typeface="Lato" charset="0"/>
                        <a:sym typeface="Rajdhani"/>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$7,539.01</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$7,539.01</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$7,539.01</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$7,539.01</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$7,539.01</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r>
              <a:tr h="734453">
                <a:tc>
                  <a:txBody>
                    <a:bodyPr/>
                    <a:lstStyle/>
                    <a:p>
                      <a:pPr algn="ctr"/>
                      <a:r>
                        <a:rPr lang="en-US" sz="2400" b="0" i="0" dirty="0" smtClean="0">
                          <a:latin typeface="Lato" charset="0"/>
                          <a:ea typeface="Lato" charset="0"/>
                          <a:cs typeface="Lato" charset="0"/>
                        </a:rPr>
                        <a:t>Row</a:t>
                      </a:r>
                      <a:r>
                        <a:rPr lang="en-US" sz="2400" b="0" i="0" baseline="0" dirty="0" smtClean="0">
                          <a:latin typeface="Lato" charset="0"/>
                          <a:ea typeface="Lato" charset="0"/>
                          <a:cs typeface="Lato" charset="0"/>
                        </a:rPr>
                        <a:t> Three</a:t>
                      </a:r>
                      <a:endParaRPr lang="en-US" sz="2400" b="0" i="0" dirty="0">
                        <a:solidFill>
                          <a:schemeClr val="tx1"/>
                        </a:solidFill>
                        <a:latin typeface="Lato" charset="0"/>
                        <a:ea typeface="Lato" charset="0"/>
                        <a:cs typeface="Lato"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$3,122.87</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$3,122.87</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$3,122.87</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$3,122.87</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$3,122.87</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r>
              <a:tr h="734453">
                <a:tc>
                  <a:txBody>
                    <a:bodyPr/>
                    <a:lstStyle/>
                    <a:p>
                      <a:pPr algn="ctr"/>
                      <a:r>
                        <a:rPr lang="en-US" sz="2400" b="0" i="0" smtClean="0">
                          <a:latin typeface="Lato" charset="0"/>
                          <a:ea typeface="Lato" charset="0"/>
                          <a:cs typeface="Lato" charset="0"/>
                        </a:rPr>
                        <a:t>Row Four</a:t>
                      </a:r>
                      <a:endParaRPr lang="en-US" sz="2400" b="0" i="0" dirty="0">
                        <a:solidFill>
                          <a:schemeClr val="tx1"/>
                        </a:solidFill>
                        <a:latin typeface="Lato" charset="0"/>
                        <a:ea typeface="Lato" charset="0"/>
                        <a:cs typeface="Lato"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$19,002.22</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$19,002.22</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$19,002.22</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$19,002.22</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$19,002.22</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r>
              <a:tr h="734453">
                <a:tc>
                  <a:txBody>
                    <a:bodyPr/>
                    <a:lstStyle/>
                    <a:p>
                      <a:pPr algn="ctr"/>
                      <a:r>
                        <a:rPr lang="en-US" sz="2400" b="0" i="0" dirty="0" smtClean="0">
                          <a:latin typeface="Lato" charset="0"/>
                          <a:ea typeface="Lato" charset="0"/>
                          <a:cs typeface="Lato" charset="0"/>
                        </a:rPr>
                        <a:t>Row Five</a:t>
                      </a:r>
                      <a:endParaRPr lang="en-US" sz="2400" b="0" i="0" dirty="0">
                        <a:solidFill>
                          <a:schemeClr val="tx1"/>
                        </a:solidFill>
                        <a:latin typeface="Lato" charset="0"/>
                        <a:ea typeface="Lato" charset="0"/>
                        <a:cs typeface="Lato"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$12,575.99</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$12,575.99</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$12,575.99</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$12,575.99</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2400" b="0" i="0" dirty="0" smtClean="0">
                          <a:latin typeface="Lato Light" charset="0"/>
                          <a:ea typeface="Lato Light" charset="0"/>
                          <a:cs typeface="Lato Light" charset="0"/>
                        </a:rPr>
                        <a:t>$12,575.99</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noFill/>
                  </a:tcPr>
                </a:tc>
              </a:tr>
              <a:tr h="734453">
                <a:tc>
                  <a:txBody>
                    <a:bodyPr/>
                    <a:lstStyle/>
                    <a:p>
                      <a:pPr algn="ctr"/>
                      <a:r>
                        <a:rPr lang="en-US" sz="2400" b="0" i="0" dirty="0" smtClean="0">
                          <a:latin typeface="Lato" charset="0"/>
                          <a:ea typeface="Lato" charset="0"/>
                          <a:cs typeface="Lato" charset="0"/>
                        </a:rPr>
                        <a:t>Row Six</a:t>
                      </a:r>
                      <a:endParaRPr lang="en-US" sz="2400" b="0" i="0" dirty="0">
                        <a:solidFill>
                          <a:schemeClr val="tx1"/>
                        </a:solidFill>
                        <a:latin typeface="Lato" charset="0"/>
                        <a:ea typeface="Lato" charset="0"/>
                        <a:cs typeface="Lato"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$7,539.01</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$7,539.01</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$7,539.01</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$7,539.01</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$7,539.01</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r>
              <a:tr h="935800">
                <a:tc>
                  <a:txBody>
                    <a:bodyPr/>
                    <a:lstStyle/>
                    <a:p>
                      <a:pPr algn="ctr"/>
                      <a:r>
                        <a:rPr lang="en-US" sz="2400" b="0" i="0" dirty="0" smtClean="0">
                          <a:latin typeface="Lato" charset="0"/>
                          <a:ea typeface="Lato" charset="0"/>
                          <a:cs typeface="Lato" charset="0"/>
                        </a:rPr>
                        <a:t>Amount</a:t>
                      </a:r>
                      <a:endParaRPr lang="en-US" sz="2400" b="0" i="0" dirty="0">
                        <a:solidFill>
                          <a:schemeClr val="bg1"/>
                        </a:solidFill>
                        <a:latin typeface="Lato" charset="0"/>
                        <a:ea typeface="Lato" charset="0"/>
                        <a:cs typeface="Lato"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$1,299,234.55</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$1,299,234.55</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$1,299,234.55</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$1,299,234.55</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2400" b="0" i="0" dirty="0" smtClean="0">
                          <a:latin typeface="Lato Light" charset="0"/>
                          <a:ea typeface="Lato Light" charset="0"/>
                          <a:cs typeface="Lato Light" charset="0"/>
                        </a:rPr>
                        <a:t>$1,299,234.55</a:t>
                      </a:r>
                      <a:endParaRPr lang="en-US" sz="2400" b="0" i="0" dirty="0">
                        <a:solidFill>
                          <a:schemeClr val="tx1"/>
                        </a:solidFill>
                        <a:latin typeface="Lato Light" charset="0"/>
                        <a:ea typeface="Lato Light" charset="0"/>
                        <a:cs typeface="Lato Light" charset="0"/>
                      </a:endParaRPr>
                    </a:p>
                  </a:txBody>
                  <a:tcPr marL="37014" marR="37014" marT="37024" marB="37024" anchor="ctr" horzOverflow="overflow"/>
                </a:tc>
              </a:tr>
            </a:tbl>
          </a:graphicData>
        </a:graphic>
      </p:graphicFrame>
      <p:sp>
        <p:nvSpPr>
          <p:cNvPr id="7" name="TextBox 6"/>
          <p:cNvSpPr txBox="1"/>
          <p:nvPr/>
        </p:nvSpPr>
        <p:spPr>
          <a:xfrm>
            <a:off x="6200327" y="1867224"/>
            <a:ext cx="5902578"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Table Six Columns</a:t>
            </a:r>
          </a:p>
        </p:txBody>
      </p:sp>
      <p:sp>
        <p:nvSpPr>
          <p:cNvPr id="10" name="TextBox 9"/>
          <p:cNvSpPr txBox="1"/>
          <p:nvPr/>
        </p:nvSpPr>
        <p:spPr>
          <a:xfrm>
            <a:off x="4999895" y="2841950"/>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spTree>
    <p:extLst>
      <p:ext uri="{BB962C8B-B14F-4D97-AF65-F5344CB8AC3E}">
        <p14:creationId xmlns:p14="http://schemas.microsoft.com/office/powerpoint/2010/main" val="2867916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 y="4389121"/>
            <a:ext cx="18288001" cy="9326880"/>
            <a:chOff x="-2" y="0"/>
            <a:chExt cx="24377651" cy="13716000"/>
          </a:xfrm>
        </p:grpSpPr>
        <p:sp>
          <p:nvSpPr>
            <p:cNvPr id="2" name="Rectangle 1"/>
            <p:cNvSpPr/>
            <p:nvPr/>
          </p:nvSpPr>
          <p:spPr>
            <a:xfrm>
              <a:off x="-2" y="0"/>
              <a:ext cx="6094413"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6" name="Rectangle 5"/>
            <p:cNvSpPr/>
            <p:nvPr/>
          </p:nvSpPr>
          <p:spPr>
            <a:xfrm>
              <a:off x="6094411" y="0"/>
              <a:ext cx="6094413" cy="137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8" name="Rectangle 7"/>
            <p:cNvSpPr/>
            <p:nvPr/>
          </p:nvSpPr>
          <p:spPr>
            <a:xfrm>
              <a:off x="12188824" y="0"/>
              <a:ext cx="6094413" cy="137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9" name="Rectangle 8"/>
            <p:cNvSpPr/>
            <p:nvPr/>
          </p:nvSpPr>
          <p:spPr>
            <a:xfrm>
              <a:off x="18283236" y="0"/>
              <a:ext cx="6094413" cy="137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13" name="Shape 2541"/>
          <p:cNvSpPr/>
          <p:nvPr/>
        </p:nvSpPr>
        <p:spPr>
          <a:xfrm>
            <a:off x="6233630" y="6527275"/>
            <a:ext cx="1014078" cy="1014078"/>
          </a:xfrm>
          <a:custGeom>
            <a:avLst/>
            <a:gdLst/>
            <a:ahLst/>
            <a:cxnLst>
              <a:cxn ang="0">
                <a:pos x="wd2" y="hd2"/>
              </a:cxn>
              <a:cxn ang="5400000">
                <a:pos x="wd2" y="hd2"/>
              </a:cxn>
              <a:cxn ang="10800000">
                <a:pos x="wd2" y="hd2"/>
              </a:cxn>
              <a:cxn ang="16200000">
                <a:pos x="wd2" y="hd2"/>
              </a:cxn>
            </a:cxnLst>
            <a:rect l="0" t="0" r="r" b="b"/>
            <a:pathLst>
              <a:path w="21600" h="21600" extrusionOk="0">
                <a:moveTo>
                  <a:pt x="11648" y="10800"/>
                </a:moveTo>
                <a:lnTo>
                  <a:pt x="21424" y="1024"/>
                </a:lnTo>
                <a:cubicBezTo>
                  <a:pt x="21533" y="916"/>
                  <a:pt x="21600" y="766"/>
                  <a:pt x="21600" y="600"/>
                </a:cubicBezTo>
                <a:cubicBezTo>
                  <a:pt x="21600" y="269"/>
                  <a:pt x="21332" y="0"/>
                  <a:pt x="21000" y="0"/>
                </a:cubicBezTo>
                <a:cubicBezTo>
                  <a:pt x="20835" y="0"/>
                  <a:pt x="20685" y="67"/>
                  <a:pt x="20576" y="176"/>
                </a:cubicBezTo>
                <a:lnTo>
                  <a:pt x="10800" y="9952"/>
                </a:lnTo>
                <a:lnTo>
                  <a:pt x="1024" y="176"/>
                </a:lnTo>
                <a:cubicBezTo>
                  <a:pt x="916" y="67"/>
                  <a:pt x="766" y="0"/>
                  <a:pt x="600" y="0"/>
                </a:cubicBezTo>
                <a:cubicBezTo>
                  <a:pt x="268" y="0"/>
                  <a:pt x="0" y="269"/>
                  <a:pt x="0" y="600"/>
                </a:cubicBezTo>
                <a:cubicBezTo>
                  <a:pt x="0" y="766"/>
                  <a:pt x="67" y="916"/>
                  <a:pt x="176" y="1025"/>
                </a:cubicBezTo>
                <a:lnTo>
                  <a:pt x="9952" y="10800"/>
                </a:lnTo>
                <a:lnTo>
                  <a:pt x="176" y="20576"/>
                </a:lnTo>
                <a:cubicBezTo>
                  <a:pt x="67" y="20684"/>
                  <a:pt x="0" y="20834"/>
                  <a:pt x="0" y="21000"/>
                </a:cubicBezTo>
                <a:cubicBezTo>
                  <a:pt x="0" y="21332"/>
                  <a:pt x="268" y="21600"/>
                  <a:pt x="600" y="21600"/>
                </a:cubicBezTo>
                <a:cubicBezTo>
                  <a:pt x="766" y="21600"/>
                  <a:pt x="916" y="21533"/>
                  <a:pt x="1024" y="21424"/>
                </a:cubicBezTo>
                <a:lnTo>
                  <a:pt x="10800" y="11648"/>
                </a:lnTo>
                <a:lnTo>
                  <a:pt x="20576" y="21424"/>
                </a:lnTo>
                <a:cubicBezTo>
                  <a:pt x="20685" y="21533"/>
                  <a:pt x="20835" y="21600"/>
                  <a:pt x="21000" y="21600"/>
                </a:cubicBezTo>
                <a:cubicBezTo>
                  <a:pt x="21332" y="21600"/>
                  <a:pt x="21600" y="21332"/>
                  <a:pt x="21600" y="21000"/>
                </a:cubicBezTo>
                <a:cubicBezTo>
                  <a:pt x="21600" y="20834"/>
                  <a:pt x="21533" y="20684"/>
                  <a:pt x="21424" y="20576"/>
                </a:cubicBezTo>
                <a:cubicBezTo>
                  <a:pt x="21424" y="20576"/>
                  <a:pt x="11648" y="10800"/>
                  <a:pt x="11648" y="10800"/>
                </a:cubicBezTo>
                <a:close/>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1" name="Shape 2539"/>
          <p:cNvSpPr/>
          <p:nvPr/>
        </p:nvSpPr>
        <p:spPr>
          <a:xfrm>
            <a:off x="10719687" y="6611782"/>
            <a:ext cx="1239428" cy="845066"/>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2" name="Shape 2541"/>
          <p:cNvSpPr/>
          <p:nvPr/>
        </p:nvSpPr>
        <p:spPr>
          <a:xfrm>
            <a:off x="15419207" y="6527275"/>
            <a:ext cx="1014078" cy="1014078"/>
          </a:xfrm>
          <a:custGeom>
            <a:avLst/>
            <a:gdLst/>
            <a:ahLst/>
            <a:cxnLst>
              <a:cxn ang="0">
                <a:pos x="wd2" y="hd2"/>
              </a:cxn>
              <a:cxn ang="5400000">
                <a:pos x="wd2" y="hd2"/>
              </a:cxn>
              <a:cxn ang="10800000">
                <a:pos x="wd2" y="hd2"/>
              </a:cxn>
              <a:cxn ang="16200000">
                <a:pos x="wd2" y="hd2"/>
              </a:cxn>
            </a:cxnLst>
            <a:rect l="0" t="0" r="r" b="b"/>
            <a:pathLst>
              <a:path w="21600" h="21600" extrusionOk="0">
                <a:moveTo>
                  <a:pt x="11648" y="10800"/>
                </a:moveTo>
                <a:lnTo>
                  <a:pt x="21424" y="1024"/>
                </a:lnTo>
                <a:cubicBezTo>
                  <a:pt x="21533" y="916"/>
                  <a:pt x="21600" y="766"/>
                  <a:pt x="21600" y="600"/>
                </a:cubicBezTo>
                <a:cubicBezTo>
                  <a:pt x="21600" y="269"/>
                  <a:pt x="21332" y="0"/>
                  <a:pt x="21000" y="0"/>
                </a:cubicBezTo>
                <a:cubicBezTo>
                  <a:pt x="20835" y="0"/>
                  <a:pt x="20685" y="67"/>
                  <a:pt x="20576" y="176"/>
                </a:cubicBezTo>
                <a:lnTo>
                  <a:pt x="10800" y="9952"/>
                </a:lnTo>
                <a:lnTo>
                  <a:pt x="1024" y="176"/>
                </a:lnTo>
                <a:cubicBezTo>
                  <a:pt x="916" y="67"/>
                  <a:pt x="766" y="0"/>
                  <a:pt x="600" y="0"/>
                </a:cubicBezTo>
                <a:cubicBezTo>
                  <a:pt x="268" y="0"/>
                  <a:pt x="0" y="269"/>
                  <a:pt x="0" y="600"/>
                </a:cubicBezTo>
                <a:cubicBezTo>
                  <a:pt x="0" y="766"/>
                  <a:pt x="67" y="916"/>
                  <a:pt x="176" y="1025"/>
                </a:cubicBezTo>
                <a:lnTo>
                  <a:pt x="9952" y="10800"/>
                </a:lnTo>
                <a:lnTo>
                  <a:pt x="176" y="20576"/>
                </a:lnTo>
                <a:cubicBezTo>
                  <a:pt x="67" y="20684"/>
                  <a:pt x="0" y="20834"/>
                  <a:pt x="0" y="21000"/>
                </a:cubicBezTo>
                <a:cubicBezTo>
                  <a:pt x="0" y="21332"/>
                  <a:pt x="268" y="21600"/>
                  <a:pt x="600" y="21600"/>
                </a:cubicBezTo>
                <a:cubicBezTo>
                  <a:pt x="766" y="21600"/>
                  <a:pt x="916" y="21533"/>
                  <a:pt x="1024" y="21424"/>
                </a:cubicBezTo>
                <a:lnTo>
                  <a:pt x="10800" y="11648"/>
                </a:lnTo>
                <a:lnTo>
                  <a:pt x="20576" y="21424"/>
                </a:lnTo>
                <a:cubicBezTo>
                  <a:pt x="20685" y="21533"/>
                  <a:pt x="20835" y="21600"/>
                  <a:pt x="21000" y="21600"/>
                </a:cubicBezTo>
                <a:cubicBezTo>
                  <a:pt x="21332" y="21600"/>
                  <a:pt x="21600" y="21332"/>
                  <a:pt x="21600" y="21000"/>
                </a:cubicBezTo>
                <a:cubicBezTo>
                  <a:pt x="21600" y="20834"/>
                  <a:pt x="21533" y="20684"/>
                  <a:pt x="21424" y="20576"/>
                </a:cubicBezTo>
                <a:cubicBezTo>
                  <a:pt x="21424" y="20576"/>
                  <a:pt x="11648" y="10800"/>
                  <a:pt x="11648" y="10800"/>
                </a:cubicBezTo>
                <a:close/>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12" name="Shape 2539"/>
          <p:cNvSpPr/>
          <p:nvPr/>
        </p:nvSpPr>
        <p:spPr>
          <a:xfrm>
            <a:off x="1513323" y="6696287"/>
            <a:ext cx="1239428" cy="845066"/>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 name="TextBox 24"/>
          <p:cNvSpPr txBox="1"/>
          <p:nvPr/>
        </p:nvSpPr>
        <p:spPr>
          <a:xfrm>
            <a:off x="660266" y="8686956"/>
            <a:ext cx="2956259" cy="715709"/>
          </a:xfrm>
          <a:prstGeom prst="rect">
            <a:avLst/>
          </a:prstGeom>
          <a:noFill/>
        </p:spPr>
        <p:txBody>
          <a:bodyPr wrap="none" rtlCol="0">
            <a:spAutoFit/>
          </a:bodyPr>
          <a:lstStyle/>
          <a:p>
            <a:pPr algn="ctr"/>
            <a:r>
              <a:rPr lang="en-US" sz="4051" b="1">
                <a:solidFill>
                  <a:schemeClr val="bg1"/>
                </a:solidFill>
                <a:latin typeface="Lato Black" charset="0"/>
                <a:ea typeface="Lato Black" charset="0"/>
                <a:cs typeface="Lato Black" charset="0"/>
              </a:rPr>
              <a:t>Advantages</a:t>
            </a:r>
            <a:endParaRPr lang="en-US" sz="4051" b="1" dirty="0">
              <a:solidFill>
                <a:schemeClr val="bg1"/>
              </a:solidFill>
              <a:latin typeface="Lato Black" charset="0"/>
              <a:ea typeface="Lato Black" charset="0"/>
              <a:cs typeface="Lato Black" charset="0"/>
            </a:endParaRPr>
          </a:p>
        </p:txBody>
      </p:sp>
      <p:sp>
        <p:nvSpPr>
          <p:cNvPr id="26" name="TextBox 25"/>
          <p:cNvSpPr txBox="1"/>
          <p:nvPr/>
        </p:nvSpPr>
        <p:spPr>
          <a:xfrm>
            <a:off x="833388" y="8443033"/>
            <a:ext cx="2610010" cy="381002"/>
          </a:xfrm>
          <a:prstGeom prst="rect">
            <a:avLst/>
          </a:prstGeom>
          <a:noFill/>
        </p:spPr>
        <p:txBody>
          <a:bodyPr wrap="none" rtlCol="0">
            <a:spAutoFit/>
          </a:bodyPr>
          <a:lstStyle/>
          <a:p>
            <a:pPr algn="ctr"/>
            <a:r>
              <a:rPr lang="en-US" sz="1876" b="1" spc="450" dirty="0">
                <a:solidFill>
                  <a:schemeClr val="bg1"/>
                </a:solidFill>
                <a:latin typeface="Lato Black" charset="0"/>
                <a:ea typeface="Lato Black" charset="0"/>
                <a:cs typeface="Lato Black" charset="0"/>
              </a:rPr>
              <a:t>COMPARISSON</a:t>
            </a:r>
          </a:p>
        </p:txBody>
      </p:sp>
      <p:sp>
        <p:nvSpPr>
          <p:cNvPr id="27" name="TextBox 26"/>
          <p:cNvSpPr txBox="1"/>
          <p:nvPr/>
        </p:nvSpPr>
        <p:spPr>
          <a:xfrm>
            <a:off x="720595" y="9553925"/>
            <a:ext cx="2834651" cy="2031325"/>
          </a:xfrm>
          <a:prstGeom prst="rect">
            <a:avLst/>
          </a:prstGeom>
          <a:noFill/>
        </p:spPr>
        <p:txBody>
          <a:bodyPr wrap="square" rtlCol="0">
            <a:spAutoFit/>
          </a:bodyPr>
          <a:lstStyle/>
          <a:p>
            <a:pPr algn="ctr"/>
            <a:r>
              <a:rPr lang="en-US" sz="1800" dirty="0">
                <a:solidFill>
                  <a:schemeClr val="bg1"/>
                </a:solidFill>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a:t>
            </a:r>
          </a:p>
        </p:txBody>
      </p:sp>
      <p:sp>
        <p:nvSpPr>
          <p:cNvPr id="35" name="TextBox 34"/>
          <p:cNvSpPr txBox="1"/>
          <p:nvPr/>
        </p:nvSpPr>
        <p:spPr>
          <a:xfrm>
            <a:off x="4930721" y="8686956"/>
            <a:ext cx="3623108" cy="715709"/>
          </a:xfrm>
          <a:prstGeom prst="rect">
            <a:avLst/>
          </a:prstGeom>
          <a:noFill/>
        </p:spPr>
        <p:txBody>
          <a:bodyPr wrap="none" rtlCol="0">
            <a:spAutoFit/>
          </a:bodyPr>
          <a:lstStyle/>
          <a:p>
            <a:pPr algn="ctr"/>
            <a:r>
              <a:rPr lang="en-US" sz="4051" b="1" dirty="0">
                <a:solidFill>
                  <a:schemeClr val="bg1"/>
                </a:solidFill>
                <a:latin typeface="Lato Black" charset="0"/>
                <a:ea typeface="Lato Black" charset="0"/>
                <a:cs typeface="Lato Black" charset="0"/>
              </a:rPr>
              <a:t>Disadvantages</a:t>
            </a:r>
          </a:p>
        </p:txBody>
      </p:sp>
      <p:sp>
        <p:nvSpPr>
          <p:cNvPr id="36" name="TextBox 35"/>
          <p:cNvSpPr txBox="1"/>
          <p:nvPr/>
        </p:nvSpPr>
        <p:spPr>
          <a:xfrm>
            <a:off x="5437268" y="8443033"/>
            <a:ext cx="2610010" cy="381002"/>
          </a:xfrm>
          <a:prstGeom prst="rect">
            <a:avLst/>
          </a:prstGeom>
          <a:noFill/>
        </p:spPr>
        <p:txBody>
          <a:bodyPr wrap="none" rtlCol="0">
            <a:spAutoFit/>
          </a:bodyPr>
          <a:lstStyle/>
          <a:p>
            <a:pPr algn="ctr"/>
            <a:r>
              <a:rPr lang="en-US" sz="1876" b="1" spc="450" dirty="0">
                <a:solidFill>
                  <a:schemeClr val="bg1"/>
                </a:solidFill>
                <a:latin typeface="Lato Black" charset="0"/>
                <a:ea typeface="Lato Black" charset="0"/>
                <a:cs typeface="Lato Black" charset="0"/>
              </a:rPr>
              <a:t>COMPARISSON</a:t>
            </a:r>
          </a:p>
        </p:txBody>
      </p:sp>
      <p:sp>
        <p:nvSpPr>
          <p:cNvPr id="37" name="TextBox 36"/>
          <p:cNvSpPr txBox="1"/>
          <p:nvPr/>
        </p:nvSpPr>
        <p:spPr>
          <a:xfrm>
            <a:off x="5324474" y="9553925"/>
            <a:ext cx="2834651" cy="2031325"/>
          </a:xfrm>
          <a:prstGeom prst="rect">
            <a:avLst/>
          </a:prstGeom>
          <a:noFill/>
        </p:spPr>
        <p:txBody>
          <a:bodyPr wrap="square" rtlCol="0">
            <a:spAutoFit/>
          </a:bodyPr>
          <a:lstStyle/>
          <a:p>
            <a:pPr algn="ctr"/>
            <a:r>
              <a:rPr lang="en-US" sz="1800" dirty="0">
                <a:solidFill>
                  <a:schemeClr val="bg1"/>
                </a:solidFill>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a:t>
            </a:r>
          </a:p>
        </p:txBody>
      </p:sp>
      <p:sp>
        <p:nvSpPr>
          <p:cNvPr id="40" name="TextBox 39"/>
          <p:cNvSpPr txBox="1"/>
          <p:nvPr/>
        </p:nvSpPr>
        <p:spPr>
          <a:xfrm>
            <a:off x="9805650" y="8686956"/>
            <a:ext cx="2956259" cy="715709"/>
          </a:xfrm>
          <a:prstGeom prst="rect">
            <a:avLst/>
          </a:prstGeom>
          <a:noFill/>
        </p:spPr>
        <p:txBody>
          <a:bodyPr wrap="none" rtlCol="0">
            <a:spAutoFit/>
          </a:bodyPr>
          <a:lstStyle/>
          <a:p>
            <a:pPr algn="ctr"/>
            <a:r>
              <a:rPr lang="en-US" sz="4051" b="1">
                <a:solidFill>
                  <a:schemeClr val="bg1"/>
                </a:solidFill>
                <a:latin typeface="Lato Black" charset="0"/>
                <a:ea typeface="Lato Black" charset="0"/>
                <a:cs typeface="Lato Black" charset="0"/>
              </a:rPr>
              <a:t>Advantages</a:t>
            </a:r>
            <a:endParaRPr lang="en-US" sz="4051" b="1" dirty="0">
              <a:solidFill>
                <a:schemeClr val="bg1"/>
              </a:solidFill>
              <a:latin typeface="Lato Black" charset="0"/>
              <a:ea typeface="Lato Black" charset="0"/>
              <a:cs typeface="Lato Black" charset="0"/>
            </a:endParaRPr>
          </a:p>
        </p:txBody>
      </p:sp>
      <p:sp>
        <p:nvSpPr>
          <p:cNvPr id="41" name="TextBox 40"/>
          <p:cNvSpPr txBox="1"/>
          <p:nvPr/>
        </p:nvSpPr>
        <p:spPr>
          <a:xfrm>
            <a:off x="9978772" y="8443033"/>
            <a:ext cx="2610010" cy="381002"/>
          </a:xfrm>
          <a:prstGeom prst="rect">
            <a:avLst/>
          </a:prstGeom>
          <a:noFill/>
        </p:spPr>
        <p:txBody>
          <a:bodyPr wrap="none" rtlCol="0">
            <a:spAutoFit/>
          </a:bodyPr>
          <a:lstStyle/>
          <a:p>
            <a:pPr algn="ctr"/>
            <a:r>
              <a:rPr lang="en-US" sz="1876" b="1" spc="450" dirty="0">
                <a:solidFill>
                  <a:schemeClr val="bg1"/>
                </a:solidFill>
                <a:latin typeface="Lato Black" charset="0"/>
                <a:ea typeface="Lato Black" charset="0"/>
                <a:cs typeface="Lato Black" charset="0"/>
              </a:rPr>
              <a:t>COMPARISSON</a:t>
            </a:r>
          </a:p>
        </p:txBody>
      </p:sp>
      <p:sp>
        <p:nvSpPr>
          <p:cNvPr id="42" name="TextBox 41"/>
          <p:cNvSpPr txBox="1"/>
          <p:nvPr/>
        </p:nvSpPr>
        <p:spPr>
          <a:xfrm>
            <a:off x="9865979" y="9553925"/>
            <a:ext cx="2834651" cy="2031325"/>
          </a:xfrm>
          <a:prstGeom prst="rect">
            <a:avLst/>
          </a:prstGeom>
          <a:noFill/>
        </p:spPr>
        <p:txBody>
          <a:bodyPr wrap="square" rtlCol="0">
            <a:spAutoFit/>
          </a:bodyPr>
          <a:lstStyle/>
          <a:p>
            <a:pPr algn="ctr"/>
            <a:r>
              <a:rPr lang="en-US" sz="1800" dirty="0">
                <a:solidFill>
                  <a:schemeClr val="bg1"/>
                </a:solidFill>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a:t>
            </a:r>
          </a:p>
        </p:txBody>
      </p:sp>
      <p:sp>
        <p:nvSpPr>
          <p:cNvPr id="43" name="TextBox 42"/>
          <p:cNvSpPr txBox="1"/>
          <p:nvPr/>
        </p:nvSpPr>
        <p:spPr>
          <a:xfrm>
            <a:off x="14076105" y="8686956"/>
            <a:ext cx="3623108" cy="715709"/>
          </a:xfrm>
          <a:prstGeom prst="rect">
            <a:avLst/>
          </a:prstGeom>
          <a:noFill/>
        </p:spPr>
        <p:txBody>
          <a:bodyPr wrap="none" rtlCol="0">
            <a:spAutoFit/>
          </a:bodyPr>
          <a:lstStyle/>
          <a:p>
            <a:pPr algn="ctr"/>
            <a:r>
              <a:rPr lang="en-US" sz="4051" b="1" dirty="0">
                <a:solidFill>
                  <a:schemeClr val="bg1"/>
                </a:solidFill>
                <a:latin typeface="Lato Black" charset="0"/>
                <a:ea typeface="Lato Black" charset="0"/>
                <a:cs typeface="Lato Black" charset="0"/>
              </a:rPr>
              <a:t>Disadvantages</a:t>
            </a:r>
          </a:p>
        </p:txBody>
      </p:sp>
      <p:sp>
        <p:nvSpPr>
          <p:cNvPr id="44" name="TextBox 43"/>
          <p:cNvSpPr txBox="1"/>
          <p:nvPr/>
        </p:nvSpPr>
        <p:spPr>
          <a:xfrm>
            <a:off x="14582652" y="8443033"/>
            <a:ext cx="2610010" cy="381002"/>
          </a:xfrm>
          <a:prstGeom prst="rect">
            <a:avLst/>
          </a:prstGeom>
          <a:noFill/>
        </p:spPr>
        <p:txBody>
          <a:bodyPr wrap="none" rtlCol="0">
            <a:spAutoFit/>
          </a:bodyPr>
          <a:lstStyle/>
          <a:p>
            <a:pPr algn="ctr"/>
            <a:r>
              <a:rPr lang="en-US" sz="1876" b="1" spc="450" dirty="0">
                <a:solidFill>
                  <a:schemeClr val="bg1"/>
                </a:solidFill>
                <a:latin typeface="Lato Black" charset="0"/>
                <a:ea typeface="Lato Black" charset="0"/>
                <a:cs typeface="Lato Black" charset="0"/>
              </a:rPr>
              <a:t>COMPARISSON</a:t>
            </a:r>
          </a:p>
        </p:txBody>
      </p:sp>
      <p:sp>
        <p:nvSpPr>
          <p:cNvPr id="45" name="TextBox 44"/>
          <p:cNvSpPr txBox="1"/>
          <p:nvPr/>
        </p:nvSpPr>
        <p:spPr>
          <a:xfrm>
            <a:off x="14469858" y="9553925"/>
            <a:ext cx="2834651" cy="2031325"/>
          </a:xfrm>
          <a:prstGeom prst="rect">
            <a:avLst/>
          </a:prstGeom>
          <a:noFill/>
        </p:spPr>
        <p:txBody>
          <a:bodyPr wrap="square" rtlCol="0">
            <a:spAutoFit/>
          </a:bodyPr>
          <a:lstStyle/>
          <a:p>
            <a:pPr algn="ctr"/>
            <a:r>
              <a:rPr lang="en-US" sz="1800" dirty="0">
                <a:solidFill>
                  <a:schemeClr val="bg1"/>
                </a:solidFill>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a:t>
            </a:r>
          </a:p>
        </p:txBody>
      </p:sp>
      <p:sp>
        <p:nvSpPr>
          <p:cNvPr id="46" name="TextBox 45"/>
          <p:cNvSpPr txBox="1"/>
          <p:nvPr/>
        </p:nvSpPr>
        <p:spPr>
          <a:xfrm>
            <a:off x="2779526" y="1867223"/>
            <a:ext cx="12744194"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Advantages and Disadvantages Diagram</a:t>
            </a:r>
          </a:p>
        </p:txBody>
      </p:sp>
      <p:sp>
        <p:nvSpPr>
          <p:cNvPr id="47" name="TextBox 46"/>
          <p:cNvSpPr txBox="1"/>
          <p:nvPr/>
        </p:nvSpPr>
        <p:spPr>
          <a:xfrm>
            <a:off x="4999895" y="2841949"/>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spTree>
    <p:extLst>
      <p:ext uri="{BB962C8B-B14F-4D97-AF65-F5344CB8AC3E}">
        <p14:creationId xmlns:p14="http://schemas.microsoft.com/office/powerpoint/2010/main" val="2922180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p:cNvSpPr txBox="1"/>
          <p:nvPr/>
        </p:nvSpPr>
        <p:spPr>
          <a:xfrm>
            <a:off x="5772338" y="1869447"/>
            <a:ext cx="6758581"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Project Management</a:t>
            </a:r>
          </a:p>
        </p:txBody>
      </p:sp>
      <p:sp>
        <p:nvSpPr>
          <p:cNvPr id="47" name="TextBox 46"/>
          <p:cNvSpPr txBox="1"/>
          <p:nvPr/>
        </p:nvSpPr>
        <p:spPr>
          <a:xfrm>
            <a:off x="4999895" y="2844173"/>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graphicFrame>
        <p:nvGraphicFramePr>
          <p:cNvPr id="7" name="Table 6"/>
          <p:cNvGraphicFramePr>
            <a:graphicFrameLocks noGrp="1"/>
          </p:cNvGraphicFramePr>
          <p:nvPr>
            <p:extLst>
              <p:ext uri="{D42A27DB-BD31-4B8C-83A1-F6EECF244321}">
                <p14:modId xmlns:p14="http://schemas.microsoft.com/office/powerpoint/2010/main" val="61101360"/>
              </p:ext>
            </p:extLst>
          </p:nvPr>
        </p:nvGraphicFramePr>
        <p:xfrm>
          <a:off x="1202846" y="4860012"/>
          <a:ext cx="15887072" cy="5656540"/>
        </p:xfrm>
        <a:graphic>
          <a:graphicData uri="http://schemas.openxmlformats.org/drawingml/2006/table">
            <a:tbl>
              <a:tblPr firstRow="1" bandRow="1">
                <a:tableStyleId>{5C22544A-7EE6-4342-B048-85BDC9FD1C3A}</a:tableStyleId>
              </a:tblPr>
              <a:tblGrid>
                <a:gridCol w="3344252"/>
                <a:gridCol w="1045235"/>
                <a:gridCol w="1045235"/>
                <a:gridCol w="1045235"/>
                <a:gridCol w="1045235"/>
                <a:gridCol w="1045235"/>
                <a:gridCol w="1045235"/>
                <a:gridCol w="1045235"/>
                <a:gridCol w="1045235"/>
                <a:gridCol w="1045235"/>
                <a:gridCol w="1045235"/>
                <a:gridCol w="1045235"/>
                <a:gridCol w="1045235"/>
              </a:tblGrid>
              <a:tr h="1131308">
                <a:tc>
                  <a:txBody>
                    <a:bodyPr/>
                    <a:lstStyle/>
                    <a:p>
                      <a:pPr algn="ctr"/>
                      <a:r>
                        <a:rPr lang="en-US" sz="2700" b="0" i="0" dirty="0" smtClean="0">
                          <a:solidFill>
                            <a:schemeClr val="bg1"/>
                          </a:solidFill>
                          <a:latin typeface="Lato" charset="0"/>
                          <a:ea typeface="Lato" charset="0"/>
                          <a:cs typeface="Lato" charset="0"/>
                        </a:rPr>
                        <a:t>Project</a:t>
                      </a:r>
                      <a:endParaRPr lang="en-US" sz="2700" b="0" i="0" dirty="0">
                        <a:solidFill>
                          <a:schemeClr val="bg1"/>
                        </a:solidFill>
                        <a:latin typeface="Lato" charset="0"/>
                        <a:ea typeface="Lato" charset="0"/>
                        <a:cs typeface="Lato"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4E5E"/>
                    </a:solidFill>
                  </a:tcPr>
                </a:tc>
                <a:tc>
                  <a:txBody>
                    <a:bodyPr/>
                    <a:lstStyle/>
                    <a:p>
                      <a:pPr algn="ctr"/>
                      <a:r>
                        <a:rPr lang="en-US" sz="2700" b="0" i="0" dirty="0" smtClean="0">
                          <a:solidFill>
                            <a:schemeClr val="bg1"/>
                          </a:solidFill>
                          <a:latin typeface="Lato" charset="0"/>
                          <a:ea typeface="Lato" charset="0"/>
                          <a:cs typeface="Lato" charset="0"/>
                        </a:rPr>
                        <a:t>Jan</a:t>
                      </a:r>
                      <a:endParaRPr lang="en-US" sz="2700" b="0" i="0" dirty="0">
                        <a:solidFill>
                          <a:schemeClr val="bg1"/>
                        </a:solidFill>
                        <a:latin typeface="Lato" charset="0"/>
                        <a:ea typeface="Lato" charset="0"/>
                        <a:cs typeface="Lato"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4E5E"/>
                    </a:solidFill>
                  </a:tcPr>
                </a:tc>
                <a:tc>
                  <a:txBody>
                    <a:bodyPr/>
                    <a:lstStyle/>
                    <a:p>
                      <a:pPr algn="ctr"/>
                      <a:r>
                        <a:rPr lang="en-US" sz="2700" b="0" i="0" dirty="0" smtClean="0">
                          <a:solidFill>
                            <a:schemeClr val="bg1"/>
                          </a:solidFill>
                          <a:latin typeface="Lato" charset="0"/>
                          <a:ea typeface="Lato" charset="0"/>
                          <a:cs typeface="Lato" charset="0"/>
                        </a:rPr>
                        <a:t>Feb</a:t>
                      </a:r>
                      <a:endParaRPr lang="en-US" sz="2700" b="0" i="0" dirty="0">
                        <a:solidFill>
                          <a:schemeClr val="bg1"/>
                        </a:solidFill>
                        <a:latin typeface="Lato" charset="0"/>
                        <a:ea typeface="Lato" charset="0"/>
                        <a:cs typeface="Lato"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4E5E"/>
                    </a:solidFill>
                  </a:tcPr>
                </a:tc>
                <a:tc>
                  <a:txBody>
                    <a:bodyPr/>
                    <a:lstStyle/>
                    <a:p>
                      <a:pPr algn="ctr"/>
                      <a:r>
                        <a:rPr lang="en-US" sz="2700" b="0" i="0" dirty="0" smtClean="0">
                          <a:solidFill>
                            <a:schemeClr val="bg1"/>
                          </a:solidFill>
                          <a:latin typeface="Lato" charset="0"/>
                          <a:ea typeface="Lato" charset="0"/>
                          <a:cs typeface="Lato" charset="0"/>
                        </a:rPr>
                        <a:t>Mar</a:t>
                      </a:r>
                      <a:endParaRPr lang="en-US" sz="2700" b="0" i="0" dirty="0">
                        <a:solidFill>
                          <a:schemeClr val="bg1"/>
                        </a:solidFill>
                        <a:latin typeface="Lato" charset="0"/>
                        <a:ea typeface="Lato" charset="0"/>
                        <a:cs typeface="Lato"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4E5E"/>
                    </a:solidFill>
                  </a:tcPr>
                </a:tc>
                <a:tc>
                  <a:txBody>
                    <a:bodyPr/>
                    <a:lstStyle/>
                    <a:p>
                      <a:pPr algn="ctr"/>
                      <a:r>
                        <a:rPr lang="en-US" sz="2700" b="0" i="0" dirty="0" smtClean="0">
                          <a:solidFill>
                            <a:schemeClr val="bg1"/>
                          </a:solidFill>
                          <a:latin typeface="Lato" charset="0"/>
                          <a:ea typeface="Lato" charset="0"/>
                          <a:cs typeface="Lato" charset="0"/>
                        </a:rPr>
                        <a:t>Apr</a:t>
                      </a:r>
                      <a:endParaRPr lang="en-US" sz="2700" b="0" i="0" dirty="0">
                        <a:solidFill>
                          <a:schemeClr val="bg1"/>
                        </a:solidFill>
                        <a:latin typeface="Lato" charset="0"/>
                        <a:ea typeface="Lato" charset="0"/>
                        <a:cs typeface="Lato"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4E5E"/>
                    </a:solidFill>
                  </a:tcPr>
                </a:tc>
                <a:tc>
                  <a:txBody>
                    <a:bodyPr/>
                    <a:lstStyle/>
                    <a:p>
                      <a:pPr algn="ctr"/>
                      <a:r>
                        <a:rPr lang="en-US" sz="2700" b="0" i="0" dirty="0" smtClean="0">
                          <a:solidFill>
                            <a:schemeClr val="bg1"/>
                          </a:solidFill>
                          <a:latin typeface="Lato" charset="0"/>
                          <a:ea typeface="Lato" charset="0"/>
                          <a:cs typeface="Lato" charset="0"/>
                        </a:rPr>
                        <a:t>May</a:t>
                      </a:r>
                      <a:endParaRPr lang="en-US" sz="2700" b="0" i="0" dirty="0">
                        <a:solidFill>
                          <a:schemeClr val="bg1"/>
                        </a:solidFill>
                        <a:latin typeface="Lato" charset="0"/>
                        <a:ea typeface="Lato" charset="0"/>
                        <a:cs typeface="Lato"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4E5E"/>
                    </a:solidFill>
                  </a:tcPr>
                </a:tc>
                <a:tc>
                  <a:txBody>
                    <a:bodyPr/>
                    <a:lstStyle/>
                    <a:p>
                      <a:pPr algn="ctr"/>
                      <a:r>
                        <a:rPr lang="en-US" sz="2700" b="0" i="0" dirty="0" smtClean="0">
                          <a:solidFill>
                            <a:schemeClr val="bg1"/>
                          </a:solidFill>
                          <a:latin typeface="Lato" charset="0"/>
                          <a:ea typeface="Lato" charset="0"/>
                          <a:cs typeface="Lato" charset="0"/>
                        </a:rPr>
                        <a:t>Jun</a:t>
                      </a:r>
                      <a:endParaRPr lang="en-US" sz="2700" b="0" i="0" dirty="0">
                        <a:solidFill>
                          <a:schemeClr val="bg1"/>
                        </a:solidFill>
                        <a:latin typeface="Lato" charset="0"/>
                        <a:ea typeface="Lato" charset="0"/>
                        <a:cs typeface="Lato"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4E5E"/>
                    </a:solidFill>
                  </a:tcPr>
                </a:tc>
                <a:tc>
                  <a:txBody>
                    <a:bodyPr/>
                    <a:lstStyle/>
                    <a:p>
                      <a:pPr algn="ctr"/>
                      <a:r>
                        <a:rPr lang="en-US" sz="2700" b="0" i="0" dirty="0" smtClean="0">
                          <a:solidFill>
                            <a:schemeClr val="bg1"/>
                          </a:solidFill>
                          <a:latin typeface="Lato" charset="0"/>
                          <a:ea typeface="Lato" charset="0"/>
                          <a:cs typeface="Lato" charset="0"/>
                        </a:rPr>
                        <a:t>Jul</a:t>
                      </a:r>
                      <a:endParaRPr lang="en-US" sz="2700" b="0" i="0" dirty="0">
                        <a:solidFill>
                          <a:schemeClr val="bg1"/>
                        </a:solidFill>
                        <a:latin typeface="Lato" charset="0"/>
                        <a:ea typeface="Lato" charset="0"/>
                        <a:cs typeface="Lato"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4E5E"/>
                    </a:solidFill>
                  </a:tcPr>
                </a:tc>
                <a:tc>
                  <a:txBody>
                    <a:bodyPr/>
                    <a:lstStyle/>
                    <a:p>
                      <a:pPr algn="ctr"/>
                      <a:r>
                        <a:rPr lang="en-US" sz="2700" b="0" i="0" dirty="0" smtClean="0">
                          <a:solidFill>
                            <a:schemeClr val="bg1"/>
                          </a:solidFill>
                          <a:latin typeface="Lato" charset="0"/>
                          <a:ea typeface="Lato" charset="0"/>
                          <a:cs typeface="Lato" charset="0"/>
                        </a:rPr>
                        <a:t>Aug</a:t>
                      </a:r>
                      <a:endParaRPr lang="en-US" sz="2700" b="0" i="0" dirty="0">
                        <a:solidFill>
                          <a:schemeClr val="bg1"/>
                        </a:solidFill>
                        <a:latin typeface="Lato" charset="0"/>
                        <a:ea typeface="Lato" charset="0"/>
                        <a:cs typeface="Lato"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4E5E"/>
                    </a:solidFill>
                  </a:tcPr>
                </a:tc>
                <a:tc>
                  <a:txBody>
                    <a:bodyPr/>
                    <a:lstStyle/>
                    <a:p>
                      <a:pPr algn="ctr"/>
                      <a:r>
                        <a:rPr lang="en-US" sz="2700" b="0" i="0" dirty="0" smtClean="0">
                          <a:solidFill>
                            <a:schemeClr val="bg1"/>
                          </a:solidFill>
                          <a:latin typeface="Lato" charset="0"/>
                          <a:ea typeface="Lato" charset="0"/>
                          <a:cs typeface="Lato" charset="0"/>
                        </a:rPr>
                        <a:t>Sept</a:t>
                      </a:r>
                      <a:endParaRPr lang="en-US" sz="2700" b="0" i="0" dirty="0">
                        <a:solidFill>
                          <a:schemeClr val="bg1"/>
                        </a:solidFill>
                        <a:latin typeface="Lato" charset="0"/>
                        <a:ea typeface="Lato" charset="0"/>
                        <a:cs typeface="Lato"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4E5E"/>
                    </a:solidFill>
                  </a:tcPr>
                </a:tc>
                <a:tc>
                  <a:txBody>
                    <a:bodyPr/>
                    <a:lstStyle/>
                    <a:p>
                      <a:pPr algn="ctr"/>
                      <a:r>
                        <a:rPr lang="en-US" sz="2700" b="0" i="0" dirty="0" smtClean="0">
                          <a:solidFill>
                            <a:schemeClr val="bg1"/>
                          </a:solidFill>
                          <a:latin typeface="Lato" charset="0"/>
                          <a:ea typeface="Lato" charset="0"/>
                          <a:cs typeface="Lato" charset="0"/>
                        </a:rPr>
                        <a:t>Oct</a:t>
                      </a:r>
                      <a:endParaRPr lang="en-US" sz="2700" b="0" i="0" dirty="0">
                        <a:solidFill>
                          <a:schemeClr val="bg1"/>
                        </a:solidFill>
                        <a:latin typeface="Lato" charset="0"/>
                        <a:ea typeface="Lato" charset="0"/>
                        <a:cs typeface="Lato"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4E5E"/>
                    </a:solidFill>
                  </a:tcPr>
                </a:tc>
                <a:tc>
                  <a:txBody>
                    <a:bodyPr/>
                    <a:lstStyle/>
                    <a:p>
                      <a:pPr algn="ctr"/>
                      <a:r>
                        <a:rPr lang="en-US" sz="2700" b="0" i="0" dirty="0" smtClean="0">
                          <a:solidFill>
                            <a:schemeClr val="bg1"/>
                          </a:solidFill>
                          <a:latin typeface="Lato" charset="0"/>
                          <a:ea typeface="Lato" charset="0"/>
                          <a:cs typeface="Lato" charset="0"/>
                        </a:rPr>
                        <a:t>Nov</a:t>
                      </a:r>
                      <a:endParaRPr lang="en-US" sz="2700" b="0" i="0" dirty="0">
                        <a:solidFill>
                          <a:schemeClr val="bg1"/>
                        </a:solidFill>
                        <a:latin typeface="Lato" charset="0"/>
                        <a:ea typeface="Lato" charset="0"/>
                        <a:cs typeface="Lato"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4E5E"/>
                    </a:solidFill>
                  </a:tcPr>
                </a:tc>
                <a:tc>
                  <a:txBody>
                    <a:bodyPr/>
                    <a:lstStyle/>
                    <a:p>
                      <a:pPr algn="ctr"/>
                      <a:r>
                        <a:rPr lang="en-US" sz="2700" b="0" i="0" dirty="0" smtClean="0">
                          <a:solidFill>
                            <a:schemeClr val="bg1"/>
                          </a:solidFill>
                          <a:latin typeface="Lato" charset="0"/>
                          <a:ea typeface="Lato" charset="0"/>
                          <a:cs typeface="Lato" charset="0"/>
                        </a:rPr>
                        <a:t>Dec</a:t>
                      </a:r>
                      <a:endParaRPr lang="en-US" sz="2700" b="0" i="0" dirty="0">
                        <a:solidFill>
                          <a:schemeClr val="bg1"/>
                        </a:solidFill>
                        <a:latin typeface="Lato" charset="0"/>
                        <a:ea typeface="Lato" charset="0"/>
                        <a:cs typeface="Lato" charset="0"/>
                      </a:endParaRPr>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4E5E"/>
                    </a:solidFill>
                  </a:tcPr>
                </a:tc>
              </a:tr>
              <a:tr h="1131308">
                <a:tc>
                  <a:txBody>
                    <a:bodyPr/>
                    <a:lstStyle/>
                    <a:p>
                      <a:pPr algn="ctr"/>
                      <a:r>
                        <a:rPr lang="en-US" sz="2700" dirty="0" smtClean="0"/>
                        <a:t>Project</a:t>
                      </a:r>
                      <a:r>
                        <a:rPr lang="en-US" sz="2700" baseline="0" dirty="0" smtClean="0"/>
                        <a:t> One</a:t>
                      </a: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131308">
                <a:tc>
                  <a:txBody>
                    <a:bodyPr/>
                    <a:lstStyle/>
                    <a:p>
                      <a:pPr algn="ctr"/>
                      <a:r>
                        <a:rPr lang="en-US" sz="2700" dirty="0" smtClean="0"/>
                        <a:t>Project Two</a:t>
                      </a: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131308">
                <a:tc>
                  <a:txBody>
                    <a:bodyPr/>
                    <a:lstStyle/>
                    <a:p>
                      <a:pPr algn="ctr"/>
                      <a:r>
                        <a:rPr lang="en-US" sz="2700" dirty="0" smtClean="0"/>
                        <a:t>Project Three</a:t>
                      </a: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131308">
                <a:tc>
                  <a:txBody>
                    <a:bodyPr/>
                    <a:lstStyle/>
                    <a:p>
                      <a:pPr algn="ctr"/>
                      <a:r>
                        <a:rPr lang="en-US" sz="2700" dirty="0" smtClean="0"/>
                        <a:t>Project Four</a:t>
                      </a: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700" dirty="0"/>
                    </a:p>
                  </a:txBody>
                  <a:tcPr marL="68598" marR="68598" marT="34299" marB="342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pSp>
        <p:nvGrpSpPr>
          <p:cNvPr id="14" name="Group 13"/>
          <p:cNvGrpSpPr/>
          <p:nvPr/>
        </p:nvGrpSpPr>
        <p:grpSpPr>
          <a:xfrm>
            <a:off x="4701400" y="6424383"/>
            <a:ext cx="5362237" cy="238420"/>
            <a:chOff x="6664932" y="6088327"/>
            <a:chExt cx="7147787" cy="317810"/>
          </a:xfrm>
        </p:grpSpPr>
        <p:sp>
          <p:nvSpPr>
            <p:cNvPr id="28" name="Oval 27"/>
            <p:cNvSpPr/>
            <p:nvPr/>
          </p:nvSpPr>
          <p:spPr>
            <a:xfrm>
              <a:off x="13494909" y="6088327"/>
              <a:ext cx="317810" cy="31781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cxnSp>
          <p:nvCxnSpPr>
            <p:cNvPr id="11" name="Straight Connector 10"/>
            <p:cNvCxnSpPr/>
            <p:nvPr/>
          </p:nvCxnSpPr>
          <p:spPr>
            <a:xfrm flipH="1">
              <a:off x="6664932" y="6247232"/>
              <a:ext cx="6829977" cy="0"/>
            </a:xfrm>
            <a:prstGeom prst="line">
              <a:avLst/>
            </a:prstGeom>
            <a:ln w="57150"/>
          </p:spPr>
          <p:style>
            <a:lnRef idx="1">
              <a:schemeClr val="accent1"/>
            </a:lnRef>
            <a:fillRef idx="0">
              <a:schemeClr val="accent1"/>
            </a:fillRef>
            <a:effectRef idx="0">
              <a:schemeClr val="accent1"/>
            </a:effectRef>
            <a:fontRef idx="minor">
              <a:schemeClr val="tx1"/>
            </a:fontRef>
          </p:style>
        </p:cxnSp>
      </p:grpSp>
      <p:grpSp>
        <p:nvGrpSpPr>
          <p:cNvPr id="33" name="Group 32"/>
          <p:cNvGrpSpPr/>
          <p:nvPr/>
        </p:nvGrpSpPr>
        <p:grpSpPr>
          <a:xfrm>
            <a:off x="9151625" y="7569072"/>
            <a:ext cx="3560209" cy="238420"/>
            <a:chOff x="9067010" y="6088327"/>
            <a:chExt cx="4745709" cy="317810"/>
          </a:xfrm>
        </p:grpSpPr>
        <p:sp>
          <p:nvSpPr>
            <p:cNvPr id="34" name="Oval 33"/>
            <p:cNvSpPr/>
            <p:nvPr/>
          </p:nvSpPr>
          <p:spPr>
            <a:xfrm>
              <a:off x="13494909" y="6088327"/>
              <a:ext cx="317810" cy="31781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cxnSp>
          <p:nvCxnSpPr>
            <p:cNvPr id="38" name="Straight Connector 37"/>
            <p:cNvCxnSpPr/>
            <p:nvPr/>
          </p:nvCxnSpPr>
          <p:spPr>
            <a:xfrm flipH="1">
              <a:off x="9067010" y="6247232"/>
              <a:ext cx="4427900" cy="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11402015" y="8713761"/>
            <a:ext cx="5362237" cy="238420"/>
            <a:chOff x="6664932" y="6088327"/>
            <a:chExt cx="7147787" cy="317810"/>
          </a:xfrm>
        </p:grpSpPr>
        <p:sp>
          <p:nvSpPr>
            <p:cNvPr id="48" name="Oval 47"/>
            <p:cNvSpPr/>
            <p:nvPr/>
          </p:nvSpPr>
          <p:spPr>
            <a:xfrm>
              <a:off x="13494909" y="6088327"/>
              <a:ext cx="317810" cy="31781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cxnSp>
          <p:nvCxnSpPr>
            <p:cNvPr id="49" name="Straight Connector 48"/>
            <p:cNvCxnSpPr/>
            <p:nvPr/>
          </p:nvCxnSpPr>
          <p:spPr>
            <a:xfrm flipH="1">
              <a:off x="6664932" y="6247232"/>
              <a:ext cx="6829977" cy="0"/>
            </a:xfrm>
            <a:prstGeom prst="line">
              <a:avLst/>
            </a:prstGeom>
            <a:ln w="5715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p:nvGrpSpPr>
        <p:grpSpPr>
          <a:xfrm>
            <a:off x="5905549" y="9858450"/>
            <a:ext cx="3560209" cy="238420"/>
            <a:chOff x="9067010" y="6088327"/>
            <a:chExt cx="4745709" cy="317810"/>
          </a:xfrm>
        </p:grpSpPr>
        <p:sp>
          <p:nvSpPr>
            <p:cNvPr id="51" name="Oval 50"/>
            <p:cNvSpPr/>
            <p:nvPr/>
          </p:nvSpPr>
          <p:spPr>
            <a:xfrm>
              <a:off x="13494909" y="6088327"/>
              <a:ext cx="317810" cy="31781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cxnSp>
          <p:nvCxnSpPr>
            <p:cNvPr id="52" name="Straight Connector 51"/>
            <p:cNvCxnSpPr/>
            <p:nvPr/>
          </p:nvCxnSpPr>
          <p:spPr>
            <a:xfrm flipH="1">
              <a:off x="9067010" y="6247232"/>
              <a:ext cx="44279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500030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p:cNvSpPr/>
          <p:nvPr/>
        </p:nvSpPr>
        <p:spPr>
          <a:xfrm>
            <a:off x="5384026" y="5434582"/>
            <a:ext cx="11342730" cy="1058109"/>
          </a:xfrm>
          <a:custGeom>
            <a:avLst/>
            <a:gdLst>
              <a:gd name="connsiteX0" fmla="*/ 0 w 14598420"/>
              <a:gd name="connsiteY0" fmla="*/ 0 h 2166902"/>
              <a:gd name="connsiteX1" fmla="*/ 14598420 w 14598420"/>
              <a:gd name="connsiteY1" fmla="*/ 0 h 2166902"/>
              <a:gd name="connsiteX2" fmla="*/ 14598420 w 14598420"/>
              <a:gd name="connsiteY2" fmla="*/ 2166902 h 2166902"/>
              <a:gd name="connsiteX3" fmla="*/ 0 w 14598420"/>
              <a:gd name="connsiteY3" fmla="*/ 2166902 h 2166902"/>
              <a:gd name="connsiteX4" fmla="*/ 0 w 14598420"/>
              <a:gd name="connsiteY4" fmla="*/ 0 h 2166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8420" h="2166902">
                <a:moveTo>
                  <a:pt x="0" y="0"/>
                </a:moveTo>
                <a:lnTo>
                  <a:pt x="14598420" y="0"/>
                </a:lnTo>
                <a:lnTo>
                  <a:pt x="14598420" y="2166902"/>
                </a:lnTo>
                <a:lnTo>
                  <a:pt x="0" y="2166902"/>
                </a:lnTo>
                <a:lnTo>
                  <a:pt x="0" y="0"/>
                </a:lnTo>
                <a:close/>
              </a:path>
            </a:pathLst>
          </a:custGeom>
          <a:solidFill>
            <a:schemeClr val="accent1"/>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1290320" tIns="123857" rIns="123857" bIns="123857" numCol="1" spcCol="1270" anchor="ctr" anchorCtr="0">
            <a:noAutofit/>
          </a:bodyPr>
          <a:lstStyle/>
          <a:p>
            <a:pPr defTabSz="2167515">
              <a:lnSpc>
                <a:spcPct val="90000"/>
              </a:lnSpc>
              <a:spcBef>
                <a:spcPct val="0"/>
              </a:spcBef>
              <a:spcAft>
                <a:spcPct val="35000"/>
              </a:spcAft>
            </a:pPr>
            <a:endParaRPr lang="en-US" sz="4876"/>
          </a:p>
        </p:txBody>
      </p:sp>
      <p:sp>
        <p:nvSpPr>
          <p:cNvPr id="19" name="Freeform 18"/>
          <p:cNvSpPr/>
          <p:nvPr/>
        </p:nvSpPr>
        <p:spPr>
          <a:xfrm>
            <a:off x="5996033" y="7021745"/>
            <a:ext cx="10730723" cy="1058109"/>
          </a:xfrm>
          <a:custGeom>
            <a:avLst/>
            <a:gdLst>
              <a:gd name="connsiteX0" fmla="*/ 0 w 13810751"/>
              <a:gd name="connsiteY0" fmla="*/ 0 h 2166902"/>
              <a:gd name="connsiteX1" fmla="*/ 13810751 w 13810751"/>
              <a:gd name="connsiteY1" fmla="*/ 0 h 2166902"/>
              <a:gd name="connsiteX2" fmla="*/ 13810751 w 13810751"/>
              <a:gd name="connsiteY2" fmla="*/ 2166902 h 2166902"/>
              <a:gd name="connsiteX3" fmla="*/ 0 w 13810751"/>
              <a:gd name="connsiteY3" fmla="*/ 2166902 h 2166902"/>
              <a:gd name="connsiteX4" fmla="*/ 0 w 13810751"/>
              <a:gd name="connsiteY4" fmla="*/ 0 h 2166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10751" h="2166902">
                <a:moveTo>
                  <a:pt x="0" y="0"/>
                </a:moveTo>
                <a:lnTo>
                  <a:pt x="13810751" y="0"/>
                </a:lnTo>
                <a:lnTo>
                  <a:pt x="13810751" y="2166902"/>
                </a:lnTo>
                <a:lnTo>
                  <a:pt x="0" y="2166902"/>
                </a:lnTo>
                <a:lnTo>
                  <a:pt x="0" y="0"/>
                </a:lnTo>
                <a:close/>
              </a:path>
            </a:pathLst>
          </a:custGeom>
          <a:solidFill>
            <a:schemeClr val="accent2"/>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1290320" tIns="123857" rIns="123857" bIns="123857" numCol="1" spcCol="1270" anchor="ctr" anchorCtr="0">
            <a:noAutofit/>
          </a:bodyPr>
          <a:lstStyle/>
          <a:p>
            <a:pPr defTabSz="2167515">
              <a:lnSpc>
                <a:spcPct val="90000"/>
              </a:lnSpc>
              <a:spcBef>
                <a:spcPct val="0"/>
              </a:spcBef>
              <a:spcAft>
                <a:spcPct val="35000"/>
              </a:spcAft>
            </a:pPr>
            <a:endParaRPr lang="en-US" sz="4876"/>
          </a:p>
        </p:txBody>
      </p:sp>
      <p:sp>
        <p:nvSpPr>
          <p:cNvPr id="20" name="Freeform 19"/>
          <p:cNvSpPr/>
          <p:nvPr/>
        </p:nvSpPr>
        <p:spPr>
          <a:xfrm>
            <a:off x="5384026" y="8608909"/>
            <a:ext cx="11342730" cy="1058109"/>
          </a:xfrm>
          <a:custGeom>
            <a:avLst/>
            <a:gdLst>
              <a:gd name="connsiteX0" fmla="*/ 0 w 14598420"/>
              <a:gd name="connsiteY0" fmla="*/ 0 h 2166902"/>
              <a:gd name="connsiteX1" fmla="*/ 14598420 w 14598420"/>
              <a:gd name="connsiteY1" fmla="*/ 0 h 2166902"/>
              <a:gd name="connsiteX2" fmla="*/ 14598420 w 14598420"/>
              <a:gd name="connsiteY2" fmla="*/ 2166902 h 2166902"/>
              <a:gd name="connsiteX3" fmla="*/ 0 w 14598420"/>
              <a:gd name="connsiteY3" fmla="*/ 2166902 h 2166902"/>
              <a:gd name="connsiteX4" fmla="*/ 0 w 14598420"/>
              <a:gd name="connsiteY4" fmla="*/ 0 h 2166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8420" h="2166902">
                <a:moveTo>
                  <a:pt x="0" y="0"/>
                </a:moveTo>
                <a:lnTo>
                  <a:pt x="14598420" y="0"/>
                </a:lnTo>
                <a:lnTo>
                  <a:pt x="14598420" y="2166902"/>
                </a:lnTo>
                <a:lnTo>
                  <a:pt x="0" y="2166902"/>
                </a:lnTo>
                <a:lnTo>
                  <a:pt x="0" y="0"/>
                </a:lnTo>
                <a:close/>
              </a:path>
            </a:pathLst>
          </a:custGeom>
          <a:solidFill>
            <a:schemeClr val="accent3"/>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1290320" tIns="123857" rIns="123857" bIns="123857" numCol="1" spcCol="1270" anchor="ctr" anchorCtr="0">
            <a:noAutofit/>
          </a:bodyPr>
          <a:lstStyle/>
          <a:p>
            <a:pPr defTabSz="2167515">
              <a:lnSpc>
                <a:spcPct val="90000"/>
              </a:lnSpc>
              <a:spcBef>
                <a:spcPct val="0"/>
              </a:spcBef>
              <a:spcAft>
                <a:spcPct val="35000"/>
              </a:spcAft>
            </a:pPr>
            <a:endParaRPr lang="en-US" sz="4876"/>
          </a:p>
        </p:txBody>
      </p:sp>
      <p:sp>
        <p:nvSpPr>
          <p:cNvPr id="21" name="Block Arc 20"/>
          <p:cNvSpPr/>
          <p:nvPr/>
        </p:nvSpPr>
        <p:spPr>
          <a:xfrm>
            <a:off x="-1328019" y="3992915"/>
            <a:ext cx="7115768" cy="7115768"/>
          </a:xfrm>
          <a:prstGeom prst="blockArc">
            <a:avLst>
              <a:gd name="adj1" fmla="val 18900000"/>
              <a:gd name="adj2" fmla="val 2700000"/>
              <a:gd name="adj3" fmla="val 148"/>
            </a:avLst>
          </a:prstGeom>
          <a:ln>
            <a:solidFill>
              <a:schemeClr val="tx1"/>
            </a:solidFill>
          </a:ln>
        </p:spPr>
        <p:style>
          <a:lnRef idx="1">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2" name="Oval 21"/>
          <p:cNvSpPr/>
          <p:nvPr/>
        </p:nvSpPr>
        <p:spPr>
          <a:xfrm>
            <a:off x="4722707" y="5302316"/>
            <a:ext cx="1322636" cy="1322636"/>
          </a:xfrm>
          <a:prstGeom prst="ellipse">
            <a:avLst/>
          </a:prstGeom>
          <a:solidFill>
            <a:schemeClr val="bg2"/>
          </a:solidFill>
          <a:ln>
            <a:solidFill>
              <a:schemeClr val="accent1"/>
            </a:solidFill>
          </a:ln>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3" name="Oval 22"/>
          <p:cNvSpPr/>
          <p:nvPr/>
        </p:nvSpPr>
        <p:spPr>
          <a:xfrm>
            <a:off x="5107330" y="6889480"/>
            <a:ext cx="1322636" cy="1322636"/>
          </a:xfrm>
          <a:prstGeom prst="ellipse">
            <a:avLst/>
          </a:prstGeom>
          <a:solidFill>
            <a:schemeClr val="bg2"/>
          </a:solidFill>
          <a:ln>
            <a:solidFill>
              <a:schemeClr val="accent2"/>
            </a:solidFill>
          </a:ln>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4" name="Oval 23"/>
          <p:cNvSpPr/>
          <p:nvPr/>
        </p:nvSpPr>
        <p:spPr>
          <a:xfrm>
            <a:off x="4722707" y="8476643"/>
            <a:ext cx="1322636" cy="1322636"/>
          </a:xfrm>
          <a:prstGeom prst="ellipse">
            <a:avLst/>
          </a:prstGeom>
          <a:solidFill>
            <a:schemeClr val="bg2"/>
          </a:solidFill>
          <a:ln>
            <a:solidFill>
              <a:schemeClr val="accent3"/>
            </a:solidFill>
          </a:ln>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5" name="TextBox 24"/>
          <p:cNvSpPr txBox="1"/>
          <p:nvPr/>
        </p:nvSpPr>
        <p:spPr>
          <a:xfrm>
            <a:off x="4993672" y="5656311"/>
            <a:ext cx="780706" cy="646459"/>
          </a:xfrm>
          <a:prstGeom prst="rect">
            <a:avLst/>
          </a:prstGeom>
          <a:noFill/>
        </p:spPr>
        <p:txBody>
          <a:bodyPr wrap="square" rtlCol="0">
            <a:spAutoFit/>
          </a:bodyPr>
          <a:lstStyle/>
          <a:p>
            <a:pPr algn="ctr"/>
            <a:r>
              <a:rPr lang="en-US" sz="3601">
                <a:latin typeface="Lato Light" charset="0"/>
                <a:ea typeface="Lato Light" charset="0"/>
                <a:cs typeface="Lato Light" charset="0"/>
              </a:rPr>
              <a:t>01</a:t>
            </a:r>
            <a:endParaRPr lang="en-US" sz="4051" dirty="0">
              <a:latin typeface="Lato Light" charset="0"/>
              <a:ea typeface="Lato Light" charset="0"/>
              <a:cs typeface="Lato Light" charset="0"/>
            </a:endParaRPr>
          </a:p>
        </p:txBody>
      </p:sp>
      <p:sp>
        <p:nvSpPr>
          <p:cNvPr id="26" name="TextBox 25"/>
          <p:cNvSpPr txBox="1"/>
          <p:nvPr/>
        </p:nvSpPr>
        <p:spPr>
          <a:xfrm>
            <a:off x="5363849" y="7244479"/>
            <a:ext cx="780706" cy="646459"/>
          </a:xfrm>
          <a:prstGeom prst="rect">
            <a:avLst/>
          </a:prstGeom>
          <a:noFill/>
        </p:spPr>
        <p:txBody>
          <a:bodyPr wrap="square" rtlCol="0">
            <a:spAutoFit/>
          </a:bodyPr>
          <a:lstStyle/>
          <a:p>
            <a:pPr algn="ctr"/>
            <a:r>
              <a:rPr lang="en-US" sz="3601">
                <a:latin typeface="Lato Light" charset="0"/>
                <a:ea typeface="Lato Light" charset="0"/>
                <a:cs typeface="Lato Light" charset="0"/>
              </a:rPr>
              <a:t>02</a:t>
            </a:r>
            <a:endParaRPr lang="en-US" sz="4051" dirty="0">
              <a:latin typeface="Lato Light" charset="0"/>
              <a:ea typeface="Lato Light" charset="0"/>
              <a:cs typeface="Lato Light" charset="0"/>
            </a:endParaRPr>
          </a:p>
        </p:txBody>
      </p:sp>
      <p:sp>
        <p:nvSpPr>
          <p:cNvPr id="27" name="TextBox 26"/>
          <p:cNvSpPr txBox="1"/>
          <p:nvPr/>
        </p:nvSpPr>
        <p:spPr>
          <a:xfrm>
            <a:off x="4998601" y="8826258"/>
            <a:ext cx="780706" cy="646459"/>
          </a:xfrm>
          <a:prstGeom prst="rect">
            <a:avLst/>
          </a:prstGeom>
          <a:noFill/>
        </p:spPr>
        <p:txBody>
          <a:bodyPr wrap="square" rtlCol="0">
            <a:spAutoFit/>
          </a:bodyPr>
          <a:lstStyle/>
          <a:p>
            <a:pPr algn="ctr"/>
            <a:r>
              <a:rPr lang="en-US" sz="3601" dirty="0">
                <a:latin typeface="Lato Light" charset="0"/>
                <a:ea typeface="Lato Light" charset="0"/>
                <a:cs typeface="Lato Light" charset="0"/>
              </a:rPr>
              <a:t>03</a:t>
            </a:r>
            <a:endParaRPr lang="en-US" sz="4051" dirty="0">
              <a:latin typeface="Lato Light" charset="0"/>
              <a:ea typeface="Lato Light" charset="0"/>
              <a:cs typeface="Lato Light" charset="0"/>
            </a:endParaRPr>
          </a:p>
        </p:txBody>
      </p:sp>
      <p:sp>
        <p:nvSpPr>
          <p:cNvPr id="28" name="Shape 1604"/>
          <p:cNvSpPr/>
          <p:nvPr/>
        </p:nvSpPr>
        <p:spPr>
          <a:xfrm>
            <a:off x="1917972" y="5688832"/>
            <a:ext cx="1860241" cy="3720483"/>
          </a:xfrm>
          <a:custGeom>
            <a:avLst/>
            <a:gdLst/>
            <a:ahLst/>
            <a:cxnLst>
              <a:cxn ang="0">
                <a:pos x="wd2" y="hd2"/>
              </a:cxn>
              <a:cxn ang="5400000">
                <a:pos x="wd2" y="hd2"/>
              </a:cxn>
              <a:cxn ang="10800000">
                <a:pos x="wd2" y="hd2"/>
              </a:cxn>
              <a:cxn ang="16200000">
                <a:pos x="wd2" y="hd2"/>
              </a:cxn>
            </a:cxnLst>
            <a:rect l="0" t="0" r="r" b="b"/>
            <a:pathLst>
              <a:path w="21600" h="21600" extrusionOk="0">
                <a:moveTo>
                  <a:pt x="20250" y="4050"/>
                </a:moveTo>
                <a:lnTo>
                  <a:pt x="1350" y="4050"/>
                </a:lnTo>
                <a:lnTo>
                  <a:pt x="1350" y="17550"/>
                </a:lnTo>
                <a:lnTo>
                  <a:pt x="20250" y="17550"/>
                </a:lnTo>
                <a:cubicBezTo>
                  <a:pt x="20250" y="17550"/>
                  <a:pt x="20250" y="4050"/>
                  <a:pt x="20250" y="4050"/>
                </a:cubicBezTo>
                <a:close/>
                <a:moveTo>
                  <a:pt x="14175" y="2025"/>
                </a:moveTo>
                <a:lnTo>
                  <a:pt x="7425" y="2025"/>
                </a:lnTo>
                <a:cubicBezTo>
                  <a:pt x="7052" y="2025"/>
                  <a:pt x="6750" y="2176"/>
                  <a:pt x="6750" y="2363"/>
                </a:cubicBezTo>
                <a:cubicBezTo>
                  <a:pt x="6750" y="2549"/>
                  <a:pt x="7052" y="2700"/>
                  <a:pt x="7425" y="2700"/>
                </a:cubicBezTo>
                <a:lnTo>
                  <a:pt x="14175" y="2700"/>
                </a:lnTo>
                <a:cubicBezTo>
                  <a:pt x="14547" y="2700"/>
                  <a:pt x="14850" y="2549"/>
                  <a:pt x="14850" y="2363"/>
                </a:cubicBezTo>
                <a:cubicBezTo>
                  <a:pt x="14850" y="2176"/>
                  <a:pt x="14547" y="2025"/>
                  <a:pt x="14175" y="2025"/>
                </a:cubicBezTo>
                <a:close/>
                <a:moveTo>
                  <a:pt x="11475" y="20250"/>
                </a:moveTo>
                <a:cubicBezTo>
                  <a:pt x="12593" y="20250"/>
                  <a:pt x="13500" y="19797"/>
                  <a:pt x="13500" y="19237"/>
                </a:cubicBezTo>
                <a:cubicBezTo>
                  <a:pt x="13500" y="18678"/>
                  <a:pt x="12593" y="18225"/>
                  <a:pt x="11475" y="18225"/>
                </a:cubicBezTo>
                <a:cubicBezTo>
                  <a:pt x="10357" y="18225"/>
                  <a:pt x="9450" y="18678"/>
                  <a:pt x="9450" y="19237"/>
                </a:cubicBezTo>
                <a:cubicBezTo>
                  <a:pt x="9450" y="19797"/>
                  <a:pt x="10357" y="20250"/>
                  <a:pt x="11475" y="20250"/>
                </a:cubicBezTo>
                <a:close/>
                <a:moveTo>
                  <a:pt x="18900" y="21600"/>
                </a:moveTo>
                <a:lnTo>
                  <a:pt x="2700" y="21600"/>
                </a:lnTo>
                <a:cubicBezTo>
                  <a:pt x="1209" y="21600"/>
                  <a:pt x="0" y="20996"/>
                  <a:pt x="0" y="20250"/>
                </a:cubicBezTo>
                <a:lnTo>
                  <a:pt x="0" y="1350"/>
                </a:lnTo>
                <a:cubicBezTo>
                  <a:pt x="0" y="604"/>
                  <a:pt x="1209" y="0"/>
                  <a:pt x="2700" y="0"/>
                </a:cubicBezTo>
                <a:lnTo>
                  <a:pt x="18900" y="0"/>
                </a:lnTo>
                <a:cubicBezTo>
                  <a:pt x="20391" y="0"/>
                  <a:pt x="21600" y="604"/>
                  <a:pt x="21600" y="1350"/>
                </a:cubicBezTo>
                <a:lnTo>
                  <a:pt x="21600" y="20250"/>
                </a:lnTo>
                <a:cubicBezTo>
                  <a:pt x="21600" y="20996"/>
                  <a:pt x="20391" y="21600"/>
                  <a:pt x="18900" y="21600"/>
                </a:cubicBezTo>
                <a:close/>
              </a:path>
            </a:pathLst>
          </a:custGeom>
          <a:solidFill>
            <a:schemeClr val="tx1"/>
          </a:solidFill>
          <a:ln w="12700" cap="flat">
            <a:noFill/>
            <a:miter lim="400000"/>
          </a:ln>
          <a:effectLst/>
        </p:spPr>
        <p:txBody>
          <a:bodyPr wrap="square" lIns="0" tIns="0" rIns="0" bIns="0" numCol="1" anchor="ctr">
            <a:noAutofit/>
          </a:bodyPr>
          <a:lstStyle/>
          <a:p>
            <a:pPr lvl="0"/>
            <a:endParaRPr sz="2701"/>
          </a:p>
        </p:txBody>
      </p:sp>
      <p:sp>
        <p:nvSpPr>
          <p:cNvPr id="29" name="TextBox 28"/>
          <p:cNvSpPr txBox="1"/>
          <p:nvPr/>
        </p:nvSpPr>
        <p:spPr>
          <a:xfrm>
            <a:off x="6435696" y="5631658"/>
            <a:ext cx="9539508" cy="646331"/>
          </a:xfrm>
          <a:prstGeom prst="rect">
            <a:avLst/>
          </a:prstGeom>
          <a:noFill/>
        </p:spPr>
        <p:txBody>
          <a:bodyPr wrap="square" rtlCol="0">
            <a:spAutoFit/>
          </a:bodyPr>
          <a:lstStyle/>
          <a:p>
            <a:r>
              <a:rPr lang="en-US" sz="1800" dirty="0">
                <a:solidFill>
                  <a:schemeClr val="bg1"/>
                </a:solidFill>
                <a:latin typeface="Lato" charset="0"/>
                <a:ea typeface="Lato" charset="0"/>
                <a:cs typeface="Lato" charset="0"/>
              </a:rPr>
              <a:t>A telegraph wire, or a strand of cobweb, it is all the same. Likewise a fish is technically fast when it bears a waif, or any other recognized symbol of possession; .</a:t>
            </a:r>
          </a:p>
        </p:txBody>
      </p:sp>
      <p:sp>
        <p:nvSpPr>
          <p:cNvPr id="34" name="TextBox 33"/>
          <p:cNvSpPr txBox="1"/>
          <p:nvPr/>
        </p:nvSpPr>
        <p:spPr>
          <a:xfrm>
            <a:off x="6796735" y="7244479"/>
            <a:ext cx="9539508" cy="646331"/>
          </a:xfrm>
          <a:prstGeom prst="rect">
            <a:avLst/>
          </a:prstGeom>
          <a:noFill/>
        </p:spPr>
        <p:txBody>
          <a:bodyPr wrap="square" rtlCol="0">
            <a:spAutoFit/>
          </a:bodyPr>
          <a:lstStyle/>
          <a:p>
            <a:r>
              <a:rPr lang="en-US" sz="1800" dirty="0">
                <a:solidFill>
                  <a:schemeClr val="bg1"/>
                </a:solidFill>
                <a:latin typeface="Lato" charset="0"/>
                <a:ea typeface="Lato" charset="0"/>
                <a:cs typeface="Lato" charset="0"/>
              </a:rPr>
              <a:t>A telegraph wire, or a strand of cobweb, it is all the same. Likewise a fish is technically fast when it bears a waif, or any other recognized symbol of possession; .</a:t>
            </a:r>
          </a:p>
        </p:txBody>
      </p:sp>
      <p:sp>
        <p:nvSpPr>
          <p:cNvPr id="35" name="TextBox 34"/>
          <p:cNvSpPr txBox="1"/>
          <p:nvPr/>
        </p:nvSpPr>
        <p:spPr>
          <a:xfrm>
            <a:off x="6435696" y="8826258"/>
            <a:ext cx="9539508" cy="646331"/>
          </a:xfrm>
          <a:prstGeom prst="rect">
            <a:avLst/>
          </a:prstGeom>
          <a:noFill/>
        </p:spPr>
        <p:txBody>
          <a:bodyPr wrap="square" rtlCol="0">
            <a:spAutoFit/>
          </a:bodyPr>
          <a:lstStyle/>
          <a:p>
            <a:r>
              <a:rPr lang="en-US" sz="1800" dirty="0">
                <a:solidFill>
                  <a:schemeClr val="bg1"/>
                </a:solidFill>
                <a:latin typeface="Lato" charset="0"/>
                <a:ea typeface="Lato" charset="0"/>
                <a:cs typeface="Lato" charset="0"/>
              </a:rPr>
              <a:t>A telegraph wire, or a strand of cobweb, it is all the same. Likewise a fish is technically fast when it bears a waif, or any other recognized symbol of possession; .</a:t>
            </a:r>
          </a:p>
        </p:txBody>
      </p:sp>
      <p:sp>
        <p:nvSpPr>
          <p:cNvPr id="42" name="TextBox 41"/>
          <p:cNvSpPr txBox="1"/>
          <p:nvPr/>
        </p:nvSpPr>
        <p:spPr>
          <a:xfrm>
            <a:off x="3540965" y="1873495"/>
            <a:ext cx="11221342"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Mobile Device Three Keys Diagram</a:t>
            </a:r>
          </a:p>
        </p:txBody>
      </p:sp>
      <p:sp>
        <p:nvSpPr>
          <p:cNvPr id="43" name="TextBox 42"/>
          <p:cNvSpPr txBox="1"/>
          <p:nvPr/>
        </p:nvSpPr>
        <p:spPr>
          <a:xfrm>
            <a:off x="4999895" y="2848221"/>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spTree>
    <p:extLst>
      <p:ext uri="{BB962C8B-B14F-4D97-AF65-F5344CB8AC3E}">
        <p14:creationId xmlns:p14="http://schemas.microsoft.com/office/powerpoint/2010/main" val="21373903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p:cNvSpPr txBox="1"/>
          <p:nvPr/>
        </p:nvSpPr>
        <p:spPr>
          <a:xfrm>
            <a:off x="3540965" y="1873495"/>
            <a:ext cx="11221342"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Mobile Device Three Keys Diagram</a:t>
            </a:r>
          </a:p>
        </p:txBody>
      </p:sp>
      <p:sp>
        <p:nvSpPr>
          <p:cNvPr id="43" name="TextBox 42"/>
          <p:cNvSpPr txBox="1"/>
          <p:nvPr/>
        </p:nvSpPr>
        <p:spPr>
          <a:xfrm>
            <a:off x="4999895" y="2848221"/>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grpSp>
        <p:nvGrpSpPr>
          <p:cNvPr id="3" name="Group 2"/>
          <p:cNvGrpSpPr/>
          <p:nvPr/>
        </p:nvGrpSpPr>
        <p:grpSpPr>
          <a:xfrm>
            <a:off x="6246673" y="4992401"/>
            <a:ext cx="5809921" cy="5809921"/>
            <a:chOff x="8326729" y="4177219"/>
            <a:chExt cx="7744544" cy="7744544"/>
          </a:xfrm>
        </p:grpSpPr>
        <p:graphicFrame>
          <p:nvGraphicFramePr>
            <p:cNvPr id="30" name="Chart 2229"/>
            <p:cNvGraphicFramePr/>
            <p:nvPr>
              <p:extLst>
                <p:ext uri="{D42A27DB-BD31-4B8C-83A1-F6EECF244321}">
                  <p14:modId xmlns:p14="http://schemas.microsoft.com/office/powerpoint/2010/main" val="1781804171"/>
                </p:ext>
              </p:extLst>
            </p:nvPr>
          </p:nvGraphicFramePr>
          <p:xfrm>
            <a:off x="8326729" y="4177219"/>
            <a:ext cx="7744544" cy="7744544"/>
          </p:xfrm>
          <a:graphic>
            <a:graphicData uri="http://schemas.openxmlformats.org/drawingml/2006/chart">
              <c:chart xmlns:c="http://schemas.openxmlformats.org/drawingml/2006/chart" xmlns:r="http://schemas.openxmlformats.org/officeDocument/2006/relationships" r:id="rId2"/>
            </a:graphicData>
          </a:graphic>
        </p:graphicFrame>
        <p:sp>
          <p:nvSpPr>
            <p:cNvPr id="2" name="Oval 1"/>
            <p:cNvSpPr/>
            <p:nvPr/>
          </p:nvSpPr>
          <p:spPr>
            <a:xfrm>
              <a:off x="9663619" y="5541818"/>
              <a:ext cx="5070763" cy="507076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31" name="Oval 30"/>
          <p:cNvSpPr/>
          <p:nvPr/>
        </p:nvSpPr>
        <p:spPr>
          <a:xfrm>
            <a:off x="12711790" y="8200867"/>
            <a:ext cx="1041127" cy="104099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37149" tIns="68575" rIns="137149" bIns="68575" rtlCol="0" anchor="ctr"/>
          <a:lstStyle/>
          <a:p>
            <a:pPr algn="ctr"/>
            <a:endParaRPr lang="id-ID" sz="2700" dirty="0">
              <a:latin typeface="Lato Light" charset="0"/>
              <a:cs typeface="Lato Light" charset="0"/>
            </a:endParaRPr>
          </a:p>
        </p:txBody>
      </p:sp>
      <p:sp>
        <p:nvSpPr>
          <p:cNvPr id="32" name="Oval 31"/>
          <p:cNvSpPr/>
          <p:nvPr/>
        </p:nvSpPr>
        <p:spPr>
          <a:xfrm>
            <a:off x="12711790" y="6483974"/>
            <a:ext cx="1041127" cy="104099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37149" tIns="68575" rIns="137149" bIns="68575" rtlCol="0" anchor="ctr"/>
          <a:lstStyle/>
          <a:p>
            <a:pPr algn="ctr"/>
            <a:endParaRPr lang="id-ID" sz="2700" dirty="0">
              <a:latin typeface="Lato Light" charset="0"/>
              <a:cs typeface="Lato Light" charset="0"/>
            </a:endParaRPr>
          </a:p>
        </p:txBody>
      </p:sp>
      <p:sp>
        <p:nvSpPr>
          <p:cNvPr id="33" name="Oval 32"/>
          <p:cNvSpPr/>
          <p:nvPr/>
        </p:nvSpPr>
        <p:spPr>
          <a:xfrm>
            <a:off x="4800749" y="8200867"/>
            <a:ext cx="1041127" cy="104099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37149" tIns="68575" rIns="137149" bIns="68575" rtlCol="0" anchor="ctr"/>
          <a:lstStyle/>
          <a:p>
            <a:pPr algn="ctr"/>
            <a:endParaRPr lang="id-ID" sz="2700" dirty="0">
              <a:latin typeface="Lato Light" charset="0"/>
              <a:cs typeface="Lato Light" charset="0"/>
            </a:endParaRPr>
          </a:p>
        </p:txBody>
      </p:sp>
      <p:sp>
        <p:nvSpPr>
          <p:cNvPr id="36" name="Oval 35"/>
          <p:cNvSpPr/>
          <p:nvPr/>
        </p:nvSpPr>
        <p:spPr>
          <a:xfrm>
            <a:off x="4800749" y="6483974"/>
            <a:ext cx="1041127" cy="104099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37149" tIns="68575" rIns="137149" bIns="68575" rtlCol="0" anchor="ctr"/>
          <a:lstStyle/>
          <a:p>
            <a:pPr algn="ctr"/>
            <a:endParaRPr lang="id-ID" sz="2700" dirty="0">
              <a:latin typeface="Lato Light" charset="0"/>
              <a:cs typeface="Lato Light" charset="0"/>
            </a:endParaRPr>
          </a:p>
        </p:txBody>
      </p:sp>
      <p:sp>
        <p:nvSpPr>
          <p:cNvPr id="37" name="TextBox 36"/>
          <p:cNvSpPr txBox="1"/>
          <p:nvPr/>
        </p:nvSpPr>
        <p:spPr>
          <a:xfrm>
            <a:off x="13932360" y="6318659"/>
            <a:ext cx="2970633" cy="1431370"/>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a:t>
            </a:r>
            <a:r>
              <a:rPr lang="en-US" sz="2401" b="1">
                <a:latin typeface="Lato Black" charset="0"/>
                <a:ea typeface="Lato Black" charset="0"/>
                <a:cs typeface="Lato Black" charset="0"/>
              </a:rPr>
              <a:t>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 this masterly code is the</a:t>
            </a:r>
          </a:p>
        </p:txBody>
      </p:sp>
      <p:sp>
        <p:nvSpPr>
          <p:cNvPr id="38" name="TextBox 37"/>
          <p:cNvSpPr txBox="1"/>
          <p:nvPr/>
        </p:nvSpPr>
        <p:spPr>
          <a:xfrm>
            <a:off x="13932360" y="8005609"/>
            <a:ext cx="2946872" cy="1431370"/>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 this masterly code is the</a:t>
            </a:r>
          </a:p>
        </p:txBody>
      </p:sp>
      <p:sp>
        <p:nvSpPr>
          <p:cNvPr id="39" name="TextBox 38"/>
          <p:cNvSpPr txBox="1"/>
          <p:nvPr/>
        </p:nvSpPr>
        <p:spPr>
          <a:xfrm>
            <a:off x="1368983" y="6318659"/>
            <a:ext cx="3242014" cy="1431370"/>
          </a:xfrm>
          <a:prstGeom prst="rect">
            <a:avLst/>
          </a:prstGeom>
          <a:noFill/>
        </p:spPr>
        <p:txBody>
          <a:bodyPr wrap="square" lIns="182895" tIns="91448" rIns="182895" bIns="91448" rtlCol="0">
            <a:spAutoFit/>
          </a:bodyPr>
          <a:lstStyle/>
          <a:p>
            <a:pPr algn="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gn="r">
              <a:lnSpc>
                <a:spcPct val="150000"/>
              </a:lnSpc>
            </a:pPr>
            <a:r>
              <a:rPr lang="en-US" sz="1500" dirty="0">
                <a:latin typeface="Lato Light" charset="0"/>
                <a:ea typeface="Lato Light" charset="0"/>
                <a:cs typeface="Lato Light" charset="0"/>
              </a:rPr>
              <a:t>But what plays the mischief with this masterly code is the</a:t>
            </a:r>
          </a:p>
        </p:txBody>
      </p:sp>
      <p:sp>
        <p:nvSpPr>
          <p:cNvPr id="40" name="TextBox 39"/>
          <p:cNvSpPr txBox="1"/>
          <p:nvPr/>
        </p:nvSpPr>
        <p:spPr>
          <a:xfrm>
            <a:off x="1368983" y="8005609"/>
            <a:ext cx="3265775" cy="1431370"/>
          </a:xfrm>
          <a:prstGeom prst="rect">
            <a:avLst/>
          </a:prstGeom>
          <a:noFill/>
        </p:spPr>
        <p:txBody>
          <a:bodyPr wrap="square" lIns="182895" tIns="91448" rIns="182895" bIns="91448" rtlCol="0">
            <a:spAutoFit/>
          </a:bodyPr>
          <a:lstStyle/>
          <a:p>
            <a:pPr algn="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gn="r">
              <a:lnSpc>
                <a:spcPct val="150000"/>
              </a:lnSpc>
            </a:pPr>
            <a:r>
              <a:rPr lang="en-US" sz="1500" dirty="0">
                <a:latin typeface="Lato Light" charset="0"/>
                <a:ea typeface="Lato Light" charset="0"/>
                <a:cs typeface="Lato Light" charset="0"/>
              </a:rPr>
              <a:t>But what plays the mischief with this masterly code is the</a:t>
            </a:r>
          </a:p>
        </p:txBody>
      </p:sp>
      <p:sp>
        <p:nvSpPr>
          <p:cNvPr id="41" name="Shape 2621"/>
          <p:cNvSpPr/>
          <p:nvPr/>
        </p:nvSpPr>
        <p:spPr>
          <a:xfrm>
            <a:off x="5049175" y="6819046"/>
            <a:ext cx="581582" cy="370098"/>
          </a:xfrm>
          <a:custGeom>
            <a:avLst/>
            <a:gdLst/>
            <a:ahLst/>
            <a:cxnLst>
              <a:cxn ang="0">
                <a:pos x="wd2" y="hd2"/>
              </a:cxn>
              <a:cxn ang="5400000">
                <a:pos x="wd2" y="hd2"/>
              </a:cxn>
              <a:cxn ang="10800000">
                <a:pos x="wd2" y="hd2"/>
              </a:cxn>
              <a:cxn ang="16200000">
                <a:pos x="wd2" y="hd2"/>
              </a:cxn>
            </a:cxnLst>
            <a:rect l="0" t="0" r="r" b="b"/>
            <a:pathLst>
              <a:path w="21600" h="21600" extrusionOk="0">
                <a:moveTo>
                  <a:pt x="10800" y="20057"/>
                </a:moveTo>
                <a:cubicBezTo>
                  <a:pt x="5378" y="20057"/>
                  <a:pt x="982" y="13445"/>
                  <a:pt x="982" y="10800"/>
                </a:cubicBezTo>
                <a:cubicBezTo>
                  <a:pt x="982" y="8155"/>
                  <a:pt x="5378" y="1543"/>
                  <a:pt x="10800" y="1543"/>
                </a:cubicBezTo>
                <a:cubicBezTo>
                  <a:pt x="16223" y="1543"/>
                  <a:pt x="20618" y="8155"/>
                  <a:pt x="20618" y="10800"/>
                </a:cubicBezTo>
                <a:cubicBezTo>
                  <a:pt x="20618" y="13445"/>
                  <a:pt x="16223" y="20057"/>
                  <a:pt x="10800" y="20057"/>
                </a:cubicBezTo>
                <a:moveTo>
                  <a:pt x="10800" y="0"/>
                </a:moveTo>
                <a:cubicBezTo>
                  <a:pt x="4835" y="0"/>
                  <a:pt x="0" y="7714"/>
                  <a:pt x="0" y="10800"/>
                </a:cubicBezTo>
                <a:cubicBezTo>
                  <a:pt x="0" y="13886"/>
                  <a:pt x="4835" y="21600"/>
                  <a:pt x="10800" y="21600"/>
                </a:cubicBezTo>
                <a:cubicBezTo>
                  <a:pt x="16765" y="21600"/>
                  <a:pt x="21600" y="13886"/>
                  <a:pt x="21600" y="10800"/>
                </a:cubicBezTo>
                <a:cubicBezTo>
                  <a:pt x="21600" y="7714"/>
                  <a:pt x="16765" y="0"/>
                  <a:pt x="10800" y="0"/>
                </a:cubicBezTo>
                <a:moveTo>
                  <a:pt x="10800" y="16971"/>
                </a:moveTo>
                <a:cubicBezTo>
                  <a:pt x="8631" y="16971"/>
                  <a:pt x="6873" y="14209"/>
                  <a:pt x="6873" y="10800"/>
                </a:cubicBezTo>
                <a:cubicBezTo>
                  <a:pt x="6873" y="7392"/>
                  <a:pt x="8631" y="4629"/>
                  <a:pt x="10800" y="4629"/>
                </a:cubicBezTo>
                <a:cubicBezTo>
                  <a:pt x="12969" y="4629"/>
                  <a:pt x="14727" y="7392"/>
                  <a:pt x="14727" y="10800"/>
                </a:cubicBezTo>
                <a:cubicBezTo>
                  <a:pt x="14727" y="14209"/>
                  <a:pt x="12969" y="16971"/>
                  <a:pt x="10800" y="16971"/>
                </a:cubicBezTo>
                <a:moveTo>
                  <a:pt x="10800" y="3087"/>
                </a:moveTo>
                <a:cubicBezTo>
                  <a:pt x="8088" y="3087"/>
                  <a:pt x="5891" y="6540"/>
                  <a:pt x="5891" y="10800"/>
                </a:cubicBezTo>
                <a:cubicBezTo>
                  <a:pt x="5891" y="15061"/>
                  <a:pt x="8088" y="18514"/>
                  <a:pt x="10800" y="18514"/>
                </a:cubicBezTo>
                <a:cubicBezTo>
                  <a:pt x="13512" y="18514"/>
                  <a:pt x="15709" y="15061"/>
                  <a:pt x="15709" y="10800"/>
                </a:cubicBezTo>
                <a:cubicBezTo>
                  <a:pt x="15709" y="6540"/>
                  <a:pt x="13512" y="3087"/>
                  <a:pt x="10800" y="3087"/>
                </a:cubicBezTo>
                <a:moveTo>
                  <a:pt x="10800" y="8486"/>
                </a:moveTo>
                <a:cubicBezTo>
                  <a:pt x="9987" y="8486"/>
                  <a:pt x="9327" y="9523"/>
                  <a:pt x="9327" y="10800"/>
                </a:cubicBezTo>
                <a:cubicBezTo>
                  <a:pt x="9327" y="12078"/>
                  <a:pt x="9987" y="13114"/>
                  <a:pt x="10800" y="13114"/>
                </a:cubicBezTo>
                <a:cubicBezTo>
                  <a:pt x="11613" y="13114"/>
                  <a:pt x="12273" y="12078"/>
                  <a:pt x="12273" y="10800"/>
                </a:cubicBezTo>
                <a:cubicBezTo>
                  <a:pt x="12273" y="9523"/>
                  <a:pt x="11613" y="8486"/>
                  <a:pt x="10800" y="8486"/>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44" name="Shape 2622"/>
          <p:cNvSpPr/>
          <p:nvPr/>
        </p:nvSpPr>
        <p:spPr>
          <a:xfrm>
            <a:off x="5104195" y="8498121"/>
            <a:ext cx="467684" cy="467684"/>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45" name="Shape 2623"/>
          <p:cNvSpPr/>
          <p:nvPr/>
        </p:nvSpPr>
        <p:spPr>
          <a:xfrm>
            <a:off x="13025701" y="6755045"/>
            <a:ext cx="467684" cy="467684"/>
          </a:xfrm>
          <a:custGeom>
            <a:avLst/>
            <a:gdLst/>
            <a:ahLst/>
            <a:cxnLst>
              <a:cxn ang="0">
                <a:pos x="wd2" y="hd2"/>
              </a:cxn>
              <a:cxn ang="5400000">
                <a:pos x="wd2" y="hd2"/>
              </a:cxn>
              <a:cxn ang="10800000">
                <a:pos x="wd2" y="hd2"/>
              </a:cxn>
              <a:cxn ang="16200000">
                <a:pos x="wd2" y="hd2"/>
              </a:cxn>
            </a:cxnLst>
            <a:rect l="0" t="0" r="r" b="b"/>
            <a:pathLst>
              <a:path w="21600" h="21600" extrusionOk="0">
                <a:moveTo>
                  <a:pt x="7364" y="13255"/>
                </a:moveTo>
                <a:lnTo>
                  <a:pt x="5400" y="13255"/>
                </a:lnTo>
                <a:lnTo>
                  <a:pt x="5400" y="15218"/>
                </a:lnTo>
                <a:lnTo>
                  <a:pt x="7364" y="15218"/>
                </a:lnTo>
                <a:cubicBezTo>
                  <a:pt x="7364" y="15218"/>
                  <a:pt x="7364" y="13255"/>
                  <a:pt x="7364" y="13255"/>
                </a:cubicBezTo>
                <a:close/>
                <a:moveTo>
                  <a:pt x="7364" y="16691"/>
                </a:moveTo>
                <a:lnTo>
                  <a:pt x="5400" y="16691"/>
                </a:lnTo>
                <a:lnTo>
                  <a:pt x="5400" y="18655"/>
                </a:lnTo>
                <a:lnTo>
                  <a:pt x="7364" y="18655"/>
                </a:lnTo>
                <a:cubicBezTo>
                  <a:pt x="7364" y="18655"/>
                  <a:pt x="7364" y="16691"/>
                  <a:pt x="7364" y="16691"/>
                </a:cubicBezTo>
                <a:close/>
                <a:moveTo>
                  <a:pt x="7364" y="9818"/>
                </a:moveTo>
                <a:lnTo>
                  <a:pt x="5400" y="9818"/>
                </a:lnTo>
                <a:lnTo>
                  <a:pt x="5400" y="11782"/>
                </a:lnTo>
                <a:lnTo>
                  <a:pt x="7364" y="11782"/>
                </a:lnTo>
                <a:cubicBezTo>
                  <a:pt x="7364" y="11782"/>
                  <a:pt x="7364" y="9818"/>
                  <a:pt x="7364" y="9818"/>
                </a:cubicBezTo>
                <a:close/>
                <a:moveTo>
                  <a:pt x="4418" y="16691"/>
                </a:moveTo>
                <a:lnTo>
                  <a:pt x="2455" y="16691"/>
                </a:lnTo>
                <a:lnTo>
                  <a:pt x="2455" y="18655"/>
                </a:lnTo>
                <a:lnTo>
                  <a:pt x="4418" y="18655"/>
                </a:lnTo>
                <a:cubicBezTo>
                  <a:pt x="4418" y="18655"/>
                  <a:pt x="4418" y="16691"/>
                  <a:pt x="4418" y="16691"/>
                </a:cubicBezTo>
                <a:close/>
                <a:moveTo>
                  <a:pt x="20618" y="6873"/>
                </a:moveTo>
                <a:lnTo>
                  <a:pt x="982" y="6873"/>
                </a:lnTo>
                <a:lnTo>
                  <a:pt x="982" y="3928"/>
                </a:lnTo>
                <a:cubicBezTo>
                  <a:pt x="982" y="3385"/>
                  <a:pt x="1422"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8" y="2945"/>
                  <a:pt x="20618" y="3385"/>
                  <a:pt x="20618" y="3928"/>
                </a:cubicBezTo>
                <a:cubicBezTo>
                  <a:pt x="20618" y="3928"/>
                  <a:pt x="20618" y="6873"/>
                  <a:pt x="20618" y="6873"/>
                </a:cubicBezTo>
                <a:close/>
                <a:moveTo>
                  <a:pt x="20618" y="19636"/>
                </a:moveTo>
                <a:cubicBezTo>
                  <a:pt x="20618" y="20178"/>
                  <a:pt x="20178" y="20618"/>
                  <a:pt x="19636" y="20618"/>
                </a:cubicBezTo>
                <a:lnTo>
                  <a:pt x="1964" y="20618"/>
                </a:lnTo>
                <a:cubicBezTo>
                  <a:pt x="1422" y="20618"/>
                  <a:pt x="982" y="20178"/>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moveTo>
                  <a:pt x="4418" y="9818"/>
                </a:moveTo>
                <a:lnTo>
                  <a:pt x="2455" y="9818"/>
                </a:lnTo>
                <a:lnTo>
                  <a:pt x="2455" y="11782"/>
                </a:lnTo>
                <a:lnTo>
                  <a:pt x="4418" y="11782"/>
                </a:lnTo>
                <a:cubicBezTo>
                  <a:pt x="4418" y="11782"/>
                  <a:pt x="4418" y="9818"/>
                  <a:pt x="4418" y="9818"/>
                </a:cubicBezTo>
                <a:close/>
                <a:moveTo>
                  <a:pt x="4418" y="13255"/>
                </a:moveTo>
                <a:lnTo>
                  <a:pt x="2455" y="13255"/>
                </a:lnTo>
                <a:lnTo>
                  <a:pt x="2455" y="15218"/>
                </a:lnTo>
                <a:lnTo>
                  <a:pt x="4418" y="15218"/>
                </a:lnTo>
                <a:cubicBezTo>
                  <a:pt x="4418" y="15218"/>
                  <a:pt x="4418" y="13255"/>
                  <a:pt x="4418" y="13255"/>
                </a:cubicBezTo>
                <a:close/>
                <a:moveTo>
                  <a:pt x="10309" y="16691"/>
                </a:moveTo>
                <a:lnTo>
                  <a:pt x="8345" y="16691"/>
                </a:lnTo>
                <a:lnTo>
                  <a:pt x="8345" y="18655"/>
                </a:lnTo>
                <a:lnTo>
                  <a:pt x="10309" y="18655"/>
                </a:lnTo>
                <a:cubicBezTo>
                  <a:pt x="10309" y="18655"/>
                  <a:pt x="10309" y="16691"/>
                  <a:pt x="10309" y="16691"/>
                </a:cubicBezTo>
                <a:close/>
                <a:moveTo>
                  <a:pt x="10309" y="9818"/>
                </a:moveTo>
                <a:lnTo>
                  <a:pt x="8345" y="9818"/>
                </a:lnTo>
                <a:lnTo>
                  <a:pt x="8345" y="11782"/>
                </a:lnTo>
                <a:lnTo>
                  <a:pt x="10309" y="11782"/>
                </a:lnTo>
                <a:cubicBezTo>
                  <a:pt x="10309" y="11782"/>
                  <a:pt x="10309" y="9818"/>
                  <a:pt x="10309" y="9818"/>
                </a:cubicBezTo>
                <a:close/>
                <a:moveTo>
                  <a:pt x="10309" y="13255"/>
                </a:moveTo>
                <a:lnTo>
                  <a:pt x="8345" y="13255"/>
                </a:lnTo>
                <a:lnTo>
                  <a:pt x="8345" y="15218"/>
                </a:lnTo>
                <a:lnTo>
                  <a:pt x="10309" y="15218"/>
                </a:lnTo>
                <a:cubicBezTo>
                  <a:pt x="10309" y="15218"/>
                  <a:pt x="10309" y="13255"/>
                  <a:pt x="10309" y="13255"/>
                </a:cubicBezTo>
                <a:close/>
                <a:moveTo>
                  <a:pt x="19145" y="13255"/>
                </a:moveTo>
                <a:lnTo>
                  <a:pt x="17182" y="13255"/>
                </a:lnTo>
                <a:lnTo>
                  <a:pt x="17182" y="15218"/>
                </a:lnTo>
                <a:lnTo>
                  <a:pt x="19145" y="15218"/>
                </a:lnTo>
                <a:cubicBezTo>
                  <a:pt x="19145" y="15218"/>
                  <a:pt x="19145" y="13255"/>
                  <a:pt x="19145" y="13255"/>
                </a:cubicBezTo>
                <a:close/>
                <a:moveTo>
                  <a:pt x="16200" y="13255"/>
                </a:moveTo>
                <a:lnTo>
                  <a:pt x="14236" y="13255"/>
                </a:lnTo>
                <a:lnTo>
                  <a:pt x="14236" y="15218"/>
                </a:lnTo>
                <a:lnTo>
                  <a:pt x="16200" y="15218"/>
                </a:lnTo>
                <a:cubicBezTo>
                  <a:pt x="16200" y="15218"/>
                  <a:pt x="16200" y="13255"/>
                  <a:pt x="16200" y="13255"/>
                </a:cubicBezTo>
                <a:close/>
                <a:moveTo>
                  <a:pt x="19145" y="9818"/>
                </a:moveTo>
                <a:lnTo>
                  <a:pt x="17182" y="9818"/>
                </a:lnTo>
                <a:lnTo>
                  <a:pt x="17182" y="11782"/>
                </a:lnTo>
                <a:lnTo>
                  <a:pt x="19145" y="11782"/>
                </a:lnTo>
                <a:cubicBezTo>
                  <a:pt x="19145" y="11782"/>
                  <a:pt x="19145" y="9818"/>
                  <a:pt x="19145" y="9818"/>
                </a:cubicBezTo>
                <a:close/>
                <a:moveTo>
                  <a:pt x="16200" y="9818"/>
                </a:moveTo>
                <a:lnTo>
                  <a:pt x="14236" y="9818"/>
                </a:lnTo>
                <a:lnTo>
                  <a:pt x="14236" y="11782"/>
                </a:lnTo>
                <a:lnTo>
                  <a:pt x="16200" y="11782"/>
                </a:lnTo>
                <a:cubicBezTo>
                  <a:pt x="16200" y="11782"/>
                  <a:pt x="16200" y="9818"/>
                  <a:pt x="16200" y="9818"/>
                </a:cubicBezTo>
                <a:close/>
                <a:moveTo>
                  <a:pt x="13255" y="16691"/>
                </a:moveTo>
                <a:lnTo>
                  <a:pt x="11291" y="16691"/>
                </a:lnTo>
                <a:lnTo>
                  <a:pt x="11291" y="18655"/>
                </a:lnTo>
                <a:lnTo>
                  <a:pt x="13255" y="18655"/>
                </a:lnTo>
                <a:cubicBezTo>
                  <a:pt x="13255" y="18655"/>
                  <a:pt x="13255" y="16691"/>
                  <a:pt x="13255" y="16691"/>
                </a:cubicBezTo>
                <a:close/>
                <a:moveTo>
                  <a:pt x="13255" y="9818"/>
                </a:moveTo>
                <a:lnTo>
                  <a:pt x="11291" y="9818"/>
                </a:lnTo>
                <a:lnTo>
                  <a:pt x="11291" y="11782"/>
                </a:lnTo>
                <a:lnTo>
                  <a:pt x="13255" y="11782"/>
                </a:lnTo>
                <a:cubicBezTo>
                  <a:pt x="13255" y="11782"/>
                  <a:pt x="13255" y="9818"/>
                  <a:pt x="13255" y="9818"/>
                </a:cubicBezTo>
                <a:close/>
                <a:moveTo>
                  <a:pt x="13255" y="13255"/>
                </a:moveTo>
                <a:lnTo>
                  <a:pt x="11291" y="13255"/>
                </a:lnTo>
                <a:lnTo>
                  <a:pt x="11291" y="15218"/>
                </a:lnTo>
                <a:lnTo>
                  <a:pt x="13255" y="15218"/>
                </a:lnTo>
                <a:cubicBezTo>
                  <a:pt x="13255" y="15218"/>
                  <a:pt x="13255" y="13255"/>
                  <a:pt x="13255" y="13255"/>
                </a:cubicBezTo>
                <a:close/>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46" name="Shape 2624"/>
          <p:cNvSpPr/>
          <p:nvPr/>
        </p:nvSpPr>
        <p:spPr>
          <a:xfrm>
            <a:off x="13003912" y="8487581"/>
            <a:ext cx="467684" cy="467684"/>
          </a:xfrm>
          <a:custGeom>
            <a:avLst/>
            <a:gdLst/>
            <a:ahLst/>
            <a:cxnLst>
              <a:cxn ang="0">
                <a:pos x="wd2" y="hd2"/>
              </a:cxn>
              <a:cxn ang="5400000">
                <a:pos x="wd2" y="hd2"/>
              </a:cxn>
              <a:cxn ang="10800000">
                <a:pos x="wd2" y="hd2"/>
              </a:cxn>
              <a:cxn ang="16200000">
                <a:pos x="wd2" y="hd2"/>
              </a:cxn>
            </a:cxnLst>
            <a:rect l="0" t="0" r="r" b="b"/>
            <a:pathLst>
              <a:path w="21600" h="21600" extrusionOk="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Tree>
    <p:extLst>
      <p:ext uri="{BB962C8B-B14F-4D97-AF65-F5344CB8AC3E}">
        <p14:creationId xmlns:p14="http://schemas.microsoft.com/office/powerpoint/2010/main" val="13361891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1" y="0"/>
            <a:ext cx="18288001" cy="13716000"/>
          </a:xfrm>
          <a:prstGeom prst="rect">
            <a:avLst/>
          </a:prstGeom>
          <a:solidFill>
            <a:srgbClr val="242C35">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spcCol="0" rtlCol="0" anchor="ctr"/>
          <a:lstStyle/>
          <a:p>
            <a:pPr algn="ctr"/>
            <a:endParaRPr lang="en-US" sz="2701" dirty="0">
              <a:latin typeface="Lato Light" charset="0"/>
              <a:cs typeface="Lato Light" charset="0"/>
            </a:endParaRPr>
          </a:p>
        </p:txBody>
      </p:sp>
      <p:sp>
        <p:nvSpPr>
          <p:cNvPr id="2" name="Picture Placeholder 1"/>
          <p:cNvSpPr>
            <a:spLocks noGrp="1"/>
          </p:cNvSpPr>
          <p:nvPr>
            <p:ph type="pic" sz="quarter" idx="13"/>
          </p:nvPr>
        </p:nvSpPr>
        <p:spPr/>
      </p:sp>
      <p:sp>
        <p:nvSpPr>
          <p:cNvPr id="12" name="TextBox 11"/>
          <p:cNvSpPr txBox="1"/>
          <p:nvPr/>
        </p:nvSpPr>
        <p:spPr>
          <a:xfrm>
            <a:off x="5121567" y="6575016"/>
            <a:ext cx="7973658" cy="1419941"/>
          </a:xfrm>
          <a:prstGeom prst="rect">
            <a:avLst/>
          </a:prstGeom>
          <a:noFill/>
        </p:spPr>
        <p:txBody>
          <a:bodyPr wrap="none" rtlCol="0">
            <a:spAutoFit/>
          </a:bodyPr>
          <a:lstStyle/>
          <a:p>
            <a:pPr algn="ctr"/>
            <a:r>
              <a:rPr lang="en-US" sz="8627" b="1" dirty="0">
                <a:solidFill>
                  <a:schemeClr val="bg1"/>
                </a:solidFill>
                <a:latin typeface="Lato Black" charset="0"/>
                <a:ea typeface="Lato Black" charset="0"/>
                <a:cs typeface="Lato Black" charset="0"/>
              </a:rPr>
              <a:t>Stats &amp; Reports</a:t>
            </a:r>
            <a:endParaRPr lang="en-US" sz="10353" b="1" dirty="0">
              <a:solidFill>
                <a:schemeClr val="bg1"/>
              </a:solidFill>
              <a:latin typeface="Lato Black" charset="0"/>
              <a:ea typeface="Lato Black" charset="0"/>
              <a:cs typeface="Lato Black" charset="0"/>
            </a:endParaRPr>
          </a:p>
        </p:txBody>
      </p:sp>
      <p:sp>
        <p:nvSpPr>
          <p:cNvPr id="17" name="TextBox 16"/>
          <p:cNvSpPr txBox="1"/>
          <p:nvPr/>
        </p:nvSpPr>
        <p:spPr>
          <a:xfrm>
            <a:off x="4656693" y="8053520"/>
            <a:ext cx="8903399" cy="461793"/>
          </a:xfrm>
          <a:prstGeom prst="rect">
            <a:avLst/>
          </a:prstGeom>
          <a:noFill/>
        </p:spPr>
        <p:txBody>
          <a:bodyPr wrap="none" rtlCol="0">
            <a:spAutoFit/>
          </a:bodyPr>
          <a:lstStyle/>
          <a:p>
            <a:pPr algn="ctr"/>
            <a:r>
              <a:rPr lang="en-US" sz="2401" b="1" spc="450" dirty="0">
                <a:solidFill>
                  <a:schemeClr val="bg1"/>
                </a:solidFill>
                <a:latin typeface="Lato Black" charset="0"/>
                <a:ea typeface="Lato Black" charset="0"/>
                <a:cs typeface="Lato Black" charset="0"/>
              </a:rPr>
              <a:t>WRITE HERE SOMETHING ABOUT THE TOPIC</a:t>
            </a:r>
            <a:endParaRPr lang="en-US" sz="2701" b="1" spc="450" dirty="0">
              <a:solidFill>
                <a:schemeClr val="bg1"/>
              </a:solidFill>
              <a:latin typeface="Lato Black" charset="0"/>
              <a:ea typeface="Lato Black" charset="0"/>
              <a:cs typeface="Lato Black" charset="0"/>
            </a:endParaRPr>
          </a:p>
        </p:txBody>
      </p:sp>
      <p:sp>
        <p:nvSpPr>
          <p:cNvPr id="9" name="Shape 2930"/>
          <p:cNvSpPr/>
          <p:nvPr/>
        </p:nvSpPr>
        <p:spPr>
          <a:xfrm>
            <a:off x="8104116" y="4976216"/>
            <a:ext cx="2022603" cy="1287112"/>
          </a:xfrm>
          <a:custGeom>
            <a:avLst/>
            <a:gdLst/>
            <a:ahLst/>
            <a:cxnLst>
              <a:cxn ang="0">
                <a:pos x="wd2" y="hd2"/>
              </a:cxn>
              <a:cxn ang="5400000">
                <a:pos x="wd2" y="hd2"/>
              </a:cxn>
              <a:cxn ang="10800000">
                <a:pos x="wd2" y="hd2"/>
              </a:cxn>
              <a:cxn ang="16200000">
                <a:pos x="wd2" y="hd2"/>
              </a:cxn>
            </a:cxnLst>
            <a:rect l="0" t="0" r="r" b="b"/>
            <a:pathLst>
              <a:path w="21600" h="21600" extrusionOk="0">
                <a:moveTo>
                  <a:pt x="15955" y="1543"/>
                </a:moveTo>
                <a:cubicBezTo>
                  <a:pt x="12837" y="1543"/>
                  <a:pt x="10309" y="5515"/>
                  <a:pt x="10309" y="10414"/>
                </a:cubicBezTo>
                <a:lnTo>
                  <a:pt x="10309" y="11186"/>
                </a:lnTo>
                <a:cubicBezTo>
                  <a:pt x="10309" y="15233"/>
                  <a:pt x="8221" y="18514"/>
                  <a:pt x="5645" y="18514"/>
                </a:cubicBezTo>
                <a:cubicBezTo>
                  <a:pt x="3070" y="18514"/>
                  <a:pt x="982" y="15233"/>
                  <a:pt x="982" y="11186"/>
                </a:cubicBezTo>
                <a:lnTo>
                  <a:pt x="982" y="10414"/>
                </a:lnTo>
                <a:cubicBezTo>
                  <a:pt x="982" y="6367"/>
                  <a:pt x="3070" y="3086"/>
                  <a:pt x="5645" y="3086"/>
                </a:cubicBezTo>
                <a:cubicBezTo>
                  <a:pt x="6670" y="3086"/>
                  <a:pt x="7575" y="3630"/>
                  <a:pt x="8321" y="4629"/>
                </a:cubicBezTo>
                <a:lnTo>
                  <a:pt x="6382" y="4629"/>
                </a:lnTo>
                <a:cubicBezTo>
                  <a:pt x="6110" y="4629"/>
                  <a:pt x="5891" y="4974"/>
                  <a:pt x="5891" y="5400"/>
                </a:cubicBezTo>
                <a:cubicBezTo>
                  <a:pt x="5891" y="5826"/>
                  <a:pt x="6110" y="6171"/>
                  <a:pt x="6382" y="6171"/>
                </a:cubicBezTo>
                <a:lnTo>
                  <a:pt x="9327" y="6171"/>
                </a:lnTo>
                <a:cubicBezTo>
                  <a:pt x="9599" y="6171"/>
                  <a:pt x="9818" y="5826"/>
                  <a:pt x="9818" y="5400"/>
                </a:cubicBezTo>
                <a:lnTo>
                  <a:pt x="9818" y="771"/>
                </a:lnTo>
                <a:cubicBezTo>
                  <a:pt x="9818" y="346"/>
                  <a:pt x="9599" y="0"/>
                  <a:pt x="9327" y="0"/>
                </a:cubicBezTo>
                <a:cubicBezTo>
                  <a:pt x="9056" y="0"/>
                  <a:pt x="8836" y="346"/>
                  <a:pt x="8836" y="771"/>
                </a:cubicBezTo>
                <a:lnTo>
                  <a:pt x="8836" y="3321"/>
                </a:lnTo>
                <a:cubicBezTo>
                  <a:pt x="7879" y="2160"/>
                  <a:pt x="6706" y="1543"/>
                  <a:pt x="5645" y="1543"/>
                </a:cubicBezTo>
                <a:cubicBezTo>
                  <a:pt x="2527" y="1543"/>
                  <a:pt x="0" y="5515"/>
                  <a:pt x="0" y="10414"/>
                </a:cubicBezTo>
                <a:lnTo>
                  <a:pt x="0" y="11186"/>
                </a:lnTo>
                <a:cubicBezTo>
                  <a:pt x="0" y="16085"/>
                  <a:pt x="2527" y="20057"/>
                  <a:pt x="5645" y="20057"/>
                </a:cubicBezTo>
                <a:cubicBezTo>
                  <a:pt x="8763" y="20057"/>
                  <a:pt x="11291" y="16085"/>
                  <a:pt x="11291" y="11186"/>
                </a:cubicBezTo>
                <a:lnTo>
                  <a:pt x="11291" y="10414"/>
                </a:lnTo>
                <a:cubicBezTo>
                  <a:pt x="11291" y="6367"/>
                  <a:pt x="13379" y="3086"/>
                  <a:pt x="15955" y="3086"/>
                </a:cubicBezTo>
                <a:cubicBezTo>
                  <a:pt x="18530" y="3086"/>
                  <a:pt x="20618" y="6367"/>
                  <a:pt x="20618" y="10414"/>
                </a:cubicBezTo>
                <a:lnTo>
                  <a:pt x="20618" y="11186"/>
                </a:lnTo>
                <a:cubicBezTo>
                  <a:pt x="20618" y="15233"/>
                  <a:pt x="18530" y="18514"/>
                  <a:pt x="15955" y="18514"/>
                </a:cubicBezTo>
                <a:cubicBezTo>
                  <a:pt x="14930" y="18514"/>
                  <a:pt x="14025" y="17970"/>
                  <a:pt x="13279" y="16971"/>
                </a:cubicBezTo>
                <a:lnTo>
                  <a:pt x="15218" y="16971"/>
                </a:lnTo>
                <a:cubicBezTo>
                  <a:pt x="15490" y="16971"/>
                  <a:pt x="15709" y="16626"/>
                  <a:pt x="15709" y="16200"/>
                </a:cubicBezTo>
                <a:cubicBezTo>
                  <a:pt x="15709" y="15774"/>
                  <a:pt x="15490" y="15429"/>
                  <a:pt x="15218" y="15429"/>
                </a:cubicBezTo>
                <a:lnTo>
                  <a:pt x="12273" y="15429"/>
                </a:lnTo>
                <a:cubicBezTo>
                  <a:pt x="12001" y="15429"/>
                  <a:pt x="11782" y="15774"/>
                  <a:pt x="11782" y="16200"/>
                </a:cubicBezTo>
                <a:lnTo>
                  <a:pt x="11782" y="20829"/>
                </a:lnTo>
                <a:cubicBezTo>
                  <a:pt x="11782" y="21255"/>
                  <a:pt x="12001" y="21600"/>
                  <a:pt x="12273" y="21600"/>
                </a:cubicBezTo>
                <a:cubicBezTo>
                  <a:pt x="12544" y="21600"/>
                  <a:pt x="12764" y="21255"/>
                  <a:pt x="12764" y="20829"/>
                </a:cubicBezTo>
                <a:lnTo>
                  <a:pt x="12764" y="18279"/>
                </a:lnTo>
                <a:cubicBezTo>
                  <a:pt x="13721" y="19441"/>
                  <a:pt x="14894" y="20057"/>
                  <a:pt x="15955" y="20057"/>
                </a:cubicBezTo>
                <a:cubicBezTo>
                  <a:pt x="19073" y="20057"/>
                  <a:pt x="21600" y="16085"/>
                  <a:pt x="21600" y="11186"/>
                </a:cubicBezTo>
                <a:lnTo>
                  <a:pt x="21600" y="10414"/>
                </a:lnTo>
                <a:cubicBezTo>
                  <a:pt x="21600" y="5515"/>
                  <a:pt x="19073" y="1543"/>
                  <a:pt x="15955" y="1543"/>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Tree>
    <p:extLst>
      <p:ext uri="{BB962C8B-B14F-4D97-AF65-F5344CB8AC3E}">
        <p14:creationId xmlns:p14="http://schemas.microsoft.com/office/powerpoint/2010/main" val="1957400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Chart 22"/>
          <p:cNvGraphicFramePr/>
          <p:nvPr>
            <p:extLst>
              <p:ext uri="{D42A27DB-BD31-4B8C-83A1-F6EECF244321}">
                <p14:modId xmlns:p14="http://schemas.microsoft.com/office/powerpoint/2010/main" val="1243769942"/>
              </p:ext>
            </p:extLst>
          </p:nvPr>
        </p:nvGraphicFramePr>
        <p:xfrm>
          <a:off x="1671883" y="4790281"/>
          <a:ext cx="3560996" cy="352574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7" name="Chart 26"/>
          <p:cNvGraphicFramePr/>
          <p:nvPr>
            <p:extLst>
              <p:ext uri="{D42A27DB-BD31-4B8C-83A1-F6EECF244321}">
                <p14:modId xmlns:p14="http://schemas.microsoft.com/office/powerpoint/2010/main" val="988506952"/>
              </p:ext>
            </p:extLst>
          </p:nvPr>
        </p:nvGraphicFramePr>
        <p:xfrm>
          <a:off x="5489461" y="4790281"/>
          <a:ext cx="3560996" cy="352574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1" name="Chart 30"/>
          <p:cNvGraphicFramePr/>
          <p:nvPr>
            <p:extLst>
              <p:ext uri="{D42A27DB-BD31-4B8C-83A1-F6EECF244321}">
                <p14:modId xmlns:p14="http://schemas.microsoft.com/office/powerpoint/2010/main" val="614340012"/>
              </p:ext>
            </p:extLst>
          </p:nvPr>
        </p:nvGraphicFramePr>
        <p:xfrm>
          <a:off x="9267563" y="4790281"/>
          <a:ext cx="3560996" cy="3525746"/>
        </p:xfrm>
        <a:graphic>
          <a:graphicData uri="http://schemas.openxmlformats.org/drawingml/2006/chart">
            <c:chart xmlns:c="http://schemas.openxmlformats.org/drawingml/2006/chart" xmlns:r="http://schemas.openxmlformats.org/officeDocument/2006/relationships" r:id="rId4"/>
          </a:graphicData>
        </a:graphic>
      </p:graphicFrame>
      <p:sp>
        <p:nvSpPr>
          <p:cNvPr id="24" name="Oval 23"/>
          <p:cNvSpPr/>
          <p:nvPr/>
        </p:nvSpPr>
        <p:spPr>
          <a:xfrm>
            <a:off x="2019942" y="5120716"/>
            <a:ext cx="2864879" cy="2864877"/>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29" name="Oval 28"/>
          <p:cNvSpPr/>
          <p:nvPr/>
        </p:nvSpPr>
        <p:spPr>
          <a:xfrm>
            <a:off x="5837519" y="5120716"/>
            <a:ext cx="2864879" cy="2864877"/>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32" name="Oval 31"/>
          <p:cNvSpPr/>
          <p:nvPr/>
        </p:nvSpPr>
        <p:spPr>
          <a:xfrm>
            <a:off x="9620694" y="5120716"/>
            <a:ext cx="2864879" cy="2864877"/>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25" name="TextBox 24"/>
          <p:cNvSpPr txBox="1"/>
          <p:nvPr/>
        </p:nvSpPr>
        <p:spPr>
          <a:xfrm>
            <a:off x="1885151" y="6060121"/>
            <a:ext cx="3191917" cy="946557"/>
          </a:xfrm>
          <a:prstGeom prst="rect">
            <a:avLst/>
          </a:prstGeom>
          <a:noFill/>
        </p:spPr>
        <p:txBody>
          <a:bodyPr wrap="square" lIns="182895" tIns="91448" rIns="182895" bIns="91448" rtlCol="0">
            <a:spAutoFit/>
          </a:bodyPr>
          <a:lstStyle/>
          <a:p>
            <a:pPr algn="ctr"/>
            <a:r>
              <a:rPr lang="en-US" sz="4951" dirty="0">
                <a:latin typeface="Lato Light" charset="0"/>
                <a:ea typeface="Lato Light" charset="0"/>
                <a:cs typeface="Lato Light" charset="0"/>
              </a:rPr>
              <a:t>75%</a:t>
            </a:r>
            <a:endParaRPr lang="en-US" sz="3601" dirty="0">
              <a:latin typeface="Lato Light" charset="0"/>
              <a:ea typeface="Lato Light" charset="0"/>
              <a:cs typeface="Lato Light" charset="0"/>
            </a:endParaRPr>
          </a:p>
        </p:txBody>
      </p:sp>
      <p:sp>
        <p:nvSpPr>
          <p:cNvPr id="30" name="TextBox 29"/>
          <p:cNvSpPr txBox="1"/>
          <p:nvPr/>
        </p:nvSpPr>
        <p:spPr>
          <a:xfrm>
            <a:off x="5702730" y="6060122"/>
            <a:ext cx="3191917" cy="946557"/>
          </a:xfrm>
          <a:prstGeom prst="rect">
            <a:avLst/>
          </a:prstGeom>
          <a:noFill/>
        </p:spPr>
        <p:txBody>
          <a:bodyPr wrap="square" lIns="182895" tIns="91448" rIns="182895" bIns="91448" rtlCol="0">
            <a:spAutoFit/>
          </a:bodyPr>
          <a:lstStyle/>
          <a:p>
            <a:pPr algn="ctr"/>
            <a:r>
              <a:rPr lang="en-US" sz="4951" dirty="0">
                <a:latin typeface="Lato Light" charset="0"/>
                <a:ea typeface="Lato Light" charset="0"/>
                <a:cs typeface="Lato Light" charset="0"/>
              </a:rPr>
              <a:t>50%</a:t>
            </a:r>
            <a:endParaRPr lang="en-US" sz="3601" dirty="0">
              <a:latin typeface="Lato Light" charset="0"/>
              <a:ea typeface="Lato Light" charset="0"/>
              <a:cs typeface="Lato Light" charset="0"/>
            </a:endParaRPr>
          </a:p>
        </p:txBody>
      </p:sp>
      <p:sp>
        <p:nvSpPr>
          <p:cNvPr id="33" name="TextBox 32"/>
          <p:cNvSpPr txBox="1"/>
          <p:nvPr/>
        </p:nvSpPr>
        <p:spPr>
          <a:xfrm>
            <a:off x="9480832" y="6060122"/>
            <a:ext cx="3191917" cy="946557"/>
          </a:xfrm>
          <a:prstGeom prst="rect">
            <a:avLst/>
          </a:prstGeom>
          <a:noFill/>
        </p:spPr>
        <p:txBody>
          <a:bodyPr wrap="square" lIns="182895" tIns="91448" rIns="182895" bIns="91448" rtlCol="0">
            <a:spAutoFit/>
          </a:bodyPr>
          <a:lstStyle/>
          <a:p>
            <a:pPr algn="ctr"/>
            <a:r>
              <a:rPr lang="en-US" sz="4951" dirty="0">
                <a:latin typeface="Lato Light" charset="0"/>
                <a:ea typeface="Lato Light" charset="0"/>
                <a:cs typeface="Lato Light" charset="0"/>
              </a:rPr>
              <a:t>20%</a:t>
            </a:r>
            <a:endParaRPr lang="en-US" sz="3601" dirty="0">
              <a:latin typeface="Lato Light" charset="0"/>
              <a:ea typeface="Lato Light" charset="0"/>
              <a:cs typeface="Lato Light" charset="0"/>
            </a:endParaRPr>
          </a:p>
        </p:txBody>
      </p:sp>
      <p:graphicFrame>
        <p:nvGraphicFramePr>
          <p:cNvPr id="34" name="Chart 33"/>
          <p:cNvGraphicFramePr/>
          <p:nvPr>
            <p:extLst>
              <p:ext uri="{D42A27DB-BD31-4B8C-83A1-F6EECF244321}">
                <p14:modId xmlns:p14="http://schemas.microsoft.com/office/powerpoint/2010/main" val="285830504"/>
              </p:ext>
            </p:extLst>
          </p:nvPr>
        </p:nvGraphicFramePr>
        <p:xfrm>
          <a:off x="13031531" y="4790281"/>
          <a:ext cx="3560996" cy="3525746"/>
        </p:xfrm>
        <a:graphic>
          <a:graphicData uri="http://schemas.openxmlformats.org/drawingml/2006/chart">
            <c:chart xmlns:c="http://schemas.openxmlformats.org/drawingml/2006/chart" xmlns:r="http://schemas.openxmlformats.org/officeDocument/2006/relationships" r:id="rId5"/>
          </a:graphicData>
        </a:graphic>
      </p:graphicFrame>
      <p:sp>
        <p:nvSpPr>
          <p:cNvPr id="35" name="Oval 34"/>
          <p:cNvSpPr/>
          <p:nvPr/>
        </p:nvSpPr>
        <p:spPr>
          <a:xfrm>
            <a:off x="13384602" y="5120716"/>
            <a:ext cx="2864879" cy="2864877"/>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36" name="TextBox 35"/>
          <p:cNvSpPr txBox="1"/>
          <p:nvPr/>
        </p:nvSpPr>
        <p:spPr>
          <a:xfrm>
            <a:off x="13244800" y="6060122"/>
            <a:ext cx="3191917" cy="946557"/>
          </a:xfrm>
          <a:prstGeom prst="rect">
            <a:avLst/>
          </a:prstGeom>
          <a:noFill/>
        </p:spPr>
        <p:txBody>
          <a:bodyPr wrap="square" lIns="182895" tIns="91448" rIns="182895" bIns="91448" rtlCol="0">
            <a:spAutoFit/>
          </a:bodyPr>
          <a:lstStyle/>
          <a:p>
            <a:pPr algn="ctr"/>
            <a:r>
              <a:rPr lang="en-US" sz="4951" dirty="0">
                <a:latin typeface="Lato Light" charset="0"/>
                <a:ea typeface="Lato Light" charset="0"/>
                <a:cs typeface="Lato Light" charset="0"/>
              </a:rPr>
              <a:t>90%</a:t>
            </a:r>
            <a:endParaRPr lang="en-US" sz="3601" dirty="0">
              <a:latin typeface="Lato Light" charset="0"/>
              <a:ea typeface="Lato Light" charset="0"/>
              <a:cs typeface="Lato Light" charset="0"/>
            </a:endParaRPr>
          </a:p>
        </p:txBody>
      </p:sp>
      <p:sp>
        <p:nvSpPr>
          <p:cNvPr id="18" name="TextBox 17"/>
          <p:cNvSpPr txBox="1"/>
          <p:nvPr/>
        </p:nvSpPr>
        <p:spPr>
          <a:xfrm>
            <a:off x="1712318" y="9392852"/>
            <a:ext cx="3444834" cy="1338828"/>
          </a:xfrm>
          <a:prstGeom prst="rect">
            <a:avLst/>
          </a:prstGeom>
          <a:noFill/>
        </p:spPr>
        <p:txBody>
          <a:bodyPr wrap="square" rtlCol="0">
            <a:spAutoFit/>
          </a:bodyPr>
          <a:lstStyle/>
          <a:p>
            <a:pPr algn="ctr">
              <a:lnSpc>
                <a:spcPct val="150000"/>
              </a:lnSpc>
            </a:pPr>
            <a:r>
              <a:rPr lang="en-US" sz="1800" dirty="0">
                <a:latin typeface="Lato Light" charset="0"/>
                <a:ea typeface="Lato Light" charset="0"/>
                <a:cs typeface="Lato Light" charset="0"/>
              </a:rPr>
              <a:t>but the commentaries of the whale men themselves sometimes consist in hard words</a:t>
            </a:r>
          </a:p>
        </p:txBody>
      </p:sp>
      <p:sp>
        <p:nvSpPr>
          <p:cNvPr id="19" name="TextBox 18"/>
          <p:cNvSpPr txBox="1"/>
          <p:nvPr/>
        </p:nvSpPr>
        <p:spPr>
          <a:xfrm>
            <a:off x="2187429" y="8824892"/>
            <a:ext cx="2480166" cy="507960"/>
          </a:xfrm>
          <a:prstGeom prst="rect">
            <a:avLst/>
          </a:prstGeom>
          <a:noFill/>
        </p:spPr>
        <p:txBody>
          <a:bodyPr wrap="none" rtlCol="0">
            <a:spAutoFit/>
          </a:bodyPr>
          <a:lstStyle/>
          <a:p>
            <a:pPr algn="ctr"/>
            <a:r>
              <a:rPr lang="en-US" sz="2701" b="1" dirty="0">
                <a:latin typeface="Lato Black" charset="0"/>
                <a:ea typeface="Lato Black" charset="0"/>
                <a:cs typeface="Lato Black" charset="0"/>
              </a:rPr>
              <a:t>Element Name</a:t>
            </a:r>
          </a:p>
        </p:txBody>
      </p:sp>
      <p:sp>
        <p:nvSpPr>
          <p:cNvPr id="22" name="TextBox 21"/>
          <p:cNvSpPr txBox="1"/>
          <p:nvPr/>
        </p:nvSpPr>
        <p:spPr>
          <a:xfrm>
            <a:off x="5584456" y="9392852"/>
            <a:ext cx="3444834" cy="1338828"/>
          </a:xfrm>
          <a:prstGeom prst="rect">
            <a:avLst/>
          </a:prstGeom>
          <a:noFill/>
        </p:spPr>
        <p:txBody>
          <a:bodyPr wrap="square" rtlCol="0">
            <a:spAutoFit/>
          </a:bodyPr>
          <a:lstStyle/>
          <a:p>
            <a:pPr algn="ctr">
              <a:lnSpc>
                <a:spcPct val="150000"/>
              </a:lnSpc>
            </a:pPr>
            <a:r>
              <a:rPr lang="en-US" sz="1800" dirty="0">
                <a:latin typeface="Lato Light" charset="0"/>
                <a:ea typeface="Lato Light" charset="0"/>
                <a:cs typeface="Lato Light" charset="0"/>
              </a:rPr>
              <a:t>but the commentaries of the whale men themselves sometimes consist in hard words</a:t>
            </a:r>
          </a:p>
        </p:txBody>
      </p:sp>
      <p:sp>
        <p:nvSpPr>
          <p:cNvPr id="26" name="TextBox 25"/>
          <p:cNvSpPr txBox="1"/>
          <p:nvPr/>
        </p:nvSpPr>
        <p:spPr>
          <a:xfrm>
            <a:off x="6059567" y="8824894"/>
            <a:ext cx="2480166" cy="507960"/>
          </a:xfrm>
          <a:prstGeom prst="rect">
            <a:avLst/>
          </a:prstGeom>
          <a:noFill/>
        </p:spPr>
        <p:txBody>
          <a:bodyPr wrap="none" rtlCol="0">
            <a:spAutoFit/>
          </a:bodyPr>
          <a:lstStyle/>
          <a:p>
            <a:pPr algn="ctr"/>
            <a:r>
              <a:rPr lang="en-US" sz="2701" b="1" dirty="0">
                <a:latin typeface="Lato Black" charset="0"/>
                <a:ea typeface="Lato Black" charset="0"/>
                <a:cs typeface="Lato Black" charset="0"/>
              </a:rPr>
              <a:t>Element Name</a:t>
            </a:r>
          </a:p>
        </p:txBody>
      </p:sp>
      <p:sp>
        <p:nvSpPr>
          <p:cNvPr id="39" name="TextBox 38"/>
          <p:cNvSpPr txBox="1"/>
          <p:nvPr/>
        </p:nvSpPr>
        <p:spPr>
          <a:xfrm>
            <a:off x="9325644" y="9392852"/>
            <a:ext cx="3444834" cy="1338828"/>
          </a:xfrm>
          <a:prstGeom prst="rect">
            <a:avLst/>
          </a:prstGeom>
          <a:noFill/>
        </p:spPr>
        <p:txBody>
          <a:bodyPr wrap="square" rtlCol="0">
            <a:spAutoFit/>
          </a:bodyPr>
          <a:lstStyle/>
          <a:p>
            <a:pPr algn="ctr">
              <a:lnSpc>
                <a:spcPct val="150000"/>
              </a:lnSpc>
            </a:pPr>
            <a:r>
              <a:rPr lang="en-US" sz="1800" dirty="0">
                <a:latin typeface="Lato Light" charset="0"/>
                <a:ea typeface="Lato Light" charset="0"/>
                <a:cs typeface="Lato Light" charset="0"/>
              </a:rPr>
              <a:t>but the commentaries of the whale men themselves sometimes consist in hard words</a:t>
            </a:r>
          </a:p>
        </p:txBody>
      </p:sp>
      <p:sp>
        <p:nvSpPr>
          <p:cNvPr id="42" name="TextBox 41"/>
          <p:cNvSpPr txBox="1"/>
          <p:nvPr/>
        </p:nvSpPr>
        <p:spPr>
          <a:xfrm>
            <a:off x="9800755" y="8824894"/>
            <a:ext cx="2480166" cy="507960"/>
          </a:xfrm>
          <a:prstGeom prst="rect">
            <a:avLst/>
          </a:prstGeom>
          <a:noFill/>
        </p:spPr>
        <p:txBody>
          <a:bodyPr wrap="none" rtlCol="0">
            <a:spAutoFit/>
          </a:bodyPr>
          <a:lstStyle/>
          <a:p>
            <a:pPr algn="ctr"/>
            <a:r>
              <a:rPr lang="en-US" sz="2701" b="1" dirty="0">
                <a:latin typeface="Lato Black" charset="0"/>
                <a:ea typeface="Lato Black" charset="0"/>
                <a:cs typeface="Lato Black" charset="0"/>
              </a:rPr>
              <a:t>Element Name</a:t>
            </a:r>
          </a:p>
        </p:txBody>
      </p:sp>
      <p:sp>
        <p:nvSpPr>
          <p:cNvPr id="44" name="TextBox 43"/>
          <p:cNvSpPr txBox="1"/>
          <p:nvPr/>
        </p:nvSpPr>
        <p:spPr>
          <a:xfrm>
            <a:off x="13103164" y="9392852"/>
            <a:ext cx="3444834" cy="1338828"/>
          </a:xfrm>
          <a:prstGeom prst="rect">
            <a:avLst/>
          </a:prstGeom>
          <a:noFill/>
        </p:spPr>
        <p:txBody>
          <a:bodyPr wrap="square" rtlCol="0">
            <a:spAutoFit/>
          </a:bodyPr>
          <a:lstStyle/>
          <a:p>
            <a:pPr algn="ctr">
              <a:lnSpc>
                <a:spcPct val="150000"/>
              </a:lnSpc>
            </a:pPr>
            <a:r>
              <a:rPr lang="en-US" sz="1800" dirty="0">
                <a:latin typeface="Lato Light" charset="0"/>
                <a:ea typeface="Lato Light" charset="0"/>
                <a:cs typeface="Lato Light" charset="0"/>
              </a:rPr>
              <a:t>but the commentaries of the whale men themselves sometimes consist in hard words</a:t>
            </a:r>
          </a:p>
        </p:txBody>
      </p:sp>
      <p:sp>
        <p:nvSpPr>
          <p:cNvPr id="45" name="TextBox 44"/>
          <p:cNvSpPr txBox="1"/>
          <p:nvPr/>
        </p:nvSpPr>
        <p:spPr>
          <a:xfrm>
            <a:off x="13578275" y="8824894"/>
            <a:ext cx="2480166" cy="507960"/>
          </a:xfrm>
          <a:prstGeom prst="rect">
            <a:avLst/>
          </a:prstGeom>
          <a:noFill/>
        </p:spPr>
        <p:txBody>
          <a:bodyPr wrap="none" rtlCol="0">
            <a:spAutoFit/>
          </a:bodyPr>
          <a:lstStyle/>
          <a:p>
            <a:pPr algn="ctr"/>
            <a:r>
              <a:rPr lang="en-US" sz="2701" b="1" dirty="0">
                <a:latin typeface="Lato Black" charset="0"/>
                <a:ea typeface="Lato Black" charset="0"/>
                <a:cs typeface="Lato Black" charset="0"/>
              </a:rPr>
              <a:t>Element Name</a:t>
            </a:r>
          </a:p>
        </p:txBody>
      </p:sp>
      <p:sp>
        <p:nvSpPr>
          <p:cNvPr id="46" name="TextBox 45"/>
          <p:cNvSpPr txBox="1"/>
          <p:nvPr/>
        </p:nvSpPr>
        <p:spPr>
          <a:xfrm>
            <a:off x="5608037" y="1854625"/>
            <a:ext cx="7087197"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Three Circles Diagram</a:t>
            </a:r>
          </a:p>
        </p:txBody>
      </p:sp>
      <p:sp>
        <p:nvSpPr>
          <p:cNvPr id="47" name="TextBox 46"/>
          <p:cNvSpPr txBox="1"/>
          <p:nvPr/>
        </p:nvSpPr>
        <p:spPr>
          <a:xfrm>
            <a:off x="4999895" y="2829351"/>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spTree>
    <p:extLst>
      <p:ext uri="{BB962C8B-B14F-4D97-AF65-F5344CB8AC3E}">
        <p14:creationId xmlns:p14="http://schemas.microsoft.com/office/powerpoint/2010/main" val="3405630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p:cNvSpPr txBox="1"/>
          <p:nvPr/>
        </p:nvSpPr>
        <p:spPr>
          <a:xfrm>
            <a:off x="4860242" y="1877915"/>
            <a:ext cx="8582799"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Statistics around the world</a:t>
            </a:r>
          </a:p>
        </p:txBody>
      </p:sp>
      <p:sp>
        <p:nvSpPr>
          <p:cNvPr id="47" name="TextBox 46"/>
          <p:cNvSpPr txBox="1"/>
          <p:nvPr/>
        </p:nvSpPr>
        <p:spPr>
          <a:xfrm>
            <a:off x="4999895" y="2852641"/>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grpSp>
        <p:nvGrpSpPr>
          <p:cNvPr id="7" name="Group 6"/>
          <p:cNvGrpSpPr/>
          <p:nvPr/>
        </p:nvGrpSpPr>
        <p:grpSpPr>
          <a:xfrm>
            <a:off x="1903425" y="4787255"/>
            <a:ext cx="14501972" cy="5062885"/>
            <a:chOff x="2343275" y="3488128"/>
            <a:chExt cx="19330927" cy="6748756"/>
          </a:xfrm>
        </p:grpSpPr>
        <p:grpSp>
          <p:nvGrpSpPr>
            <p:cNvPr id="4" name="Group 3"/>
            <p:cNvGrpSpPr/>
            <p:nvPr/>
          </p:nvGrpSpPr>
          <p:grpSpPr>
            <a:xfrm>
              <a:off x="10392850" y="4482078"/>
              <a:ext cx="11281352" cy="4779370"/>
              <a:chOff x="13420823" y="4525454"/>
              <a:chExt cx="9359802" cy="4779370"/>
            </a:xfrm>
          </p:grpSpPr>
          <p:sp>
            <p:nvSpPr>
              <p:cNvPr id="2" name="Rectangle 1"/>
              <p:cNvSpPr/>
              <p:nvPr/>
            </p:nvSpPr>
            <p:spPr>
              <a:xfrm>
                <a:off x="13420823" y="4525454"/>
                <a:ext cx="9032875" cy="88286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8" name="Rectangle 27"/>
              <p:cNvSpPr/>
              <p:nvPr/>
            </p:nvSpPr>
            <p:spPr>
              <a:xfrm>
                <a:off x="13420824" y="5499579"/>
                <a:ext cx="6552434" cy="88286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7" name="Rectangle 36"/>
              <p:cNvSpPr/>
              <p:nvPr/>
            </p:nvSpPr>
            <p:spPr>
              <a:xfrm>
                <a:off x="13420823" y="6473705"/>
                <a:ext cx="8144167" cy="88286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8" name="Rectangle 37"/>
              <p:cNvSpPr/>
              <p:nvPr/>
            </p:nvSpPr>
            <p:spPr>
              <a:xfrm>
                <a:off x="13420823" y="7447830"/>
                <a:ext cx="9359802" cy="88286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0" name="Rectangle 19"/>
              <p:cNvSpPr/>
              <p:nvPr/>
            </p:nvSpPr>
            <p:spPr>
              <a:xfrm>
                <a:off x="13420823" y="8421955"/>
                <a:ext cx="6552435" cy="88286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1" name="TextBox 20"/>
              <p:cNvSpPr txBox="1"/>
              <p:nvPr/>
            </p:nvSpPr>
            <p:spPr>
              <a:xfrm>
                <a:off x="18596602" y="4611572"/>
                <a:ext cx="3696691" cy="677104"/>
              </a:xfrm>
              <a:prstGeom prst="rect">
                <a:avLst/>
              </a:prstGeom>
              <a:noFill/>
            </p:spPr>
            <p:txBody>
              <a:bodyPr wrap="none" rtlCol="0">
                <a:spAutoFit/>
              </a:bodyPr>
              <a:lstStyle/>
              <a:p>
                <a:pPr algn="r"/>
                <a:r>
                  <a:rPr lang="en-US" sz="2701" b="1">
                    <a:solidFill>
                      <a:schemeClr val="bg1"/>
                    </a:solidFill>
                    <a:latin typeface="Lato Black" charset="0"/>
                    <a:ea typeface="Lato Black" charset="0"/>
                    <a:cs typeface="Lato Black" charset="0"/>
                  </a:rPr>
                  <a:t>Element Name: 88%</a:t>
                </a:r>
                <a:endParaRPr lang="en-US" sz="2701" b="1" dirty="0">
                  <a:solidFill>
                    <a:schemeClr val="bg1"/>
                  </a:solidFill>
                  <a:latin typeface="Lato Black" charset="0"/>
                  <a:ea typeface="Lato Black" charset="0"/>
                  <a:cs typeface="Lato Black" charset="0"/>
                </a:endParaRPr>
              </a:p>
            </p:txBody>
          </p:sp>
          <p:sp>
            <p:nvSpPr>
              <p:cNvPr id="31" name="TextBox 30"/>
              <p:cNvSpPr txBox="1"/>
              <p:nvPr/>
            </p:nvSpPr>
            <p:spPr>
              <a:xfrm>
                <a:off x="15964238" y="5617847"/>
                <a:ext cx="3696691" cy="677104"/>
              </a:xfrm>
              <a:prstGeom prst="rect">
                <a:avLst/>
              </a:prstGeom>
              <a:noFill/>
            </p:spPr>
            <p:txBody>
              <a:bodyPr wrap="none" rtlCol="0">
                <a:spAutoFit/>
              </a:bodyPr>
              <a:lstStyle/>
              <a:p>
                <a:pPr algn="r"/>
                <a:r>
                  <a:rPr lang="en-US" sz="2701" b="1" dirty="0">
                    <a:solidFill>
                      <a:schemeClr val="bg1"/>
                    </a:solidFill>
                    <a:latin typeface="Lato Black" charset="0"/>
                    <a:ea typeface="Lato Black" charset="0"/>
                    <a:cs typeface="Lato Black" charset="0"/>
                  </a:rPr>
                  <a:t>Element Name: 52%</a:t>
                </a:r>
              </a:p>
            </p:txBody>
          </p:sp>
          <p:sp>
            <p:nvSpPr>
              <p:cNvPr id="32" name="TextBox 31"/>
              <p:cNvSpPr txBox="1"/>
              <p:nvPr/>
            </p:nvSpPr>
            <p:spPr>
              <a:xfrm>
                <a:off x="17648039" y="6580815"/>
                <a:ext cx="3696691" cy="677104"/>
              </a:xfrm>
              <a:prstGeom prst="rect">
                <a:avLst/>
              </a:prstGeom>
              <a:noFill/>
            </p:spPr>
            <p:txBody>
              <a:bodyPr wrap="none" rtlCol="0">
                <a:spAutoFit/>
              </a:bodyPr>
              <a:lstStyle/>
              <a:p>
                <a:pPr algn="r"/>
                <a:r>
                  <a:rPr lang="en-US" sz="2701" b="1" dirty="0">
                    <a:solidFill>
                      <a:schemeClr val="bg1"/>
                    </a:solidFill>
                    <a:latin typeface="Lato Black" charset="0"/>
                    <a:ea typeface="Lato Black" charset="0"/>
                    <a:cs typeface="Lato Black" charset="0"/>
                  </a:rPr>
                  <a:t>Element Name: 65%</a:t>
                </a:r>
              </a:p>
            </p:txBody>
          </p:sp>
          <p:sp>
            <p:nvSpPr>
              <p:cNvPr id="33" name="TextBox 32"/>
              <p:cNvSpPr txBox="1"/>
              <p:nvPr/>
            </p:nvSpPr>
            <p:spPr>
              <a:xfrm>
                <a:off x="18908801" y="7564487"/>
                <a:ext cx="3696691" cy="677104"/>
              </a:xfrm>
              <a:prstGeom prst="rect">
                <a:avLst/>
              </a:prstGeom>
              <a:noFill/>
            </p:spPr>
            <p:txBody>
              <a:bodyPr wrap="none" rtlCol="0">
                <a:spAutoFit/>
              </a:bodyPr>
              <a:lstStyle/>
              <a:p>
                <a:pPr algn="r"/>
                <a:r>
                  <a:rPr lang="en-US" sz="2701" b="1" dirty="0">
                    <a:solidFill>
                      <a:schemeClr val="bg1"/>
                    </a:solidFill>
                    <a:latin typeface="Lato Black" charset="0"/>
                    <a:ea typeface="Lato Black" charset="0"/>
                    <a:cs typeface="Lato Black" charset="0"/>
                  </a:rPr>
                  <a:t>Element Name: 79%</a:t>
                </a:r>
              </a:p>
            </p:txBody>
          </p:sp>
          <p:sp>
            <p:nvSpPr>
              <p:cNvPr id="34" name="TextBox 33"/>
              <p:cNvSpPr txBox="1"/>
              <p:nvPr/>
            </p:nvSpPr>
            <p:spPr>
              <a:xfrm>
                <a:off x="16110184" y="8534306"/>
                <a:ext cx="3696691" cy="677104"/>
              </a:xfrm>
              <a:prstGeom prst="rect">
                <a:avLst/>
              </a:prstGeom>
              <a:noFill/>
            </p:spPr>
            <p:txBody>
              <a:bodyPr wrap="none" rtlCol="0">
                <a:spAutoFit/>
              </a:bodyPr>
              <a:lstStyle/>
              <a:p>
                <a:pPr algn="r"/>
                <a:r>
                  <a:rPr lang="en-US" sz="2701" b="1" dirty="0">
                    <a:solidFill>
                      <a:schemeClr val="bg1"/>
                    </a:solidFill>
                    <a:latin typeface="Lato Black" charset="0"/>
                    <a:ea typeface="Lato Black" charset="0"/>
                    <a:cs typeface="Lato Black" charset="0"/>
                  </a:rPr>
                  <a:t>Element Name: 52%</a:t>
                </a:r>
              </a:p>
            </p:txBody>
          </p:sp>
        </p:grpSp>
        <p:grpSp>
          <p:nvGrpSpPr>
            <p:cNvPr id="36" name="Group 2121"/>
            <p:cNvGrpSpPr/>
            <p:nvPr/>
          </p:nvGrpSpPr>
          <p:grpSpPr>
            <a:xfrm>
              <a:off x="2343275" y="3488128"/>
              <a:ext cx="6763464" cy="6748756"/>
              <a:chOff x="0" y="0"/>
              <a:chExt cx="3869260" cy="3860847"/>
            </a:xfrm>
          </p:grpSpPr>
          <p:sp>
            <p:nvSpPr>
              <p:cNvPr id="39" name="Shape 2119"/>
              <p:cNvSpPr/>
              <p:nvPr/>
            </p:nvSpPr>
            <p:spPr>
              <a:xfrm>
                <a:off x="0" y="0"/>
                <a:ext cx="3869261" cy="386084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pPr lvl="0"/>
                <a:endParaRPr sz="2701"/>
              </a:p>
            </p:txBody>
          </p:sp>
          <p:sp>
            <p:nvSpPr>
              <p:cNvPr id="41" name="Shape 2120"/>
              <p:cNvSpPr/>
              <p:nvPr/>
            </p:nvSpPr>
            <p:spPr>
              <a:xfrm>
                <a:off x="777266" y="101936"/>
                <a:ext cx="2456511" cy="3549482"/>
              </a:xfrm>
              <a:custGeom>
                <a:avLst/>
                <a:gdLst/>
                <a:ahLst/>
                <a:cxnLst>
                  <a:cxn ang="0">
                    <a:pos x="wd2" y="hd2"/>
                  </a:cxn>
                  <a:cxn ang="5400000">
                    <a:pos x="wd2" y="hd2"/>
                  </a:cxn>
                  <a:cxn ang="10800000">
                    <a:pos x="wd2" y="hd2"/>
                  </a:cxn>
                  <a:cxn ang="16200000">
                    <a:pos x="wd2" y="hd2"/>
                  </a:cxn>
                </a:cxnLst>
                <a:rect l="0" t="0" r="r" b="b"/>
                <a:pathLst>
                  <a:path w="20624" h="21378" extrusionOk="0">
                    <a:moveTo>
                      <a:pt x="10555" y="9976"/>
                    </a:moveTo>
                    <a:cubicBezTo>
                      <a:pt x="9964" y="9881"/>
                      <a:pt x="9449" y="9919"/>
                      <a:pt x="9405" y="10060"/>
                    </a:cubicBezTo>
                    <a:cubicBezTo>
                      <a:pt x="9361" y="10201"/>
                      <a:pt x="9804" y="10393"/>
                      <a:pt x="10395" y="10488"/>
                    </a:cubicBezTo>
                    <a:cubicBezTo>
                      <a:pt x="10986" y="10583"/>
                      <a:pt x="11501" y="10545"/>
                      <a:pt x="11545" y="10403"/>
                    </a:cubicBezTo>
                    <a:cubicBezTo>
                      <a:pt x="11589" y="10262"/>
                      <a:pt x="11146" y="10070"/>
                      <a:pt x="10555" y="9976"/>
                    </a:cubicBezTo>
                    <a:close/>
                    <a:moveTo>
                      <a:pt x="17197" y="13840"/>
                    </a:moveTo>
                    <a:cubicBezTo>
                      <a:pt x="17304" y="13527"/>
                      <a:pt x="17520" y="13167"/>
                      <a:pt x="17348" y="12852"/>
                    </a:cubicBezTo>
                    <a:cubicBezTo>
                      <a:pt x="17183" y="12550"/>
                      <a:pt x="13854" y="11819"/>
                      <a:pt x="13288" y="11819"/>
                    </a:cubicBezTo>
                    <a:cubicBezTo>
                      <a:pt x="12345" y="11819"/>
                      <a:pt x="11372" y="11842"/>
                      <a:pt x="10964" y="12559"/>
                    </a:cubicBezTo>
                    <a:cubicBezTo>
                      <a:pt x="10964" y="12559"/>
                      <a:pt x="8149" y="11691"/>
                      <a:pt x="8151" y="11303"/>
                    </a:cubicBezTo>
                    <a:cubicBezTo>
                      <a:pt x="8152" y="11134"/>
                      <a:pt x="8645" y="10164"/>
                      <a:pt x="8242" y="10160"/>
                    </a:cubicBezTo>
                    <a:cubicBezTo>
                      <a:pt x="7840" y="10155"/>
                      <a:pt x="6651" y="11320"/>
                      <a:pt x="6027" y="10451"/>
                    </a:cubicBezTo>
                    <a:cubicBezTo>
                      <a:pt x="5403" y="9581"/>
                      <a:pt x="6089" y="8451"/>
                      <a:pt x="8346" y="8772"/>
                    </a:cubicBezTo>
                    <a:cubicBezTo>
                      <a:pt x="10141" y="9028"/>
                      <a:pt x="9994" y="9968"/>
                      <a:pt x="10010" y="9314"/>
                    </a:cubicBezTo>
                    <a:cubicBezTo>
                      <a:pt x="10032" y="8445"/>
                      <a:pt x="10911" y="7298"/>
                      <a:pt x="11111" y="7014"/>
                    </a:cubicBezTo>
                    <a:cubicBezTo>
                      <a:pt x="11548" y="6390"/>
                      <a:pt x="12791" y="5882"/>
                      <a:pt x="12877" y="5670"/>
                    </a:cubicBezTo>
                    <a:cubicBezTo>
                      <a:pt x="12877" y="5670"/>
                      <a:pt x="12490" y="5065"/>
                      <a:pt x="12224" y="5052"/>
                    </a:cubicBezTo>
                    <a:cubicBezTo>
                      <a:pt x="11964" y="5040"/>
                      <a:pt x="13723" y="4485"/>
                      <a:pt x="13415" y="4395"/>
                    </a:cubicBezTo>
                    <a:cubicBezTo>
                      <a:pt x="13039" y="4287"/>
                      <a:pt x="11658" y="3484"/>
                      <a:pt x="11207" y="3353"/>
                    </a:cubicBezTo>
                    <a:cubicBezTo>
                      <a:pt x="10825" y="3242"/>
                      <a:pt x="10480" y="2908"/>
                      <a:pt x="10030" y="2928"/>
                    </a:cubicBezTo>
                    <a:cubicBezTo>
                      <a:pt x="9401" y="2956"/>
                      <a:pt x="10692" y="4940"/>
                      <a:pt x="9087" y="4314"/>
                    </a:cubicBezTo>
                    <a:cubicBezTo>
                      <a:pt x="8765" y="4188"/>
                      <a:pt x="7844" y="3986"/>
                      <a:pt x="7682" y="3724"/>
                    </a:cubicBezTo>
                    <a:cubicBezTo>
                      <a:pt x="7533" y="3482"/>
                      <a:pt x="8133" y="2959"/>
                      <a:pt x="8348" y="2793"/>
                    </a:cubicBezTo>
                    <a:cubicBezTo>
                      <a:pt x="8707" y="2516"/>
                      <a:pt x="9496" y="2529"/>
                      <a:pt x="9949" y="2653"/>
                    </a:cubicBezTo>
                    <a:cubicBezTo>
                      <a:pt x="10359" y="2765"/>
                      <a:pt x="10856" y="3137"/>
                      <a:pt x="11304" y="2904"/>
                    </a:cubicBezTo>
                    <a:cubicBezTo>
                      <a:pt x="11774" y="2661"/>
                      <a:pt x="10635" y="1518"/>
                      <a:pt x="9866" y="1417"/>
                    </a:cubicBezTo>
                    <a:cubicBezTo>
                      <a:pt x="9440" y="1361"/>
                      <a:pt x="8856" y="978"/>
                      <a:pt x="8428" y="1040"/>
                    </a:cubicBezTo>
                    <a:cubicBezTo>
                      <a:pt x="8188" y="1075"/>
                      <a:pt x="8232" y="1222"/>
                      <a:pt x="8095" y="1323"/>
                    </a:cubicBezTo>
                    <a:cubicBezTo>
                      <a:pt x="7613" y="1680"/>
                      <a:pt x="7307" y="1187"/>
                      <a:pt x="6872" y="1177"/>
                    </a:cubicBezTo>
                    <a:cubicBezTo>
                      <a:pt x="6217" y="1163"/>
                      <a:pt x="5552" y="1326"/>
                      <a:pt x="5008" y="1578"/>
                    </a:cubicBezTo>
                    <a:cubicBezTo>
                      <a:pt x="4878" y="1410"/>
                      <a:pt x="4766" y="1056"/>
                      <a:pt x="4505" y="967"/>
                    </a:cubicBezTo>
                    <a:cubicBezTo>
                      <a:pt x="4333" y="909"/>
                      <a:pt x="1262" y="2082"/>
                      <a:pt x="1262" y="2082"/>
                    </a:cubicBezTo>
                    <a:cubicBezTo>
                      <a:pt x="1262" y="2082"/>
                      <a:pt x="1124" y="2632"/>
                      <a:pt x="902" y="2689"/>
                    </a:cubicBezTo>
                    <a:cubicBezTo>
                      <a:pt x="680" y="2746"/>
                      <a:pt x="-427" y="2940"/>
                      <a:pt x="179" y="2916"/>
                    </a:cubicBezTo>
                    <a:cubicBezTo>
                      <a:pt x="311" y="2911"/>
                      <a:pt x="1302" y="2735"/>
                      <a:pt x="2332" y="2466"/>
                    </a:cubicBezTo>
                    <a:cubicBezTo>
                      <a:pt x="2318" y="2764"/>
                      <a:pt x="2297" y="3061"/>
                      <a:pt x="2266" y="3358"/>
                    </a:cubicBezTo>
                    <a:cubicBezTo>
                      <a:pt x="2211" y="3889"/>
                      <a:pt x="2175" y="4411"/>
                      <a:pt x="2140" y="4942"/>
                    </a:cubicBezTo>
                    <a:cubicBezTo>
                      <a:pt x="2106" y="5469"/>
                      <a:pt x="1841" y="5980"/>
                      <a:pt x="1632" y="6478"/>
                    </a:cubicBezTo>
                    <a:cubicBezTo>
                      <a:pt x="1484" y="6833"/>
                      <a:pt x="1288" y="7376"/>
                      <a:pt x="1583" y="7723"/>
                    </a:cubicBezTo>
                    <a:cubicBezTo>
                      <a:pt x="2126" y="8363"/>
                      <a:pt x="3361" y="8730"/>
                      <a:pt x="3681" y="9655"/>
                    </a:cubicBezTo>
                    <a:cubicBezTo>
                      <a:pt x="3801" y="9999"/>
                      <a:pt x="3700" y="10198"/>
                      <a:pt x="3991" y="10478"/>
                    </a:cubicBezTo>
                    <a:cubicBezTo>
                      <a:pt x="4742" y="11201"/>
                      <a:pt x="6584" y="11034"/>
                      <a:pt x="7721" y="11656"/>
                    </a:cubicBezTo>
                    <a:cubicBezTo>
                      <a:pt x="8801" y="12247"/>
                      <a:pt x="9939" y="12831"/>
                      <a:pt x="10803" y="12919"/>
                    </a:cubicBezTo>
                    <a:cubicBezTo>
                      <a:pt x="10778" y="12991"/>
                      <a:pt x="9910" y="14631"/>
                      <a:pt x="9937" y="14854"/>
                    </a:cubicBezTo>
                    <a:cubicBezTo>
                      <a:pt x="9967" y="15096"/>
                      <a:pt x="10360" y="15384"/>
                      <a:pt x="10551" y="15566"/>
                    </a:cubicBezTo>
                    <a:cubicBezTo>
                      <a:pt x="10892" y="15888"/>
                      <a:pt x="12388" y="16938"/>
                      <a:pt x="12569" y="17281"/>
                    </a:cubicBezTo>
                    <a:cubicBezTo>
                      <a:pt x="12739" y="17603"/>
                      <a:pt x="12740" y="17992"/>
                      <a:pt x="12546" y="18309"/>
                    </a:cubicBezTo>
                    <a:cubicBezTo>
                      <a:pt x="12326" y="18669"/>
                      <a:pt x="12101" y="19035"/>
                      <a:pt x="11964" y="19417"/>
                    </a:cubicBezTo>
                    <a:cubicBezTo>
                      <a:pt x="11884" y="19641"/>
                      <a:pt x="11389" y="21313"/>
                      <a:pt x="11683" y="21363"/>
                    </a:cubicBezTo>
                    <a:cubicBezTo>
                      <a:pt x="12157" y="21444"/>
                      <a:pt x="12759" y="21167"/>
                      <a:pt x="13053" y="20924"/>
                    </a:cubicBezTo>
                    <a:cubicBezTo>
                      <a:pt x="13223" y="20784"/>
                      <a:pt x="13358" y="20164"/>
                      <a:pt x="13463" y="20050"/>
                    </a:cubicBezTo>
                    <a:cubicBezTo>
                      <a:pt x="13706" y="19783"/>
                      <a:pt x="15141" y="19060"/>
                      <a:pt x="15507" y="18888"/>
                    </a:cubicBezTo>
                    <a:cubicBezTo>
                      <a:pt x="15669" y="18813"/>
                      <a:pt x="19105" y="16948"/>
                      <a:pt x="19470" y="16437"/>
                    </a:cubicBezTo>
                    <a:cubicBezTo>
                      <a:pt x="19498" y="16398"/>
                      <a:pt x="19720" y="15551"/>
                      <a:pt x="20542" y="14254"/>
                    </a:cubicBezTo>
                    <a:cubicBezTo>
                      <a:pt x="21173" y="13258"/>
                      <a:pt x="17973" y="13546"/>
                      <a:pt x="17197" y="13840"/>
                    </a:cubicBezTo>
                    <a:close/>
                    <a:moveTo>
                      <a:pt x="13673" y="1219"/>
                    </a:moveTo>
                    <a:cubicBezTo>
                      <a:pt x="13425" y="1053"/>
                      <a:pt x="11675" y="373"/>
                      <a:pt x="11661" y="379"/>
                    </a:cubicBezTo>
                    <a:cubicBezTo>
                      <a:pt x="11438" y="318"/>
                      <a:pt x="9305" y="-156"/>
                      <a:pt x="9412" y="52"/>
                    </a:cubicBezTo>
                    <a:cubicBezTo>
                      <a:pt x="9598" y="411"/>
                      <a:pt x="11388" y="1499"/>
                      <a:pt x="11584" y="1623"/>
                    </a:cubicBezTo>
                    <a:cubicBezTo>
                      <a:pt x="11848" y="1791"/>
                      <a:pt x="13726" y="3327"/>
                      <a:pt x="14112" y="2968"/>
                    </a:cubicBezTo>
                    <a:cubicBezTo>
                      <a:pt x="14185" y="2900"/>
                      <a:pt x="13749" y="2414"/>
                      <a:pt x="13697" y="2341"/>
                    </a:cubicBezTo>
                    <a:cubicBezTo>
                      <a:pt x="13542" y="2119"/>
                      <a:pt x="13542" y="1935"/>
                      <a:pt x="13573" y="1686"/>
                    </a:cubicBezTo>
                    <a:cubicBezTo>
                      <a:pt x="13588" y="1559"/>
                      <a:pt x="13735" y="1261"/>
                      <a:pt x="13673" y="1219"/>
                    </a:cubicBezTo>
                    <a:close/>
                  </a:path>
                </a:pathLst>
              </a:custGeom>
              <a:solidFill>
                <a:srgbClr val="FFFFFF"/>
              </a:solidFill>
              <a:ln w="12700" cap="flat">
                <a:noFill/>
                <a:miter lim="400000"/>
              </a:ln>
              <a:effectLst/>
            </p:spPr>
            <p:txBody>
              <a:bodyPr wrap="square" lIns="0" tIns="0" rIns="0" bIns="0" numCol="1" anchor="ctr">
                <a:noAutofit/>
              </a:bodyPr>
              <a:lstStyle/>
              <a:p>
                <a:pPr lvl="0">
                  <a:defRPr sz="3000"/>
                </a:pPr>
                <a:endParaRPr sz="2251"/>
              </a:p>
            </p:txBody>
          </p:sp>
        </p:grpSp>
      </p:grpSp>
      <p:sp>
        <p:nvSpPr>
          <p:cNvPr id="45" name="Oval 44"/>
          <p:cNvSpPr/>
          <p:nvPr/>
        </p:nvSpPr>
        <p:spPr>
          <a:xfrm>
            <a:off x="1736472" y="10556890"/>
            <a:ext cx="238420" cy="238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sp>
        <p:nvSpPr>
          <p:cNvPr id="48" name="TextBox 47"/>
          <p:cNvSpPr txBox="1"/>
          <p:nvPr/>
        </p:nvSpPr>
        <p:spPr>
          <a:xfrm>
            <a:off x="2100425" y="10480282"/>
            <a:ext cx="1975221" cy="415627"/>
          </a:xfrm>
          <a:prstGeom prst="rect">
            <a:avLst/>
          </a:prstGeom>
          <a:noFill/>
        </p:spPr>
        <p:txBody>
          <a:bodyPr wrap="none" rtlCol="0">
            <a:spAutoFit/>
          </a:bodyPr>
          <a:lstStyle/>
          <a:p>
            <a:r>
              <a:rPr lang="en-US" sz="2101" b="1" dirty="0">
                <a:latin typeface="Lato Black" charset="0"/>
                <a:ea typeface="Lato Black" charset="0"/>
                <a:cs typeface="Lato Black" charset="0"/>
              </a:rPr>
              <a:t>Element Name</a:t>
            </a:r>
          </a:p>
        </p:txBody>
      </p:sp>
      <p:sp>
        <p:nvSpPr>
          <p:cNvPr id="49" name="Oval 48"/>
          <p:cNvSpPr/>
          <p:nvPr/>
        </p:nvSpPr>
        <p:spPr>
          <a:xfrm>
            <a:off x="4870714" y="10556890"/>
            <a:ext cx="238420" cy="238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sp>
        <p:nvSpPr>
          <p:cNvPr id="50" name="TextBox 49"/>
          <p:cNvSpPr txBox="1"/>
          <p:nvPr/>
        </p:nvSpPr>
        <p:spPr>
          <a:xfrm>
            <a:off x="5234668" y="10480282"/>
            <a:ext cx="1975221" cy="415627"/>
          </a:xfrm>
          <a:prstGeom prst="rect">
            <a:avLst/>
          </a:prstGeom>
          <a:noFill/>
        </p:spPr>
        <p:txBody>
          <a:bodyPr wrap="none" rtlCol="0">
            <a:spAutoFit/>
          </a:bodyPr>
          <a:lstStyle/>
          <a:p>
            <a:r>
              <a:rPr lang="en-US" sz="2101" b="1" dirty="0">
                <a:latin typeface="Lato Black" charset="0"/>
                <a:ea typeface="Lato Black" charset="0"/>
                <a:cs typeface="Lato Black" charset="0"/>
              </a:rPr>
              <a:t>Element Name</a:t>
            </a:r>
          </a:p>
        </p:txBody>
      </p:sp>
      <p:sp>
        <p:nvSpPr>
          <p:cNvPr id="51" name="Oval 50"/>
          <p:cNvSpPr/>
          <p:nvPr/>
        </p:nvSpPr>
        <p:spPr>
          <a:xfrm>
            <a:off x="8004957" y="10556890"/>
            <a:ext cx="238420" cy="238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sp>
        <p:nvSpPr>
          <p:cNvPr id="52" name="TextBox 51"/>
          <p:cNvSpPr txBox="1"/>
          <p:nvPr/>
        </p:nvSpPr>
        <p:spPr>
          <a:xfrm>
            <a:off x="8368910" y="10480282"/>
            <a:ext cx="1975221" cy="415627"/>
          </a:xfrm>
          <a:prstGeom prst="rect">
            <a:avLst/>
          </a:prstGeom>
          <a:noFill/>
        </p:spPr>
        <p:txBody>
          <a:bodyPr wrap="none" rtlCol="0">
            <a:spAutoFit/>
          </a:bodyPr>
          <a:lstStyle/>
          <a:p>
            <a:r>
              <a:rPr lang="en-US" sz="2101" b="1" dirty="0">
                <a:latin typeface="Lato Black" charset="0"/>
                <a:ea typeface="Lato Black" charset="0"/>
                <a:cs typeface="Lato Black" charset="0"/>
              </a:rPr>
              <a:t>Element Name</a:t>
            </a:r>
          </a:p>
        </p:txBody>
      </p:sp>
      <p:sp>
        <p:nvSpPr>
          <p:cNvPr id="53" name="Oval 52"/>
          <p:cNvSpPr/>
          <p:nvPr/>
        </p:nvSpPr>
        <p:spPr>
          <a:xfrm>
            <a:off x="11139200" y="10556890"/>
            <a:ext cx="238420" cy="2384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sp>
        <p:nvSpPr>
          <p:cNvPr id="54" name="TextBox 53"/>
          <p:cNvSpPr txBox="1"/>
          <p:nvPr/>
        </p:nvSpPr>
        <p:spPr>
          <a:xfrm>
            <a:off x="11503153" y="10480282"/>
            <a:ext cx="1975221" cy="415627"/>
          </a:xfrm>
          <a:prstGeom prst="rect">
            <a:avLst/>
          </a:prstGeom>
          <a:noFill/>
        </p:spPr>
        <p:txBody>
          <a:bodyPr wrap="none" rtlCol="0">
            <a:spAutoFit/>
          </a:bodyPr>
          <a:lstStyle/>
          <a:p>
            <a:r>
              <a:rPr lang="en-US" sz="2101" b="1" dirty="0">
                <a:latin typeface="Lato Black" charset="0"/>
                <a:ea typeface="Lato Black" charset="0"/>
                <a:cs typeface="Lato Black" charset="0"/>
              </a:rPr>
              <a:t>Element Name</a:t>
            </a:r>
          </a:p>
        </p:txBody>
      </p:sp>
      <p:sp>
        <p:nvSpPr>
          <p:cNvPr id="55" name="Oval 54"/>
          <p:cNvSpPr/>
          <p:nvPr/>
        </p:nvSpPr>
        <p:spPr>
          <a:xfrm>
            <a:off x="14273443" y="10479401"/>
            <a:ext cx="238420" cy="23842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1"/>
          </a:p>
        </p:txBody>
      </p:sp>
      <p:sp>
        <p:nvSpPr>
          <p:cNvPr id="56" name="TextBox 55"/>
          <p:cNvSpPr txBox="1"/>
          <p:nvPr/>
        </p:nvSpPr>
        <p:spPr>
          <a:xfrm>
            <a:off x="14637396" y="10402793"/>
            <a:ext cx="1975221" cy="415627"/>
          </a:xfrm>
          <a:prstGeom prst="rect">
            <a:avLst/>
          </a:prstGeom>
          <a:noFill/>
        </p:spPr>
        <p:txBody>
          <a:bodyPr wrap="none" rtlCol="0">
            <a:spAutoFit/>
          </a:bodyPr>
          <a:lstStyle/>
          <a:p>
            <a:r>
              <a:rPr lang="en-US" sz="2101" b="1" dirty="0">
                <a:latin typeface="Lato Black" charset="0"/>
                <a:ea typeface="Lato Black" charset="0"/>
                <a:cs typeface="Lato Black" charset="0"/>
              </a:rPr>
              <a:t>Element Name</a:t>
            </a:r>
          </a:p>
        </p:txBody>
      </p:sp>
    </p:spTree>
    <p:extLst>
      <p:ext uri="{BB962C8B-B14F-4D97-AF65-F5344CB8AC3E}">
        <p14:creationId xmlns:p14="http://schemas.microsoft.com/office/powerpoint/2010/main" val="18200423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1" y="0"/>
            <a:ext cx="18288001" cy="13716000"/>
          </a:xfrm>
          <a:prstGeom prst="rect">
            <a:avLst/>
          </a:prstGeom>
          <a:solidFill>
            <a:srgbClr val="242C35">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spcCol="0" rtlCol="0" anchor="ctr"/>
          <a:lstStyle/>
          <a:p>
            <a:pPr algn="ctr"/>
            <a:endParaRPr lang="en-US" sz="2701" dirty="0">
              <a:latin typeface="Lato Light" charset="0"/>
              <a:cs typeface="Lato Light" charset="0"/>
            </a:endParaRPr>
          </a:p>
        </p:txBody>
      </p:sp>
      <p:sp>
        <p:nvSpPr>
          <p:cNvPr id="2" name="Picture Placeholder 1"/>
          <p:cNvSpPr>
            <a:spLocks noGrp="1"/>
          </p:cNvSpPr>
          <p:nvPr>
            <p:ph type="pic" sz="quarter" idx="13"/>
          </p:nvPr>
        </p:nvSpPr>
        <p:spPr/>
      </p:sp>
      <p:sp>
        <p:nvSpPr>
          <p:cNvPr id="12" name="TextBox 11"/>
          <p:cNvSpPr txBox="1"/>
          <p:nvPr/>
        </p:nvSpPr>
        <p:spPr>
          <a:xfrm>
            <a:off x="6230033" y="3806425"/>
            <a:ext cx="5756705" cy="1419941"/>
          </a:xfrm>
          <a:prstGeom prst="rect">
            <a:avLst/>
          </a:prstGeom>
          <a:noFill/>
        </p:spPr>
        <p:txBody>
          <a:bodyPr wrap="none" rtlCol="0">
            <a:spAutoFit/>
          </a:bodyPr>
          <a:lstStyle/>
          <a:p>
            <a:pPr algn="ctr"/>
            <a:r>
              <a:rPr lang="en-US" sz="8627" b="1" dirty="0">
                <a:solidFill>
                  <a:schemeClr val="bg1"/>
                </a:solidFill>
                <a:latin typeface="Lato Black" charset="0"/>
                <a:ea typeface="Lato Black" charset="0"/>
                <a:cs typeface="Lato Black" charset="0"/>
              </a:rPr>
              <a:t>Our Values</a:t>
            </a:r>
            <a:endParaRPr lang="en-US" sz="10353" b="1" dirty="0">
              <a:solidFill>
                <a:schemeClr val="bg1"/>
              </a:solidFill>
              <a:latin typeface="Lato Black" charset="0"/>
              <a:ea typeface="Lato Black" charset="0"/>
              <a:cs typeface="Lato Black" charset="0"/>
            </a:endParaRPr>
          </a:p>
        </p:txBody>
      </p:sp>
      <p:sp>
        <p:nvSpPr>
          <p:cNvPr id="21" name="Shape 362"/>
          <p:cNvSpPr/>
          <p:nvPr/>
        </p:nvSpPr>
        <p:spPr>
          <a:xfrm>
            <a:off x="1879728" y="6845875"/>
            <a:ext cx="2305652" cy="23056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p>
            <a:pPr lvl="0" algn="ctr">
              <a:lnSpc>
                <a:spcPct val="100000"/>
              </a:lnSpc>
              <a:defRPr sz="1800">
                <a:solidFill>
                  <a:srgbClr val="000000"/>
                </a:solidFill>
              </a:defRPr>
            </a:pPr>
            <a:endParaRPr sz="2101" dirty="0">
              <a:solidFill>
                <a:srgbClr val="FFFFFF"/>
              </a:solidFill>
              <a:latin typeface="Lato Light" charset="0"/>
              <a:ea typeface="Lato Light" charset="0"/>
              <a:cs typeface="Lato Light" charset="0"/>
              <a:sym typeface="Helvetica Neue Light"/>
            </a:endParaRPr>
          </a:p>
        </p:txBody>
      </p:sp>
      <p:sp>
        <p:nvSpPr>
          <p:cNvPr id="22" name="Shape 363"/>
          <p:cNvSpPr/>
          <p:nvPr/>
        </p:nvSpPr>
        <p:spPr>
          <a:xfrm>
            <a:off x="10028321" y="6845876"/>
            <a:ext cx="2305652" cy="23056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p>
            <a:pPr lvl="0" algn="ctr">
              <a:lnSpc>
                <a:spcPct val="100000"/>
              </a:lnSpc>
              <a:defRPr sz="1800">
                <a:solidFill>
                  <a:srgbClr val="000000"/>
                </a:solidFill>
              </a:defRPr>
            </a:pPr>
            <a:endParaRPr sz="2101" dirty="0">
              <a:solidFill>
                <a:srgbClr val="FFFFFF"/>
              </a:solidFill>
              <a:latin typeface="Lato Light" charset="0"/>
              <a:ea typeface="Lato Light" charset="0"/>
              <a:cs typeface="Lato Light" charset="0"/>
              <a:sym typeface="Helvetica Neue Light"/>
            </a:endParaRPr>
          </a:p>
        </p:txBody>
      </p:sp>
      <p:sp>
        <p:nvSpPr>
          <p:cNvPr id="23" name="Shape 364"/>
          <p:cNvSpPr/>
          <p:nvPr/>
        </p:nvSpPr>
        <p:spPr>
          <a:xfrm>
            <a:off x="5954024" y="6845876"/>
            <a:ext cx="2305652" cy="23056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p>
            <a:pPr lvl="0" algn="ctr">
              <a:lnSpc>
                <a:spcPct val="100000"/>
              </a:lnSpc>
              <a:defRPr sz="1800">
                <a:solidFill>
                  <a:srgbClr val="000000"/>
                </a:solidFill>
              </a:defRPr>
            </a:pPr>
            <a:endParaRPr sz="2101" dirty="0">
              <a:solidFill>
                <a:srgbClr val="FFFFFF"/>
              </a:solidFill>
              <a:latin typeface="Lato Light" charset="0"/>
              <a:ea typeface="Lato Light" charset="0"/>
              <a:cs typeface="Lato Light" charset="0"/>
              <a:sym typeface="Helvetica Neue Light"/>
            </a:endParaRPr>
          </a:p>
        </p:txBody>
      </p:sp>
      <p:sp>
        <p:nvSpPr>
          <p:cNvPr id="24" name="Shape 363"/>
          <p:cNvSpPr/>
          <p:nvPr/>
        </p:nvSpPr>
        <p:spPr>
          <a:xfrm>
            <a:off x="14102618" y="6845876"/>
            <a:ext cx="2305652" cy="23056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4"/>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p>
            <a:pPr lvl="0" algn="ctr">
              <a:lnSpc>
                <a:spcPct val="100000"/>
              </a:lnSpc>
              <a:defRPr sz="1800">
                <a:solidFill>
                  <a:srgbClr val="000000"/>
                </a:solidFill>
              </a:defRPr>
            </a:pPr>
            <a:endParaRPr sz="2101" dirty="0">
              <a:solidFill>
                <a:srgbClr val="FFFFFF"/>
              </a:solidFill>
              <a:latin typeface="Lato Light" charset="0"/>
              <a:ea typeface="Lato Light" charset="0"/>
              <a:cs typeface="Lato Light" charset="0"/>
              <a:sym typeface="Helvetica Neue Light"/>
            </a:endParaRPr>
          </a:p>
        </p:txBody>
      </p:sp>
      <p:sp>
        <p:nvSpPr>
          <p:cNvPr id="25" name="Freeform 20"/>
          <p:cNvSpPr>
            <a:spLocks/>
          </p:cNvSpPr>
          <p:nvPr/>
        </p:nvSpPr>
        <p:spPr bwMode="auto">
          <a:xfrm>
            <a:off x="2650032" y="7623948"/>
            <a:ext cx="692763" cy="697064"/>
          </a:xfrm>
          <a:custGeom>
            <a:avLst/>
            <a:gdLst>
              <a:gd name="T0" fmla="*/ 161 w 161"/>
              <a:gd name="T1" fmla="*/ 141 h 162"/>
              <a:gd name="T2" fmla="*/ 97 w 161"/>
              <a:gd name="T3" fmla="*/ 76 h 162"/>
              <a:gd name="T4" fmla="*/ 149 w 161"/>
              <a:gd name="T5" fmla="*/ 50 h 162"/>
              <a:gd name="T6" fmla="*/ 0 w 161"/>
              <a:gd name="T7" fmla="*/ 0 h 162"/>
              <a:gd name="T8" fmla="*/ 50 w 161"/>
              <a:gd name="T9" fmla="*/ 150 h 162"/>
              <a:gd name="T10" fmla="*/ 76 w 161"/>
              <a:gd name="T11" fmla="*/ 99 h 162"/>
              <a:gd name="T12" fmla="*/ 139 w 161"/>
              <a:gd name="T13" fmla="*/ 162 h 162"/>
              <a:gd name="T14" fmla="*/ 161 w 161"/>
              <a:gd name="T15" fmla="*/ 141 h 16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1" h="162">
                <a:moveTo>
                  <a:pt x="161" y="141"/>
                </a:moveTo>
                <a:lnTo>
                  <a:pt x="97" y="76"/>
                </a:lnTo>
                <a:lnTo>
                  <a:pt x="149" y="50"/>
                </a:lnTo>
                <a:lnTo>
                  <a:pt x="0" y="0"/>
                </a:lnTo>
                <a:lnTo>
                  <a:pt x="50" y="150"/>
                </a:lnTo>
                <a:lnTo>
                  <a:pt x="76" y="99"/>
                </a:lnTo>
                <a:lnTo>
                  <a:pt x="139" y="162"/>
                </a:lnTo>
                <a:lnTo>
                  <a:pt x="161" y="1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7200" dirty="0">
              <a:latin typeface="Lato Light" charset="0"/>
            </a:endParaRPr>
          </a:p>
        </p:txBody>
      </p:sp>
      <p:grpSp>
        <p:nvGrpSpPr>
          <p:cNvPr id="26" name="Group 25"/>
          <p:cNvGrpSpPr/>
          <p:nvPr/>
        </p:nvGrpSpPr>
        <p:grpSpPr>
          <a:xfrm>
            <a:off x="6712884" y="7563561"/>
            <a:ext cx="800333" cy="800332"/>
            <a:chOff x="3238500" y="755650"/>
            <a:chExt cx="295275" cy="295275"/>
          </a:xfrm>
          <a:solidFill>
            <a:srgbClr val="FFFFFF"/>
          </a:solidFill>
        </p:grpSpPr>
        <p:sp>
          <p:nvSpPr>
            <p:cNvPr id="27" name="Freeform 23"/>
            <p:cNvSpPr>
              <a:spLocks/>
            </p:cNvSpPr>
            <p:nvPr/>
          </p:nvSpPr>
          <p:spPr bwMode="auto">
            <a:xfrm>
              <a:off x="3313113" y="830263"/>
              <a:ext cx="109538" cy="112713"/>
            </a:xfrm>
            <a:custGeom>
              <a:avLst/>
              <a:gdLst/>
              <a:ahLst/>
              <a:cxnLst>
                <a:cxn ang="0">
                  <a:pos x="47" y="0"/>
                </a:cxn>
                <a:cxn ang="0">
                  <a:pos x="23" y="0"/>
                </a:cxn>
                <a:cxn ang="0">
                  <a:pos x="23" y="24"/>
                </a:cxn>
                <a:cxn ang="0">
                  <a:pos x="0" y="24"/>
                </a:cxn>
                <a:cxn ang="0">
                  <a:pos x="0" y="47"/>
                </a:cxn>
                <a:cxn ang="0">
                  <a:pos x="23" y="47"/>
                </a:cxn>
                <a:cxn ang="0">
                  <a:pos x="23" y="71"/>
                </a:cxn>
                <a:cxn ang="0">
                  <a:pos x="47" y="71"/>
                </a:cxn>
                <a:cxn ang="0">
                  <a:pos x="47" y="47"/>
                </a:cxn>
                <a:cxn ang="0">
                  <a:pos x="69" y="47"/>
                </a:cxn>
                <a:cxn ang="0">
                  <a:pos x="69" y="24"/>
                </a:cxn>
                <a:cxn ang="0">
                  <a:pos x="47" y="24"/>
                </a:cxn>
                <a:cxn ang="0">
                  <a:pos x="47" y="0"/>
                </a:cxn>
              </a:cxnLst>
              <a:rect l="0" t="0" r="r" b="b"/>
              <a:pathLst>
                <a:path w="69" h="71">
                  <a:moveTo>
                    <a:pt x="47" y="0"/>
                  </a:moveTo>
                  <a:lnTo>
                    <a:pt x="23" y="0"/>
                  </a:lnTo>
                  <a:lnTo>
                    <a:pt x="23" y="24"/>
                  </a:lnTo>
                  <a:lnTo>
                    <a:pt x="0" y="24"/>
                  </a:lnTo>
                  <a:lnTo>
                    <a:pt x="0" y="47"/>
                  </a:lnTo>
                  <a:lnTo>
                    <a:pt x="23" y="47"/>
                  </a:lnTo>
                  <a:lnTo>
                    <a:pt x="23" y="71"/>
                  </a:lnTo>
                  <a:lnTo>
                    <a:pt x="47" y="71"/>
                  </a:lnTo>
                  <a:lnTo>
                    <a:pt x="47" y="47"/>
                  </a:lnTo>
                  <a:lnTo>
                    <a:pt x="69" y="47"/>
                  </a:lnTo>
                  <a:lnTo>
                    <a:pt x="69" y="24"/>
                  </a:lnTo>
                  <a:lnTo>
                    <a:pt x="47" y="24"/>
                  </a:lnTo>
                  <a:lnTo>
                    <a:pt x="47" y="0"/>
                  </a:lnTo>
                  <a:close/>
                </a:path>
              </a:pathLst>
            </a:custGeom>
            <a:grpFill/>
            <a:ln w="9525">
              <a:noFill/>
              <a:round/>
              <a:headEnd/>
              <a:tailEnd/>
            </a:ln>
          </p:spPr>
          <p:txBody>
            <a:bodyPr/>
            <a:lstStyle/>
            <a:p>
              <a:pPr>
                <a:defRPr/>
              </a:pPr>
              <a:endParaRPr lang="en-US" sz="7200" dirty="0">
                <a:latin typeface="Lato Light" charset="0"/>
              </a:endParaRPr>
            </a:p>
          </p:txBody>
        </p:sp>
        <p:sp>
          <p:nvSpPr>
            <p:cNvPr id="28" name="Freeform 24"/>
            <p:cNvSpPr>
              <a:spLocks noEditPoints="1"/>
            </p:cNvSpPr>
            <p:nvPr/>
          </p:nvSpPr>
          <p:spPr bwMode="auto">
            <a:xfrm>
              <a:off x="3238500" y="755650"/>
              <a:ext cx="295275" cy="295275"/>
            </a:xfrm>
            <a:custGeom>
              <a:avLst/>
              <a:gdLst/>
              <a:ahLst/>
              <a:cxnLst>
                <a:cxn ang="0">
                  <a:pos x="113" y="98"/>
                </a:cxn>
                <a:cxn ang="0">
                  <a:pos x="93" y="78"/>
                </a:cxn>
                <a:cxn ang="0">
                  <a:pos x="101" y="51"/>
                </a:cxn>
                <a:cxn ang="0">
                  <a:pos x="51" y="0"/>
                </a:cxn>
                <a:cxn ang="0">
                  <a:pos x="0" y="51"/>
                </a:cxn>
                <a:cxn ang="0">
                  <a:pos x="51" y="102"/>
                </a:cxn>
                <a:cxn ang="0">
                  <a:pos x="78" y="94"/>
                </a:cxn>
                <a:cxn ang="0">
                  <a:pos x="98" y="114"/>
                </a:cxn>
                <a:cxn ang="0">
                  <a:pos x="103" y="114"/>
                </a:cxn>
                <a:cxn ang="0">
                  <a:pos x="113" y="103"/>
                </a:cxn>
                <a:cxn ang="0">
                  <a:pos x="113" y="98"/>
                </a:cxn>
                <a:cxn ang="0">
                  <a:pos x="51" y="87"/>
                </a:cxn>
                <a:cxn ang="0">
                  <a:pos x="14" y="51"/>
                </a:cxn>
                <a:cxn ang="0">
                  <a:pos x="51" y="15"/>
                </a:cxn>
                <a:cxn ang="0">
                  <a:pos x="87" y="51"/>
                </a:cxn>
                <a:cxn ang="0">
                  <a:pos x="51" y="87"/>
                </a:cxn>
              </a:cxnLst>
              <a:rect l="0" t="0" r="r" b="b"/>
              <a:pathLst>
                <a:path w="115" h="115">
                  <a:moveTo>
                    <a:pt x="113" y="98"/>
                  </a:moveTo>
                  <a:cubicBezTo>
                    <a:pt x="93" y="78"/>
                    <a:pt x="93" y="78"/>
                    <a:pt x="93" y="78"/>
                  </a:cubicBezTo>
                  <a:cubicBezTo>
                    <a:pt x="98" y="70"/>
                    <a:pt x="101" y="61"/>
                    <a:pt x="101" y="51"/>
                  </a:cubicBezTo>
                  <a:cubicBezTo>
                    <a:pt x="101" y="23"/>
                    <a:pt x="79" y="0"/>
                    <a:pt x="51" y="0"/>
                  </a:cubicBezTo>
                  <a:cubicBezTo>
                    <a:pt x="23" y="0"/>
                    <a:pt x="0" y="23"/>
                    <a:pt x="0" y="51"/>
                  </a:cubicBezTo>
                  <a:cubicBezTo>
                    <a:pt x="0" y="79"/>
                    <a:pt x="23" y="102"/>
                    <a:pt x="51" y="102"/>
                  </a:cubicBezTo>
                  <a:cubicBezTo>
                    <a:pt x="61" y="102"/>
                    <a:pt x="70" y="99"/>
                    <a:pt x="78" y="94"/>
                  </a:cubicBezTo>
                  <a:cubicBezTo>
                    <a:pt x="98" y="114"/>
                    <a:pt x="98" y="114"/>
                    <a:pt x="98" y="114"/>
                  </a:cubicBezTo>
                  <a:cubicBezTo>
                    <a:pt x="99" y="115"/>
                    <a:pt x="102" y="115"/>
                    <a:pt x="103" y="114"/>
                  </a:cubicBezTo>
                  <a:cubicBezTo>
                    <a:pt x="113" y="103"/>
                    <a:pt x="113" y="103"/>
                    <a:pt x="113" y="103"/>
                  </a:cubicBezTo>
                  <a:cubicBezTo>
                    <a:pt x="115" y="102"/>
                    <a:pt x="115" y="100"/>
                    <a:pt x="113" y="98"/>
                  </a:cubicBezTo>
                  <a:close/>
                  <a:moveTo>
                    <a:pt x="51" y="87"/>
                  </a:moveTo>
                  <a:cubicBezTo>
                    <a:pt x="31" y="87"/>
                    <a:pt x="14" y="71"/>
                    <a:pt x="14" y="51"/>
                  </a:cubicBezTo>
                  <a:cubicBezTo>
                    <a:pt x="14" y="31"/>
                    <a:pt x="31" y="15"/>
                    <a:pt x="51" y="15"/>
                  </a:cubicBezTo>
                  <a:cubicBezTo>
                    <a:pt x="71" y="15"/>
                    <a:pt x="87" y="31"/>
                    <a:pt x="87" y="51"/>
                  </a:cubicBezTo>
                  <a:cubicBezTo>
                    <a:pt x="87" y="71"/>
                    <a:pt x="71" y="87"/>
                    <a:pt x="51" y="87"/>
                  </a:cubicBezTo>
                  <a:close/>
                </a:path>
              </a:pathLst>
            </a:custGeom>
            <a:grpFill/>
            <a:ln w="9525">
              <a:noFill/>
              <a:round/>
              <a:headEnd/>
              <a:tailEnd/>
            </a:ln>
          </p:spPr>
          <p:txBody>
            <a:bodyPr/>
            <a:lstStyle/>
            <a:p>
              <a:pPr>
                <a:defRPr/>
              </a:pPr>
              <a:endParaRPr lang="en-US" sz="7200" dirty="0">
                <a:latin typeface="Lato Light" charset="0"/>
              </a:endParaRPr>
            </a:p>
          </p:txBody>
        </p:sp>
      </p:grpSp>
      <p:sp>
        <p:nvSpPr>
          <p:cNvPr id="29" name="Freeform 18"/>
          <p:cNvSpPr>
            <a:spLocks noEditPoints="1"/>
          </p:cNvSpPr>
          <p:nvPr/>
        </p:nvSpPr>
        <p:spPr bwMode="auto">
          <a:xfrm>
            <a:off x="14962683" y="7612186"/>
            <a:ext cx="555071" cy="753003"/>
          </a:xfrm>
          <a:custGeom>
            <a:avLst/>
            <a:gdLst>
              <a:gd name="T0" fmla="*/ 73 w 80"/>
              <a:gd name="T1" fmla="*/ 43 h 108"/>
              <a:gd name="T2" fmla="*/ 73 w 80"/>
              <a:gd name="T3" fmla="*/ 33 h 108"/>
              <a:gd name="T4" fmla="*/ 40 w 80"/>
              <a:gd name="T5" fmla="*/ 0 h 108"/>
              <a:gd name="T6" fmla="*/ 7 w 80"/>
              <a:gd name="T7" fmla="*/ 33 h 108"/>
              <a:gd name="T8" fmla="*/ 7 w 80"/>
              <a:gd name="T9" fmla="*/ 43 h 108"/>
              <a:gd name="T10" fmla="*/ 0 w 80"/>
              <a:gd name="T11" fmla="*/ 43 h 108"/>
              <a:gd name="T12" fmla="*/ 0 w 80"/>
              <a:gd name="T13" fmla="*/ 108 h 108"/>
              <a:gd name="T14" fmla="*/ 80 w 80"/>
              <a:gd name="T15" fmla="*/ 108 h 108"/>
              <a:gd name="T16" fmla="*/ 80 w 80"/>
              <a:gd name="T17" fmla="*/ 43 h 108"/>
              <a:gd name="T18" fmla="*/ 73 w 80"/>
              <a:gd name="T19" fmla="*/ 43 h 108"/>
              <a:gd name="T20" fmla="*/ 45 w 80"/>
              <a:gd name="T21" fmla="*/ 94 h 108"/>
              <a:gd name="T22" fmla="*/ 33 w 80"/>
              <a:gd name="T23" fmla="*/ 94 h 108"/>
              <a:gd name="T24" fmla="*/ 36 w 80"/>
              <a:gd name="T25" fmla="*/ 77 h 108"/>
              <a:gd name="T26" fmla="*/ 33 w 80"/>
              <a:gd name="T27" fmla="*/ 72 h 108"/>
              <a:gd name="T28" fmla="*/ 39 w 80"/>
              <a:gd name="T29" fmla="*/ 66 h 108"/>
              <a:gd name="T30" fmla="*/ 45 w 80"/>
              <a:gd name="T31" fmla="*/ 72 h 108"/>
              <a:gd name="T32" fmla="*/ 42 w 80"/>
              <a:gd name="T33" fmla="*/ 77 h 108"/>
              <a:gd name="T34" fmla="*/ 45 w 80"/>
              <a:gd name="T35" fmla="*/ 94 h 108"/>
              <a:gd name="T36" fmla="*/ 58 w 80"/>
              <a:gd name="T37" fmla="*/ 43 h 108"/>
              <a:gd name="T38" fmla="*/ 22 w 80"/>
              <a:gd name="T39" fmla="*/ 43 h 108"/>
              <a:gd name="T40" fmla="*/ 22 w 80"/>
              <a:gd name="T41" fmla="*/ 33 h 108"/>
              <a:gd name="T42" fmla="*/ 40 w 80"/>
              <a:gd name="T43" fmla="*/ 15 h 108"/>
              <a:gd name="T44" fmla="*/ 58 w 80"/>
              <a:gd name="T45" fmla="*/ 33 h 108"/>
              <a:gd name="T46" fmla="*/ 58 w 80"/>
              <a:gd name="T47" fmla="*/ 43 h 10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80" h="108">
                <a:moveTo>
                  <a:pt x="73" y="43"/>
                </a:moveTo>
                <a:cubicBezTo>
                  <a:pt x="73" y="33"/>
                  <a:pt x="73" y="33"/>
                  <a:pt x="73" y="33"/>
                </a:cubicBezTo>
                <a:cubicBezTo>
                  <a:pt x="73" y="15"/>
                  <a:pt x="58" y="0"/>
                  <a:pt x="40" y="0"/>
                </a:cubicBezTo>
                <a:cubicBezTo>
                  <a:pt x="22" y="0"/>
                  <a:pt x="7" y="15"/>
                  <a:pt x="7" y="33"/>
                </a:cubicBezTo>
                <a:cubicBezTo>
                  <a:pt x="7" y="43"/>
                  <a:pt x="7" y="43"/>
                  <a:pt x="7" y="43"/>
                </a:cubicBezTo>
                <a:cubicBezTo>
                  <a:pt x="0" y="43"/>
                  <a:pt x="0" y="43"/>
                  <a:pt x="0" y="43"/>
                </a:cubicBezTo>
                <a:cubicBezTo>
                  <a:pt x="0" y="108"/>
                  <a:pt x="0" y="108"/>
                  <a:pt x="0" y="108"/>
                </a:cubicBezTo>
                <a:cubicBezTo>
                  <a:pt x="80" y="108"/>
                  <a:pt x="80" y="108"/>
                  <a:pt x="80" y="108"/>
                </a:cubicBezTo>
                <a:cubicBezTo>
                  <a:pt x="80" y="43"/>
                  <a:pt x="80" y="43"/>
                  <a:pt x="80" y="43"/>
                </a:cubicBezTo>
                <a:lnTo>
                  <a:pt x="73" y="43"/>
                </a:lnTo>
                <a:close/>
                <a:moveTo>
                  <a:pt x="45" y="94"/>
                </a:moveTo>
                <a:cubicBezTo>
                  <a:pt x="33" y="94"/>
                  <a:pt x="33" y="94"/>
                  <a:pt x="33" y="94"/>
                </a:cubicBezTo>
                <a:cubicBezTo>
                  <a:pt x="36" y="77"/>
                  <a:pt x="36" y="77"/>
                  <a:pt x="36" y="77"/>
                </a:cubicBezTo>
                <a:cubicBezTo>
                  <a:pt x="34" y="76"/>
                  <a:pt x="33" y="74"/>
                  <a:pt x="33" y="72"/>
                </a:cubicBezTo>
                <a:cubicBezTo>
                  <a:pt x="33" y="69"/>
                  <a:pt x="36" y="66"/>
                  <a:pt x="39" y="66"/>
                </a:cubicBezTo>
                <a:cubicBezTo>
                  <a:pt x="42" y="66"/>
                  <a:pt x="45" y="69"/>
                  <a:pt x="45" y="72"/>
                </a:cubicBezTo>
                <a:cubicBezTo>
                  <a:pt x="45" y="74"/>
                  <a:pt x="44" y="76"/>
                  <a:pt x="42" y="77"/>
                </a:cubicBezTo>
                <a:lnTo>
                  <a:pt x="45" y="94"/>
                </a:lnTo>
                <a:close/>
                <a:moveTo>
                  <a:pt x="58" y="43"/>
                </a:moveTo>
                <a:cubicBezTo>
                  <a:pt x="22" y="43"/>
                  <a:pt x="22" y="43"/>
                  <a:pt x="22" y="43"/>
                </a:cubicBezTo>
                <a:cubicBezTo>
                  <a:pt x="22" y="33"/>
                  <a:pt x="22" y="33"/>
                  <a:pt x="22" y="33"/>
                </a:cubicBezTo>
                <a:cubicBezTo>
                  <a:pt x="22" y="23"/>
                  <a:pt x="30" y="15"/>
                  <a:pt x="40" y="15"/>
                </a:cubicBezTo>
                <a:cubicBezTo>
                  <a:pt x="50" y="15"/>
                  <a:pt x="58" y="23"/>
                  <a:pt x="58" y="33"/>
                </a:cubicBezTo>
                <a:lnTo>
                  <a:pt x="58" y="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7200" dirty="0">
              <a:latin typeface="Lato Light" charset="0"/>
            </a:endParaRPr>
          </a:p>
        </p:txBody>
      </p:sp>
      <p:sp>
        <p:nvSpPr>
          <p:cNvPr id="30" name="Freeform 37"/>
          <p:cNvSpPr>
            <a:spLocks/>
          </p:cNvSpPr>
          <p:nvPr/>
        </p:nvSpPr>
        <p:spPr bwMode="auto">
          <a:xfrm>
            <a:off x="10811822" y="7614482"/>
            <a:ext cx="787424" cy="714275"/>
          </a:xfrm>
          <a:custGeom>
            <a:avLst/>
            <a:gdLst>
              <a:gd name="T0" fmla="*/ 83 w 113"/>
              <a:gd name="T1" fmla="*/ 5 h 103"/>
              <a:gd name="T2" fmla="*/ 46 w 113"/>
              <a:gd name="T3" fmla="*/ 7 h 103"/>
              <a:gd name="T4" fmla="*/ 8 w 113"/>
              <a:gd name="T5" fmla="*/ 14 h 103"/>
              <a:gd name="T6" fmla="*/ 3 w 113"/>
              <a:gd name="T7" fmla="*/ 14 h 103"/>
              <a:gd name="T8" fmla="*/ 1 w 113"/>
              <a:gd name="T9" fmla="*/ 20 h 103"/>
              <a:gd name="T10" fmla="*/ 51 w 113"/>
              <a:gd name="T11" fmla="*/ 101 h 103"/>
              <a:gd name="T12" fmla="*/ 55 w 113"/>
              <a:gd name="T13" fmla="*/ 103 h 103"/>
              <a:gd name="T14" fmla="*/ 58 w 113"/>
              <a:gd name="T15" fmla="*/ 102 h 103"/>
              <a:gd name="T16" fmla="*/ 59 w 113"/>
              <a:gd name="T17" fmla="*/ 96 h 103"/>
              <a:gd name="T18" fmla="*/ 37 w 113"/>
              <a:gd name="T19" fmla="*/ 60 h 103"/>
              <a:gd name="T20" fmla="*/ 75 w 113"/>
              <a:gd name="T21" fmla="*/ 54 h 103"/>
              <a:gd name="T22" fmla="*/ 113 w 113"/>
              <a:gd name="T23" fmla="*/ 51 h 103"/>
              <a:gd name="T24" fmla="*/ 83 w 113"/>
              <a:gd name="T25" fmla="*/ 5 h 10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13" h="103">
                <a:moveTo>
                  <a:pt x="83" y="5"/>
                </a:moveTo>
                <a:cubicBezTo>
                  <a:pt x="83" y="5"/>
                  <a:pt x="65" y="14"/>
                  <a:pt x="46" y="7"/>
                </a:cubicBezTo>
                <a:cubicBezTo>
                  <a:pt x="26" y="0"/>
                  <a:pt x="16" y="3"/>
                  <a:pt x="8" y="14"/>
                </a:cubicBezTo>
                <a:cubicBezTo>
                  <a:pt x="6" y="13"/>
                  <a:pt x="4" y="13"/>
                  <a:pt x="3" y="14"/>
                </a:cubicBezTo>
                <a:cubicBezTo>
                  <a:pt x="1" y="15"/>
                  <a:pt x="0" y="18"/>
                  <a:pt x="1" y="20"/>
                </a:cubicBezTo>
                <a:cubicBezTo>
                  <a:pt x="51" y="101"/>
                  <a:pt x="51" y="101"/>
                  <a:pt x="51" y="101"/>
                </a:cubicBezTo>
                <a:cubicBezTo>
                  <a:pt x="52" y="102"/>
                  <a:pt x="53" y="103"/>
                  <a:pt x="55" y="103"/>
                </a:cubicBezTo>
                <a:cubicBezTo>
                  <a:pt x="56" y="103"/>
                  <a:pt x="57" y="103"/>
                  <a:pt x="58" y="102"/>
                </a:cubicBezTo>
                <a:cubicBezTo>
                  <a:pt x="60" y="101"/>
                  <a:pt x="61" y="98"/>
                  <a:pt x="59" y="96"/>
                </a:cubicBezTo>
                <a:cubicBezTo>
                  <a:pt x="37" y="60"/>
                  <a:pt x="37" y="60"/>
                  <a:pt x="37" y="60"/>
                </a:cubicBezTo>
                <a:cubicBezTo>
                  <a:pt x="46" y="49"/>
                  <a:pt x="55" y="46"/>
                  <a:pt x="75" y="54"/>
                </a:cubicBezTo>
                <a:cubicBezTo>
                  <a:pt x="94" y="60"/>
                  <a:pt x="113" y="51"/>
                  <a:pt x="113" y="51"/>
                </a:cubicBezTo>
                <a:lnTo>
                  <a:pt x="8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7200" dirty="0">
              <a:latin typeface="Lato Light" charset="0"/>
            </a:endParaRPr>
          </a:p>
        </p:txBody>
      </p:sp>
      <p:sp>
        <p:nvSpPr>
          <p:cNvPr id="31" name="TextBox 30"/>
          <p:cNvSpPr txBox="1"/>
          <p:nvPr/>
        </p:nvSpPr>
        <p:spPr>
          <a:xfrm>
            <a:off x="3585822" y="5283838"/>
            <a:ext cx="11069176" cy="810478"/>
          </a:xfrm>
          <a:prstGeom prst="rect">
            <a:avLst/>
          </a:prstGeom>
          <a:noFill/>
        </p:spPr>
        <p:txBody>
          <a:bodyPr wrap="square" rtlCol="0">
            <a:spAutoFit/>
          </a:bodyPr>
          <a:lstStyle/>
          <a:p>
            <a:pPr algn="ctr">
              <a:lnSpc>
                <a:spcPts val="2761"/>
              </a:lnSpc>
            </a:pPr>
            <a:r>
              <a:rPr lang="en-US" sz="2401" dirty="0">
                <a:solidFill>
                  <a:schemeClr val="bg1"/>
                </a:solidFill>
                <a:latin typeface="Lato Light" charset="0"/>
                <a:ea typeface="Lato Light" charset="0"/>
                <a:cs typeface="Lato Light" charset="0"/>
              </a:rPr>
              <a:t>First: What is a Fast-Fish? Alive or dead a fish is technically fast, when it is connected with an occupied ship or boat, by any medium at all controllable by the.</a:t>
            </a:r>
          </a:p>
        </p:txBody>
      </p:sp>
      <p:sp>
        <p:nvSpPr>
          <p:cNvPr id="32" name="TextBox 31"/>
          <p:cNvSpPr txBox="1"/>
          <p:nvPr/>
        </p:nvSpPr>
        <p:spPr>
          <a:xfrm>
            <a:off x="2426459" y="9468623"/>
            <a:ext cx="1212191" cy="507960"/>
          </a:xfrm>
          <a:prstGeom prst="rect">
            <a:avLst/>
          </a:prstGeom>
          <a:noFill/>
        </p:spPr>
        <p:txBody>
          <a:bodyPr wrap="none" rtlCol="0">
            <a:spAutoFit/>
          </a:bodyPr>
          <a:lstStyle/>
          <a:p>
            <a:pPr algn="ctr"/>
            <a:r>
              <a:rPr lang="en-US" sz="2701" b="1">
                <a:solidFill>
                  <a:schemeClr val="bg1"/>
                </a:solidFill>
                <a:latin typeface="Lato Black" charset="0"/>
                <a:ea typeface="Lato Black" charset="0"/>
                <a:cs typeface="Lato Black" charset="0"/>
              </a:rPr>
              <a:t>Target</a:t>
            </a:r>
            <a:endParaRPr lang="en-US" sz="2701" b="1" dirty="0">
              <a:solidFill>
                <a:schemeClr val="bg1"/>
              </a:solidFill>
              <a:latin typeface="Lato Black" charset="0"/>
              <a:ea typeface="Lato Black" charset="0"/>
              <a:cs typeface="Lato Black" charset="0"/>
            </a:endParaRPr>
          </a:p>
        </p:txBody>
      </p:sp>
      <p:sp>
        <p:nvSpPr>
          <p:cNvPr id="33" name="TextBox 32"/>
          <p:cNvSpPr txBox="1"/>
          <p:nvPr/>
        </p:nvSpPr>
        <p:spPr>
          <a:xfrm>
            <a:off x="6307378" y="9468623"/>
            <a:ext cx="1614545" cy="507960"/>
          </a:xfrm>
          <a:prstGeom prst="rect">
            <a:avLst/>
          </a:prstGeom>
          <a:noFill/>
        </p:spPr>
        <p:txBody>
          <a:bodyPr wrap="none" rtlCol="0">
            <a:spAutoFit/>
          </a:bodyPr>
          <a:lstStyle/>
          <a:p>
            <a:pPr algn="ctr"/>
            <a:r>
              <a:rPr lang="en-US" sz="2701" b="1" dirty="0">
                <a:solidFill>
                  <a:schemeClr val="bg1"/>
                </a:solidFill>
                <a:latin typeface="Lato Black" charset="0"/>
                <a:ea typeface="Lato Black" charset="0"/>
                <a:cs typeface="Lato Black" charset="0"/>
              </a:rPr>
              <a:t>Research</a:t>
            </a:r>
          </a:p>
        </p:txBody>
      </p:sp>
      <p:sp>
        <p:nvSpPr>
          <p:cNvPr id="34" name="TextBox 33"/>
          <p:cNvSpPr txBox="1"/>
          <p:nvPr/>
        </p:nvSpPr>
        <p:spPr>
          <a:xfrm>
            <a:off x="10657103" y="9468623"/>
            <a:ext cx="1059906" cy="507960"/>
          </a:xfrm>
          <a:prstGeom prst="rect">
            <a:avLst/>
          </a:prstGeom>
          <a:noFill/>
        </p:spPr>
        <p:txBody>
          <a:bodyPr wrap="none" rtlCol="0">
            <a:spAutoFit/>
          </a:bodyPr>
          <a:lstStyle/>
          <a:p>
            <a:pPr algn="ctr"/>
            <a:r>
              <a:rPr lang="en-US" sz="2701" b="1">
                <a:solidFill>
                  <a:schemeClr val="bg1"/>
                </a:solidFill>
                <a:latin typeface="Lato Black" charset="0"/>
                <a:ea typeface="Lato Black" charset="0"/>
                <a:cs typeface="Lato Black" charset="0"/>
              </a:rPr>
              <a:t>Goals</a:t>
            </a:r>
            <a:endParaRPr lang="en-US" sz="2701" b="1" dirty="0">
              <a:solidFill>
                <a:schemeClr val="bg1"/>
              </a:solidFill>
              <a:latin typeface="Lato Black" charset="0"/>
              <a:ea typeface="Lato Black" charset="0"/>
              <a:cs typeface="Lato Black" charset="0"/>
            </a:endParaRPr>
          </a:p>
        </p:txBody>
      </p:sp>
      <p:sp>
        <p:nvSpPr>
          <p:cNvPr id="35" name="TextBox 34"/>
          <p:cNvSpPr txBox="1"/>
          <p:nvPr/>
        </p:nvSpPr>
        <p:spPr>
          <a:xfrm>
            <a:off x="14523460" y="9468623"/>
            <a:ext cx="1471878" cy="507960"/>
          </a:xfrm>
          <a:prstGeom prst="rect">
            <a:avLst/>
          </a:prstGeom>
          <a:noFill/>
        </p:spPr>
        <p:txBody>
          <a:bodyPr wrap="none" rtlCol="0">
            <a:spAutoFit/>
          </a:bodyPr>
          <a:lstStyle/>
          <a:p>
            <a:pPr algn="ctr"/>
            <a:r>
              <a:rPr lang="en-US" sz="2701" b="1">
                <a:solidFill>
                  <a:schemeClr val="bg1"/>
                </a:solidFill>
                <a:latin typeface="Lato Black" charset="0"/>
                <a:ea typeface="Lato Black" charset="0"/>
                <a:cs typeface="Lato Black" charset="0"/>
              </a:rPr>
              <a:t>Security</a:t>
            </a:r>
            <a:endParaRPr lang="en-US" sz="2701" b="1" dirty="0">
              <a:solidFill>
                <a:schemeClr val="bg1"/>
              </a:solidFill>
              <a:latin typeface="Lato Black" charset="0"/>
              <a:ea typeface="Lato Black" charset="0"/>
              <a:cs typeface="Lato Black" charset="0"/>
            </a:endParaRPr>
          </a:p>
        </p:txBody>
      </p:sp>
    </p:spTree>
    <p:extLst>
      <p:ext uri="{BB962C8B-B14F-4D97-AF65-F5344CB8AC3E}">
        <p14:creationId xmlns:p14="http://schemas.microsoft.com/office/powerpoint/2010/main" val="5326706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31348" y="1713160"/>
            <a:ext cx="7956653" cy="10289680"/>
          </a:xfrm>
          <a:prstGeom prst="rect">
            <a:avLst/>
          </a:prstGeom>
          <a:solidFill>
            <a:srgbClr val="414E5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aphicFrame>
        <p:nvGraphicFramePr>
          <p:cNvPr id="23" name="Chart 22"/>
          <p:cNvGraphicFramePr/>
          <p:nvPr>
            <p:extLst>
              <p:ext uri="{D42A27DB-BD31-4B8C-83A1-F6EECF244321}">
                <p14:modId xmlns:p14="http://schemas.microsoft.com/office/powerpoint/2010/main" val="2082735328"/>
              </p:ext>
            </p:extLst>
          </p:nvPr>
        </p:nvGraphicFramePr>
        <p:xfrm>
          <a:off x="1651096" y="4956579"/>
          <a:ext cx="3560996" cy="352574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7" name="Chart 26"/>
          <p:cNvGraphicFramePr/>
          <p:nvPr>
            <p:extLst>
              <p:ext uri="{D42A27DB-BD31-4B8C-83A1-F6EECF244321}">
                <p14:modId xmlns:p14="http://schemas.microsoft.com/office/powerpoint/2010/main" val="76810012"/>
              </p:ext>
            </p:extLst>
          </p:nvPr>
        </p:nvGraphicFramePr>
        <p:xfrm>
          <a:off x="5468674" y="4956579"/>
          <a:ext cx="3560996" cy="3525746"/>
        </p:xfrm>
        <a:graphic>
          <a:graphicData uri="http://schemas.openxmlformats.org/drawingml/2006/chart">
            <c:chart xmlns:c="http://schemas.openxmlformats.org/drawingml/2006/chart" xmlns:r="http://schemas.openxmlformats.org/officeDocument/2006/relationships" r:id="rId3"/>
          </a:graphicData>
        </a:graphic>
      </p:graphicFrame>
      <p:sp>
        <p:nvSpPr>
          <p:cNvPr id="24" name="Oval 23"/>
          <p:cNvSpPr/>
          <p:nvPr/>
        </p:nvSpPr>
        <p:spPr>
          <a:xfrm>
            <a:off x="1999154" y="5287013"/>
            <a:ext cx="2864879" cy="2864877"/>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29" name="Oval 28"/>
          <p:cNvSpPr/>
          <p:nvPr/>
        </p:nvSpPr>
        <p:spPr>
          <a:xfrm>
            <a:off x="5816732" y="5287013"/>
            <a:ext cx="2864879" cy="2864877"/>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25" name="TextBox 24"/>
          <p:cNvSpPr txBox="1"/>
          <p:nvPr/>
        </p:nvSpPr>
        <p:spPr>
          <a:xfrm>
            <a:off x="1864363" y="6226418"/>
            <a:ext cx="3191917" cy="946557"/>
          </a:xfrm>
          <a:prstGeom prst="rect">
            <a:avLst/>
          </a:prstGeom>
          <a:noFill/>
        </p:spPr>
        <p:txBody>
          <a:bodyPr wrap="square" lIns="182895" tIns="91448" rIns="182895" bIns="91448" rtlCol="0">
            <a:spAutoFit/>
          </a:bodyPr>
          <a:lstStyle/>
          <a:p>
            <a:pPr algn="ctr"/>
            <a:r>
              <a:rPr lang="en-US" sz="4951" dirty="0">
                <a:latin typeface="Lato Light" charset="0"/>
                <a:ea typeface="Lato Light" charset="0"/>
                <a:cs typeface="Lato Light" charset="0"/>
              </a:rPr>
              <a:t>75%</a:t>
            </a:r>
            <a:endParaRPr lang="en-US" sz="3601" dirty="0">
              <a:latin typeface="Lato Light" charset="0"/>
              <a:ea typeface="Lato Light" charset="0"/>
              <a:cs typeface="Lato Light" charset="0"/>
            </a:endParaRPr>
          </a:p>
        </p:txBody>
      </p:sp>
      <p:sp>
        <p:nvSpPr>
          <p:cNvPr id="30" name="TextBox 29"/>
          <p:cNvSpPr txBox="1"/>
          <p:nvPr/>
        </p:nvSpPr>
        <p:spPr>
          <a:xfrm>
            <a:off x="5681943" y="6226420"/>
            <a:ext cx="3191917" cy="946557"/>
          </a:xfrm>
          <a:prstGeom prst="rect">
            <a:avLst/>
          </a:prstGeom>
          <a:noFill/>
        </p:spPr>
        <p:txBody>
          <a:bodyPr wrap="square" lIns="182895" tIns="91448" rIns="182895" bIns="91448" rtlCol="0">
            <a:spAutoFit/>
          </a:bodyPr>
          <a:lstStyle/>
          <a:p>
            <a:pPr algn="ctr"/>
            <a:r>
              <a:rPr lang="en-US" sz="4951" dirty="0">
                <a:latin typeface="Lato Light" charset="0"/>
                <a:ea typeface="Lato Light" charset="0"/>
                <a:cs typeface="Lato Light" charset="0"/>
              </a:rPr>
              <a:t>50%</a:t>
            </a:r>
            <a:endParaRPr lang="en-US" sz="3601" dirty="0">
              <a:latin typeface="Lato Light" charset="0"/>
              <a:ea typeface="Lato Light" charset="0"/>
              <a:cs typeface="Lato Light" charset="0"/>
            </a:endParaRPr>
          </a:p>
        </p:txBody>
      </p:sp>
      <p:sp>
        <p:nvSpPr>
          <p:cNvPr id="18" name="TextBox 17"/>
          <p:cNvSpPr txBox="1"/>
          <p:nvPr/>
        </p:nvSpPr>
        <p:spPr>
          <a:xfrm>
            <a:off x="1691531" y="9559150"/>
            <a:ext cx="3444834" cy="1338828"/>
          </a:xfrm>
          <a:prstGeom prst="rect">
            <a:avLst/>
          </a:prstGeom>
          <a:noFill/>
        </p:spPr>
        <p:txBody>
          <a:bodyPr wrap="square" rtlCol="0">
            <a:spAutoFit/>
          </a:bodyPr>
          <a:lstStyle/>
          <a:p>
            <a:pPr algn="ctr">
              <a:lnSpc>
                <a:spcPct val="150000"/>
              </a:lnSpc>
            </a:pPr>
            <a:r>
              <a:rPr lang="en-US" sz="1800" dirty="0">
                <a:latin typeface="Lato Light" charset="0"/>
                <a:ea typeface="Lato Light" charset="0"/>
                <a:cs typeface="Lato Light" charset="0"/>
              </a:rPr>
              <a:t>but the commentaries of the whale men themselves sometimes consist in hard words</a:t>
            </a:r>
          </a:p>
        </p:txBody>
      </p:sp>
      <p:sp>
        <p:nvSpPr>
          <p:cNvPr id="19" name="TextBox 18"/>
          <p:cNvSpPr txBox="1"/>
          <p:nvPr/>
        </p:nvSpPr>
        <p:spPr>
          <a:xfrm>
            <a:off x="2166642" y="8991190"/>
            <a:ext cx="2480166" cy="507960"/>
          </a:xfrm>
          <a:prstGeom prst="rect">
            <a:avLst/>
          </a:prstGeom>
          <a:noFill/>
        </p:spPr>
        <p:txBody>
          <a:bodyPr wrap="none" rtlCol="0">
            <a:spAutoFit/>
          </a:bodyPr>
          <a:lstStyle/>
          <a:p>
            <a:pPr algn="ctr"/>
            <a:r>
              <a:rPr lang="en-US" sz="2701" b="1" dirty="0">
                <a:latin typeface="Lato Black" charset="0"/>
                <a:ea typeface="Lato Black" charset="0"/>
                <a:cs typeface="Lato Black" charset="0"/>
              </a:rPr>
              <a:t>Element Name</a:t>
            </a:r>
          </a:p>
        </p:txBody>
      </p:sp>
      <p:sp>
        <p:nvSpPr>
          <p:cNvPr id="22" name="TextBox 21"/>
          <p:cNvSpPr txBox="1"/>
          <p:nvPr/>
        </p:nvSpPr>
        <p:spPr>
          <a:xfrm>
            <a:off x="5563669" y="9559150"/>
            <a:ext cx="3444834" cy="1338828"/>
          </a:xfrm>
          <a:prstGeom prst="rect">
            <a:avLst/>
          </a:prstGeom>
          <a:noFill/>
        </p:spPr>
        <p:txBody>
          <a:bodyPr wrap="square" rtlCol="0">
            <a:spAutoFit/>
          </a:bodyPr>
          <a:lstStyle/>
          <a:p>
            <a:pPr algn="ctr">
              <a:lnSpc>
                <a:spcPct val="150000"/>
              </a:lnSpc>
            </a:pPr>
            <a:r>
              <a:rPr lang="en-US" sz="1800" dirty="0">
                <a:latin typeface="Lato Light" charset="0"/>
                <a:ea typeface="Lato Light" charset="0"/>
                <a:cs typeface="Lato Light" charset="0"/>
              </a:rPr>
              <a:t>but the commentaries of the whale men themselves sometimes consist in hard words</a:t>
            </a:r>
          </a:p>
        </p:txBody>
      </p:sp>
      <p:sp>
        <p:nvSpPr>
          <p:cNvPr id="26" name="TextBox 25"/>
          <p:cNvSpPr txBox="1"/>
          <p:nvPr/>
        </p:nvSpPr>
        <p:spPr>
          <a:xfrm>
            <a:off x="6038780" y="8991191"/>
            <a:ext cx="2480166" cy="507960"/>
          </a:xfrm>
          <a:prstGeom prst="rect">
            <a:avLst/>
          </a:prstGeom>
          <a:noFill/>
        </p:spPr>
        <p:txBody>
          <a:bodyPr wrap="none" rtlCol="0">
            <a:spAutoFit/>
          </a:bodyPr>
          <a:lstStyle/>
          <a:p>
            <a:pPr algn="ctr"/>
            <a:r>
              <a:rPr lang="en-US" sz="2701" b="1" dirty="0">
                <a:latin typeface="Lato Black" charset="0"/>
                <a:ea typeface="Lato Black" charset="0"/>
                <a:cs typeface="Lato Black" charset="0"/>
              </a:rPr>
              <a:t>Element Name</a:t>
            </a:r>
          </a:p>
        </p:txBody>
      </p:sp>
      <p:sp>
        <p:nvSpPr>
          <p:cNvPr id="46" name="TextBox 45"/>
          <p:cNvSpPr txBox="1"/>
          <p:nvPr/>
        </p:nvSpPr>
        <p:spPr>
          <a:xfrm>
            <a:off x="2660742" y="1886583"/>
            <a:ext cx="5282215"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Analytics Charts</a:t>
            </a:r>
          </a:p>
        </p:txBody>
      </p:sp>
      <p:sp>
        <p:nvSpPr>
          <p:cNvPr id="47" name="TextBox 46"/>
          <p:cNvSpPr txBox="1"/>
          <p:nvPr/>
        </p:nvSpPr>
        <p:spPr>
          <a:xfrm>
            <a:off x="1212467" y="2861307"/>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sp>
        <p:nvSpPr>
          <p:cNvPr id="4" name="Picture Placeholder 3"/>
          <p:cNvSpPr>
            <a:spLocks noGrp="1"/>
          </p:cNvSpPr>
          <p:nvPr>
            <p:ph type="pic" sz="quarter" idx="14"/>
          </p:nvPr>
        </p:nvSpPr>
        <p:spPr/>
      </p:sp>
    </p:spTree>
    <p:extLst>
      <p:ext uri="{BB962C8B-B14F-4D97-AF65-F5344CB8AC3E}">
        <p14:creationId xmlns:p14="http://schemas.microsoft.com/office/powerpoint/2010/main" val="702981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713160"/>
            <a:ext cx="7956653" cy="10289680"/>
          </a:xfrm>
          <a:prstGeom prst="rect">
            <a:avLst/>
          </a:prstGeom>
          <a:solidFill>
            <a:srgbClr val="414E5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6" name="TextBox 45"/>
          <p:cNvSpPr txBox="1"/>
          <p:nvPr/>
        </p:nvSpPr>
        <p:spPr>
          <a:xfrm>
            <a:off x="10480844" y="1870364"/>
            <a:ext cx="5282215"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Analytics Charts</a:t>
            </a:r>
          </a:p>
        </p:txBody>
      </p:sp>
      <p:sp>
        <p:nvSpPr>
          <p:cNvPr id="47" name="TextBox 46"/>
          <p:cNvSpPr txBox="1"/>
          <p:nvPr/>
        </p:nvSpPr>
        <p:spPr>
          <a:xfrm>
            <a:off x="9032570" y="2845090"/>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graphicFrame>
        <p:nvGraphicFramePr>
          <p:cNvPr id="20" name="Chart 19"/>
          <p:cNvGraphicFramePr/>
          <p:nvPr>
            <p:extLst>
              <p:ext uri="{D42A27DB-BD31-4B8C-83A1-F6EECF244321}">
                <p14:modId xmlns:p14="http://schemas.microsoft.com/office/powerpoint/2010/main" val="849580744"/>
              </p:ext>
            </p:extLst>
          </p:nvPr>
        </p:nvGraphicFramePr>
        <p:xfrm>
          <a:off x="9437993" y="4294421"/>
          <a:ext cx="7319487" cy="6390935"/>
        </p:xfrm>
        <a:graphic>
          <a:graphicData uri="http://schemas.openxmlformats.org/drawingml/2006/chart">
            <c:chart xmlns:c="http://schemas.openxmlformats.org/drawingml/2006/chart" xmlns:r="http://schemas.openxmlformats.org/officeDocument/2006/relationships" r:id="rId2"/>
          </a:graphicData>
        </a:graphic>
      </p:graphicFrame>
      <p:sp>
        <p:nvSpPr>
          <p:cNvPr id="21" name="Oval 20"/>
          <p:cNvSpPr/>
          <p:nvPr/>
        </p:nvSpPr>
        <p:spPr>
          <a:xfrm>
            <a:off x="9820124" y="11037522"/>
            <a:ext cx="230434" cy="2304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1"/>
          </a:p>
        </p:txBody>
      </p:sp>
      <p:sp>
        <p:nvSpPr>
          <p:cNvPr id="28" name="TextBox 27"/>
          <p:cNvSpPr txBox="1"/>
          <p:nvPr/>
        </p:nvSpPr>
        <p:spPr>
          <a:xfrm>
            <a:off x="10171887" y="10963477"/>
            <a:ext cx="1460656" cy="323165"/>
          </a:xfrm>
          <a:prstGeom prst="rect">
            <a:avLst/>
          </a:prstGeom>
          <a:noFill/>
        </p:spPr>
        <p:txBody>
          <a:bodyPr wrap="none" rtlCol="0">
            <a:spAutoFit/>
          </a:bodyPr>
          <a:lstStyle/>
          <a:p>
            <a:r>
              <a:rPr lang="en-US" sz="1500" b="1" dirty="0">
                <a:latin typeface="Lato Black" charset="0"/>
                <a:ea typeface="Lato Black" charset="0"/>
                <a:cs typeface="Lato Black" charset="0"/>
              </a:rPr>
              <a:t>Element Name</a:t>
            </a:r>
          </a:p>
        </p:txBody>
      </p:sp>
      <p:sp>
        <p:nvSpPr>
          <p:cNvPr id="31" name="Oval 30"/>
          <p:cNvSpPr/>
          <p:nvPr/>
        </p:nvSpPr>
        <p:spPr>
          <a:xfrm>
            <a:off x="12121838" y="11037522"/>
            <a:ext cx="230434" cy="2304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1"/>
          </a:p>
        </p:txBody>
      </p:sp>
      <p:sp>
        <p:nvSpPr>
          <p:cNvPr id="32" name="TextBox 31"/>
          <p:cNvSpPr txBox="1"/>
          <p:nvPr/>
        </p:nvSpPr>
        <p:spPr>
          <a:xfrm>
            <a:off x="12473601" y="10963477"/>
            <a:ext cx="1460656" cy="323165"/>
          </a:xfrm>
          <a:prstGeom prst="rect">
            <a:avLst/>
          </a:prstGeom>
          <a:noFill/>
        </p:spPr>
        <p:txBody>
          <a:bodyPr wrap="none" rtlCol="0">
            <a:spAutoFit/>
          </a:bodyPr>
          <a:lstStyle/>
          <a:p>
            <a:r>
              <a:rPr lang="en-US" sz="1500" b="1" dirty="0">
                <a:latin typeface="Lato Black" charset="0"/>
                <a:ea typeface="Lato Black" charset="0"/>
                <a:cs typeface="Lato Black" charset="0"/>
              </a:rPr>
              <a:t>Element Name</a:t>
            </a:r>
          </a:p>
        </p:txBody>
      </p:sp>
      <p:sp>
        <p:nvSpPr>
          <p:cNvPr id="33" name="Oval 32"/>
          <p:cNvSpPr/>
          <p:nvPr/>
        </p:nvSpPr>
        <p:spPr>
          <a:xfrm>
            <a:off x="14775315" y="11037522"/>
            <a:ext cx="230434" cy="2304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1"/>
          </a:p>
        </p:txBody>
      </p:sp>
      <p:sp>
        <p:nvSpPr>
          <p:cNvPr id="34" name="TextBox 33"/>
          <p:cNvSpPr txBox="1"/>
          <p:nvPr/>
        </p:nvSpPr>
        <p:spPr>
          <a:xfrm>
            <a:off x="15127078" y="10963477"/>
            <a:ext cx="1460656" cy="323165"/>
          </a:xfrm>
          <a:prstGeom prst="rect">
            <a:avLst/>
          </a:prstGeom>
          <a:noFill/>
        </p:spPr>
        <p:txBody>
          <a:bodyPr wrap="none" rtlCol="0">
            <a:spAutoFit/>
          </a:bodyPr>
          <a:lstStyle/>
          <a:p>
            <a:r>
              <a:rPr lang="en-US" sz="1500" b="1" dirty="0">
                <a:latin typeface="Lato Black" charset="0"/>
                <a:ea typeface="Lato Black" charset="0"/>
                <a:cs typeface="Lato Black" charset="0"/>
              </a:rPr>
              <a:t>Element Name</a:t>
            </a:r>
          </a:p>
        </p:txBody>
      </p:sp>
      <p:sp>
        <p:nvSpPr>
          <p:cNvPr id="3" name="Picture Placeholder 2"/>
          <p:cNvSpPr>
            <a:spLocks noGrp="1"/>
          </p:cNvSpPr>
          <p:nvPr>
            <p:ph type="pic" sz="quarter" idx="14"/>
          </p:nvPr>
        </p:nvSpPr>
        <p:spPr/>
      </p:sp>
    </p:spTree>
    <p:extLst>
      <p:ext uri="{BB962C8B-B14F-4D97-AF65-F5344CB8AC3E}">
        <p14:creationId xmlns:p14="http://schemas.microsoft.com/office/powerpoint/2010/main" val="19912410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Chart 22"/>
          <p:cNvGraphicFramePr/>
          <p:nvPr>
            <p:extLst>
              <p:ext uri="{D42A27DB-BD31-4B8C-83A1-F6EECF244321}">
                <p14:modId xmlns:p14="http://schemas.microsoft.com/office/powerpoint/2010/main" val="281276174"/>
              </p:ext>
            </p:extLst>
          </p:nvPr>
        </p:nvGraphicFramePr>
        <p:xfrm>
          <a:off x="557637" y="5101479"/>
          <a:ext cx="7986022" cy="4982831"/>
        </p:xfrm>
        <a:graphic>
          <a:graphicData uri="http://schemas.openxmlformats.org/drawingml/2006/chart">
            <c:chart xmlns:c="http://schemas.openxmlformats.org/drawingml/2006/chart" xmlns:r="http://schemas.openxmlformats.org/officeDocument/2006/relationships" r:id="rId2"/>
          </a:graphicData>
        </a:graphic>
      </p:graphicFrame>
      <p:sp>
        <p:nvSpPr>
          <p:cNvPr id="24" name="TextBox 23"/>
          <p:cNvSpPr txBox="1"/>
          <p:nvPr/>
        </p:nvSpPr>
        <p:spPr>
          <a:xfrm>
            <a:off x="4860242" y="1871652"/>
            <a:ext cx="8582799"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Statistics around the world</a:t>
            </a:r>
          </a:p>
        </p:txBody>
      </p:sp>
      <p:sp>
        <p:nvSpPr>
          <p:cNvPr id="25" name="TextBox 24"/>
          <p:cNvSpPr txBox="1"/>
          <p:nvPr/>
        </p:nvSpPr>
        <p:spPr>
          <a:xfrm>
            <a:off x="4999895" y="2846378"/>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graphicFrame>
        <p:nvGraphicFramePr>
          <p:cNvPr id="27" name="Table 1993"/>
          <p:cNvGraphicFramePr/>
          <p:nvPr>
            <p:extLst>
              <p:ext uri="{D42A27DB-BD31-4B8C-83A1-F6EECF244321}">
                <p14:modId xmlns:p14="http://schemas.microsoft.com/office/powerpoint/2010/main" val="1646824656"/>
              </p:ext>
            </p:extLst>
          </p:nvPr>
        </p:nvGraphicFramePr>
        <p:xfrm>
          <a:off x="9144000" y="5100522"/>
          <a:ext cx="7945920" cy="5550235"/>
        </p:xfrm>
        <a:graphic>
          <a:graphicData uri="http://schemas.openxmlformats.org/drawingml/2006/table">
            <a:tbl>
              <a:tblPr firstRow="1" firstCol="1" lastRow="1" bandRow="1">
                <a:tableStyleId>{9D7B26C5-4107-4FEC-AEDC-1716B250A1EF}</a:tableStyleId>
              </a:tblPr>
              <a:tblGrid>
                <a:gridCol w="1986480"/>
                <a:gridCol w="1986480"/>
                <a:gridCol w="1986480"/>
                <a:gridCol w="1986480"/>
              </a:tblGrid>
              <a:tr h="942170">
                <a:tc>
                  <a:txBody>
                    <a:bodyPr/>
                    <a:lstStyle/>
                    <a:p>
                      <a:pPr lvl="0" algn="ctr" defTabSz="914400">
                        <a:defRPr sz="3600" spc="0">
                          <a:latin typeface="Rajdhani"/>
                          <a:ea typeface="Rajdhani"/>
                          <a:cs typeface="Rajdhani"/>
                          <a:sym typeface="Rajdhani"/>
                        </a:defRPr>
                      </a:pPr>
                      <a:endParaRPr sz="1800" b="0" i="0" dirty="0">
                        <a:solidFill>
                          <a:schemeClr val="bg1"/>
                        </a:solidFill>
                        <a:latin typeface="Lato" charset="0"/>
                        <a:ea typeface="Lato" charset="0"/>
                        <a:cs typeface="Lato" charset="0"/>
                      </a:endParaRPr>
                    </a:p>
                  </a:txBody>
                  <a:tcPr marL="37014" marR="37014" marT="37024" marB="37024" anchor="ctr" horzOverflow="overflow">
                    <a:solidFill>
                      <a:srgbClr val="414E5E"/>
                    </a:solidFill>
                  </a:tcPr>
                </a:tc>
                <a:tc>
                  <a:txBody>
                    <a:bodyPr/>
                    <a:lstStyle/>
                    <a:p>
                      <a:pPr lvl="0" algn="ctr" defTabSz="914400">
                        <a:defRPr sz="1800" b="0" spc="0">
                          <a:solidFill>
                            <a:srgbClr val="000000"/>
                          </a:solidFill>
                        </a:defRPr>
                      </a:pPr>
                      <a:r>
                        <a:rPr lang="en-US" sz="1500" b="0" i="0" dirty="0" smtClean="0">
                          <a:solidFill>
                            <a:schemeClr val="bg1"/>
                          </a:solidFill>
                          <a:latin typeface="Lato" charset="0"/>
                          <a:ea typeface="Lato" charset="0"/>
                          <a:cs typeface="Lato" charset="0"/>
                          <a:sym typeface="Rajdhani"/>
                        </a:rPr>
                        <a:t>Column One</a:t>
                      </a:r>
                      <a:endParaRPr lang="en-US" sz="1500" b="0" i="0" dirty="0">
                        <a:solidFill>
                          <a:schemeClr val="bg1"/>
                        </a:solidFill>
                        <a:latin typeface="Lato" charset="0"/>
                        <a:ea typeface="Lato" charset="0"/>
                        <a:cs typeface="Lato" charset="0"/>
                        <a:sym typeface="Rajdhani"/>
                      </a:endParaRPr>
                    </a:p>
                  </a:txBody>
                  <a:tcPr marL="37014" marR="37014" marT="37024" marB="37024" anchor="ctr" horzOverflow="overflow">
                    <a:solidFill>
                      <a:srgbClr val="414E5E"/>
                    </a:solidFill>
                  </a:tcPr>
                </a:tc>
                <a:tc>
                  <a:txBody>
                    <a:bodyPr/>
                    <a:lstStyle/>
                    <a:p>
                      <a:pPr lvl="0" algn="ctr" defTabSz="914400">
                        <a:defRPr sz="1800" b="0" spc="0">
                          <a:solidFill>
                            <a:srgbClr val="000000"/>
                          </a:solidFill>
                        </a:defRPr>
                      </a:pPr>
                      <a:r>
                        <a:rPr lang="en-US" sz="1500" b="0" i="0" dirty="0" smtClean="0">
                          <a:solidFill>
                            <a:schemeClr val="bg1"/>
                          </a:solidFill>
                          <a:latin typeface="Lato" charset="0"/>
                          <a:ea typeface="Lato" charset="0"/>
                          <a:cs typeface="Lato" charset="0"/>
                          <a:sym typeface="Rajdhani"/>
                        </a:rPr>
                        <a:t>Column Two</a:t>
                      </a:r>
                      <a:endParaRPr lang="en-US" sz="1500" b="0" i="0" dirty="0">
                        <a:solidFill>
                          <a:schemeClr val="bg1"/>
                        </a:solidFill>
                        <a:latin typeface="Lato" charset="0"/>
                        <a:ea typeface="Lato" charset="0"/>
                        <a:cs typeface="Lato" charset="0"/>
                        <a:sym typeface="Rajdhani"/>
                      </a:endParaRPr>
                    </a:p>
                  </a:txBody>
                  <a:tcPr marL="37014" marR="37014" marT="37024" marB="37024" anchor="ctr" horzOverflow="overflow">
                    <a:solidFill>
                      <a:srgbClr val="414E5E"/>
                    </a:solidFill>
                  </a:tcPr>
                </a:tc>
                <a:tc>
                  <a:txBody>
                    <a:bodyPr/>
                    <a:lstStyle/>
                    <a:p>
                      <a:pPr lvl="0" algn="ctr" defTabSz="914400">
                        <a:defRPr sz="1800" b="0" spc="0">
                          <a:solidFill>
                            <a:srgbClr val="000000"/>
                          </a:solidFill>
                        </a:defRPr>
                      </a:pPr>
                      <a:r>
                        <a:rPr lang="en-US" sz="1500" b="0" i="0" dirty="0" smtClean="0">
                          <a:solidFill>
                            <a:schemeClr val="bg1"/>
                          </a:solidFill>
                          <a:latin typeface="Lato" charset="0"/>
                          <a:ea typeface="Lato" charset="0"/>
                          <a:cs typeface="Lato" charset="0"/>
                          <a:sym typeface="Rajdhani"/>
                        </a:rPr>
                        <a:t>Column Three</a:t>
                      </a:r>
                      <a:endParaRPr lang="en-US" sz="1500" b="0" i="0" dirty="0">
                        <a:solidFill>
                          <a:schemeClr val="bg1"/>
                        </a:solidFill>
                        <a:latin typeface="Lato" charset="0"/>
                        <a:ea typeface="Lato" charset="0"/>
                        <a:cs typeface="Lato" charset="0"/>
                        <a:sym typeface="Rajdhani"/>
                      </a:endParaRPr>
                    </a:p>
                  </a:txBody>
                  <a:tcPr marL="37014" marR="37014" marT="37024" marB="37024" anchor="ctr" horzOverflow="overflow">
                    <a:solidFill>
                      <a:srgbClr val="414E5E"/>
                    </a:solidFill>
                  </a:tcPr>
                </a:tc>
              </a:tr>
              <a:tr h="734453">
                <a:tc>
                  <a:txBody>
                    <a:bodyPr/>
                    <a:lstStyle/>
                    <a:p>
                      <a:pPr lvl="0" algn="ctr" defTabSz="914400">
                        <a:defRPr sz="1800" b="0" spc="0">
                          <a:solidFill>
                            <a:srgbClr val="000000"/>
                          </a:solidFill>
                        </a:defRPr>
                      </a:pPr>
                      <a:r>
                        <a:rPr lang="en-US" sz="1500" b="0" i="0" dirty="0" smtClean="0">
                          <a:latin typeface="Lato" charset="0"/>
                          <a:ea typeface="Lato" charset="0"/>
                          <a:cs typeface="Lato" charset="0"/>
                          <a:sym typeface="Rajdhani"/>
                        </a:rPr>
                        <a:t>Row One</a:t>
                      </a:r>
                      <a:endParaRPr sz="1500" b="0" i="0" dirty="0">
                        <a:solidFill>
                          <a:schemeClr val="tx1"/>
                        </a:solidFill>
                        <a:latin typeface="Lato" charset="0"/>
                        <a:ea typeface="Lato" charset="0"/>
                        <a:cs typeface="Lato" charset="0"/>
                        <a:sym typeface="Rajdhani"/>
                      </a:endParaRPr>
                    </a:p>
                  </a:txBody>
                  <a:tcPr marL="37014" marR="37014" marT="37024" marB="37024" anchor="ctr" horzOverflow="overflow">
                    <a:noFill/>
                  </a:tcPr>
                </a:tc>
                <a:tc>
                  <a:txBody>
                    <a:bodyPr/>
                    <a:lstStyle/>
                    <a:p>
                      <a:pPr algn="ctr"/>
                      <a:r>
                        <a:rPr lang="en-US" sz="1800" b="0" i="0" dirty="0" smtClean="0">
                          <a:latin typeface="Lato Light" charset="0"/>
                          <a:ea typeface="Lato Light" charset="0"/>
                          <a:cs typeface="Lato Light" charset="0"/>
                        </a:rPr>
                        <a:t>$12,575.99</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1800" b="0" i="0" dirty="0" smtClean="0">
                          <a:latin typeface="Lato Light" charset="0"/>
                          <a:ea typeface="Lato Light" charset="0"/>
                          <a:cs typeface="Lato Light" charset="0"/>
                        </a:rPr>
                        <a:t>$12,575.99</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1800" b="0" i="0" dirty="0" smtClean="0">
                          <a:latin typeface="Lato Light" charset="0"/>
                          <a:ea typeface="Lato Light" charset="0"/>
                          <a:cs typeface="Lato Light" charset="0"/>
                        </a:rPr>
                        <a:t>$12,575.99</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noFill/>
                  </a:tcPr>
                </a:tc>
              </a:tr>
              <a:tr h="734453">
                <a:tc>
                  <a:txBody>
                    <a:bodyPr/>
                    <a:lstStyle/>
                    <a:p>
                      <a:pPr lvl="0" algn="ctr" defTabSz="914400">
                        <a:defRPr sz="1800" b="0" spc="0">
                          <a:solidFill>
                            <a:srgbClr val="000000"/>
                          </a:solidFill>
                        </a:defRPr>
                      </a:pPr>
                      <a:r>
                        <a:rPr lang="en-US" sz="1500" b="0" i="0" dirty="0" smtClean="0">
                          <a:latin typeface="Lato" charset="0"/>
                          <a:ea typeface="Lato" charset="0"/>
                          <a:cs typeface="Lato" charset="0"/>
                          <a:sym typeface="Rajdhani"/>
                        </a:rPr>
                        <a:t>Row Two</a:t>
                      </a:r>
                      <a:endParaRPr sz="1500" b="0" i="0" dirty="0">
                        <a:solidFill>
                          <a:schemeClr val="tx1"/>
                        </a:solidFill>
                        <a:latin typeface="Lato" charset="0"/>
                        <a:ea typeface="Lato" charset="0"/>
                        <a:cs typeface="Lato" charset="0"/>
                        <a:sym typeface="Rajdhani"/>
                      </a:endParaRPr>
                    </a:p>
                  </a:txBody>
                  <a:tcPr marL="37014" marR="37014" marT="37024" marB="37024" anchor="ctr" horzOverflow="overflow"/>
                </a:tc>
                <a:tc>
                  <a:txBody>
                    <a:bodyPr/>
                    <a:lstStyle/>
                    <a:p>
                      <a:pPr algn="ctr"/>
                      <a:r>
                        <a:rPr lang="en-US" sz="1800" b="0" i="0" dirty="0" smtClean="0">
                          <a:latin typeface="Lato Light" charset="0"/>
                          <a:ea typeface="Lato Light" charset="0"/>
                          <a:cs typeface="Lato Light" charset="0"/>
                        </a:rPr>
                        <a:t>$7,539.01</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1800" b="0" i="0" dirty="0" smtClean="0">
                          <a:latin typeface="Lato Light" charset="0"/>
                          <a:ea typeface="Lato Light" charset="0"/>
                          <a:cs typeface="Lato Light" charset="0"/>
                        </a:rPr>
                        <a:t>$7,539.01</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1800" b="0" i="0" dirty="0" smtClean="0">
                          <a:latin typeface="Lato Light" charset="0"/>
                          <a:ea typeface="Lato Light" charset="0"/>
                          <a:cs typeface="Lato Light" charset="0"/>
                        </a:rPr>
                        <a:t>$7,539.01</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tc>
              </a:tr>
              <a:tr h="734453">
                <a:tc>
                  <a:txBody>
                    <a:bodyPr/>
                    <a:lstStyle/>
                    <a:p>
                      <a:pPr algn="ctr"/>
                      <a:r>
                        <a:rPr lang="en-US" sz="1800" b="0" i="0" dirty="0" smtClean="0">
                          <a:latin typeface="Lato" charset="0"/>
                          <a:ea typeface="Lato" charset="0"/>
                          <a:cs typeface="Lato" charset="0"/>
                        </a:rPr>
                        <a:t>Row</a:t>
                      </a:r>
                      <a:r>
                        <a:rPr lang="en-US" sz="1800" b="0" i="0" baseline="0" dirty="0" smtClean="0">
                          <a:latin typeface="Lato" charset="0"/>
                          <a:ea typeface="Lato" charset="0"/>
                          <a:cs typeface="Lato" charset="0"/>
                        </a:rPr>
                        <a:t> Three</a:t>
                      </a:r>
                      <a:endParaRPr lang="en-US" sz="1800" b="0" i="0" dirty="0">
                        <a:solidFill>
                          <a:schemeClr val="tx1"/>
                        </a:solidFill>
                        <a:latin typeface="Lato" charset="0"/>
                        <a:ea typeface="Lato" charset="0"/>
                        <a:cs typeface="Lato" charset="0"/>
                      </a:endParaRPr>
                    </a:p>
                  </a:txBody>
                  <a:tcPr marL="37014" marR="37014" marT="37024" marB="37024" anchor="ctr" horzOverflow="overflow">
                    <a:noFill/>
                  </a:tcPr>
                </a:tc>
                <a:tc>
                  <a:txBody>
                    <a:bodyPr/>
                    <a:lstStyle/>
                    <a:p>
                      <a:pPr algn="ctr"/>
                      <a:r>
                        <a:rPr lang="en-US" sz="1800" b="0" i="0" dirty="0" smtClean="0">
                          <a:latin typeface="Lato Light" charset="0"/>
                          <a:ea typeface="Lato Light" charset="0"/>
                          <a:cs typeface="Lato Light" charset="0"/>
                        </a:rPr>
                        <a:t>$3,122.87</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1800" b="0" i="0" dirty="0" smtClean="0">
                          <a:latin typeface="Lato Light" charset="0"/>
                          <a:ea typeface="Lato Light" charset="0"/>
                          <a:cs typeface="Lato Light" charset="0"/>
                        </a:rPr>
                        <a:t>$3,122.87</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1800" b="0" i="0" dirty="0" smtClean="0">
                          <a:latin typeface="Lato Light" charset="0"/>
                          <a:ea typeface="Lato Light" charset="0"/>
                          <a:cs typeface="Lato Light" charset="0"/>
                        </a:rPr>
                        <a:t>$3,122.87</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noFill/>
                  </a:tcPr>
                </a:tc>
              </a:tr>
              <a:tr h="734453">
                <a:tc>
                  <a:txBody>
                    <a:bodyPr/>
                    <a:lstStyle/>
                    <a:p>
                      <a:pPr algn="ctr"/>
                      <a:r>
                        <a:rPr lang="en-US" sz="1800" b="0" i="0" smtClean="0">
                          <a:latin typeface="Lato" charset="0"/>
                          <a:ea typeface="Lato" charset="0"/>
                          <a:cs typeface="Lato" charset="0"/>
                        </a:rPr>
                        <a:t>Row Four</a:t>
                      </a:r>
                      <a:endParaRPr lang="en-US" sz="1800" b="0" i="0" dirty="0">
                        <a:solidFill>
                          <a:schemeClr val="tx1"/>
                        </a:solidFill>
                        <a:latin typeface="Lato" charset="0"/>
                        <a:ea typeface="Lato" charset="0"/>
                        <a:cs typeface="Lato" charset="0"/>
                      </a:endParaRPr>
                    </a:p>
                  </a:txBody>
                  <a:tcPr marL="37014" marR="37014" marT="37024" marB="37024" anchor="ctr" horzOverflow="overflow"/>
                </a:tc>
                <a:tc>
                  <a:txBody>
                    <a:bodyPr/>
                    <a:lstStyle/>
                    <a:p>
                      <a:pPr algn="ctr"/>
                      <a:r>
                        <a:rPr lang="en-US" sz="1800" b="0" i="0" dirty="0" smtClean="0">
                          <a:latin typeface="Lato Light" charset="0"/>
                          <a:ea typeface="Lato Light" charset="0"/>
                          <a:cs typeface="Lato Light" charset="0"/>
                        </a:rPr>
                        <a:t>$19,002.22</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1800" b="0" i="0" dirty="0" smtClean="0">
                          <a:latin typeface="Lato Light" charset="0"/>
                          <a:ea typeface="Lato Light" charset="0"/>
                          <a:cs typeface="Lato Light" charset="0"/>
                        </a:rPr>
                        <a:t>$19,002.22</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1800" b="0" i="0" dirty="0" smtClean="0">
                          <a:latin typeface="Lato Light" charset="0"/>
                          <a:ea typeface="Lato Light" charset="0"/>
                          <a:cs typeface="Lato Light" charset="0"/>
                        </a:rPr>
                        <a:t>$19,002.22</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tc>
              </a:tr>
              <a:tr h="734453">
                <a:tc>
                  <a:txBody>
                    <a:bodyPr/>
                    <a:lstStyle/>
                    <a:p>
                      <a:pPr algn="ctr"/>
                      <a:r>
                        <a:rPr lang="en-US" sz="1800" b="0" i="0" dirty="0" smtClean="0">
                          <a:latin typeface="Lato" charset="0"/>
                          <a:ea typeface="Lato" charset="0"/>
                          <a:cs typeface="Lato" charset="0"/>
                        </a:rPr>
                        <a:t>Row Five</a:t>
                      </a:r>
                      <a:endParaRPr lang="en-US" sz="1800" b="0" i="0" dirty="0">
                        <a:solidFill>
                          <a:schemeClr val="tx1"/>
                        </a:solidFill>
                        <a:latin typeface="Lato" charset="0"/>
                        <a:ea typeface="Lato" charset="0"/>
                        <a:cs typeface="Lato" charset="0"/>
                      </a:endParaRPr>
                    </a:p>
                  </a:txBody>
                  <a:tcPr marL="37014" marR="37014" marT="37024" marB="37024" anchor="ctr" horzOverflow="overflow">
                    <a:noFill/>
                  </a:tcPr>
                </a:tc>
                <a:tc>
                  <a:txBody>
                    <a:bodyPr/>
                    <a:lstStyle/>
                    <a:p>
                      <a:pPr algn="ctr"/>
                      <a:r>
                        <a:rPr lang="en-US" sz="1800" b="0" i="0" dirty="0" smtClean="0">
                          <a:latin typeface="Lato Light" charset="0"/>
                          <a:ea typeface="Lato Light" charset="0"/>
                          <a:cs typeface="Lato Light" charset="0"/>
                        </a:rPr>
                        <a:t>$12,575.99</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1800" b="0" i="0" dirty="0" smtClean="0">
                          <a:latin typeface="Lato Light" charset="0"/>
                          <a:ea typeface="Lato Light" charset="0"/>
                          <a:cs typeface="Lato Light" charset="0"/>
                        </a:rPr>
                        <a:t>$12,575.99</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noFill/>
                  </a:tcPr>
                </a:tc>
                <a:tc>
                  <a:txBody>
                    <a:bodyPr/>
                    <a:lstStyle/>
                    <a:p>
                      <a:pPr algn="ctr"/>
                      <a:r>
                        <a:rPr lang="en-US" sz="1800" b="0" i="0" dirty="0" smtClean="0">
                          <a:latin typeface="Lato Light" charset="0"/>
                          <a:ea typeface="Lato Light" charset="0"/>
                          <a:cs typeface="Lato Light" charset="0"/>
                        </a:rPr>
                        <a:t>$12,575.99</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noFill/>
                  </a:tcPr>
                </a:tc>
              </a:tr>
              <a:tr h="935800">
                <a:tc>
                  <a:txBody>
                    <a:bodyPr/>
                    <a:lstStyle/>
                    <a:p>
                      <a:pPr algn="ctr"/>
                      <a:r>
                        <a:rPr lang="en-US" sz="1800" b="0" i="0" dirty="0" smtClean="0">
                          <a:latin typeface="Lato" charset="0"/>
                          <a:ea typeface="Lato" charset="0"/>
                          <a:cs typeface="Lato" charset="0"/>
                        </a:rPr>
                        <a:t>Amount</a:t>
                      </a:r>
                      <a:endParaRPr lang="en-US" sz="1800" b="0" i="0" dirty="0">
                        <a:solidFill>
                          <a:schemeClr val="bg1"/>
                        </a:solidFill>
                        <a:latin typeface="Lato" charset="0"/>
                        <a:ea typeface="Lato" charset="0"/>
                        <a:cs typeface="Lato" charset="0"/>
                      </a:endParaRPr>
                    </a:p>
                  </a:txBody>
                  <a:tcPr marL="37014" marR="37014" marT="37024" marB="37024" anchor="ctr" horzOverflow="overflow"/>
                </a:tc>
                <a:tc>
                  <a:txBody>
                    <a:bodyPr/>
                    <a:lstStyle/>
                    <a:p>
                      <a:pPr algn="ctr"/>
                      <a:r>
                        <a:rPr lang="en-US" sz="1800" b="0" i="0" dirty="0" smtClean="0">
                          <a:latin typeface="Lato Light" charset="0"/>
                          <a:ea typeface="Lato Light" charset="0"/>
                          <a:cs typeface="Lato Light" charset="0"/>
                        </a:rPr>
                        <a:t>$1,299,234.55</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1800" b="0" i="0" dirty="0" smtClean="0">
                          <a:latin typeface="Lato Light" charset="0"/>
                          <a:ea typeface="Lato Light" charset="0"/>
                          <a:cs typeface="Lato Light" charset="0"/>
                        </a:rPr>
                        <a:t>$1,299,234.55</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tc>
                <a:tc>
                  <a:txBody>
                    <a:bodyPr/>
                    <a:lstStyle/>
                    <a:p>
                      <a:pPr algn="ctr"/>
                      <a:r>
                        <a:rPr lang="en-US" sz="1800" b="0" i="0" dirty="0" smtClean="0">
                          <a:latin typeface="Lato Light" charset="0"/>
                          <a:ea typeface="Lato Light" charset="0"/>
                          <a:cs typeface="Lato Light" charset="0"/>
                        </a:rPr>
                        <a:t>$1,299,234.55</a:t>
                      </a:r>
                      <a:endParaRPr lang="en-US" sz="1800" b="0" i="0" dirty="0">
                        <a:solidFill>
                          <a:schemeClr val="tx1"/>
                        </a:solidFill>
                        <a:latin typeface="Lato Light" charset="0"/>
                        <a:ea typeface="Lato Light" charset="0"/>
                        <a:cs typeface="Lato Light" charset="0"/>
                      </a:endParaRPr>
                    </a:p>
                  </a:txBody>
                  <a:tcPr marL="37014" marR="37014" marT="37024" marB="37024" anchor="ctr" horzOverflow="overflow"/>
                </a:tc>
              </a:tr>
            </a:tbl>
          </a:graphicData>
        </a:graphic>
      </p:graphicFrame>
      <p:sp>
        <p:nvSpPr>
          <p:cNvPr id="29" name="Oval 28"/>
          <p:cNvSpPr/>
          <p:nvPr/>
        </p:nvSpPr>
        <p:spPr>
          <a:xfrm>
            <a:off x="1401296" y="10434692"/>
            <a:ext cx="230434" cy="2304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1"/>
          </a:p>
        </p:txBody>
      </p:sp>
      <p:sp>
        <p:nvSpPr>
          <p:cNvPr id="30" name="TextBox 29"/>
          <p:cNvSpPr txBox="1"/>
          <p:nvPr/>
        </p:nvSpPr>
        <p:spPr>
          <a:xfrm>
            <a:off x="1753059" y="10360650"/>
            <a:ext cx="1460656" cy="323165"/>
          </a:xfrm>
          <a:prstGeom prst="rect">
            <a:avLst/>
          </a:prstGeom>
          <a:noFill/>
        </p:spPr>
        <p:txBody>
          <a:bodyPr wrap="none" rtlCol="0">
            <a:spAutoFit/>
          </a:bodyPr>
          <a:lstStyle/>
          <a:p>
            <a:r>
              <a:rPr lang="en-US" sz="1500" b="1" dirty="0">
                <a:latin typeface="Lato Black" charset="0"/>
                <a:ea typeface="Lato Black" charset="0"/>
                <a:cs typeface="Lato Black" charset="0"/>
              </a:rPr>
              <a:t>Element Name</a:t>
            </a:r>
          </a:p>
        </p:txBody>
      </p:sp>
      <p:sp>
        <p:nvSpPr>
          <p:cNvPr id="31" name="Oval 30"/>
          <p:cNvSpPr/>
          <p:nvPr/>
        </p:nvSpPr>
        <p:spPr>
          <a:xfrm>
            <a:off x="3703012" y="10434694"/>
            <a:ext cx="230434" cy="2304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1"/>
          </a:p>
        </p:txBody>
      </p:sp>
      <p:sp>
        <p:nvSpPr>
          <p:cNvPr id="32" name="TextBox 31"/>
          <p:cNvSpPr txBox="1"/>
          <p:nvPr/>
        </p:nvSpPr>
        <p:spPr>
          <a:xfrm>
            <a:off x="4054775" y="10360650"/>
            <a:ext cx="1460656" cy="323165"/>
          </a:xfrm>
          <a:prstGeom prst="rect">
            <a:avLst/>
          </a:prstGeom>
          <a:noFill/>
        </p:spPr>
        <p:txBody>
          <a:bodyPr wrap="none" rtlCol="0">
            <a:spAutoFit/>
          </a:bodyPr>
          <a:lstStyle/>
          <a:p>
            <a:r>
              <a:rPr lang="en-US" sz="1500" b="1" dirty="0">
                <a:latin typeface="Lato Black" charset="0"/>
                <a:ea typeface="Lato Black" charset="0"/>
                <a:cs typeface="Lato Black" charset="0"/>
              </a:rPr>
              <a:t>Element Name</a:t>
            </a:r>
          </a:p>
        </p:txBody>
      </p:sp>
      <p:sp>
        <p:nvSpPr>
          <p:cNvPr id="33" name="Oval 32"/>
          <p:cNvSpPr/>
          <p:nvPr/>
        </p:nvSpPr>
        <p:spPr>
          <a:xfrm>
            <a:off x="6004727" y="10434694"/>
            <a:ext cx="230434" cy="2304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1"/>
          </a:p>
        </p:txBody>
      </p:sp>
      <p:sp>
        <p:nvSpPr>
          <p:cNvPr id="34" name="TextBox 33"/>
          <p:cNvSpPr txBox="1"/>
          <p:nvPr/>
        </p:nvSpPr>
        <p:spPr>
          <a:xfrm>
            <a:off x="6356489" y="10360650"/>
            <a:ext cx="1460656" cy="323165"/>
          </a:xfrm>
          <a:prstGeom prst="rect">
            <a:avLst/>
          </a:prstGeom>
          <a:noFill/>
        </p:spPr>
        <p:txBody>
          <a:bodyPr wrap="none" rtlCol="0">
            <a:spAutoFit/>
          </a:bodyPr>
          <a:lstStyle/>
          <a:p>
            <a:r>
              <a:rPr lang="en-US" sz="1500" b="1" dirty="0">
                <a:latin typeface="Lato Black" charset="0"/>
                <a:ea typeface="Lato Black" charset="0"/>
                <a:cs typeface="Lato Black" charset="0"/>
              </a:rPr>
              <a:t>Element Name</a:t>
            </a:r>
          </a:p>
        </p:txBody>
      </p:sp>
    </p:spTree>
    <p:extLst>
      <p:ext uri="{BB962C8B-B14F-4D97-AF65-F5344CB8AC3E}">
        <p14:creationId xmlns:p14="http://schemas.microsoft.com/office/powerpoint/2010/main" val="19330843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127576" y="4967030"/>
            <a:ext cx="14069349" cy="6378415"/>
            <a:chOff x="3435116" y="2759495"/>
            <a:chExt cx="18754247" cy="8502339"/>
          </a:xfrm>
        </p:grpSpPr>
        <p:grpSp>
          <p:nvGrpSpPr>
            <p:cNvPr id="3" name="Group 2"/>
            <p:cNvGrpSpPr/>
            <p:nvPr/>
          </p:nvGrpSpPr>
          <p:grpSpPr>
            <a:xfrm>
              <a:off x="7359321" y="2759495"/>
              <a:ext cx="10887708" cy="8502339"/>
              <a:chOff x="8628994" y="3610833"/>
              <a:chExt cx="10887708" cy="8502339"/>
            </a:xfrm>
          </p:grpSpPr>
          <p:sp>
            <p:nvSpPr>
              <p:cNvPr id="2" name="Oval 1"/>
              <p:cNvSpPr/>
              <p:nvPr/>
            </p:nvSpPr>
            <p:spPr>
              <a:xfrm>
                <a:off x="11539350" y="4135822"/>
                <a:ext cx="7977352" cy="7977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3" name="Oval 32"/>
              <p:cNvSpPr/>
              <p:nvPr/>
            </p:nvSpPr>
            <p:spPr>
              <a:xfrm>
                <a:off x="8628994" y="5814321"/>
                <a:ext cx="5670331" cy="567032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6" name="Oval 35"/>
              <p:cNvSpPr/>
              <p:nvPr/>
            </p:nvSpPr>
            <p:spPr>
              <a:xfrm>
                <a:off x="10310649" y="3610833"/>
                <a:ext cx="3535722" cy="353571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37" name="TextBox 36"/>
            <p:cNvSpPr txBox="1"/>
            <p:nvPr/>
          </p:nvSpPr>
          <p:spPr>
            <a:xfrm>
              <a:off x="13355879" y="6200620"/>
              <a:ext cx="3685693" cy="2246783"/>
            </a:xfrm>
            <a:prstGeom prst="rect">
              <a:avLst/>
            </a:prstGeom>
            <a:noFill/>
          </p:spPr>
          <p:txBody>
            <a:bodyPr wrap="square" rtlCol="0">
              <a:spAutoFit/>
            </a:bodyPr>
            <a:lstStyle/>
            <a:p>
              <a:pPr algn="ctr"/>
              <a:r>
                <a:rPr lang="en-US" sz="10353" dirty="0">
                  <a:solidFill>
                    <a:schemeClr val="bg1"/>
                  </a:solidFill>
                  <a:latin typeface="Lato Light" charset="0"/>
                  <a:ea typeface="Lato Light" charset="0"/>
                  <a:cs typeface="Lato Light" charset="0"/>
                </a:rPr>
                <a:t>55%</a:t>
              </a:r>
              <a:endParaRPr lang="en-US" sz="12453" dirty="0">
                <a:solidFill>
                  <a:schemeClr val="bg1"/>
                </a:solidFill>
                <a:latin typeface="Lato Light" charset="0"/>
                <a:ea typeface="Lato Light" charset="0"/>
                <a:cs typeface="Lato Light" charset="0"/>
              </a:endParaRPr>
            </a:p>
          </p:txBody>
        </p:sp>
        <p:sp>
          <p:nvSpPr>
            <p:cNvPr id="38" name="TextBox 37"/>
            <p:cNvSpPr txBox="1"/>
            <p:nvPr/>
          </p:nvSpPr>
          <p:spPr>
            <a:xfrm>
              <a:off x="8351638" y="6867123"/>
              <a:ext cx="3685693" cy="1892762"/>
            </a:xfrm>
            <a:prstGeom prst="rect">
              <a:avLst/>
            </a:prstGeom>
            <a:noFill/>
          </p:spPr>
          <p:txBody>
            <a:bodyPr wrap="square" rtlCol="0">
              <a:spAutoFit/>
            </a:bodyPr>
            <a:lstStyle/>
            <a:p>
              <a:pPr algn="ctr"/>
              <a:r>
                <a:rPr lang="en-US" sz="8627">
                  <a:solidFill>
                    <a:schemeClr val="bg1"/>
                  </a:solidFill>
                  <a:latin typeface="Lato Light" charset="0"/>
                  <a:ea typeface="Lato Light" charset="0"/>
                  <a:cs typeface="Lato Light" charset="0"/>
                </a:rPr>
                <a:t>30%</a:t>
              </a:r>
              <a:endParaRPr lang="en-US" sz="10353" dirty="0">
                <a:solidFill>
                  <a:schemeClr val="bg1"/>
                </a:solidFill>
                <a:latin typeface="Lato Light" charset="0"/>
                <a:ea typeface="Lato Light" charset="0"/>
                <a:cs typeface="Lato Light" charset="0"/>
              </a:endParaRPr>
            </a:p>
          </p:txBody>
        </p:sp>
        <p:sp>
          <p:nvSpPr>
            <p:cNvPr id="39" name="TextBox 38"/>
            <p:cNvSpPr txBox="1"/>
            <p:nvPr/>
          </p:nvSpPr>
          <p:spPr>
            <a:xfrm>
              <a:off x="9373313" y="3596330"/>
              <a:ext cx="2871045" cy="1477371"/>
            </a:xfrm>
            <a:prstGeom prst="rect">
              <a:avLst/>
            </a:prstGeom>
            <a:noFill/>
          </p:spPr>
          <p:txBody>
            <a:bodyPr wrap="square" rtlCol="0">
              <a:spAutoFit/>
            </a:bodyPr>
            <a:lstStyle/>
            <a:p>
              <a:pPr algn="ctr"/>
              <a:r>
                <a:rPr lang="en-US" sz="6602" dirty="0">
                  <a:solidFill>
                    <a:schemeClr val="bg1"/>
                  </a:solidFill>
                  <a:latin typeface="Lato Light" charset="0"/>
                  <a:ea typeface="Lato Light" charset="0"/>
                  <a:cs typeface="Lato Light" charset="0"/>
                </a:rPr>
                <a:t>15%</a:t>
              </a:r>
              <a:endParaRPr lang="en-US" sz="7202" dirty="0">
                <a:solidFill>
                  <a:schemeClr val="bg1"/>
                </a:solidFill>
                <a:latin typeface="Lato Light" charset="0"/>
                <a:ea typeface="Lato Light" charset="0"/>
                <a:cs typeface="Lato Light" charset="0"/>
              </a:endParaRPr>
            </a:p>
          </p:txBody>
        </p:sp>
        <p:sp>
          <p:nvSpPr>
            <p:cNvPr id="40" name="TextBox 39"/>
            <p:cNvSpPr txBox="1"/>
            <p:nvPr/>
          </p:nvSpPr>
          <p:spPr>
            <a:xfrm>
              <a:off x="18589053" y="7178014"/>
              <a:ext cx="3600310" cy="1046168"/>
            </a:xfrm>
            <a:prstGeom prst="rect">
              <a:avLst/>
            </a:prstGeom>
            <a:noFill/>
          </p:spPr>
          <p:txBody>
            <a:bodyPr wrap="square" rtlCol="0">
              <a:spAutoFit/>
            </a:bodyPr>
            <a:lstStyle/>
            <a:p>
              <a:r>
                <a:rPr lang="en-US" sz="1500" dirty="0">
                  <a:latin typeface="Lato Light" charset="0"/>
                  <a:ea typeface="Lato Light" charset="0"/>
                  <a:cs typeface="Lato Light" charset="0"/>
                </a:rPr>
                <a:t>but the commentaries of the whale men themselves sometimes consist in hard</a:t>
              </a:r>
            </a:p>
          </p:txBody>
        </p:sp>
        <p:sp>
          <p:nvSpPr>
            <p:cNvPr id="41" name="TextBox 40"/>
            <p:cNvSpPr txBox="1"/>
            <p:nvPr/>
          </p:nvSpPr>
          <p:spPr>
            <a:xfrm>
              <a:off x="18589053" y="6605513"/>
              <a:ext cx="2632942" cy="554025"/>
            </a:xfrm>
            <a:prstGeom prst="rect">
              <a:avLst/>
            </a:prstGeom>
            <a:noFill/>
          </p:spPr>
          <p:txBody>
            <a:bodyPr wrap="none" rtlCol="0">
              <a:spAutoFit/>
            </a:bodyPr>
            <a:lstStyle/>
            <a:p>
              <a:r>
                <a:rPr lang="en-US" sz="2101" b="1" dirty="0">
                  <a:latin typeface="Lato Black" charset="0"/>
                  <a:ea typeface="Lato Black" charset="0"/>
                  <a:cs typeface="Lato Black" charset="0"/>
                </a:rPr>
                <a:t>Element Name</a:t>
              </a:r>
            </a:p>
          </p:txBody>
        </p:sp>
        <p:sp>
          <p:nvSpPr>
            <p:cNvPr id="44" name="TextBox 43"/>
            <p:cNvSpPr txBox="1"/>
            <p:nvPr/>
          </p:nvSpPr>
          <p:spPr>
            <a:xfrm>
              <a:off x="3435116" y="7178014"/>
              <a:ext cx="3600310" cy="1046168"/>
            </a:xfrm>
            <a:prstGeom prst="rect">
              <a:avLst/>
            </a:prstGeom>
            <a:noFill/>
          </p:spPr>
          <p:txBody>
            <a:bodyPr wrap="square" rtlCol="0">
              <a:spAutoFit/>
            </a:bodyPr>
            <a:lstStyle/>
            <a:p>
              <a:pPr algn="r"/>
              <a:r>
                <a:rPr lang="en-US" sz="1500" dirty="0">
                  <a:latin typeface="Lato Light" charset="0"/>
                  <a:ea typeface="Lato Light" charset="0"/>
                  <a:cs typeface="Lato Light" charset="0"/>
                </a:rPr>
                <a:t>but the commentaries of the whale men themselves sometimes consist in hard</a:t>
              </a:r>
            </a:p>
          </p:txBody>
        </p:sp>
        <p:sp>
          <p:nvSpPr>
            <p:cNvPr id="45" name="TextBox 44"/>
            <p:cNvSpPr txBox="1"/>
            <p:nvPr/>
          </p:nvSpPr>
          <p:spPr>
            <a:xfrm>
              <a:off x="4402768" y="6605513"/>
              <a:ext cx="2632942" cy="554025"/>
            </a:xfrm>
            <a:prstGeom prst="rect">
              <a:avLst/>
            </a:prstGeom>
            <a:noFill/>
          </p:spPr>
          <p:txBody>
            <a:bodyPr wrap="none" rtlCol="0">
              <a:spAutoFit/>
            </a:bodyPr>
            <a:lstStyle/>
            <a:p>
              <a:pPr algn="r"/>
              <a:r>
                <a:rPr lang="en-US" sz="2101" b="1" dirty="0">
                  <a:latin typeface="Lato Black" charset="0"/>
                  <a:ea typeface="Lato Black" charset="0"/>
                  <a:cs typeface="Lato Black" charset="0"/>
                </a:rPr>
                <a:t>Element Name</a:t>
              </a:r>
            </a:p>
          </p:txBody>
        </p:sp>
        <p:sp>
          <p:nvSpPr>
            <p:cNvPr id="46" name="TextBox 45"/>
            <p:cNvSpPr txBox="1"/>
            <p:nvPr/>
          </p:nvSpPr>
          <p:spPr>
            <a:xfrm>
              <a:off x="5182118" y="3351000"/>
              <a:ext cx="3600310" cy="1046168"/>
            </a:xfrm>
            <a:prstGeom prst="rect">
              <a:avLst/>
            </a:prstGeom>
            <a:noFill/>
          </p:spPr>
          <p:txBody>
            <a:bodyPr wrap="square" rtlCol="0">
              <a:spAutoFit/>
            </a:bodyPr>
            <a:lstStyle/>
            <a:p>
              <a:pPr algn="r"/>
              <a:r>
                <a:rPr lang="en-US" sz="1500" dirty="0">
                  <a:latin typeface="Lato Light" charset="0"/>
                  <a:ea typeface="Lato Light" charset="0"/>
                  <a:cs typeface="Lato Light" charset="0"/>
                </a:rPr>
                <a:t>but the commentaries of the whale men themselves sometimes consist in hard</a:t>
              </a:r>
            </a:p>
          </p:txBody>
        </p:sp>
        <p:sp>
          <p:nvSpPr>
            <p:cNvPr id="47" name="TextBox 46"/>
            <p:cNvSpPr txBox="1"/>
            <p:nvPr/>
          </p:nvSpPr>
          <p:spPr>
            <a:xfrm>
              <a:off x="6149770" y="2778499"/>
              <a:ext cx="2632942" cy="554025"/>
            </a:xfrm>
            <a:prstGeom prst="rect">
              <a:avLst/>
            </a:prstGeom>
            <a:noFill/>
          </p:spPr>
          <p:txBody>
            <a:bodyPr wrap="none" rtlCol="0">
              <a:spAutoFit/>
            </a:bodyPr>
            <a:lstStyle/>
            <a:p>
              <a:pPr algn="r"/>
              <a:r>
                <a:rPr lang="en-US" sz="2101" b="1" dirty="0">
                  <a:latin typeface="Lato Black" charset="0"/>
                  <a:ea typeface="Lato Black" charset="0"/>
                  <a:cs typeface="Lato Black" charset="0"/>
                </a:rPr>
                <a:t>Element Name</a:t>
              </a:r>
            </a:p>
          </p:txBody>
        </p:sp>
      </p:grpSp>
      <p:sp>
        <p:nvSpPr>
          <p:cNvPr id="48" name="TextBox 47"/>
          <p:cNvSpPr txBox="1"/>
          <p:nvPr/>
        </p:nvSpPr>
        <p:spPr>
          <a:xfrm>
            <a:off x="5608037" y="1879071"/>
            <a:ext cx="7087197"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Three Circles Diagram</a:t>
            </a:r>
          </a:p>
        </p:txBody>
      </p:sp>
      <p:sp>
        <p:nvSpPr>
          <p:cNvPr id="49" name="TextBox 48"/>
          <p:cNvSpPr txBox="1"/>
          <p:nvPr/>
        </p:nvSpPr>
        <p:spPr>
          <a:xfrm>
            <a:off x="4999895" y="2853797"/>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spTree>
    <p:extLst>
      <p:ext uri="{BB962C8B-B14F-4D97-AF65-F5344CB8AC3E}">
        <p14:creationId xmlns:p14="http://schemas.microsoft.com/office/powerpoint/2010/main" val="14587574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Chart 22"/>
          <p:cNvGraphicFramePr/>
          <p:nvPr>
            <p:extLst>
              <p:ext uri="{D42A27DB-BD31-4B8C-83A1-F6EECF244321}">
                <p14:modId xmlns:p14="http://schemas.microsoft.com/office/powerpoint/2010/main" val="352118606"/>
              </p:ext>
            </p:extLst>
          </p:nvPr>
        </p:nvGraphicFramePr>
        <p:xfrm>
          <a:off x="1467994" y="4596796"/>
          <a:ext cx="16237726" cy="4052156"/>
        </p:xfrm>
        <a:graphic>
          <a:graphicData uri="http://schemas.openxmlformats.org/drawingml/2006/chart">
            <c:chart xmlns:c="http://schemas.openxmlformats.org/drawingml/2006/chart" xmlns:r="http://schemas.openxmlformats.org/officeDocument/2006/relationships" r:id="rId2"/>
          </a:graphicData>
        </a:graphic>
      </p:graphicFrame>
      <p:sp>
        <p:nvSpPr>
          <p:cNvPr id="24" name="TextBox 23"/>
          <p:cNvSpPr txBox="1"/>
          <p:nvPr/>
        </p:nvSpPr>
        <p:spPr>
          <a:xfrm>
            <a:off x="5329119" y="1915347"/>
            <a:ext cx="7645042"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Four Quarters Analytics</a:t>
            </a:r>
          </a:p>
        </p:txBody>
      </p:sp>
      <p:sp>
        <p:nvSpPr>
          <p:cNvPr id="25" name="TextBox 24"/>
          <p:cNvSpPr txBox="1"/>
          <p:nvPr/>
        </p:nvSpPr>
        <p:spPr>
          <a:xfrm>
            <a:off x="4999895" y="2890073"/>
            <a:ext cx="8242976" cy="887422"/>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a:t>
            </a:r>
          </a:p>
        </p:txBody>
      </p:sp>
      <p:sp>
        <p:nvSpPr>
          <p:cNvPr id="19" name="Oval 18"/>
          <p:cNvSpPr>
            <a:spLocks noChangeAspect="1"/>
          </p:cNvSpPr>
          <p:nvPr/>
        </p:nvSpPr>
        <p:spPr>
          <a:xfrm>
            <a:off x="1467993" y="9897313"/>
            <a:ext cx="251835" cy="251835"/>
          </a:xfrm>
          <a:prstGeom prst="ellips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20" name="Oval 19"/>
          <p:cNvSpPr>
            <a:spLocks noChangeAspect="1"/>
          </p:cNvSpPr>
          <p:nvPr/>
        </p:nvSpPr>
        <p:spPr>
          <a:xfrm>
            <a:off x="5700969" y="9865706"/>
            <a:ext cx="251835" cy="251835"/>
          </a:xfrm>
          <a:prstGeom prst="ellipse">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21" name="Oval 20"/>
          <p:cNvSpPr>
            <a:spLocks noChangeAspect="1"/>
          </p:cNvSpPr>
          <p:nvPr/>
        </p:nvSpPr>
        <p:spPr>
          <a:xfrm>
            <a:off x="9651570" y="9804058"/>
            <a:ext cx="251835" cy="251835"/>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22" name="Oval 21"/>
          <p:cNvSpPr>
            <a:spLocks noChangeAspect="1"/>
          </p:cNvSpPr>
          <p:nvPr/>
        </p:nvSpPr>
        <p:spPr>
          <a:xfrm>
            <a:off x="13640141" y="9933083"/>
            <a:ext cx="251835" cy="251835"/>
          </a:xfrm>
          <a:prstGeom prst="ellipse">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27" name="TextBox 26"/>
          <p:cNvSpPr txBox="1"/>
          <p:nvPr/>
        </p:nvSpPr>
        <p:spPr>
          <a:xfrm>
            <a:off x="9977482" y="9581348"/>
            <a:ext cx="2970633" cy="1431370"/>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a:t>
            </a:r>
            <a:r>
              <a:rPr lang="en-US" sz="2401" b="1">
                <a:latin typeface="Lato Black" charset="0"/>
                <a:ea typeface="Lato Black" charset="0"/>
                <a:cs typeface="Lato Black" charset="0"/>
              </a:rPr>
              <a:t>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 this masterly code is the</a:t>
            </a:r>
          </a:p>
        </p:txBody>
      </p:sp>
      <p:sp>
        <p:nvSpPr>
          <p:cNvPr id="29" name="TextBox 28"/>
          <p:cNvSpPr txBox="1"/>
          <p:nvPr/>
        </p:nvSpPr>
        <p:spPr>
          <a:xfrm>
            <a:off x="13891976" y="9581348"/>
            <a:ext cx="2946872" cy="1431370"/>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 this masterly code is the</a:t>
            </a:r>
          </a:p>
        </p:txBody>
      </p:sp>
      <p:sp>
        <p:nvSpPr>
          <p:cNvPr id="30" name="TextBox 29"/>
          <p:cNvSpPr txBox="1"/>
          <p:nvPr/>
        </p:nvSpPr>
        <p:spPr>
          <a:xfrm>
            <a:off x="1719828" y="9581348"/>
            <a:ext cx="3242014" cy="1431370"/>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 this masterly code is the</a:t>
            </a:r>
          </a:p>
        </p:txBody>
      </p:sp>
      <p:sp>
        <p:nvSpPr>
          <p:cNvPr id="31" name="TextBox 30"/>
          <p:cNvSpPr txBox="1"/>
          <p:nvPr/>
        </p:nvSpPr>
        <p:spPr>
          <a:xfrm>
            <a:off x="6019681" y="9581348"/>
            <a:ext cx="3265775" cy="1431370"/>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 this masterly code is the</a:t>
            </a:r>
          </a:p>
        </p:txBody>
      </p:sp>
    </p:spTree>
    <p:extLst>
      <p:ext uri="{BB962C8B-B14F-4D97-AF65-F5344CB8AC3E}">
        <p14:creationId xmlns:p14="http://schemas.microsoft.com/office/powerpoint/2010/main" val="6490227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p:cNvGrpSpPr/>
          <p:nvPr/>
        </p:nvGrpSpPr>
        <p:grpSpPr>
          <a:xfrm>
            <a:off x="5147896" y="4561011"/>
            <a:ext cx="7992208" cy="5224956"/>
            <a:chOff x="5157992" y="1665629"/>
            <a:chExt cx="2936367" cy="1919171"/>
          </a:xfrm>
          <a:solidFill>
            <a:schemeClr val="bg1">
              <a:lumMod val="85000"/>
            </a:schemeClr>
          </a:solidFill>
        </p:grpSpPr>
        <p:sp>
          <p:nvSpPr>
            <p:cNvPr id="45" name="Freeform 5"/>
            <p:cNvSpPr>
              <a:spLocks/>
            </p:cNvSpPr>
            <p:nvPr/>
          </p:nvSpPr>
          <p:spPr bwMode="auto">
            <a:xfrm>
              <a:off x="5379188" y="1665629"/>
              <a:ext cx="365958" cy="271518"/>
            </a:xfrm>
            <a:custGeom>
              <a:avLst/>
              <a:gdLst>
                <a:gd name="T0" fmla="*/ 228 w 257"/>
                <a:gd name="T1" fmla="*/ 167 h 190"/>
                <a:gd name="T2" fmla="*/ 227 w 257"/>
                <a:gd name="T3" fmla="*/ 190 h 190"/>
                <a:gd name="T4" fmla="*/ 150 w 257"/>
                <a:gd name="T5" fmla="*/ 172 h 190"/>
                <a:gd name="T6" fmla="*/ 141 w 257"/>
                <a:gd name="T7" fmla="*/ 172 h 190"/>
                <a:gd name="T8" fmla="*/ 108 w 257"/>
                <a:gd name="T9" fmla="*/ 174 h 190"/>
                <a:gd name="T10" fmla="*/ 102 w 257"/>
                <a:gd name="T11" fmla="*/ 173 h 190"/>
                <a:gd name="T12" fmla="*/ 97 w 257"/>
                <a:gd name="T13" fmla="*/ 174 h 190"/>
                <a:gd name="T14" fmla="*/ 94 w 257"/>
                <a:gd name="T15" fmla="*/ 172 h 190"/>
                <a:gd name="T16" fmla="*/ 86 w 257"/>
                <a:gd name="T17" fmla="*/ 171 h 190"/>
                <a:gd name="T18" fmla="*/ 85 w 257"/>
                <a:gd name="T19" fmla="*/ 168 h 190"/>
                <a:gd name="T20" fmla="*/ 73 w 257"/>
                <a:gd name="T21" fmla="*/ 165 h 190"/>
                <a:gd name="T22" fmla="*/ 66 w 257"/>
                <a:gd name="T23" fmla="*/ 162 h 190"/>
                <a:gd name="T24" fmla="*/ 51 w 257"/>
                <a:gd name="T25" fmla="*/ 165 h 190"/>
                <a:gd name="T26" fmla="*/ 33 w 257"/>
                <a:gd name="T27" fmla="*/ 156 h 190"/>
                <a:gd name="T28" fmla="*/ 29 w 257"/>
                <a:gd name="T29" fmla="*/ 128 h 190"/>
                <a:gd name="T30" fmla="*/ 20 w 257"/>
                <a:gd name="T31" fmla="*/ 126 h 190"/>
                <a:gd name="T32" fmla="*/ 10 w 257"/>
                <a:gd name="T33" fmla="*/ 120 h 190"/>
                <a:gd name="T34" fmla="*/ 0 w 257"/>
                <a:gd name="T35" fmla="*/ 116 h 190"/>
                <a:gd name="T36" fmla="*/ 3 w 257"/>
                <a:gd name="T37" fmla="*/ 103 h 190"/>
                <a:gd name="T38" fmla="*/ 5 w 257"/>
                <a:gd name="T39" fmla="*/ 105 h 190"/>
                <a:gd name="T40" fmla="*/ 7 w 257"/>
                <a:gd name="T41" fmla="*/ 105 h 190"/>
                <a:gd name="T42" fmla="*/ 11 w 257"/>
                <a:gd name="T43" fmla="*/ 99 h 190"/>
                <a:gd name="T44" fmla="*/ 9 w 257"/>
                <a:gd name="T45" fmla="*/ 96 h 190"/>
                <a:gd name="T46" fmla="*/ 7 w 257"/>
                <a:gd name="T47" fmla="*/ 88 h 190"/>
                <a:gd name="T48" fmla="*/ 16 w 257"/>
                <a:gd name="T49" fmla="*/ 85 h 190"/>
                <a:gd name="T50" fmla="*/ 8 w 257"/>
                <a:gd name="T51" fmla="*/ 78 h 190"/>
                <a:gd name="T52" fmla="*/ 6 w 257"/>
                <a:gd name="T53" fmla="*/ 60 h 190"/>
                <a:gd name="T54" fmla="*/ 8 w 257"/>
                <a:gd name="T55" fmla="*/ 41 h 190"/>
                <a:gd name="T56" fmla="*/ 3 w 257"/>
                <a:gd name="T57" fmla="*/ 23 h 190"/>
                <a:gd name="T58" fmla="*/ 10 w 257"/>
                <a:gd name="T59" fmla="*/ 10 h 190"/>
                <a:gd name="T60" fmla="*/ 33 w 257"/>
                <a:gd name="T61" fmla="*/ 30 h 190"/>
                <a:gd name="T62" fmla="*/ 49 w 257"/>
                <a:gd name="T63" fmla="*/ 36 h 190"/>
                <a:gd name="T64" fmla="*/ 55 w 257"/>
                <a:gd name="T65" fmla="*/ 36 h 190"/>
                <a:gd name="T66" fmla="*/ 65 w 257"/>
                <a:gd name="T67" fmla="*/ 42 h 190"/>
                <a:gd name="T68" fmla="*/ 63 w 257"/>
                <a:gd name="T69" fmla="*/ 56 h 190"/>
                <a:gd name="T70" fmla="*/ 48 w 257"/>
                <a:gd name="T71" fmla="*/ 69 h 190"/>
                <a:gd name="T72" fmla="*/ 48 w 257"/>
                <a:gd name="T73" fmla="*/ 74 h 190"/>
                <a:gd name="T74" fmla="*/ 55 w 257"/>
                <a:gd name="T75" fmla="*/ 66 h 190"/>
                <a:gd name="T76" fmla="*/ 70 w 257"/>
                <a:gd name="T77" fmla="*/ 57 h 190"/>
                <a:gd name="T78" fmla="*/ 66 w 257"/>
                <a:gd name="T79" fmla="*/ 64 h 190"/>
                <a:gd name="T80" fmla="*/ 52 w 257"/>
                <a:gd name="T81" fmla="*/ 80 h 190"/>
                <a:gd name="T82" fmla="*/ 46 w 257"/>
                <a:gd name="T83" fmla="*/ 91 h 190"/>
                <a:gd name="T84" fmla="*/ 55 w 257"/>
                <a:gd name="T85" fmla="*/ 87 h 190"/>
                <a:gd name="T86" fmla="*/ 65 w 257"/>
                <a:gd name="T87" fmla="*/ 82 h 190"/>
                <a:gd name="T88" fmla="*/ 71 w 257"/>
                <a:gd name="T89" fmla="*/ 68 h 190"/>
                <a:gd name="T90" fmla="*/ 80 w 257"/>
                <a:gd name="T91" fmla="*/ 54 h 190"/>
                <a:gd name="T92" fmla="*/ 78 w 257"/>
                <a:gd name="T93" fmla="*/ 42 h 190"/>
                <a:gd name="T94" fmla="*/ 75 w 257"/>
                <a:gd name="T95" fmla="*/ 35 h 190"/>
                <a:gd name="T96" fmla="*/ 74 w 257"/>
                <a:gd name="T97" fmla="*/ 46 h 190"/>
                <a:gd name="T98" fmla="*/ 76 w 257"/>
                <a:gd name="T99" fmla="*/ 54 h 190"/>
                <a:gd name="T100" fmla="*/ 72 w 257"/>
                <a:gd name="T101" fmla="*/ 51 h 190"/>
                <a:gd name="T102" fmla="*/ 68 w 257"/>
                <a:gd name="T103" fmla="*/ 41 h 190"/>
                <a:gd name="T104" fmla="*/ 73 w 257"/>
                <a:gd name="T105" fmla="*/ 32 h 190"/>
                <a:gd name="T106" fmla="*/ 74 w 257"/>
                <a:gd name="T107" fmla="*/ 24 h 190"/>
                <a:gd name="T108" fmla="*/ 80 w 257"/>
                <a:gd name="T109" fmla="*/ 30 h 190"/>
                <a:gd name="T110" fmla="*/ 79 w 257"/>
                <a:gd name="T111" fmla="*/ 15 h 190"/>
                <a:gd name="T112" fmla="*/ 77 w 257"/>
                <a:gd name="T113" fmla="*/ 11 h 190"/>
                <a:gd name="T114" fmla="*/ 145 w 257"/>
                <a:gd name="T115" fmla="*/ 19 h 190"/>
                <a:gd name="T116" fmla="*/ 246 w 257"/>
                <a:gd name="T117" fmla="*/ 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190">
                  <a:moveTo>
                    <a:pt x="257" y="47"/>
                  </a:moveTo>
                  <a:cubicBezTo>
                    <a:pt x="257" y="47"/>
                    <a:pt x="233" y="161"/>
                    <a:pt x="228" y="167"/>
                  </a:cubicBezTo>
                  <a:cubicBezTo>
                    <a:pt x="224" y="174"/>
                    <a:pt x="229" y="172"/>
                    <a:pt x="229" y="179"/>
                  </a:cubicBezTo>
                  <a:cubicBezTo>
                    <a:pt x="229" y="185"/>
                    <a:pt x="227" y="190"/>
                    <a:pt x="227" y="190"/>
                  </a:cubicBezTo>
                  <a:cubicBezTo>
                    <a:pt x="161" y="173"/>
                    <a:pt x="161" y="173"/>
                    <a:pt x="161" y="173"/>
                  </a:cubicBezTo>
                  <a:cubicBezTo>
                    <a:pt x="150" y="172"/>
                    <a:pt x="150" y="172"/>
                    <a:pt x="150" y="172"/>
                  </a:cubicBezTo>
                  <a:cubicBezTo>
                    <a:pt x="146" y="173"/>
                    <a:pt x="146" y="173"/>
                    <a:pt x="146" y="173"/>
                  </a:cubicBezTo>
                  <a:cubicBezTo>
                    <a:pt x="141" y="172"/>
                    <a:pt x="141" y="172"/>
                    <a:pt x="141" y="172"/>
                  </a:cubicBezTo>
                  <a:cubicBezTo>
                    <a:pt x="137" y="173"/>
                    <a:pt x="137" y="173"/>
                    <a:pt x="137" y="173"/>
                  </a:cubicBezTo>
                  <a:cubicBezTo>
                    <a:pt x="108" y="174"/>
                    <a:pt x="108" y="174"/>
                    <a:pt x="108" y="174"/>
                  </a:cubicBezTo>
                  <a:cubicBezTo>
                    <a:pt x="105" y="172"/>
                    <a:pt x="105" y="172"/>
                    <a:pt x="105" y="172"/>
                  </a:cubicBezTo>
                  <a:cubicBezTo>
                    <a:pt x="102" y="173"/>
                    <a:pt x="102" y="173"/>
                    <a:pt x="102" y="173"/>
                  </a:cubicBezTo>
                  <a:cubicBezTo>
                    <a:pt x="99" y="174"/>
                    <a:pt x="99" y="174"/>
                    <a:pt x="99" y="174"/>
                  </a:cubicBezTo>
                  <a:cubicBezTo>
                    <a:pt x="97" y="174"/>
                    <a:pt x="97" y="174"/>
                    <a:pt x="97" y="174"/>
                  </a:cubicBezTo>
                  <a:cubicBezTo>
                    <a:pt x="94" y="173"/>
                    <a:pt x="94" y="173"/>
                    <a:pt x="94" y="173"/>
                  </a:cubicBezTo>
                  <a:cubicBezTo>
                    <a:pt x="94" y="172"/>
                    <a:pt x="94" y="172"/>
                    <a:pt x="94" y="172"/>
                  </a:cubicBezTo>
                  <a:cubicBezTo>
                    <a:pt x="89" y="172"/>
                    <a:pt x="89" y="172"/>
                    <a:pt x="89" y="172"/>
                  </a:cubicBezTo>
                  <a:cubicBezTo>
                    <a:pt x="86" y="171"/>
                    <a:pt x="86" y="171"/>
                    <a:pt x="86" y="171"/>
                  </a:cubicBezTo>
                  <a:cubicBezTo>
                    <a:pt x="85" y="169"/>
                    <a:pt x="85" y="169"/>
                    <a:pt x="85" y="169"/>
                  </a:cubicBezTo>
                  <a:cubicBezTo>
                    <a:pt x="85" y="168"/>
                    <a:pt x="85" y="168"/>
                    <a:pt x="85" y="168"/>
                  </a:cubicBezTo>
                  <a:cubicBezTo>
                    <a:pt x="81" y="167"/>
                    <a:pt x="81" y="167"/>
                    <a:pt x="81" y="167"/>
                  </a:cubicBezTo>
                  <a:cubicBezTo>
                    <a:pt x="73" y="165"/>
                    <a:pt x="73" y="165"/>
                    <a:pt x="73" y="165"/>
                  </a:cubicBezTo>
                  <a:cubicBezTo>
                    <a:pt x="68" y="163"/>
                    <a:pt x="68" y="163"/>
                    <a:pt x="68" y="163"/>
                  </a:cubicBezTo>
                  <a:cubicBezTo>
                    <a:pt x="66" y="162"/>
                    <a:pt x="66" y="162"/>
                    <a:pt x="66" y="162"/>
                  </a:cubicBezTo>
                  <a:cubicBezTo>
                    <a:pt x="60" y="163"/>
                    <a:pt x="60" y="163"/>
                    <a:pt x="60" y="163"/>
                  </a:cubicBezTo>
                  <a:cubicBezTo>
                    <a:pt x="51" y="165"/>
                    <a:pt x="51" y="165"/>
                    <a:pt x="51" y="165"/>
                  </a:cubicBezTo>
                  <a:cubicBezTo>
                    <a:pt x="40" y="162"/>
                    <a:pt x="40" y="162"/>
                    <a:pt x="40" y="162"/>
                  </a:cubicBezTo>
                  <a:cubicBezTo>
                    <a:pt x="33" y="156"/>
                    <a:pt x="33" y="156"/>
                    <a:pt x="33" y="156"/>
                  </a:cubicBezTo>
                  <a:cubicBezTo>
                    <a:pt x="33" y="156"/>
                    <a:pt x="36" y="149"/>
                    <a:pt x="35" y="140"/>
                  </a:cubicBezTo>
                  <a:cubicBezTo>
                    <a:pt x="34" y="130"/>
                    <a:pt x="29" y="128"/>
                    <a:pt x="29" y="128"/>
                  </a:cubicBezTo>
                  <a:cubicBezTo>
                    <a:pt x="24" y="128"/>
                    <a:pt x="24" y="128"/>
                    <a:pt x="24" y="128"/>
                  </a:cubicBezTo>
                  <a:cubicBezTo>
                    <a:pt x="20" y="126"/>
                    <a:pt x="20" y="126"/>
                    <a:pt x="20" y="126"/>
                  </a:cubicBezTo>
                  <a:cubicBezTo>
                    <a:pt x="20" y="126"/>
                    <a:pt x="20" y="120"/>
                    <a:pt x="15" y="120"/>
                  </a:cubicBezTo>
                  <a:cubicBezTo>
                    <a:pt x="10" y="120"/>
                    <a:pt x="10" y="120"/>
                    <a:pt x="10" y="120"/>
                  </a:cubicBezTo>
                  <a:cubicBezTo>
                    <a:pt x="4" y="119"/>
                    <a:pt x="4" y="119"/>
                    <a:pt x="4" y="119"/>
                  </a:cubicBezTo>
                  <a:cubicBezTo>
                    <a:pt x="0" y="116"/>
                    <a:pt x="0" y="116"/>
                    <a:pt x="0" y="116"/>
                  </a:cubicBezTo>
                  <a:cubicBezTo>
                    <a:pt x="1" y="109"/>
                    <a:pt x="1" y="109"/>
                    <a:pt x="1" y="109"/>
                  </a:cubicBezTo>
                  <a:cubicBezTo>
                    <a:pt x="3" y="103"/>
                    <a:pt x="3" y="103"/>
                    <a:pt x="3" y="103"/>
                  </a:cubicBezTo>
                  <a:cubicBezTo>
                    <a:pt x="4" y="102"/>
                    <a:pt x="4" y="102"/>
                    <a:pt x="4" y="102"/>
                  </a:cubicBezTo>
                  <a:cubicBezTo>
                    <a:pt x="5" y="105"/>
                    <a:pt x="5" y="105"/>
                    <a:pt x="5" y="105"/>
                  </a:cubicBezTo>
                  <a:cubicBezTo>
                    <a:pt x="6" y="106"/>
                    <a:pt x="6" y="106"/>
                    <a:pt x="6" y="106"/>
                  </a:cubicBezTo>
                  <a:cubicBezTo>
                    <a:pt x="7" y="105"/>
                    <a:pt x="7" y="105"/>
                    <a:pt x="7" y="105"/>
                  </a:cubicBezTo>
                  <a:cubicBezTo>
                    <a:pt x="7" y="101"/>
                    <a:pt x="7" y="101"/>
                    <a:pt x="7" y="101"/>
                  </a:cubicBezTo>
                  <a:cubicBezTo>
                    <a:pt x="11" y="99"/>
                    <a:pt x="11" y="99"/>
                    <a:pt x="11" y="99"/>
                  </a:cubicBezTo>
                  <a:cubicBezTo>
                    <a:pt x="11" y="98"/>
                    <a:pt x="11" y="98"/>
                    <a:pt x="11" y="98"/>
                  </a:cubicBezTo>
                  <a:cubicBezTo>
                    <a:pt x="9" y="96"/>
                    <a:pt x="9" y="96"/>
                    <a:pt x="9" y="96"/>
                  </a:cubicBezTo>
                  <a:cubicBezTo>
                    <a:pt x="8" y="95"/>
                    <a:pt x="8" y="95"/>
                    <a:pt x="8" y="95"/>
                  </a:cubicBezTo>
                  <a:cubicBezTo>
                    <a:pt x="7" y="88"/>
                    <a:pt x="7" y="88"/>
                    <a:pt x="7" y="88"/>
                  </a:cubicBezTo>
                  <a:cubicBezTo>
                    <a:pt x="14" y="87"/>
                    <a:pt x="14" y="87"/>
                    <a:pt x="14" y="87"/>
                  </a:cubicBezTo>
                  <a:cubicBezTo>
                    <a:pt x="16" y="85"/>
                    <a:pt x="16" y="85"/>
                    <a:pt x="16" y="85"/>
                  </a:cubicBezTo>
                  <a:cubicBezTo>
                    <a:pt x="10" y="80"/>
                    <a:pt x="10" y="80"/>
                    <a:pt x="10" y="80"/>
                  </a:cubicBezTo>
                  <a:cubicBezTo>
                    <a:pt x="8" y="78"/>
                    <a:pt x="8" y="78"/>
                    <a:pt x="8" y="78"/>
                  </a:cubicBezTo>
                  <a:cubicBezTo>
                    <a:pt x="6" y="64"/>
                    <a:pt x="6" y="64"/>
                    <a:pt x="6" y="64"/>
                  </a:cubicBezTo>
                  <a:cubicBezTo>
                    <a:pt x="6" y="60"/>
                    <a:pt x="6" y="60"/>
                    <a:pt x="6" y="60"/>
                  </a:cubicBezTo>
                  <a:cubicBezTo>
                    <a:pt x="8" y="59"/>
                    <a:pt x="8" y="59"/>
                    <a:pt x="8" y="59"/>
                  </a:cubicBezTo>
                  <a:cubicBezTo>
                    <a:pt x="8" y="41"/>
                    <a:pt x="8" y="41"/>
                    <a:pt x="8" y="41"/>
                  </a:cubicBezTo>
                  <a:cubicBezTo>
                    <a:pt x="3" y="37"/>
                    <a:pt x="3" y="37"/>
                    <a:pt x="3" y="37"/>
                  </a:cubicBezTo>
                  <a:cubicBezTo>
                    <a:pt x="3" y="23"/>
                    <a:pt x="3" y="23"/>
                    <a:pt x="3" y="23"/>
                  </a:cubicBezTo>
                  <a:cubicBezTo>
                    <a:pt x="8" y="17"/>
                    <a:pt x="8" y="17"/>
                    <a:pt x="8" y="17"/>
                  </a:cubicBezTo>
                  <a:cubicBezTo>
                    <a:pt x="10" y="10"/>
                    <a:pt x="10" y="10"/>
                    <a:pt x="10" y="10"/>
                  </a:cubicBezTo>
                  <a:cubicBezTo>
                    <a:pt x="21" y="21"/>
                    <a:pt x="21" y="21"/>
                    <a:pt x="21" y="21"/>
                  </a:cubicBezTo>
                  <a:cubicBezTo>
                    <a:pt x="33" y="30"/>
                    <a:pt x="33" y="30"/>
                    <a:pt x="33" y="30"/>
                  </a:cubicBezTo>
                  <a:cubicBezTo>
                    <a:pt x="42" y="34"/>
                    <a:pt x="42" y="34"/>
                    <a:pt x="42" y="34"/>
                  </a:cubicBezTo>
                  <a:cubicBezTo>
                    <a:pt x="49" y="36"/>
                    <a:pt x="49" y="36"/>
                    <a:pt x="49" y="36"/>
                  </a:cubicBezTo>
                  <a:cubicBezTo>
                    <a:pt x="52" y="36"/>
                    <a:pt x="52" y="36"/>
                    <a:pt x="52" y="36"/>
                  </a:cubicBezTo>
                  <a:cubicBezTo>
                    <a:pt x="55" y="36"/>
                    <a:pt x="55" y="36"/>
                    <a:pt x="55" y="36"/>
                  </a:cubicBezTo>
                  <a:cubicBezTo>
                    <a:pt x="57" y="43"/>
                    <a:pt x="57" y="43"/>
                    <a:pt x="57" y="43"/>
                  </a:cubicBezTo>
                  <a:cubicBezTo>
                    <a:pt x="65" y="42"/>
                    <a:pt x="65" y="42"/>
                    <a:pt x="65" y="42"/>
                  </a:cubicBezTo>
                  <a:cubicBezTo>
                    <a:pt x="66" y="52"/>
                    <a:pt x="66" y="52"/>
                    <a:pt x="66" y="52"/>
                  </a:cubicBezTo>
                  <a:cubicBezTo>
                    <a:pt x="63" y="56"/>
                    <a:pt x="63" y="56"/>
                    <a:pt x="63" y="56"/>
                  </a:cubicBezTo>
                  <a:cubicBezTo>
                    <a:pt x="54" y="61"/>
                    <a:pt x="54" y="61"/>
                    <a:pt x="54" y="61"/>
                  </a:cubicBezTo>
                  <a:cubicBezTo>
                    <a:pt x="48" y="69"/>
                    <a:pt x="48" y="69"/>
                    <a:pt x="48" y="69"/>
                  </a:cubicBezTo>
                  <a:cubicBezTo>
                    <a:pt x="46" y="73"/>
                    <a:pt x="46" y="73"/>
                    <a:pt x="46" y="73"/>
                  </a:cubicBezTo>
                  <a:cubicBezTo>
                    <a:pt x="48" y="74"/>
                    <a:pt x="48" y="74"/>
                    <a:pt x="48" y="74"/>
                  </a:cubicBezTo>
                  <a:cubicBezTo>
                    <a:pt x="52" y="70"/>
                    <a:pt x="52" y="70"/>
                    <a:pt x="52" y="70"/>
                  </a:cubicBezTo>
                  <a:cubicBezTo>
                    <a:pt x="55" y="66"/>
                    <a:pt x="55" y="66"/>
                    <a:pt x="55" y="66"/>
                  </a:cubicBezTo>
                  <a:cubicBezTo>
                    <a:pt x="64" y="60"/>
                    <a:pt x="64" y="60"/>
                    <a:pt x="64" y="60"/>
                  </a:cubicBezTo>
                  <a:cubicBezTo>
                    <a:pt x="70" y="57"/>
                    <a:pt x="70" y="57"/>
                    <a:pt x="70" y="57"/>
                  </a:cubicBezTo>
                  <a:cubicBezTo>
                    <a:pt x="69" y="61"/>
                    <a:pt x="69" y="61"/>
                    <a:pt x="69" y="61"/>
                  </a:cubicBezTo>
                  <a:cubicBezTo>
                    <a:pt x="66" y="64"/>
                    <a:pt x="66" y="64"/>
                    <a:pt x="66" y="64"/>
                  </a:cubicBezTo>
                  <a:cubicBezTo>
                    <a:pt x="62" y="74"/>
                    <a:pt x="62" y="74"/>
                    <a:pt x="62" y="74"/>
                  </a:cubicBezTo>
                  <a:cubicBezTo>
                    <a:pt x="52" y="80"/>
                    <a:pt x="52" y="80"/>
                    <a:pt x="52" y="80"/>
                  </a:cubicBezTo>
                  <a:cubicBezTo>
                    <a:pt x="46" y="86"/>
                    <a:pt x="46" y="86"/>
                    <a:pt x="46" y="86"/>
                  </a:cubicBezTo>
                  <a:cubicBezTo>
                    <a:pt x="46" y="91"/>
                    <a:pt x="46" y="91"/>
                    <a:pt x="46" y="91"/>
                  </a:cubicBezTo>
                  <a:cubicBezTo>
                    <a:pt x="50" y="92"/>
                    <a:pt x="50" y="92"/>
                    <a:pt x="50" y="92"/>
                  </a:cubicBezTo>
                  <a:cubicBezTo>
                    <a:pt x="55" y="87"/>
                    <a:pt x="55" y="87"/>
                    <a:pt x="55" y="87"/>
                  </a:cubicBezTo>
                  <a:cubicBezTo>
                    <a:pt x="60" y="83"/>
                    <a:pt x="60" y="83"/>
                    <a:pt x="60" y="83"/>
                  </a:cubicBezTo>
                  <a:cubicBezTo>
                    <a:pt x="65" y="82"/>
                    <a:pt x="65" y="82"/>
                    <a:pt x="65" y="82"/>
                  </a:cubicBezTo>
                  <a:cubicBezTo>
                    <a:pt x="69" y="78"/>
                    <a:pt x="69" y="78"/>
                    <a:pt x="69" y="78"/>
                  </a:cubicBezTo>
                  <a:cubicBezTo>
                    <a:pt x="71" y="68"/>
                    <a:pt x="71" y="68"/>
                    <a:pt x="71" y="68"/>
                  </a:cubicBezTo>
                  <a:cubicBezTo>
                    <a:pt x="75" y="60"/>
                    <a:pt x="75" y="60"/>
                    <a:pt x="75" y="60"/>
                  </a:cubicBezTo>
                  <a:cubicBezTo>
                    <a:pt x="80" y="54"/>
                    <a:pt x="80" y="54"/>
                    <a:pt x="80" y="54"/>
                  </a:cubicBezTo>
                  <a:cubicBezTo>
                    <a:pt x="81" y="50"/>
                    <a:pt x="81" y="50"/>
                    <a:pt x="81" y="50"/>
                  </a:cubicBezTo>
                  <a:cubicBezTo>
                    <a:pt x="78" y="42"/>
                    <a:pt x="78" y="42"/>
                    <a:pt x="78" y="42"/>
                  </a:cubicBezTo>
                  <a:cubicBezTo>
                    <a:pt x="78" y="34"/>
                    <a:pt x="78" y="34"/>
                    <a:pt x="78" y="34"/>
                  </a:cubicBezTo>
                  <a:cubicBezTo>
                    <a:pt x="75" y="35"/>
                    <a:pt x="75" y="35"/>
                    <a:pt x="75" y="35"/>
                  </a:cubicBezTo>
                  <a:cubicBezTo>
                    <a:pt x="73" y="38"/>
                    <a:pt x="73" y="38"/>
                    <a:pt x="73" y="38"/>
                  </a:cubicBezTo>
                  <a:cubicBezTo>
                    <a:pt x="74" y="46"/>
                    <a:pt x="74" y="46"/>
                    <a:pt x="74" y="46"/>
                  </a:cubicBezTo>
                  <a:cubicBezTo>
                    <a:pt x="76" y="52"/>
                    <a:pt x="76" y="52"/>
                    <a:pt x="76" y="52"/>
                  </a:cubicBezTo>
                  <a:cubicBezTo>
                    <a:pt x="76" y="54"/>
                    <a:pt x="76" y="54"/>
                    <a:pt x="76" y="54"/>
                  </a:cubicBezTo>
                  <a:cubicBezTo>
                    <a:pt x="74" y="53"/>
                    <a:pt x="74" y="53"/>
                    <a:pt x="74" y="53"/>
                  </a:cubicBezTo>
                  <a:cubicBezTo>
                    <a:pt x="72" y="51"/>
                    <a:pt x="72" y="51"/>
                    <a:pt x="72" y="51"/>
                  </a:cubicBezTo>
                  <a:cubicBezTo>
                    <a:pt x="70" y="46"/>
                    <a:pt x="70" y="46"/>
                    <a:pt x="70" y="46"/>
                  </a:cubicBezTo>
                  <a:cubicBezTo>
                    <a:pt x="68" y="41"/>
                    <a:pt x="68" y="41"/>
                    <a:pt x="68" y="41"/>
                  </a:cubicBezTo>
                  <a:cubicBezTo>
                    <a:pt x="68" y="37"/>
                    <a:pt x="68" y="37"/>
                    <a:pt x="68" y="37"/>
                  </a:cubicBezTo>
                  <a:cubicBezTo>
                    <a:pt x="73" y="32"/>
                    <a:pt x="73" y="32"/>
                    <a:pt x="73" y="32"/>
                  </a:cubicBezTo>
                  <a:cubicBezTo>
                    <a:pt x="75" y="28"/>
                    <a:pt x="75" y="28"/>
                    <a:pt x="75" y="28"/>
                  </a:cubicBezTo>
                  <a:cubicBezTo>
                    <a:pt x="74" y="24"/>
                    <a:pt x="74" y="24"/>
                    <a:pt x="74" y="24"/>
                  </a:cubicBezTo>
                  <a:cubicBezTo>
                    <a:pt x="79" y="29"/>
                    <a:pt x="79" y="29"/>
                    <a:pt x="79" y="29"/>
                  </a:cubicBezTo>
                  <a:cubicBezTo>
                    <a:pt x="80" y="30"/>
                    <a:pt x="80" y="30"/>
                    <a:pt x="80" y="30"/>
                  </a:cubicBezTo>
                  <a:cubicBezTo>
                    <a:pt x="81" y="24"/>
                    <a:pt x="81" y="24"/>
                    <a:pt x="81" y="24"/>
                  </a:cubicBezTo>
                  <a:cubicBezTo>
                    <a:pt x="79" y="15"/>
                    <a:pt x="79" y="15"/>
                    <a:pt x="79" y="15"/>
                  </a:cubicBezTo>
                  <a:cubicBezTo>
                    <a:pt x="80" y="12"/>
                    <a:pt x="80" y="12"/>
                    <a:pt x="80" y="12"/>
                  </a:cubicBezTo>
                  <a:cubicBezTo>
                    <a:pt x="77" y="11"/>
                    <a:pt x="77" y="11"/>
                    <a:pt x="77" y="11"/>
                  </a:cubicBezTo>
                  <a:cubicBezTo>
                    <a:pt x="76" y="0"/>
                    <a:pt x="76" y="0"/>
                    <a:pt x="76" y="0"/>
                  </a:cubicBezTo>
                  <a:cubicBezTo>
                    <a:pt x="76" y="0"/>
                    <a:pt x="133" y="16"/>
                    <a:pt x="145" y="19"/>
                  </a:cubicBezTo>
                  <a:cubicBezTo>
                    <a:pt x="156" y="22"/>
                    <a:pt x="230" y="42"/>
                    <a:pt x="235" y="43"/>
                  </a:cubicBezTo>
                  <a:cubicBezTo>
                    <a:pt x="240" y="45"/>
                    <a:pt x="246" y="45"/>
                    <a:pt x="246" y="45"/>
                  </a:cubicBezTo>
                  <a:lnTo>
                    <a:pt x="257" y="47"/>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46" name="Freeform 6"/>
            <p:cNvSpPr>
              <a:spLocks/>
            </p:cNvSpPr>
            <p:nvPr/>
          </p:nvSpPr>
          <p:spPr bwMode="auto">
            <a:xfrm>
              <a:off x="5925595" y="2621841"/>
              <a:ext cx="384509" cy="394627"/>
            </a:xfrm>
            <a:custGeom>
              <a:avLst/>
              <a:gdLst>
                <a:gd name="T0" fmla="*/ 34 w 228"/>
                <a:gd name="T1" fmla="*/ 0 h 234"/>
                <a:gd name="T2" fmla="*/ 228 w 228"/>
                <a:gd name="T3" fmla="*/ 23 h 234"/>
                <a:gd name="T4" fmla="*/ 227 w 228"/>
                <a:gd name="T5" fmla="*/ 44 h 234"/>
                <a:gd name="T6" fmla="*/ 224 w 228"/>
                <a:gd name="T7" fmla="*/ 44 h 234"/>
                <a:gd name="T8" fmla="*/ 210 w 228"/>
                <a:gd name="T9" fmla="*/ 226 h 234"/>
                <a:gd name="T10" fmla="*/ 91 w 228"/>
                <a:gd name="T11" fmla="*/ 215 h 234"/>
                <a:gd name="T12" fmla="*/ 90 w 228"/>
                <a:gd name="T13" fmla="*/ 224 h 234"/>
                <a:gd name="T14" fmla="*/ 32 w 228"/>
                <a:gd name="T15" fmla="*/ 218 h 234"/>
                <a:gd name="T16" fmla="*/ 29 w 228"/>
                <a:gd name="T17" fmla="*/ 234 h 234"/>
                <a:gd name="T18" fmla="*/ 0 w 228"/>
                <a:gd name="T19" fmla="*/ 230 h 234"/>
                <a:gd name="T20" fmla="*/ 34 w 228"/>
                <a:gd name="T2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34">
                  <a:moveTo>
                    <a:pt x="34" y="0"/>
                  </a:moveTo>
                  <a:lnTo>
                    <a:pt x="228" y="23"/>
                  </a:lnTo>
                  <a:lnTo>
                    <a:pt x="227" y="44"/>
                  </a:lnTo>
                  <a:lnTo>
                    <a:pt x="224" y="44"/>
                  </a:lnTo>
                  <a:lnTo>
                    <a:pt x="210" y="226"/>
                  </a:lnTo>
                  <a:lnTo>
                    <a:pt x="91" y="215"/>
                  </a:lnTo>
                  <a:lnTo>
                    <a:pt x="90" y="224"/>
                  </a:lnTo>
                  <a:lnTo>
                    <a:pt x="32" y="218"/>
                  </a:lnTo>
                  <a:lnTo>
                    <a:pt x="29" y="234"/>
                  </a:lnTo>
                  <a:lnTo>
                    <a:pt x="0" y="230"/>
                  </a:lnTo>
                  <a:lnTo>
                    <a:pt x="34" y="0"/>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47" name="Freeform 7"/>
            <p:cNvSpPr>
              <a:spLocks/>
            </p:cNvSpPr>
            <p:nvPr/>
          </p:nvSpPr>
          <p:spPr bwMode="auto">
            <a:xfrm>
              <a:off x="6068941" y="2696045"/>
              <a:ext cx="762272" cy="752153"/>
            </a:xfrm>
            <a:custGeom>
              <a:avLst/>
              <a:gdLst>
                <a:gd name="T0" fmla="*/ 450 w 452"/>
                <a:gd name="T1" fmla="*/ 234 h 446"/>
                <a:gd name="T2" fmla="*/ 446 w 452"/>
                <a:gd name="T3" fmla="*/ 215 h 446"/>
                <a:gd name="T4" fmla="*/ 435 w 452"/>
                <a:gd name="T5" fmla="*/ 131 h 446"/>
                <a:gd name="T6" fmla="*/ 417 w 452"/>
                <a:gd name="T7" fmla="*/ 128 h 446"/>
                <a:gd name="T8" fmla="*/ 398 w 452"/>
                <a:gd name="T9" fmla="*/ 117 h 446"/>
                <a:gd name="T10" fmla="*/ 378 w 452"/>
                <a:gd name="T11" fmla="*/ 116 h 446"/>
                <a:gd name="T12" fmla="*/ 365 w 452"/>
                <a:gd name="T13" fmla="*/ 118 h 446"/>
                <a:gd name="T14" fmla="*/ 352 w 452"/>
                <a:gd name="T15" fmla="*/ 122 h 446"/>
                <a:gd name="T16" fmla="*/ 332 w 452"/>
                <a:gd name="T17" fmla="*/ 118 h 446"/>
                <a:gd name="T18" fmla="*/ 325 w 452"/>
                <a:gd name="T19" fmla="*/ 116 h 446"/>
                <a:gd name="T20" fmla="*/ 310 w 452"/>
                <a:gd name="T21" fmla="*/ 112 h 446"/>
                <a:gd name="T22" fmla="*/ 301 w 452"/>
                <a:gd name="T23" fmla="*/ 111 h 446"/>
                <a:gd name="T24" fmla="*/ 284 w 452"/>
                <a:gd name="T25" fmla="*/ 107 h 446"/>
                <a:gd name="T26" fmla="*/ 269 w 452"/>
                <a:gd name="T27" fmla="*/ 101 h 446"/>
                <a:gd name="T28" fmla="*/ 253 w 452"/>
                <a:gd name="T29" fmla="*/ 93 h 446"/>
                <a:gd name="T30" fmla="*/ 242 w 452"/>
                <a:gd name="T31" fmla="*/ 90 h 446"/>
                <a:gd name="T32" fmla="*/ 125 w 452"/>
                <a:gd name="T33" fmla="*/ 182 h 446"/>
                <a:gd name="T34" fmla="*/ 2 w 452"/>
                <a:gd name="T35" fmla="*/ 183 h 446"/>
                <a:gd name="T36" fmla="*/ 13 w 452"/>
                <a:gd name="T37" fmla="*/ 197 h 446"/>
                <a:gd name="T38" fmla="*/ 22 w 452"/>
                <a:gd name="T39" fmla="*/ 205 h 446"/>
                <a:gd name="T40" fmla="*/ 41 w 452"/>
                <a:gd name="T41" fmla="*/ 224 h 446"/>
                <a:gd name="T42" fmla="*/ 55 w 452"/>
                <a:gd name="T43" fmla="*/ 238 h 446"/>
                <a:gd name="T44" fmla="*/ 59 w 452"/>
                <a:gd name="T45" fmla="*/ 259 h 446"/>
                <a:gd name="T46" fmla="*/ 66 w 452"/>
                <a:gd name="T47" fmla="*/ 278 h 446"/>
                <a:gd name="T48" fmla="*/ 74 w 452"/>
                <a:gd name="T49" fmla="*/ 286 h 446"/>
                <a:gd name="T50" fmla="*/ 88 w 452"/>
                <a:gd name="T51" fmla="*/ 296 h 446"/>
                <a:gd name="T52" fmla="*/ 109 w 452"/>
                <a:gd name="T53" fmla="*/ 307 h 446"/>
                <a:gd name="T54" fmla="*/ 120 w 452"/>
                <a:gd name="T55" fmla="*/ 298 h 446"/>
                <a:gd name="T56" fmla="*/ 127 w 452"/>
                <a:gd name="T57" fmla="*/ 283 h 446"/>
                <a:gd name="T58" fmla="*/ 148 w 452"/>
                <a:gd name="T59" fmla="*/ 275 h 446"/>
                <a:gd name="T60" fmla="*/ 170 w 452"/>
                <a:gd name="T61" fmla="*/ 279 h 446"/>
                <a:gd name="T62" fmla="*/ 183 w 452"/>
                <a:gd name="T63" fmla="*/ 292 h 446"/>
                <a:gd name="T64" fmla="*/ 200 w 452"/>
                <a:gd name="T65" fmla="*/ 320 h 446"/>
                <a:gd name="T66" fmla="*/ 210 w 452"/>
                <a:gd name="T67" fmla="*/ 343 h 446"/>
                <a:gd name="T68" fmla="*/ 235 w 452"/>
                <a:gd name="T69" fmla="*/ 372 h 446"/>
                <a:gd name="T70" fmla="*/ 237 w 452"/>
                <a:gd name="T71" fmla="*/ 388 h 446"/>
                <a:gd name="T72" fmla="*/ 249 w 452"/>
                <a:gd name="T73" fmla="*/ 416 h 446"/>
                <a:gd name="T74" fmla="*/ 273 w 452"/>
                <a:gd name="T75" fmla="*/ 427 h 446"/>
                <a:gd name="T76" fmla="*/ 291 w 452"/>
                <a:gd name="T77" fmla="*/ 438 h 446"/>
                <a:gd name="T78" fmla="*/ 305 w 452"/>
                <a:gd name="T79" fmla="*/ 442 h 446"/>
                <a:gd name="T80" fmla="*/ 321 w 452"/>
                <a:gd name="T81" fmla="*/ 441 h 446"/>
                <a:gd name="T82" fmla="*/ 317 w 452"/>
                <a:gd name="T83" fmla="*/ 425 h 446"/>
                <a:gd name="T84" fmla="*/ 308 w 452"/>
                <a:gd name="T85" fmla="*/ 404 h 446"/>
                <a:gd name="T86" fmla="*/ 318 w 452"/>
                <a:gd name="T87" fmla="*/ 370 h 446"/>
                <a:gd name="T88" fmla="*/ 311 w 452"/>
                <a:gd name="T89" fmla="*/ 361 h 446"/>
                <a:gd name="T90" fmla="*/ 326 w 452"/>
                <a:gd name="T91" fmla="*/ 355 h 446"/>
                <a:gd name="T92" fmla="*/ 324 w 452"/>
                <a:gd name="T93" fmla="*/ 350 h 446"/>
                <a:gd name="T94" fmla="*/ 338 w 452"/>
                <a:gd name="T95" fmla="*/ 350 h 446"/>
                <a:gd name="T96" fmla="*/ 336 w 452"/>
                <a:gd name="T97" fmla="*/ 345 h 446"/>
                <a:gd name="T98" fmla="*/ 347 w 452"/>
                <a:gd name="T99" fmla="*/ 342 h 446"/>
                <a:gd name="T100" fmla="*/ 346 w 452"/>
                <a:gd name="T101" fmla="*/ 331 h 446"/>
                <a:gd name="T102" fmla="*/ 357 w 452"/>
                <a:gd name="T103" fmla="*/ 329 h 446"/>
                <a:gd name="T104" fmla="*/ 367 w 452"/>
                <a:gd name="T105" fmla="*/ 329 h 446"/>
                <a:gd name="T106" fmla="*/ 395 w 452"/>
                <a:gd name="T107" fmla="*/ 314 h 446"/>
                <a:gd name="T108" fmla="*/ 403 w 452"/>
                <a:gd name="T109" fmla="*/ 305 h 446"/>
                <a:gd name="T110" fmla="*/ 403 w 452"/>
                <a:gd name="T111" fmla="*/ 296 h 446"/>
                <a:gd name="T112" fmla="*/ 410 w 452"/>
                <a:gd name="T113" fmla="*/ 286 h 446"/>
                <a:gd name="T114" fmla="*/ 412 w 452"/>
                <a:gd name="T115" fmla="*/ 299 h 446"/>
                <a:gd name="T116" fmla="*/ 439 w 452"/>
                <a:gd name="T117" fmla="*/ 288 h 446"/>
                <a:gd name="T118" fmla="*/ 447 w 452"/>
                <a:gd name="T119" fmla="*/ 26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2" h="446">
                  <a:moveTo>
                    <a:pt x="446" y="253"/>
                  </a:moveTo>
                  <a:lnTo>
                    <a:pt x="448" y="245"/>
                  </a:lnTo>
                  <a:lnTo>
                    <a:pt x="452" y="240"/>
                  </a:lnTo>
                  <a:lnTo>
                    <a:pt x="450" y="234"/>
                  </a:lnTo>
                  <a:lnTo>
                    <a:pt x="448" y="226"/>
                  </a:lnTo>
                  <a:lnTo>
                    <a:pt x="447" y="223"/>
                  </a:lnTo>
                  <a:lnTo>
                    <a:pt x="447" y="217"/>
                  </a:lnTo>
                  <a:lnTo>
                    <a:pt x="446" y="215"/>
                  </a:lnTo>
                  <a:lnTo>
                    <a:pt x="442" y="206"/>
                  </a:lnTo>
                  <a:lnTo>
                    <a:pt x="442" y="204"/>
                  </a:lnTo>
                  <a:lnTo>
                    <a:pt x="435" y="198"/>
                  </a:lnTo>
                  <a:lnTo>
                    <a:pt x="435" y="131"/>
                  </a:lnTo>
                  <a:lnTo>
                    <a:pt x="425" y="130"/>
                  </a:lnTo>
                  <a:lnTo>
                    <a:pt x="423" y="132"/>
                  </a:lnTo>
                  <a:lnTo>
                    <a:pt x="420" y="131"/>
                  </a:lnTo>
                  <a:lnTo>
                    <a:pt x="417" y="128"/>
                  </a:lnTo>
                  <a:lnTo>
                    <a:pt x="413" y="126"/>
                  </a:lnTo>
                  <a:lnTo>
                    <a:pt x="408" y="126"/>
                  </a:lnTo>
                  <a:lnTo>
                    <a:pt x="402" y="122"/>
                  </a:lnTo>
                  <a:lnTo>
                    <a:pt x="398" y="117"/>
                  </a:lnTo>
                  <a:lnTo>
                    <a:pt x="393" y="116"/>
                  </a:lnTo>
                  <a:lnTo>
                    <a:pt x="385" y="118"/>
                  </a:lnTo>
                  <a:lnTo>
                    <a:pt x="383" y="117"/>
                  </a:lnTo>
                  <a:lnTo>
                    <a:pt x="378" y="116"/>
                  </a:lnTo>
                  <a:lnTo>
                    <a:pt x="374" y="119"/>
                  </a:lnTo>
                  <a:lnTo>
                    <a:pt x="372" y="120"/>
                  </a:lnTo>
                  <a:lnTo>
                    <a:pt x="369" y="118"/>
                  </a:lnTo>
                  <a:lnTo>
                    <a:pt x="365" y="118"/>
                  </a:lnTo>
                  <a:lnTo>
                    <a:pt x="363" y="121"/>
                  </a:lnTo>
                  <a:lnTo>
                    <a:pt x="358" y="124"/>
                  </a:lnTo>
                  <a:lnTo>
                    <a:pt x="354" y="125"/>
                  </a:lnTo>
                  <a:lnTo>
                    <a:pt x="352" y="122"/>
                  </a:lnTo>
                  <a:lnTo>
                    <a:pt x="349" y="119"/>
                  </a:lnTo>
                  <a:lnTo>
                    <a:pt x="341" y="120"/>
                  </a:lnTo>
                  <a:lnTo>
                    <a:pt x="336" y="117"/>
                  </a:lnTo>
                  <a:lnTo>
                    <a:pt x="332" y="118"/>
                  </a:lnTo>
                  <a:lnTo>
                    <a:pt x="330" y="122"/>
                  </a:lnTo>
                  <a:lnTo>
                    <a:pt x="328" y="123"/>
                  </a:lnTo>
                  <a:lnTo>
                    <a:pt x="327" y="118"/>
                  </a:lnTo>
                  <a:lnTo>
                    <a:pt x="325" y="116"/>
                  </a:lnTo>
                  <a:lnTo>
                    <a:pt x="319" y="120"/>
                  </a:lnTo>
                  <a:lnTo>
                    <a:pt x="318" y="116"/>
                  </a:lnTo>
                  <a:lnTo>
                    <a:pt x="312" y="112"/>
                  </a:lnTo>
                  <a:lnTo>
                    <a:pt x="310" y="112"/>
                  </a:lnTo>
                  <a:lnTo>
                    <a:pt x="308" y="115"/>
                  </a:lnTo>
                  <a:lnTo>
                    <a:pt x="305" y="117"/>
                  </a:lnTo>
                  <a:lnTo>
                    <a:pt x="302" y="116"/>
                  </a:lnTo>
                  <a:lnTo>
                    <a:pt x="301" y="111"/>
                  </a:lnTo>
                  <a:lnTo>
                    <a:pt x="298" y="111"/>
                  </a:lnTo>
                  <a:lnTo>
                    <a:pt x="295" y="105"/>
                  </a:lnTo>
                  <a:lnTo>
                    <a:pt x="287" y="105"/>
                  </a:lnTo>
                  <a:lnTo>
                    <a:pt x="284" y="107"/>
                  </a:lnTo>
                  <a:lnTo>
                    <a:pt x="281" y="104"/>
                  </a:lnTo>
                  <a:lnTo>
                    <a:pt x="280" y="104"/>
                  </a:lnTo>
                  <a:lnTo>
                    <a:pt x="275" y="105"/>
                  </a:lnTo>
                  <a:lnTo>
                    <a:pt x="269" y="101"/>
                  </a:lnTo>
                  <a:lnTo>
                    <a:pt x="261" y="101"/>
                  </a:lnTo>
                  <a:lnTo>
                    <a:pt x="259" y="94"/>
                  </a:lnTo>
                  <a:lnTo>
                    <a:pt x="255" y="92"/>
                  </a:lnTo>
                  <a:lnTo>
                    <a:pt x="253" y="93"/>
                  </a:lnTo>
                  <a:lnTo>
                    <a:pt x="250" y="92"/>
                  </a:lnTo>
                  <a:lnTo>
                    <a:pt x="247" y="93"/>
                  </a:lnTo>
                  <a:lnTo>
                    <a:pt x="244" y="93"/>
                  </a:lnTo>
                  <a:lnTo>
                    <a:pt x="242" y="90"/>
                  </a:lnTo>
                  <a:lnTo>
                    <a:pt x="235" y="83"/>
                  </a:lnTo>
                  <a:lnTo>
                    <a:pt x="239" y="6"/>
                  </a:lnTo>
                  <a:lnTo>
                    <a:pt x="139" y="0"/>
                  </a:lnTo>
                  <a:lnTo>
                    <a:pt x="125" y="182"/>
                  </a:lnTo>
                  <a:lnTo>
                    <a:pt x="6" y="171"/>
                  </a:lnTo>
                  <a:lnTo>
                    <a:pt x="5" y="180"/>
                  </a:lnTo>
                  <a:lnTo>
                    <a:pt x="0" y="180"/>
                  </a:lnTo>
                  <a:lnTo>
                    <a:pt x="2" y="183"/>
                  </a:lnTo>
                  <a:lnTo>
                    <a:pt x="7" y="186"/>
                  </a:lnTo>
                  <a:lnTo>
                    <a:pt x="10" y="190"/>
                  </a:lnTo>
                  <a:lnTo>
                    <a:pt x="11" y="193"/>
                  </a:lnTo>
                  <a:lnTo>
                    <a:pt x="13" y="197"/>
                  </a:lnTo>
                  <a:lnTo>
                    <a:pt x="15" y="198"/>
                  </a:lnTo>
                  <a:lnTo>
                    <a:pt x="18" y="200"/>
                  </a:lnTo>
                  <a:lnTo>
                    <a:pt x="21" y="202"/>
                  </a:lnTo>
                  <a:lnTo>
                    <a:pt x="22" y="205"/>
                  </a:lnTo>
                  <a:lnTo>
                    <a:pt x="26" y="210"/>
                  </a:lnTo>
                  <a:lnTo>
                    <a:pt x="30" y="213"/>
                  </a:lnTo>
                  <a:lnTo>
                    <a:pt x="38" y="224"/>
                  </a:lnTo>
                  <a:lnTo>
                    <a:pt x="41" y="224"/>
                  </a:lnTo>
                  <a:lnTo>
                    <a:pt x="44" y="227"/>
                  </a:lnTo>
                  <a:lnTo>
                    <a:pt x="48" y="230"/>
                  </a:lnTo>
                  <a:lnTo>
                    <a:pt x="53" y="234"/>
                  </a:lnTo>
                  <a:lnTo>
                    <a:pt x="55" y="238"/>
                  </a:lnTo>
                  <a:lnTo>
                    <a:pt x="55" y="245"/>
                  </a:lnTo>
                  <a:lnTo>
                    <a:pt x="59" y="251"/>
                  </a:lnTo>
                  <a:lnTo>
                    <a:pt x="60" y="255"/>
                  </a:lnTo>
                  <a:lnTo>
                    <a:pt x="59" y="259"/>
                  </a:lnTo>
                  <a:lnTo>
                    <a:pt x="59" y="264"/>
                  </a:lnTo>
                  <a:lnTo>
                    <a:pt x="60" y="270"/>
                  </a:lnTo>
                  <a:lnTo>
                    <a:pt x="65" y="275"/>
                  </a:lnTo>
                  <a:lnTo>
                    <a:pt x="66" y="278"/>
                  </a:lnTo>
                  <a:lnTo>
                    <a:pt x="67" y="279"/>
                  </a:lnTo>
                  <a:lnTo>
                    <a:pt x="69" y="281"/>
                  </a:lnTo>
                  <a:lnTo>
                    <a:pt x="71" y="283"/>
                  </a:lnTo>
                  <a:lnTo>
                    <a:pt x="74" y="286"/>
                  </a:lnTo>
                  <a:lnTo>
                    <a:pt x="78" y="289"/>
                  </a:lnTo>
                  <a:lnTo>
                    <a:pt x="81" y="292"/>
                  </a:lnTo>
                  <a:lnTo>
                    <a:pt x="84" y="293"/>
                  </a:lnTo>
                  <a:lnTo>
                    <a:pt x="88" y="296"/>
                  </a:lnTo>
                  <a:lnTo>
                    <a:pt x="94" y="299"/>
                  </a:lnTo>
                  <a:lnTo>
                    <a:pt x="101" y="304"/>
                  </a:lnTo>
                  <a:lnTo>
                    <a:pt x="104" y="305"/>
                  </a:lnTo>
                  <a:lnTo>
                    <a:pt x="109" y="307"/>
                  </a:lnTo>
                  <a:lnTo>
                    <a:pt x="113" y="307"/>
                  </a:lnTo>
                  <a:lnTo>
                    <a:pt x="115" y="303"/>
                  </a:lnTo>
                  <a:lnTo>
                    <a:pt x="118" y="300"/>
                  </a:lnTo>
                  <a:lnTo>
                    <a:pt x="120" y="298"/>
                  </a:lnTo>
                  <a:lnTo>
                    <a:pt x="123" y="297"/>
                  </a:lnTo>
                  <a:lnTo>
                    <a:pt x="123" y="292"/>
                  </a:lnTo>
                  <a:lnTo>
                    <a:pt x="125" y="288"/>
                  </a:lnTo>
                  <a:lnTo>
                    <a:pt x="127" y="283"/>
                  </a:lnTo>
                  <a:lnTo>
                    <a:pt x="132" y="277"/>
                  </a:lnTo>
                  <a:lnTo>
                    <a:pt x="139" y="276"/>
                  </a:lnTo>
                  <a:lnTo>
                    <a:pt x="143" y="275"/>
                  </a:lnTo>
                  <a:lnTo>
                    <a:pt x="148" y="275"/>
                  </a:lnTo>
                  <a:lnTo>
                    <a:pt x="153" y="277"/>
                  </a:lnTo>
                  <a:lnTo>
                    <a:pt x="159" y="278"/>
                  </a:lnTo>
                  <a:lnTo>
                    <a:pt x="162" y="278"/>
                  </a:lnTo>
                  <a:lnTo>
                    <a:pt x="170" y="279"/>
                  </a:lnTo>
                  <a:lnTo>
                    <a:pt x="173" y="281"/>
                  </a:lnTo>
                  <a:lnTo>
                    <a:pt x="176" y="287"/>
                  </a:lnTo>
                  <a:lnTo>
                    <a:pt x="178" y="287"/>
                  </a:lnTo>
                  <a:lnTo>
                    <a:pt x="183" y="292"/>
                  </a:lnTo>
                  <a:lnTo>
                    <a:pt x="187" y="294"/>
                  </a:lnTo>
                  <a:lnTo>
                    <a:pt x="190" y="300"/>
                  </a:lnTo>
                  <a:lnTo>
                    <a:pt x="196" y="308"/>
                  </a:lnTo>
                  <a:lnTo>
                    <a:pt x="200" y="320"/>
                  </a:lnTo>
                  <a:lnTo>
                    <a:pt x="203" y="324"/>
                  </a:lnTo>
                  <a:lnTo>
                    <a:pt x="207" y="332"/>
                  </a:lnTo>
                  <a:lnTo>
                    <a:pt x="207" y="335"/>
                  </a:lnTo>
                  <a:lnTo>
                    <a:pt x="210" y="343"/>
                  </a:lnTo>
                  <a:lnTo>
                    <a:pt x="218" y="350"/>
                  </a:lnTo>
                  <a:lnTo>
                    <a:pt x="220" y="358"/>
                  </a:lnTo>
                  <a:lnTo>
                    <a:pt x="230" y="370"/>
                  </a:lnTo>
                  <a:lnTo>
                    <a:pt x="235" y="372"/>
                  </a:lnTo>
                  <a:lnTo>
                    <a:pt x="234" y="381"/>
                  </a:lnTo>
                  <a:lnTo>
                    <a:pt x="232" y="383"/>
                  </a:lnTo>
                  <a:lnTo>
                    <a:pt x="234" y="385"/>
                  </a:lnTo>
                  <a:lnTo>
                    <a:pt x="237" y="388"/>
                  </a:lnTo>
                  <a:lnTo>
                    <a:pt x="237" y="394"/>
                  </a:lnTo>
                  <a:lnTo>
                    <a:pt x="243" y="405"/>
                  </a:lnTo>
                  <a:lnTo>
                    <a:pt x="246" y="411"/>
                  </a:lnTo>
                  <a:lnTo>
                    <a:pt x="249" y="416"/>
                  </a:lnTo>
                  <a:lnTo>
                    <a:pt x="251" y="421"/>
                  </a:lnTo>
                  <a:lnTo>
                    <a:pt x="259" y="422"/>
                  </a:lnTo>
                  <a:lnTo>
                    <a:pt x="264" y="427"/>
                  </a:lnTo>
                  <a:lnTo>
                    <a:pt x="273" y="427"/>
                  </a:lnTo>
                  <a:lnTo>
                    <a:pt x="280" y="434"/>
                  </a:lnTo>
                  <a:lnTo>
                    <a:pt x="284" y="434"/>
                  </a:lnTo>
                  <a:lnTo>
                    <a:pt x="286" y="437"/>
                  </a:lnTo>
                  <a:lnTo>
                    <a:pt x="291" y="438"/>
                  </a:lnTo>
                  <a:lnTo>
                    <a:pt x="292" y="436"/>
                  </a:lnTo>
                  <a:lnTo>
                    <a:pt x="302" y="438"/>
                  </a:lnTo>
                  <a:lnTo>
                    <a:pt x="302" y="439"/>
                  </a:lnTo>
                  <a:lnTo>
                    <a:pt x="305" y="442"/>
                  </a:lnTo>
                  <a:lnTo>
                    <a:pt x="310" y="446"/>
                  </a:lnTo>
                  <a:lnTo>
                    <a:pt x="313" y="444"/>
                  </a:lnTo>
                  <a:lnTo>
                    <a:pt x="314" y="442"/>
                  </a:lnTo>
                  <a:lnTo>
                    <a:pt x="321" y="441"/>
                  </a:lnTo>
                  <a:lnTo>
                    <a:pt x="319" y="436"/>
                  </a:lnTo>
                  <a:lnTo>
                    <a:pt x="319" y="433"/>
                  </a:lnTo>
                  <a:lnTo>
                    <a:pt x="318" y="429"/>
                  </a:lnTo>
                  <a:lnTo>
                    <a:pt x="317" y="425"/>
                  </a:lnTo>
                  <a:lnTo>
                    <a:pt x="314" y="423"/>
                  </a:lnTo>
                  <a:lnTo>
                    <a:pt x="312" y="417"/>
                  </a:lnTo>
                  <a:lnTo>
                    <a:pt x="311" y="411"/>
                  </a:lnTo>
                  <a:lnTo>
                    <a:pt x="308" y="404"/>
                  </a:lnTo>
                  <a:lnTo>
                    <a:pt x="308" y="398"/>
                  </a:lnTo>
                  <a:lnTo>
                    <a:pt x="311" y="389"/>
                  </a:lnTo>
                  <a:lnTo>
                    <a:pt x="314" y="380"/>
                  </a:lnTo>
                  <a:lnTo>
                    <a:pt x="318" y="370"/>
                  </a:lnTo>
                  <a:lnTo>
                    <a:pt x="317" y="368"/>
                  </a:lnTo>
                  <a:lnTo>
                    <a:pt x="314" y="366"/>
                  </a:lnTo>
                  <a:lnTo>
                    <a:pt x="311" y="363"/>
                  </a:lnTo>
                  <a:lnTo>
                    <a:pt x="311" y="361"/>
                  </a:lnTo>
                  <a:lnTo>
                    <a:pt x="313" y="362"/>
                  </a:lnTo>
                  <a:lnTo>
                    <a:pt x="322" y="361"/>
                  </a:lnTo>
                  <a:lnTo>
                    <a:pt x="323" y="361"/>
                  </a:lnTo>
                  <a:lnTo>
                    <a:pt x="326" y="355"/>
                  </a:lnTo>
                  <a:lnTo>
                    <a:pt x="323" y="355"/>
                  </a:lnTo>
                  <a:lnTo>
                    <a:pt x="322" y="353"/>
                  </a:lnTo>
                  <a:lnTo>
                    <a:pt x="322" y="351"/>
                  </a:lnTo>
                  <a:lnTo>
                    <a:pt x="324" y="350"/>
                  </a:lnTo>
                  <a:lnTo>
                    <a:pt x="328" y="350"/>
                  </a:lnTo>
                  <a:lnTo>
                    <a:pt x="333" y="350"/>
                  </a:lnTo>
                  <a:lnTo>
                    <a:pt x="335" y="351"/>
                  </a:lnTo>
                  <a:lnTo>
                    <a:pt x="338" y="350"/>
                  </a:lnTo>
                  <a:lnTo>
                    <a:pt x="343" y="346"/>
                  </a:lnTo>
                  <a:lnTo>
                    <a:pt x="341" y="346"/>
                  </a:lnTo>
                  <a:lnTo>
                    <a:pt x="337" y="349"/>
                  </a:lnTo>
                  <a:lnTo>
                    <a:pt x="336" y="345"/>
                  </a:lnTo>
                  <a:lnTo>
                    <a:pt x="338" y="339"/>
                  </a:lnTo>
                  <a:lnTo>
                    <a:pt x="340" y="341"/>
                  </a:lnTo>
                  <a:lnTo>
                    <a:pt x="342" y="342"/>
                  </a:lnTo>
                  <a:lnTo>
                    <a:pt x="347" y="342"/>
                  </a:lnTo>
                  <a:lnTo>
                    <a:pt x="349" y="340"/>
                  </a:lnTo>
                  <a:lnTo>
                    <a:pt x="348" y="336"/>
                  </a:lnTo>
                  <a:lnTo>
                    <a:pt x="345" y="332"/>
                  </a:lnTo>
                  <a:lnTo>
                    <a:pt x="346" y="331"/>
                  </a:lnTo>
                  <a:lnTo>
                    <a:pt x="349" y="331"/>
                  </a:lnTo>
                  <a:lnTo>
                    <a:pt x="352" y="329"/>
                  </a:lnTo>
                  <a:lnTo>
                    <a:pt x="354" y="331"/>
                  </a:lnTo>
                  <a:lnTo>
                    <a:pt x="357" y="329"/>
                  </a:lnTo>
                  <a:lnTo>
                    <a:pt x="358" y="331"/>
                  </a:lnTo>
                  <a:lnTo>
                    <a:pt x="361" y="333"/>
                  </a:lnTo>
                  <a:lnTo>
                    <a:pt x="364" y="331"/>
                  </a:lnTo>
                  <a:lnTo>
                    <a:pt x="367" y="329"/>
                  </a:lnTo>
                  <a:lnTo>
                    <a:pt x="374" y="327"/>
                  </a:lnTo>
                  <a:lnTo>
                    <a:pt x="381" y="326"/>
                  </a:lnTo>
                  <a:lnTo>
                    <a:pt x="392" y="320"/>
                  </a:lnTo>
                  <a:lnTo>
                    <a:pt x="395" y="314"/>
                  </a:lnTo>
                  <a:lnTo>
                    <a:pt x="396" y="309"/>
                  </a:lnTo>
                  <a:lnTo>
                    <a:pt x="399" y="307"/>
                  </a:lnTo>
                  <a:lnTo>
                    <a:pt x="402" y="306"/>
                  </a:lnTo>
                  <a:lnTo>
                    <a:pt x="403" y="305"/>
                  </a:lnTo>
                  <a:lnTo>
                    <a:pt x="406" y="303"/>
                  </a:lnTo>
                  <a:lnTo>
                    <a:pt x="405" y="300"/>
                  </a:lnTo>
                  <a:lnTo>
                    <a:pt x="404" y="297"/>
                  </a:lnTo>
                  <a:lnTo>
                    <a:pt x="403" y="296"/>
                  </a:lnTo>
                  <a:lnTo>
                    <a:pt x="402" y="294"/>
                  </a:lnTo>
                  <a:lnTo>
                    <a:pt x="403" y="291"/>
                  </a:lnTo>
                  <a:lnTo>
                    <a:pt x="407" y="288"/>
                  </a:lnTo>
                  <a:lnTo>
                    <a:pt x="410" y="286"/>
                  </a:lnTo>
                  <a:lnTo>
                    <a:pt x="412" y="286"/>
                  </a:lnTo>
                  <a:lnTo>
                    <a:pt x="412" y="289"/>
                  </a:lnTo>
                  <a:lnTo>
                    <a:pt x="412" y="293"/>
                  </a:lnTo>
                  <a:lnTo>
                    <a:pt x="412" y="299"/>
                  </a:lnTo>
                  <a:lnTo>
                    <a:pt x="413" y="300"/>
                  </a:lnTo>
                  <a:lnTo>
                    <a:pt x="419" y="295"/>
                  </a:lnTo>
                  <a:lnTo>
                    <a:pt x="424" y="294"/>
                  </a:lnTo>
                  <a:lnTo>
                    <a:pt x="439" y="288"/>
                  </a:lnTo>
                  <a:lnTo>
                    <a:pt x="441" y="287"/>
                  </a:lnTo>
                  <a:lnTo>
                    <a:pt x="444" y="282"/>
                  </a:lnTo>
                  <a:lnTo>
                    <a:pt x="447" y="272"/>
                  </a:lnTo>
                  <a:lnTo>
                    <a:pt x="447" y="268"/>
                  </a:lnTo>
                  <a:lnTo>
                    <a:pt x="444" y="261"/>
                  </a:lnTo>
                  <a:lnTo>
                    <a:pt x="446" y="256"/>
                  </a:lnTo>
                  <a:lnTo>
                    <a:pt x="446" y="253"/>
                  </a:lnTo>
                  <a:close/>
                </a:path>
              </a:pathLst>
            </a:custGeom>
            <a:solidFill>
              <a:schemeClr val="accent4"/>
            </a:solid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48" name="Freeform 8"/>
            <p:cNvSpPr>
              <a:spLocks/>
            </p:cNvSpPr>
            <p:nvPr/>
          </p:nvSpPr>
          <p:spPr bwMode="auto">
            <a:xfrm>
              <a:off x="5613602" y="2574620"/>
              <a:ext cx="369330" cy="435102"/>
            </a:xfrm>
            <a:custGeom>
              <a:avLst/>
              <a:gdLst>
                <a:gd name="T0" fmla="*/ 73 w 259"/>
                <a:gd name="T1" fmla="*/ 0 h 304"/>
                <a:gd name="T2" fmla="*/ 68 w 259"/>
                <a:gd name="T3" fmla="*/ 25 h 304"/>
                <a:gd name="T4" fmla="*/ 62 w 259"/>
                <a:gd name="T5" fmla="*/ 43 h 304"/>
                <a:gd name="T6" fmla="*/ 59 w 259"/>
                <a:gd name="T7" fmla="*/ 45 h 304"/>
                <a:gd name="T8" fmla="*/ 56 w 259"/>
                <a:gd name="T9" fmla="*/ 43 h 304"/>
                <a:gd name="T10" fmla="*/ 51 w 259"/>
                <a:gd name="T11" fmla="*/ 39 h 304"/>
                <a:gd name="T12" fmla="*/ 47 w 259"/>
                <a:gd name="T13" fmla="*/ 41 h 304"/>
                <a:gd name="T14" fmla="*/ 45 w 259"/>
                <a:gd name="T15" fmla="*/ 37 h 304"/>
                <a:gd name="T16" fmla="*/ 38 w 259"/>
                <a:gd name="T17" fmla="*/ 39 h 304"/>
                <a:gd name="T18" fmla="*/ 35 w 259"/>
                <a:gd name="T19" fmla="*/ 42 h 304"/>
                <a:gd name="T20" fmla="*/ 35 w 259"/>
                <a:gd name="T21" fmla="*/ 53 h 304"/>
                <a:gd name="T22" fmla="*/ 35 w 259"/>
                <a:gd name="T23" fmla="*/ 67 h 304"/>
                <a:gd name="T24" fmla="*/ 35 w 259"/>
                <a:gd name="T25" fmla="*/ 80 h 304"/>
                <a:gd name="T26" fmla="*/ 34 w 259"/>
                <a:gd name="T27" fmla="*/ 84 h 304"/>
                <a:gd name="T28" fmla="*/ 31 w 259"/>
                <a:gd name="T29" fmla="*/ 89 h 304"/>
                <a:gd name="T30" fmla="*/ 30 w 259"/>
                <a:gd name="T31" fmla="*/ 94 h 304"/>
                <a:gd name="T32" fmla="*/ 30 w 259"/>
                <a:gd name="T33" fmla="*/ 101 h 304"/>
                <a:gd name="T34" fmla="*/ 34 w 259"/>
                <a:gd name="T35" fmla="*/ 110 h 304"/>
                <a:gd name="T36" fmla="*/ 35 w 259"/>
                <a:gd name="T37" fmla="*/ 119 h 304"/>
                <a:gd name="T38" fmla="*/ 37 w 259"/>
                <a:gd name="T39" fmla="*/ 122 h 304"/>
                <a:gd name="T40" fmla="*/ 42 w 259"/>
                <a:gd name="T41" fmla="*/ 128 h 304"/>
                <a:gd name="T42" fmla="*/ 39 w 259"/>
                <a:gd name="T43" fmla="*/ 130 h 304"/>
                <a:gd name="T44" fmla="*/ 34 w 259"/>
                <a:gd name="T45" fmla="*/ 134 h 304"/>
                <a:gd name="T46" fmla="*/ 24 w 259"/>
                <a:gd name="T47" fmla="*/ 141 h 304"/>
                <a:gd name="T48" fmla="*/ 21 w 259"/>
                <a:gd name="T49" fmla="*/ 154 h 304"/>
                <a:gd name="T50" fmla="*/ 17 w 259"/>
                <a:gd name="T51" fmla="*/ 162 h 304"/>
                <a:gd name="T52" fmla="*/ 13 w 259"/>
                <a:gd name="T53" fmla="*/ 166 h 304"/>
                <a:gd name="T54" fmla="*/ 11 w 259"/>
                <a:gd name="T55" fmla="*/ 167 h 304"/>
                <a:gd name="T56" fmla="*/ 9 w 259"/>
                <a:gd name="T57" fmla="*/ 171 h 304"/>
                <a:gd name="T58" fmla="*/ 10 w 259"/>
                <a:gd name="T59" fmla="*/ 178 h 304"/>
                <a:gd name="T60" fmla="*/ 9 w 259"/>
                <a:gd name="T61" fmla="*/ 183 h 304"/>
                <a:gd name="T62" fmla="*/ 15 w 259"/>
                <a:gd name="T63" fmla="*/ 188 h 304"/>
                <a:gd name="T64" fmla="*/ 13 w 259"/>
                <a:gd name="T65" fmla="*/ 192 h 304"/>
                <a:gd name="T66" fmla="*/ 5 w 259"/>
                <a:gd name="T67" fmla="*/ 196 h 304"/>
                <a:gd name="T68" fmla="*/ 3 w 259"/>
                <a:gd name="T69" fmla="*/ 200 h 304"/>
                <a:gd name="T70" fmla="*/ 0 w 259"/>
                <a:gd name="T71" fmla="*/ 206 h 304"/>
                <a:gd name="T72" fmla="*/ 139 w 259"/>
                <a:gd name="T73" fmla="*/ 291 h 304"/>
                <a:gd name="T74" fmla="*/ 182 w 259"/>
                <a:gd name="T75" fmla="*/ 299 h 304"/>
                <a:gd name="T76" fmla="*/ 218 w 259"/>
                <a:gd name="T77" fmla="*/ 304 h 304"/>
                <a:gd name="T78" fmla="*/ 219 w 259"/>
                <a:gd name="T79" fmla="*/ 304 h 304"/>
                <a:gd name="T80" fmla="*/ 259 w 259"/>
                <a:gd name="T81" fmla="*/ 33 h 304"/>
                <a:gd name="T82" fmla="*/ 73 w 259"/>
                <a:gd name="T8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9" h="304">
                  <a:moveTo>
                    <a:pt x="73" y="0"/>
                  </a:moveTo>
                  <a:cubicBezTo>
                    <a:pt x="73" y="0"/>
                    <a:pt x="69" y="19"/>
                    <a:pt x="68" y="25"/>
                  </a:cubicBezTo>
                  <a:cubicBezTo>
                    <a:pt x="66" y="29"/>
                    <a:pt x="62" y="43"/>
                    <a:pt x="62" y="43"/>
                  </a:cubicBezTo>
                  <a:cubicBezTo>
                    <a:pt x="59" y="45"/>
                    <a:pt x="59" y="45"/>
                    <a:pt x="59" y="45"/>
                  </a:cubicBezTo>
                  <a:cubicBezTo>
                    <a:pt x="56" y="43"/>
                    <a:pt x="56" y="43"/>
                    <a:pt x="56" y="43"/>
                  </a:cubicBezTo>
                  <a:cubicBezTo>
                    <a:pt x="51" y="39"/>
                    <a:pt x="51" y="39"/>
                    <a:pt x="51" y="39"/>
                  </a:cubicBezTo>
                  <a:cubicBezTo>
                    <a:pt x="47" y="41"/>
                    <a:pt x="47" y="41"/>
                    <a:pt x="47" y="41"/>
                  </a:cubicBezTo>
                  <a:cubicBezTo>
                    <a:pt x="45" y="37"/>
                    <a:pt x="45" y="37"/>
                    <a:pt x="45" y="37"/>
                  </a:cubicBezTo>
                  <a:cubicBezTo>
                    <a:pt x="38" y="39"/>
                    <a:pt x="38" y="39"/>
                    <a:pt x="38" y="39"/>
                  </a:cubicBezTo>
                  <a:cubicBezTo>
                    <a:pt x="35" y="42"/>
                    <a:pt x="35" y="42"/>
                    <a:pt x="35" y="42"/>
                  </a:cubicBezTo>
                  <a:cubicBezTo>
                    <a:pt x="35" y="53"/>
                    <a:pt x="35" y="53"/>
                    <a:pt x="35" y="53"/>
                  </a:cubicBezTo>
                  <a:cubicBezTo>
                    <a:pt x="35" y="67"/>
                    <a:pt x="35" y="67"/>
                    <a:pt x="35" y="67"/>
                  </a:cubicBezTo>
                  <a:cubicBezTo>
                    <a:pt x="35" y="80"/>
                    <a:pt x="35" y="80"/>
                    <a:pt x="35" y="80"/>
                  </a:cubicBezTo>
                  <a:cubicBezTo>
                    <a:pt x="34" y="84"/>
                    <a:pt x="34" y="84"/>
                    <a:pt x="34" y="84"/>
                  </a:cubicBezTo>
                  <a:cubicBezTo>
                    <a:pt x="31" y="89"/>
                    <a:pt x="31" y="89"/>
                    <a:pt x="31" y="89"/>
                  </a:cubicBezTo>
                  <a:cubicBezTo>
                    <a:pt x="30" y="94"/>
                    <a:pt x="30" y="94"/>
                    <a:pt x="30" y="94"/>
                  </a:cubicBezTo>
                  <a:cubicBezTo>
                    <a:pt x="30" y="101"/>
                    <a:pt x="30" y="101"/>
                    <a:pt x="30" y="101"/>
                  </a:cubicBezTo>
                  <a:cubicBezTo>
                    <a:pt x="34" y="110"/>
                    <a:pt x="34" y="110"/>
                    <a:pt x="34" y="110"/>
                  </a:cubicBezTo>
                  <a:cubicBezTo>
                    <a:pt x="35" y="119"/>
                    <a:pt x="35" y="119"/>
                    <a:pt x="35" y="119"/>
                  </a:cubicBezTo>
                  <a:cubicBezTo>
                    <a:pt x="37" y="122"/>
                    <a:pt x="37" y="122"/>
                    <a:pt x="37" y="122"/>
                  </a:cubicBezTo>
                  <a:cubicBezTo>
                    <a:pt x="42" y="128"/>
                    <a:pt x="42" y="128"/>
                    <a:pt x="42" y="128"/>
                  </a:cubicBezTo>
                  <a:cubicBezTo>
                    <a:pt x="39" y="130"/>
                    <a:pt x="39" y="130"/>
                    <a:pt x="39" y="130"/>
                  </a:cubicBezTo>
                  <a:cubicBezTo>
                    <a:pt x="34" y="134"/>
                    <a:pt x="34" y="134"/>
                    <a:pt x="34" y="134"/>
                  </a:cubicBezTo>
                  <a:cubicBezTo>
                    <a:pt x="24" y="141"/>
                    <a:pt x="24" y="141"/>
                    <a:pt x="24" y="141"/>
                  </a:cubicBezTo>
                  <a:cubicBezTo>
                    <a:pt x="21" y="154"/>
                    <a:pt x="21" y="154"/>
                    <a:pt x="21" y="154"/>
                  </a:cubicBezTo>
                  <a:cubicBezTo>
                    <a:pt x="17" y="162"/>
                    <a:pt x="17" y="162"/>
                    <a:pt x="17" y="162"/>
                  </a:cubicBezTo>
                  <a:cubicBezTo>
                    <a:pt x="13" y="166"/>
                    <a:pt x="13" y="166"/>
                    <a:pt x="13" y="166"/>
                  </a:cubicBezTo>
                  <a:cubicBezTo>
                    <a:pt x="11" y="167"/>
                    <a:pt x="11" y="167"/>
                    <a:pt x="11" y="167"/>
                  </a:cubicBezTo>
                  <a:cubicBezTo>
                    <a:pt x="9" y="171"/>
                    <a:pt x="9" y="171"/>
                    <a:pt x="9" y="171"/>
                  </a:cubicBezTo>
                  <a:cubicBezTo>
                    <a:pt x="10" y="178"/>
                    <a:pt x="10" y="178"/>
                    <a:pt x="10" y="178"/>
                  </a:cubicBezTo>
                  <a:cubicBezTo>
                    <a:pt x="9" y="183"/>
                    <a:pt x="9" y="183"/>
                    <a:pt x="9" y="183"/>
                  </a:cubicBezTo>
                  <a:cubicBezTo>
                    <a:pt x="15" y="188"/>
                    <a:pt x="15" y="188"/>
                    <a:pt x="15" y="188"/>
                  </a:cubicBezTo>
                  <a:cubicBezTo>
                    <a:pt x="13" y="192"/>
                    <a:pt x="13" y="192"/>
                    <a:pt x="13" y="192"/>
                  </a:cubicBezTo>
                  <a:cubicBezTo>
                    <a:pt x="5" y="196"/>
                    <a:pt x="5" y="196"/>
                    <a:pt x="5" y="196"/>
                  </a:cubicBezTo>
                  <a:cubicBezTo>
                    <a:pt x="3" y="200"/>
                    <a:pt x="3" y="200"/>
                    <a:pt x="3" y="200"/>
                  </a:cubicBezTo>
                  <a:cubicBezTo>
                    <a:pt x="0" y="206"/>
                    <a:pt x="0" y="206"/>
                    <a:pt x="0" y="206"/>
                  </a:cubicBezTo>
                  <a:cubicBezTo>
                    <a:pt x="139" y="291"/>
                    <a:pt x="139" y="291"/>
                    <a:pt x="139" y="291"/>
                  </a:cubicBezTo>
                  <a:cubicBezTo>
                    <a:pt x="182" y="299"/>
                    <a:pt x="182" y="299"/>
                    <a:pt x="182" y="299"/>
                  </a:cubicBezTo>
                  <a:cubicBezTo>
                    <a:pt x="218" y="304"/>
                    <a:pt x="218" y="304"/>
                    <a:pt x="218" y="304"/>
                  </a:cubicBezTo>
                  <a:cubicBezTo>
                    <a:pt x="219" y="304"/>
                    <a:pt x="219" y="304"/>
                    <a:pt x="219" y="304"/>
                  </a:cubicBezTo>
                  <a:cubicBezTo>
                    <a:pt x="259" y="33"/>
                    <a:pt x="259" y="33"/>
                    <a:pt x="259" y="33"/>
                  </a:cubicBezTo>
                  <a:lnTo>
                    <a:pt x="73" y="0"/>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49" name="Freeform 9"/>
            <p:cNvSpPr>
              <a:spLocks/>
            </p:cNvSpPr>
            <p:nvPr/>
          </p:nvSpPr>
          <p:spPr bwMode="auto">
            <a:xfrm>
              <a:off x="5239212" y="2105790"/>
              <a:ext cx="433415" cy="750467"/>
            </a:xfrm>
            <a:custGeom>
              <a:avLst/>
              <a:gdLst>
                <a:gd name="T0" fmla="*/ 229 w 257"/>
                <a:gd name="T1" fmla="*/ 433 h 445"/>
                <a:gd name="T2" fmla="*/ 231 w 257"/>
                <a:gd name="T3" fmla="*/ 420 h 445"/>
                <a:gd name="T4" fmla="*/ 239 w 257"/>
                <a:gd name="T5" fmla="*/ 409 h 445"/>
                <a:gd name="T6" fmla="*/ 255 w 257"/>
                <a:gd name="T7" fmla="*/ 388 h 445"/>
                <a:gd name="T8" fmla="*/ 251 w 257"/>
                <a:gd name="T9" fmla="*/ 379 h 445"/>
                <a:gd name="T10" fmla="*/ 247 w 257"/>
                <a:gd name="T11" fmla="*/ 358 h 445"/>
                <a:gd name="T12" fmla="*/ 118 w 257"/>
                <a:gd name="T13" fmla="*/ 158 h 445"/>
                <a:gd name="T14" fmla="*/ 113 w 257"/>
                <a:gd name="T15" fmla="*/ 153 h 445"/>
                <a:gd name="T16" fmla="*/ 117 w 257"/>
                <a:gd name="T17" fmla="*/ 146 h 445"/>
                <a:gd name="T18" fmla="*/ 26 w 257"/>
                <a:gd name="T19" fmla="*/ 0 h 445"/>
                <a:gd name="T20" fmla="*/ 23 w 257"/>
                <a:gd name="T21" fmla="*/ 9 h 445"/>
                <a:gd name="T22" fmla="*/ 22 w 257"/>
                <a:gd name="T23" fmla="*/ 25 h 445"/>
                <a:gd name="T24" fmla="*/ 17 w 257"/>
                <a:gd name="T25" fmla="*/ 34 h 445"/>
                <a:gd name="T26" fmla="*/ 7 w 257"/>
                <a:gd name="T27" fmla="*/ 50 h 445"/>
                <a:gd name="T28" fmla="*/ 0 w 257"/>
                <a:gd name="T29" fmla="*/ 62 h 445"/>
                <a:gd name="T30" fmla="*/ 3 w 257"/>
                <a:gd name="T31" fmla="*/ 75 h 445"/>
                <a:gd name="T32" fmla="*/ 9 w 257"/>
                <a:gd name="T33" fmla="*/ 90 h 445"/>
                <a:gd name="T34" fmla="*/ 5 w 257"/>
                <a:gd name="T35" fmla="*/ 110 h 445"/>
                <a:gd name="T36" fmla="*/ 2 w 257"/>
                <a:gd name="T37" fmla="*/ 122 h 445"/>
                <a:gd name="T38" fmla="*/ 11 w 257"/>
                <a:gd name="T39" fmla="*/ 145 h 445"/>
                <a:gd name="T40" fmla="*/ 17 w 257"/>
                <a:gd name="T41" fmla="*/ 161 h 445"/>
                <a:gd name="T42" fmla="*/ 14 w 257"/>
                <a:gd name="T43" fmla="*/ 169 h 445"/>
                <a:gd name="T44" fmla="*/ 23 w 257"/>
                <a:gd name="T45" fmla="*/ 176 h 445"/>
                <a:gd name="T46" fmla="*/ 29 w 257"/>
                <a:gd name="T47" fmla="*/ 175 h 445"/>
                <a:gd name="T48" fmla="*/ 37 w 257"/>
                <a:gd name="T49" fmla="*/ 172 h 445"/>
                <a:gd name="T50" fmla="*/ 51 w 257"/>
                <a:gd name="T51" fmla="*/ 177 h 445"/>
                <a:gd name="T52" fmla="*/ 49 w 257"/>
                <a:gd name="T53" fmla="*/ 179 h 445"/>
                <a:gd name="T54" fmla="*/ 40 w 257"/>
                <a:gd name="T55" fmla="*/ 176 h 445"/>
                <a:gd name="T56" fmla="*/ 33 w 257"/>
                <a:gd name="T57" fmla="*/ 175 h 445"/>
                <a:gd name="T58" fmla="*/ 35 w 257"/>
                <a:gd name="T59" fmla="*/ 187 h 445"/>
                <a:gd name="T60" fmla="*/ 30 w 257"/>
                <a:gd name="T61" fmla="*/ 192 h 445"/>
                <a:gd name="T62" fmla="*/ 29 w 257"/>
                <a:gd name="T63" fmla="*/ 185 h 445"/>
                <a:gd name="T64" fmla="*/ 24 w 257"/>
                <a:gd name="T65" fmla="*/ 187 h 445"/>
                <a:gd name="T66" fmla="*/ 23 w 257"/>
                <a:gd name="T67" fmla="*/ 204 h 445"/>
                <a:gd name="T68" fmla="*/ 30 w 257"/>
                <a:gd name="T69" fmla="*/ 217 h 445"/>
                <a:gd name="T70" fmla="*/ 35 w 257"/>
                <a:gd name="T71" fmla="*/ 229 h 445"/>
                <a:gd name="T72" fmla="*/ 28 w 257"/>
                <a:gd name="T73" fmla="*/ 234 h 445"/>
                <a:gd name="T74" fmla="*/ 34 w 257"/>
                <a:gd name="T75" fmla="*/ 255 h 445"/>
                <a:gd name="T76" fmla="*/ 42 w 257"/>
                <a:gd name="T77" fmla="*/ 275 h 445"/>
                <a:gd name="T78" fmla="*/ 50 w 257"/>
                <a:gd name="T79" fmla="*/ 288 h 445"/>
                <a:gd name="T80" fmla="*/ 50 w 257"/>
                <a:gd name="T81" fmla="*/ 298 h 445"/>
                <a:gd name="T82" fmla="*/ 53 w 257"/>
                <a:gd name="T83" fmla="*/ 307 h 445"/>
                <a:gd name="T84" fmla="*/ 50 w 257"/>
                <a:gd name="T85" fmla="*/ 327 h 445"/>
                <a:gd name="T86" fmla="*/ 73 w 257"/>
                <a:gd name="T87" fmla="*/ 339 h 445"/>
                <a:gd name="T88" fmla="*/ 91 w 257"/>
                <a:gd name="T89" fmla="*/ 355 h 445"/>
                <a:gd name="T90" fmla="*/ 112 w 257"/>
                <a:gd name="T91" fmla="*/ 374 h 445"/>
                <a:gd name="T92" fmla="*/ 128 w 257"/>
                <a:gd name="T93" fmla="*/ 388 h 445"/>
                <a:gd name="T94" fmla="*/ 143 w 257"/>
                <a:gd name="T95" fmla="*/ 414 h 445"/>
                <a:gd name="T96" fmla="*/ 143 w 257"/>
                <a:gd name="T97" fmla="*/ 434 h 445"/>
                <a:gd name="T98" fmla="*/ 226 w 257"/>
                <a:gd name="T99" fmla="*/ 44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445">
                  <a:moveTo>
                    <a:pt x="233" y="441"/>
                  </a:moveTo>
                  <a:lnTo>
                    <a:pt x="234" y="438"/>
                  </a:lnTo>
                  <a:lnTo>
                    <a:pt x="229" y="433"/>
                  </a:lnTo>
                  <a:lnTo>
                    <a:pt x="230" y="429"/>
                  </a:lnTo>
                  <a:lnTo>
                    <a:pt x="229" y="423"/>
                  </a:lnTo>
                  <a:lnTo>
                    <a:pt x="231" y="420"/>
                  </a:lnTo>
                  <a:lnTo>
                    <a:pt x="233" y="419"/>
                  </a:lnTo>
                  <a:lnTo>
                    <a:pt x="236" y="416"/>
                  </a:lnTo>
                  <a:lnTo>
                    <a:pt x="239" y="409"/>
                  </a:lnTo>
                  <a:lnTo>
                    <a:pt x="242" y="398"/>
                  </a:lnTo>
                  <a:lnTo>
                    <a:pt x="250" y="392"/>
                  </a:lnTo>
                  <a:lnTo>
                    <a:pt x="255" y="388"/>
                  </a:lnTo>
                  <a:lnTo>
                    <a:pt x="257" y="387"/>
                  </a:lnTo>
                  <a:lnTo>
                    <a:pt x="253" y="382"/>
                  </a:lnTo>
                  <a:lnTo>
                    <a:pt x="251" y="379"/>
                  </a:lnTo>
                  <a:lnTo>
                    <a:pt x="250" y="372"/>
                  </a:lnTo>
                  <a:lnTo>
                    <a:pt x="247" y="364"/>
                  </a:lnTo>
                  <a:lnTo>
                    <a:pt x="247" y="358"/>
                  </a:lnTo>
                  <a:lnTo>
                    <a:pt x="248" y="354"/>
                  </a:lnTo>
                  <a:lnTo>
                    <a:pt x="248" y="353"/>
                  </a:lnTo>
                  <a:lnTo>
                    <a:pt x="118" y="158"/>
                  </a:lnTo>
                  <a:lnTo>
                    <a:pt x="115" y="156"/>
                  </a:lnTo>
                  <a:lnTo>
                    <a:pt x="114" y="155"/>
                  </a:lnTo>
                  <a:lnTo>
                    <a:pt x="113" y="153"/>
                  </a:lnTo>
                  <a:lnTo>
                    <a:pt x="112" y="150"/>
                  </a:lnTo>
                  <a:lnTo>
                    <a:pt x="113" y="147"/>
                  </a:lnTo>
                  <a:lnTo>
                    <a:pt x="117" y="146"/>
                  </a:lnTo>
                  <a:lnTo>
                    <a:pt x="119" y="145"/>
                  </a:lnTo>
                  <a:lnTo>
                    <a:pt x="148" y="35"/>
                  </a:lnTo>
                  <a:lnTo>
                    <a:pt x="26" y="0"/>
                  </a:lnTo>
                  <a:lnTo>
                    <a:pt x="25" y="4"/>
                  </a:lnTo>
                  <a:lnTo>
                    <a:pt x="23" y="5"/>
                  </a:lnTo>
                  <a:lnTo>
                    <a:pt x="23" y="9"/>
                  </a:lnTo>
                  <a:lnTo>
                    <a:pt x="23" y="12"/>
                  </a:lnTo>
                  <a:lnTo>
                    <a:pt x="23" y="21"/>
                  </a:lnTo>
                  <a:lnTo>
                    <a:pt x="22" y="25"/>
                  </a:lnTo>
                  <a:lnTo>
                    <a:pt x="19" y="30"/>
                  </a:lnTo>
                  <a:lnTo>
                    <a:pt x="17" y="33"/>
                  </a:lnTo>
                  <a:lnTo>
                    <a:pt x="17" y="34"/>
                  </a:lnTo>
                  <a:lnTo>
                    <a:pt x="17" y="40"/>
                  </a:lnTo>
                  <a:lnTo>
                    <a:pt x="13" y="45"/>
                  </a:lnTo>
                  <a:lnTo>
                    <a:pt x="7" y="50"/>
                  </a:lnTo>
                  <a:lnTo>
                    <a:pt x="2" y="55"/>
                  </a:lnTo>
                  <a:lnTo>
                    <a:pt x="1" y="57"/>
                  </a:lnTo>
                  <a:lnTo>
                    <a:pt x="0" y="62"/>
                  </a:lnTo>
                  <a:lnTo>
                    <a:pt x="0" y="66"/>
                  </a:lnTo>
                  <a:lnTo>
                    <a:pt x="1" y="71"/>
                  </a:lnTo>
                  <a:lnTo>
                    <a:pt x="3" y="75"/>
                  </a:lnTo>
                  <a:lnTo>
                    <a:pt x="7" y="81"/>
                  </a:lnTo>
                  <a:lnTo>
                    <a:pt x="8" y="85"/>
                  </a:lnTo>
                  <a:lnTo>
                    <a:pt x="9" y="90"/>
                  </a:lnTo>
                  <a:lnTo>
                    <a:pt x="9" y="98"/>
                  </a:lnTo>
                  <a:lnTo>
                    <a:pt x="6" y="104"/>
                  </a:lnTo>
                  <a:lnTo>
                    <a:pt x="5" y="110"/>
                  </a:lnTo>
                  <a:lnTo>
                    <a:pt x="5" y="117"/>
                  </a:lnTo>
                  <a:lnTo>
                    <a:pt x="4" y="120"/>
                  </a:lnTo>
                  <a:lnTo>
                    <a:pt x="2" y="122"/>
                  </a:lnTo>
                  <a:lnTo>
                    <a:pt x="3" y="126"/>
                  </a:lnTo>
                  <a:lnTo>
                    <a:pt x="7" y="133"/>
                  </a:lnTo>
                  <a:lnTo>
                    <a:pt x="11" y="145"/>
                  </a:lnTo>
                  <a:lnTo>
                    <a:pt x="15" y="153"/>
                  </a:lnTo>
                  <a:lnTo>
                    <a:pt x="17" y="156"/>
                  </a:lnTo>
                  <a:lnTo>
                    <a:pt x="17" y="161"/>
                  </a:lnTo>
                  <a:lnTo>
                    <a:pt x="16" y="164"/>
                  </a:lnTo>
                  <a:lnTo>
                    <a:pt x="14" y="166"/>
                  </a:lnTo>
                  <a:lnTo>
                    <a:pt x="14" y="169"/>
                  </a:lnTo>
                  <a:lnTo>
                    <a:pt x="18" y="169"/>
                  </a:lnTo>
                  <a:lnTo>
                    <a:pt x="20" y="172"/>
                  </a:lnTo>
                  <a:lnTo>
                    <a:pt x="23" y="176"/>
                  </a:lnTo>
                  <a:lnTo>
                    <a:pt x="24" y="178"/>
                  </a:lnTo>
                  <a:lnTo>
                    <a:pt x="27" y="179"/>
                  </a:lnTo>
                  <a:lnTo>
                    <a:pt x="29" y="175"/>
                  </a:lnTo>
                  <a:lnTo>
                    <a:pt x="29" y="170"/>
                  </a:lnTo>
                  <a:lnTo>
                    <a:pt x="34" y="169"/>
                  </a:lnTo>
                  <a:lnTo>
                    <a:pt x="37" y="172"/>
                  </a:lnTo>
                  <a:lnTo>
                    <a:pt x="44" y="172"/>
                  </a:lnTo>
                  <a:lnTo>
                    <a:pt x="48" y="176"/>
                  </a:lnTo>
                  <a:lnTo>
                    <a:pt x="51" y="177"/>
                  </a:lnTo>
                  <a:lnTo>
                    <a:pt x="53" y="178"/>
                  </a:lnTo>
                  <a:lnTo>
                    <a:pt x="51" y="180"/>
                  </a:lnTo>
                  <a:lnTo>
                    <a:pt x="49" y="179"/>
                  </a:lnTo>
                  <a:lnTo>
                    <a:pt x="45" y="177"/>
                  </a:lnTo>
                  <a:lnTo>
                    <a:pt x="44" y="177"/>
                  </a:lnTo>
                  <a:lnTo>
                    <a:pt x="40" y="176"/>
                  </a:lnTo>
                  <a:lnTo>
                    <a:pt x="38" y="175"/>
                  </a:lnTo>
                  <a:lnTo>
                    <a:pt x="35" y="174"/>
                  </a:lnTo>
                  <a:lnTo>
                    <a:pt x="33" y="175"/>
                  </a:lnTo>
                  <a:lnTo>
                    <a:pt x="33" y="177"/>
                  </a:lnTo>
                  <a:lnTo>
                    <a:pt x="33" y="184"/>
                  </a:lnTo>
                  <a:lnTo>
                    <a:pt x="35" y="187"/>
                  </a:lnTo>
                  <a:lnTo>
                    <a:pt x="34" y="194"/>
                  </a:lnTo>
                  <a:lnTo>
                    <a:pt x="33" y="194"/>
                  </a:lnTo>
                  <a:lnTo>
                    <a:pt x="30" y="192"/>
                  </a:lnTo>
                  <a:lnTo>
                    <a:pt x="29" y="190"/>
                  </a:lnTo>
                  <a:lnTo>
                    <a:pt x="29" y="186"/>
                  </a:lnTo>
                  <a:lnTo>
                    <a:pt x="29" y="185"/>
                  </a:lnTo>
                  <a:lnTo>
                    <a:pt x="28" y="184"/>
                  </a:lnTo>
                  <a:lnTo>
                    <a:pt x="25" y="183"/>
                  </a:lnTo>
                  <a:lnTo>
                    <a:pt x="24" y="187"/>
                  </a:lnTo>
                  <a:lnTo>
                    <a:pt x="23" y="189"/>
                  </a:lnTo>
                  <a:lnTo>
                    <a:pt x="23" y="195"/>
                  </a:lnTo>
                  <a:lnTo>
                    <a:pt x="23" y="204"/>
                  </a:lnTo>
                  <a:lnTo>
                    <a:pt x="23" y="209"/>
                  </a:lnTo>
                  <a:lnTo>
                    <a:pt x="26" y="214"/>
                  </a:lnTo>
                  <a:lnTo>
                    <a:pt x="30" y="217"/>
                  </a:lnTo>
                  <a:lnTo>
                    <a:pt x="34" y="220"/>
                  </a:lnTo>
                  <a:lnTo>
                    <a:pt x="35" y="225"/>
                  </a:lnTo>
                  <a:lnTo>
                    <a:pt x="35" y="229"/>
                  </a:lnTo>
                  <a:lnTo>
                    <a:pt x="34" y="233"/>
                  </a:lnTo>
                  <a:lnTo>
                    <a:pt x="31" y="234"/>
                  </a:lnTo>
                  <a:lnTo>
                    <a:pt x="28" y="234"/>
                  </a:lnTo>
                  <a:lnTo>
                    <a:pt x="28" y="244"/>
                  </a:lnTo>
                  <a:lnTo>
                    <a:pt x="29" y="247"/>
                  </a:lnTo>
                  <a:lnTo>
                    <a:pt x="34" y="255"/>
                  </a:lnTo>
                  <a:lnTo>
                    <a:pt x="35" y="261"/>
                  </a:lnTo>
                  <a:lnTo>
                    <a:pt x="40" y="268"/>
                  </a:lnTo>
                  <a:lnTo>
                    <a:pt x="42" y="275"/>
                  </a:lnTo>
                  <a:lnTo>
                    <a:pt x="45" y="280"/>
                  </a:lnTo>
                  <a:lnTo>
                    <a:pt x="48" y="287"/>
                  </a:lnTo>
                  <a:lnTo>
                    <a:pt x="50" y="288"/>
                  </a:lnTo>
                  <a:lnTo>
                    <a:pt x="50" y="293"/>
                  </a:lnTo>
                  <a:lnTo>
                    <a:pt x="50" y="296"/>
                  </a:lnTo>
                  <a:lnTo>
                    <a:pt x="50" y="298"/>
                  </a:lnTo>
                  <a:lnTo>
                    <a:pt x="52" y="300"/>
                  </a:lnTo>
                  <a:lnTo>
                    <a:pt x="53" y="303"/>
                  </a:lnTo>
                  <a:lnTo>
                    <a:pt x="53" y="307"/>
                  </a:lnTo>
                  <a:lnTo>
                    <a:pt x="52" y="316"/>
                  </a:lnTo>
                  <a:lnTo>
                    <a:pt x="51" y="322"/>
                  </a:lnTo>
                  <a:lnTo>
                    <a:pt x="50" y="327"/>
                  </a:lnTo>
                  <a:lnTo>
                    <a:pt x="59" y="332"/>
                  </a:lnTo>
                  <a:lnTo>
                    <a:pt x="67" y="335"/>
                  </a:lnTo>
                  <a:lnTo>
                    <a:pt x="73" y="339"/>
                  </a:lnTo>
                  <a:lnTo>
                    <a:pt x="82" y="342"/>
                  </a:lnTo>
                  <a:lnTo>
                    <a:pt x="85" y="345"/>
                  </a:lnTo>
                  <a:lnTo>
                    <a:pt x="91" y="355"/>
                  </a:lnTo>
                  <a:lnTo>
                    <a:pt x="99" y="362"/>
                  </a:lnTo>
                  <a:lnTo>
                    <a:pt x="111" y="365"/>
                  </a:lnTo>
                  <a:lnTo>
                    <a:pt x="112" y="374"/>
                  </a:lnTo>
                  <a:lnTo>
                    <a:pt x="114" y="378"/>
                  </a:lnTo>
                  <a:lnTo>
                    <a:pt x="121" y="380"/>
                  </a:lnTo>
                  <a:lnTo>
                    <a:pt x="128" y="388"/>
                  </a:lnTo>
                  <a:lnTo>
                    <a:pt x="136" y="400"/>
                  </a:lnTo>
                  <a:lnTo>
                    <a:pt x="140" y="405"/>
                  </a:lnTo>
                  <a:lnTo>
                    <a:pt x="143" y="414"/>
                  </a:lnTo>
                  <a:lnTo>
                    <a:pt x="140" y="422"/>
                  </a:lnTo>
                  <a:lnTo>
                    <a:pt x="140" y="427"/>
                  </a:lnTo>
                  <a:lnTo>
                    <a:pt x="143" y="434"/>
                  </a:lnTo>
                  <a:lnTo>
                    <a:pt x="147" y="435"/>
                  </a:lnTo>
                  <a:lnTo>
                    <a:pt x="225" y="445"/>
                  </a:lnTo>
                  <a:lnTo>
                    <a:pt x="226" y="444"/>
                  </a:lnTo>
                  <a:lnTo>
                    <a:pt x="233" y="441"/>
                  </a:lnTo>
                  <a:close/>
                </a:path>
              </a:pathLst>
            </a:custGeom>
            <a:solidFill>
              <a:schemeClr val="accent1"/>
            </a:solid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50" name="Freeform 10"/>
            <p:cNvSpPr>
              <a:spLocks/>
            </p:cNvSpPr>
            <p:nvPr/>
          </p:nvSpPr>
          <p:spPr bwMode="auto">
            <a:xfrm>
              <a:off x="6303358" y="2660630"/>
              <a:ext cx="473890" cy="254654"/>
            </a:xfrm>
            <a:custGeom>
              <a:avLst/>
              <a:gdLst>
                <a:gd name="T0" fmla="*/ 0 w 332"/>
                <a:gd name="T1" fmla="*/ 25 h 178"/>
                <a:gd name="T2" fmla="*/ 0 w 332"/>
                <a:gd name="T3" fmla="*/ 28 h 178"/>
                <a:gd name="T4" fmla="*/ 0 w 332"/>
                <a:gd name="T5" fmla="*/ 25 h 178"/>
                <a:gd name="T6" fmla="*/ 118 w 332"/>
                <a:gd name="T7" fmla="*/ 32 h 178"/>
                <a:gd name="T8" fmla="*/ 113 w 332"/>
                <a:gd name="T9" fmla="*/ 123 h 178"/>
                <a:gd name="T10" fmla="*/ 121 w 332"/>
                <a:gd name="T11" fmla="*/ 131 h 178"/>
                <a:gd name="T12" fmla="*/ 124 w 332"/>
                <a:gd name="T13" fmla="*/ 134 h 178"/>
                <a:gd name="T14" fmla="*/ 127 w 332"/>
                <a:gd name="T15" fmla="*/ 134 h 178"/>
                <a:gd name="T16" fmla="*/ 131 w 332"/>
                <a:gd name="T17" fmla="*/ 133 h 178"/>
                <a:gd name="T18" fmla="*/ 134 w 332"/>
                <a:gd name="T19" fmla="*/ 134 h 178"/>
                <a:gd name="T20" fmla="*/ 137 w 332"/>
                <a:gd name="T21" fmla="*/ 133 h 178"/>
                <a:gd name="T22" fmla="*/ 141 w 332"/>
                <a:gd name="T23" fmla="*/ 135 h 178"/>
                <a:gd name="T24" fmla="*/ 144 w 332"/>
                <a:gd name="T25" fmla="*/ 144 h 178"/>
                <a:gd name="T26" fmla="*/ 153 w 332"/>
                <a:gd name="T27" fmla="*/ 144 h 178"/>
                <a:gd name="T28" fmla="*/ 160 w 332"/>
                <a:gd name="T29" fmla="*/ 148 h 178"/>
                <a:gd name="T30" fmla="*/ 166 w 332"/>
                <a:gd name="T31" fmla="*/ 147 h 178"/>
                <a:gd name="T32" fmla="*/ 167 w 332"/>
                <a:gd name="T33" fmla="*/ 147 h 178"/>
                <a:gd name="T34" fmla="*/ 171 w 332"/>
                <a:gd name="T35" fmla="*/ 151 h 178"/>
                <a:gd name="T36" fmla="*/ 175 w 332"/>
                <a:gd name="T37" fmla="*/ 148 h 178"/>
                <a:gd name="T38" fmla="*/ 184 w 332"/>
                <a:gd name="T39" fmla="*/ 149 h 178"/>
                <a:gd name="T40" fmla="*/ 188 w 332"/>
                <a:gd name="T41" fmla="*/ 156 h 178"/>
                <a:gd name="T42" fmla="*/ 191 w 332"/>
                <a:gd name="T43" fmla="*/ 156 h 178"/>
                <a:gd name="T44" fmla="*/ 192 w 332"/>
                <a:gd name="T45" fmla="*/ 162 h 178"/>
                <a:gd name="T46" fmla="*/ 196 w 332"/>
                <a:gd name="T47" fmla="*/ 163 h 178"/>
                <a:gd name="T48" fmla="*/ 200 w 332"/>
                <a:gd name="T49" fmla="*/ 160 h 178"/>
                <a:gd name="T50" fmla="*/ 202 w 332"/>
                <a:gd name="T51" fmla="*/ 157 h 178"/>
                <a:gd name="T52" fmla="*/ 204 w 332"/>
                <a:gd name="T53" fmla="*/ 157 h 178"/>
                <a:gd name="T54" fmla="*/ 211 w 332"/>
                <a:gd name="T55" fmla="*/ 162 h 178"/>
                <a:gd name="T56" fmla="*/ 213 w 332"/>
                <a:gd name="T57" fmla="*/ 166 h 178"/>
                <a:gd name="T58" fmla="*/ 220 w 332"/>
                <a:gd name="T59" fmla="*/ 162 h 178"/>
                <a:gd name="T60" fmla="*/ 222 w 332"/>
                <a:gd name="T61" fmla="*/ 164 h 178"/>
                <a:gd name="T62" fmla="*/ 223 w 332"/>
                <a:gd name="T63" fmla="*/ 170 h 178"/>
                <a:gd name="T64" fmla="*/ 225 w 332"/>
                <a:gd name="T65" fmla="*/ 169 h 178"/>
                <a:gd name="T66" fmla="*/ 228 w 332"/>
                <a:gd name="T67" fmla="*/ 164 h 178"/>
                <a:gd name="T68" fmla="*/ 233 w 332"/>
                <a:gd name="T69" fmla="*/ 163 h 178"/>
                <a:gd name="T70" fmla="*/ 239 w 332"/>
                <a:gd name="T71" fmla="*/ 166 h 178"/>
                <a:gd name="T72" fmla="*/ 248 w 332"/>
                <a:gd name="T73" fmla="*/ 165 h 178"/>
                <a:gd name="T74" fmla="*/ 252 w 332"/>
                <a:gd name="T75" fmla="*/ 169 h 178"/>
                <a:gd name="T76" fmla="*/ 254 w 332"/>
                <a:gd name="T77" fmla="*/ 172 h 178"/>
                <a:gd name="T78" fmla="*/ 259 w 332"/>
                <a:gd name="T79" fmla="*/ 171 h 178"/>
                <a:gd name="T80" fmla="*/ 264 w 332"/>
                <a:gd name="T81" fmla="*/ 167 h 178"/>
                <a:gd name="T82" fmla="*/ 267 w 332"/>
                <a:gd name="T83" fmla="*/ 164 h 178"/>
                <a:gd name="T84" fmla="*/ 271 w 332"/>
                <a:gd name="T85" fmla="*/ 164 h 178"/>
                <a:gd name="T86" fmla="*/ 275 w 332"/>
                <a:gd name="T87" fmla="*/ 166 h 178"/>
                <a:gd name="T88" fmla="*/ 278 w 332"/>
                <a:gd name="T89" fmla="*/ 165 h 178"/>
                <a:gd name="T90" fmla="*/ 282 w 332"/>
                <a:gd name="T91" fmla="*/ 162 h 178"/>
                <a:gd name="T92" fmla="*/ 288 w 332"/>
                <a:gd name="T93" fmla="*/ 163 h 178"/>
                <a:gd name="T94" fmla="*/ 291 w 332"/>
                <a:gd name="T95" fmla="*/ 164 h 178"/>
                <a:gd name="T96" fmla="*/ 300 w 332"/>
                <a:gd name="T97" fmla="*/ 161 h 178"/>
                <a:gd name="T98" fmla="*/ 306 w 332"/>
                <a:gd name="T99" fmla="*/ 163 h 178"/>
                <a:gd name="T100" fmla="*/ 311 w 332"/>
                <a:gd name="T101" fmla="*/ 168 h 178"/>
                <a:gd name="T102" fmla="*/ 318 w 332"/>
                <a:gd name="T103" fmla="*/ 173 h 178"/>
                <a:gd name="T104" fmla="*/ 324 w 332"/>
                <a:gd name="T105" fmla="*/ 173 h 178"/>
                <a:gd name="T106" fmla="*/ 328 w 332"/>
                <a:gd name="T107" fmla="*/ 176 h 178"/>
                <a:gd name="T108" fmla="*/ 331 w 332"/>
                <a:gd name="T109" fmla="*/ 178 h 178"/>
                <a:gd name="T110" fmla="*/ 332 w 332"/>
                <a:gd name="T111" fmla="*/ 88 h 178"/>
                <a:gd name="T112" fmla="*/ 324 w 332"/>
                <a:gd name="T113" fmla="*/ 37 h 178"/>
                <a:gd name="T114" fmla="*/ 324 w 332"/>
                <a:gd name="T115" fmla="*/ 12 h 178"/>
                <a:gd name="T116" fmla="*/ 175 w 332"/>
                <a:gd name="T117" fmla="*/ 9 h 178"/>
                <a:gd name="T118" fmla="*/ 4 w 332"/>
                <a:gd name="T119" fmla="*/ 0 h 178"/>
                <a:gd name="T120" fmla="*/ 3 w 332"/>
                <a:gd name="T121" fmla="*/ 25 h 178"/>
                <a:gd name="T122" fmla="*/ 0 w 332"/>
                <a:gd name="T123" fmla="*/ 2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178">
                  <a:moveTo>
                    <a:pt x="0" y="25"/>
                  </a:moveTo>
                  <a:cubicBezTo>
                    <a:pt x="0" y="28"/>
                    <a:pt x="0" y="28"/>
                    <a:pt x="0" y="28"/>
                  </a:cubicBezTo>
                  <a:cubicBezTo>
                    <a:pt x="0" y="25"/>
                    <a:pt x="0" y="25"/>
                    <a:pt x="0" y="25"/>
                  </a:cubicBezTo>
                  <a:cubicBezTo>
                    <a:pt x="118" y="32"/>
                    <a:pt x="118" y="32"/>
                    <a:pt x="118" y="32"/>
                  </a:cubicBezTo>
                  <a:cubicBezTo>
                    <a:pt x="113" y="123"/>
                    <a:pt x="113" y="123"/>
                    <a:pt x="113" y="123"/>
                  </a:cubicBezTo>
                  <a:cubicBezTo>
                    <a:pt x="121" y="131"/>
                    <a:pt x="121" y="131"/>
                    <a:pt x="121" y="131"/>
                  </a:cubicBezTo>
                  <a:cubicBezTo>
                    <a:pt x="124" y="134"/>
                    <a:pt x="124" y="134"/>
                    <a:pt x="124" y="134"/>
                  </a:cubicBezTo>
                  <a:cubicBezTo>
                    <a:pt x="127" y="134"/>
                    <a:pt x="127" y="134"/>
                    <a:pt x="127" y="134"/>
                  </a:cubicBezTo>
                  <a:cubicBezTo>
                    <a:pt x="131" y="133"/>
                    <a:pt x="131" y="133"/>
                    <a:pt x="131" y="133"/>
                  </a:cubicBezTo>
                  <a:cubicBezTo>
                    <a:pt x="134" y="134"/>
                    <a:pt x="134" y="134"/>
                    <a:pt x="134" y="134"/>
                  </a:cubicBezTo>
                  <a:cubicBezTo>
                    <a:pt x="137" y="133"/>
                    <a:pt x="137" y="133"/>
                    <a:pt x="137" y="133"/>
                  </a:cubicBezTo>
                  <a:cubicBezTo>
                    <a:pt x="141" y="135"/>
                    <a:pt x="141" y="135"/>
                    <a:pt x="141" y="135"/>
                  </a:cubicBezTo>
                  <a:cubicBezTo>
                    <a:pt x="144" y="144"/>
                    <a:pt x="144" y="144"/>
                    <a:pt x="144" y="144"/>
                  </a:cubicBezTo>
                  <a:cubicBezTo>
                    <a:pt x="153" y="144"/>
                    <a:pt x="153" y="144"/>
                    <a:pt x="153" y="144"/>
                  </a:cubicBezTo>
                  <a:cubicBezTo>
                    <a:pt x="160" y="148"/>
                    <a:pt x="160" y="148"/>
                    <a:pt x="160" y="148"/>
                  </a:cubicBezTo>
                  <a:cubicBezTo>
                    <a:pt x="166" y="147"/>
                    <a:pt x="166" y="147"/>
                    <a:pt x="166" y="147"/>
                  </a:cubicBezTo>
                  <a:cubicBezTo>
                    <a:pt x="167" y="147"/>
                    <a:pt x="167" y="147"/>
                    <a:pt x="167" y="147"/>
                  </a:cubicBezTo>
                  <a:cubicBezTo>
                    <a:pt x="171" y="151"/>
                    <a:pt x="171" y="151"/>
                    <a:pt x="171" y="151"/>
                  </a:cubicBezTo>
                  <a:cubicBezTo>
                    <a:pt x="175" y="148"/>
                    <a:pt x="175" y="148"/>
                    <a:pt x="175" y="148"/>
                  </a:cubicBezTo>
                  <a:cubicBezTo>
                    <a:pt x="184" y="149"/>
                    <a:pt x="184" y="149"/>
                    <a:pt x="184" y="149"/>
                  </a:cubicBezTo>
                  <a:cubicBezTo>
                    <a:pt x="188" y="156"/>
                    <a:pt x="188" y="156"/>
                    <a:pt x="188" y="156"/>
                  </a:cubicBezTo>
                  <a:cubicBezTo>
                    <a:pt x="191" y="156"/>
                    <a:pt x="191" y="156"/>
                    <a:pt x="191" y="156"/>
                  </a:cubicBezTo>
                  <a:cubicBezTo>
                    <a:pt x="192" y="162"/>
                    <a:pt x="192" y="162"/>
                    <a:pt x="192" y="162"/>
                  </a:cubicBezTo>
                  <a:cubicBezTo>
                    <a:pt x="196" y="163"/>
                    <a:pt x="196" y="163"/>
                    <a:pt x="196" y="163"/>
                  </a:cubicBezTo>
                  <a:cubicBezTo>
                    <a:pt x="200" y="160"/>
                    <a:pt x="200" y="160"/>
                    <a:pt x="200" y="160"/>
                  </a:cubicBezTo>
                  <a:cubicBezTo>
                    <a:pt x="202" y="157"/>
                    <a:pt x="202" y="157"/>
                    <a:pt x="202" y="157"/>
                  </a:cubicBezTo>
                  <a:cubicBezTo>
                    <a:pt x="204" y="157"/>
                    <a:pt x="204" y="157"/>
                    <a:pt x="204" y="157"/>
                  </a:cubicBezTo>
                  <a:cubicBezTo>
                    <a:pt x="211" y="162"/>
                    <a:pt x="211" y="162"/>
                    <a:pt x="211" y="162"/>
                  </a:cubicBezTo>
                  <a:cubicBezTo>
                    <a:pt x="213" y="166"/>
                    <a:pt x="213" y="166"/>
                    <a:pt x="213" y="166"/>
                  </a:cubicBezTo>
                  <a:cubicBezTo>
                    <a:pt x="220" y="162"/>
                    <a:pt x="220" y="162"/>
                    <a:pt x="220" y="162"/>
                  </a:cubicBezTo>
                  <a:cubicBezTo>
                    <a:pt x="222" y="164"/>
                    <a:pt x="222" y="164"/>
                    <a:pt x="222" y="164"/>
                  </a:cubicBezTo>
                  <a:cubicBezTo>
                    <a:pt x="223" y="170"/>
                    <a:pt x="223" y="170"/>
                    <a:pt x="223" y="170"/>
                  </a:cubicBezTo>
                  <a:cubicBezTo>
                    <a:pt x="225" y="169"/>
                    <a:pt x="225" y="169"/>
                    <a:pt x="225" y="169"/>
                  </a:cubicBezTo>
                  <a:cubicBezTo>
                    <a:pt x="228" y="164"/>
                    <a:pt x="228" y="164"/>
                    <a:pt x="228" y="164"/>
                  </a:cubicBezTo>
                  <a:cubicBezTo>
                    <a:pt x="233" y="163"/>
                    <a:pt x="233" y="163"/>
                    <a:pt x="233" y="163"/>
                  </a:cubicBezTo>
                  <a:cubicBezTo>
                    <a:pt x="239" y="166"/>
                    <a:pt x="239" y="166"/>
                    <a:pt x="239" y="166"/>
                  </a:cubicBezTo>
                  <a:cubicBezTo>
                    <a:pt x="248" y="165"/>
                    <a:pt x="248" y="165"/>
                    <a:pt x="248" y="165"/>
                  </a:cubicBezTo>
                  <a:cubicBezTo>
                    <a:pt x="252" y="169"/>
                    <a:pt x="252" y="169"/>
                    <a:pt x="252" y="169"/>
                  </a:cubicBezTo>
                  <a:cubicBezTo>
                    <a:pt x="254" y="172"/>
                    <a:pt x="254" y="172"/>
                    <a:pt x="254" y="172"/>
                  </a:cubicBezTo>
                  <a:cubicBezTo>
                    <a:pt x="259" y="171"/>
                    <a:pt x="259" y="171"/>
                    <a:pt x="259" y="171"/>
                  </a:cubicBezTo>
                  <a:cubicBezTo>
                    <a:pt x="264" y="167"/>
                    <a:pt x="264" y="167"/>
                    <a:pt x="264" y="167"/>
                  </a:cubicBezTo>
                  <a:cubicBezTo>
                    <a:pt x="267" y="164"/>
                    <a:pt x="267" y="164"/>
                    <a:pt x="267" y="164"/>
                  </a:cubicBezTo>
                  <a:cubicBezTo>
                    <a:pt x="271" y="164"/>
                    <a:pt x="271" y="164"/>
                    <a:pt x="271" y="164"/>
                  </a:cubicBezTo>
                  <a:cubicBezTo>
                    <a:pt x="275" y="166"/>
                    <a:pt x="275" y="166"/>
                    <a:pt x="275" y="166"/>
                  </a:cubicBezTo>
                  <a:cubicBezTo>
                    <a:pt x="278" y="165"/>
                    <a:pt x="278" y="165"/>
                    <a:pt x="278" y="165"/>
                  </a:cubicBezTo>
                  <a:cubicBezTo>
                    <a:pt x="282" y="162"/>
                    <a:pt x="282" y="162"/>
                    <a:pt x="282" y="162"/>
                  </a:cubicBezTo>
                  <a:cubicBezTo>
                    <a:pt x="288" y="163"/>
                    <a:pt x="288" y="163"/>
                    <a:pt x="288" y="163"/>
                  </a:cubicBezTo>
                  <a:cubicBezTo>
                    <a:pt x="291" y="164"/>
                    <a:pt x="291" y="164"/>
                    <a:pt x="291" y="164"/>
                  </a:cubicBezTo>
                  <a:cubicBezTo>
                    <a:pt x="300" y="161"/>
                    <a:pt x="300" y="161"/>
                    <a:pt x="300" y="161"/>
                  </a:cubicBezTo>
                  <a:cubicBezTo>
                    <a:pt x="306" y="163"/>
                    <a:pt x="306" y="163"/>
                    <a:pt x="306" y="163"/>
                  </a:cubicBezTo>
                  <a:cubicBezTo>
                    <a:pt x="311" y="168"/>
                    <a:pt x="311" y="168"/>
                    <a:pt x="311" y="168"/>
                  </a:cubicBezTo>
                  <a:cubicBezTo>
                    <a:pt x="318" y="173"/>
                    <a:pt x="318" y="173"/>
                    <a:pt x="318" y="173"/>
                  </a:cubicBezTo>
                  <a:cubicBezTo>
                    <a:pt x="324" y="173"/>
                    <a:pt x="324" y="173"/>
                    <a:pt x="324" y="173"/>
                  </a:cubicBezTo>
                  <a:cubicBezTo>
                    <a:pt x="328" y="176"/>
                    <a:pt x="328" y="176"/>
                    <a:pt x="328" y="176"/>
                  </a:cubicBezTo>
                  <a:cubicBezTo>
                    <a:pt x="331" y="178"/>
                    <a:pt x="331" y="178"/>
                    <a:pt x="331" y="178"/>
                  </a:cubicBezTo>
                  <a:cubicBezTo>
                    <a:pt x="332" y="88"/>
                    <a:pt x="332" y="88"/>
                    <a:pt x="332" y="88"/>
                  </a:cubicBezTo>
                  <a:cubicBezTo>
                    <a:pt x="324" y="37"/>
                    <a:pt x="324" y="37"/>
                    <a:pt x="324" y="37"/>
                  </a:cubicBezTo>
                  <a:cubicBezTo>
                    <a:pt x="324" y="12"/>
                    <a:pt x="324" y="12"/>
                    <a:pt x="324" y="12"/>
                  </a:cubicBezTo>
                  <a:cubicBezTo>
                    <a:pt x="324" y="12"/>
                    <a:pt x="211" y="10"/>
                    <a:pt x="175" y="9"/>
                  </a:cubicBezTo>
                  <a:cubicBezTo>
                    <a:pt x="131" y="7"/>
                    <a:pt x="4" y="0"/>
                    <a:pt x="4" y="0"/>
                  </a:cubicBezTo>
                  <a:cubicBezTo>
                    <a:pt x="3" y="25"/>
                    <a:pt x="3" y="25"/>
                    <a:pt x="3" y="25"/>
                  </a:cubicBezTo>
                  <a:lnTo>
                    <a:pt x="0" y="25"/>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51" name="Freeform 11"/>
            <p:cNvSpPr>
              <a:spLocks/>
            </p:cNvSpPr>
            <p:nvPr/>
          </p:nvSpPr>
          <p:spPr bwMode="auto">
            <a:xfrm>
              <a:off x="6364070" y="2454884"/>
              <a:ext cx="401373" cy="222611"/>
            </a:xfrm>
            <a:custGeom>
              <a:avLst/>
              <a:gdLst>
                <a:gd name="T0" fmla="*/ 282 w 282"/>
                <a:gd name="T1" fmla="*/ 156 h 156"/>
                <a:gd name="T2" fmla="*/ 282 w 282"/>
                <a:gd name="T3" fmla="*/ 52 h 156"/>
                <a:gd name="T4" fmla="*/ 276 w 282"/>
                <a:gd name="T5" fmla="*/ 49 h 156"/>
                <a:gd name="T6" fmla="*/ 273 w 282"/>
                <a:gd name="T7" fmla="*/ 47 h 156"/>
                <a:gd name="T8" fmla="*/ 271 w 282"/>
                <a:gd name="T9" fmla="*/ 41 h 156"/>
                <a:gd name="T10" fmla="*/ 265 w 282"/>
                <a:gd name="T11" fmla="*/ 35 h 156"/>
                <a:gd name="T12" fmla="*/ 268 w 282"/>
                <a:gd name="T13" fmla="*/ 30 h 156"/>
                <a:gd name="T14" fmla="*/ 271 w 282"/>
                <a:gd name="T15" fmla="*/ 24 h 156"/>
                <a:gd name="T16" fmla="*/ 271 w 282"/>
                <a:gd name="T17" fmla="*/ 19 h 156"/>
                <a:gd name="T18" fmla="*/ 269 w 282"/>
                <a:gd name="T19" fmla="*/ 19 h 156"/>
                <a:gd name="T20" fmla="*/ 260 w 282"/>
                <a:gd name="T21" fmla="*/ 19 h 156"/>
                <a:gd name="T22" fmla="*/ 258 w 282"/>
                <a:gd name="T23" fmla="*/ 15 h 156"/>
                <a:gd name="T24" fmla="*/ 254 w 282"/>
                <a:gd name="T25" fmla="*/ 9 h 156"/>
                <a:gd name="T26" fmla="*/ 165 w 282"/>
                <a:gd name="T27" fmla="*/ 6 h 156"/>
                <a:gd name="T28" fmla="*/ 10 w 282"/>
                <a:gd name="T29" fmla="*/ 0 h 156"/>
                <a:gd name="T30" fmla="*/ 0 w 282"/>
                <a:gd name="T31" fmla="*/ 146 h 156"/>
                <a:gd name="T32" fmla="*/ 133 w 282"/>
                <a:gd name="T33" fmla="*/ 153 h 156"/>
                <a:gd name="T34" fmla="*/ 282 w 282"/>
                <a:gd name="T3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156">
                  <a:moveTo>
                    <a:pt x="282" y="156"/>
                  </a:moveTo>
                  <a:cubicBezTo>
                    <a:pt x="282" y="52"/>
                    <a:pt x="282" y="52"/>
                    <a:pt x="282" y="52"/>
                  </a:cubicBezTo>
                  <a:cubicBezTo>
                    <a:pt x="276" y="49"/>
                    <a:pt x="276" y="49"/>
                    <a:pt x="276" y="49"/>
                  </a:cubicBezTo>
                  <a:cubicBezTo>
                    <a:pt x="273" y="47"/>
                    <a:pt x="273" y="47"/>
                    <a:pt x="273" y="47"/>
                  </a:cubicBezTo>
                  <a:cubicBezTo>
                    <a:pt x="271" y="41"/>
                    <a:pt x="271" y="41"/>
                    <a:pt x="271" y="41"/>
                  </a:cubicBezTo>
                  <a:cubicBezTo>
                    <a:pt x="265" y="35"/>
                    <a:pt x="265" y="35"/>
                    <a:pt x="265" y="35"/>
                  </a:cubicBezTo>
                  <a:cubicBezTo>
                    <a:pt x="268" y="30"/>
                    <a:pt x="268" y="30"/>
                    <a:pt x="268" y="30"/>
                  </a:cubicBezTo>
                  <a:cubicBezTo>
                    <a:pt x="271" y="24"/>
                    <a:pt x="271" y="24"/>
                    <a:pt x="271" y="24"/>
                  </a:cubicBezTo>
                  <a:cubicBezTo>
                    <a:pt x="271" y="19"/>
                    <a:pt x="271" y="19"/>
                    <a:pt x="271" y="19"/>
                  </a:cubicBezTo>
                  <a:cubicBezTo>
                    <a:pt x="269" y="19"/>
                    <a:pt x="269" y="19"/>
                    <a:pt x="269" y="19"/>
                  </a:cubicBezTo>
                  <a:cubicBezTo>
                    <a:pt x="260" y="19"/>
                    <a:pt x="260" y="19"/>
                    <a:pt x="260" y="19"/>
                  </a:cubicBezTo>
                  <a:cubicBezTo>
                    <a:pt x="258" y="15"/>
                    <a:pt x="258" y="15"/>
                    <a:pt x="258" y="15"/>
                  </a:cubicBezTo>
                  <a:cubicBezTo>
                    <a:pt x="254" y="9"/>
                    <a:pt x="254" y="9"/>
                    <a:pt x="254" y="9"/>
                  </a:cubicBezTo>
                  <a:cubicBezTo>
                    <a:pt x="254" y="9"/>
                    <a:pt x="187" y="7"/>
                    <a:pt x="165" y="6"/>
                  </a:cubicBezTo>
                  <a:cubicBezTo>
                    <a:pt x="126" y="5"/>
                    <a:pt x="10" y="0"/>
                    <a:pt x="10" y="0"/>
                  </a:cubicBezTo>
                  <a:cubicBezTo>
                    <a:pt x="0" y="146"/>
                    <a:pt x="0" y="146"/>
                    <a:pt x="0" y="146"/>
                  </a:cubicBezTo>
                  <a:cubicBezTo>
                    <a:pt x="41" y="148"/>
                    <a:pt x="104" y="151"/>
                    <a:pt x="133" y="153"/>
                  </a:cubicBezTo>
                  <a:cubicBezTo>
                    <a:pt x="169" y="154"/>
                    <a:pt x="282" y="156"/>
                    <a:pt x="282" y="156"/>
                  </a:cubicBez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52" name="Freeform 12"/>
            <p:cNvSpPr>
              <a:spLocks/>
            </p:cNvSpPr>
            <p:nvPr/>
          </p:nvSpPr>
          <p:spPr bwMode="auto">
            <a:xfrm>
              <a:off x="6279748" y="2242392"/>
              <a:ext cx="446907" cy="225984"/>
            </a:xfrm>
            <a:custGeom>
              <a:avLst/>
              <a:gdLst>
                <a:gd name="T0" fmla="*/ 313 w 313"/>
                <a:gd name="T1" fmla="*/ 158 h 158"/>
                <a:gd name="T2" fmla="*/ 313 w 313"/>
                <a:gd name="T3" fmla="*/ 158 h 158"/>
                <a:gd name="T4" fmla="*/ 313 w 313"/>
                <a:gd name="T5" fmla="*/ 158 h 158"/>
                <a:gd name="T6" fmla="*/ 311 w 313"/>
                <a:gd name="T7" fmla="*/ 154 h 158"/>
                <a:gd name="T8" fmla="*/ 310 w 313"/>
                <a:gd name="T9" fmla="*/ 148 h 158"/>
                <a:gd name="T10" fmla="*/ 304 w 313"/>
                <a:gd name="T11" fmla="*/ 146 h 158"/>
                <a:gd name="T12" fmla="*/ 304 w 313"/>
                <a:gd name="T13" fmla="*/ 145 h 158"/>
                <a:gd name="T14" fmla="*/ 302 w 313"/>
                <a:gd name="T15" fmla="*/ 142 h 158"/>
                <a:gd name="T16" fmla="*/ 304 w 313"/>
                <a:gd name="T17" fmla="*/ 140 h 158"/>
                <a:gd name="T18" fmla="*/ 303 w 313"/>
                <a:gd name="T19" fmla="*/ 135 h 158"/>
                <a:gd name="T20" fmla="*/ 300 w 313"/>
                <a:gd name="T21" fmla="*/ 133 h 158"/>
                <a:gd name="T22" fmla="*/ 299 w 313"/>
                <a:gd name="T23" fmla="*/ 130 h 158"/>
                <a:gd name="T24" fmla="*/ 297 w 313"/>
                <a:gd name="T25" fmla="*/ 123 h 158"/>
                <a:gd name="T26" fmla="*/ 297 w 313"/>
                <a:gd name="T27" fmla="*/ 113 h 158"/>
                <a:gd name="T28" fmla="*/ 296 w 313"/>
                <a:gd name="T29" fmla="*/ 111 h 158"/>
                <a:gd name="T30" fmla="*/ 294 w 313"/>
                <a:gd name="T31" fmla="*/ 108 h 158"/>
                <a:gd name="T32" fmla="*/ 295 w 313"/>
                <a:gd name="T33" fmla="*/ 104 h 158"/>
                <a:gd name="T34" fmla="*/ 295 w 313"/>
                <a:gd name="T35" fmla="*/ 94 h 158"/>
                <a:gd name="T36" fmla="*/ 293 w 313"/>
                <a:gd name="T37" fmla="*/ 87 h 158"/>
                <a:gd name="T38" fmla="*/ 291 w 313"/>
                <a:gd name="T39" fmla="*/ 85 h 158"/>
                <a:gd name="T40" fmla="*/ 289 w 313"/>
                <a:gd name="T41" fmla="*/ 85 h 158"/>
                <a:gd name="T42" fmla="*/ 288 w 313"/>
                <a:gd name="T43" fmla="*/ 83 h 158"/>
                <a:gd name="T44" fmla="*/ 287 w 313"/>
                <a:gd name="T45" fmla="*/ 78 h 158"/>
                <a:gd name="T46" fmla="*/ 286 w 313"/>
                <a:gd name="T47" fmla="*/ 74 h 158"/>
                <a:gd name="T48" fmla="*/ 289 w 313"/>
                <a:gd name="T49" fmla="*/ 73 h 158"/>
                <a:gd name="T50" fmla="*/ 289 w 313"/>
                <a:gd name="T51" fmla="*/ 72 h 158"/>
                <a:gd name="T52" fmla="*/ 288 w 313"/>
                <a:gd name="T53" fmla="*/ 71 h 158"/>
                <a:gd name="T54" fmla="*/ 287 w 313"/>
                <a:gd name="T55" fmla="*/ 68 h 158"/>
                <a:gd name="T56" fmla="*/ 285 w 313"/>
                <a:gd name="T57" fmla="*/ 65 h 158"/>
                <a:gd name="T58" fmla="*/ 283 w 313"/>
                <a:gd name="T59" fmla="*/ 60 h 158"/>
                <a:gd name="T60" fmla="*/ 281 w 313"/>
                <a:gd name="T61" fmla="*/ 54 h 158"/>
                <a:gd name="T62" fmla="*/ 278 w 313"/>
                <a:gd name="T63" fmla="*/ 49 h 158"/>
                <a:gd name="T64" fmla="*/ 275 w 313"/>
                <a:gd name="T65" fmla="*/ 40 h 158"/>
                <a:gd name="T66" fmla="*/ 272 w 313"/>
                <a:gd name="T67" fmla="*/ 36 h 158"/>
                <a:gd name="T68" fmla="*/ 271 w 313"/>
                <a:gd name="T69" fmla="*/ 35 h 158"/>
                <a:gd name="T70" fmla="*/ 267 w 313"/>
                <a:gd name="T71" fmla="*/ 32 h 158"/>
                <a:gd name="T72" fmla="*/ 260 w 313"/>
                <a:gd name="T73" fmla="*/ 27 h 158"/>
                <a:gd name="T74" fmla="*/ 255 w 313"/>
                <a:gd name="T75" fmla="*/ 25 h 158"/>
                <a:gd name="T76" fmla="*/ 250 w 313"/>
                <a:gd name="T77" fmla="*/ 23 h 158"/>
                <a:gd name="T78" fmla="*/ 246 w 313"/>
                <a:gd name="T79" fmla="*/ 19 h 158"/>
                <a:gd name="T80" fmla="*/ 239 w 313"/>
                <a:gd name="T81" fmla="*/ 18 h 158"/>
                <a:gd name="T82" fmla="*/ 230 w 313"/>
                <a:gd name="T83" fmla="*/ 19 h 158"/>
                <a:gd name="T84" fmla="*/ 227 w 313"/>
                <a:gd name="T85" fmla="*/ 19 h 158"/>
                <a:gd name="T86" fmla="*/ 224 w 313"/>
                <a:gd name="T87" fmla="*/ 20 h 158"/>
                <a:gd name="T88" fmla="*/ 222 w 313"/>
                <a:gd name="T89" fmla="*/ 22 h 158"/>
                <a:gd name="T90" fmla="*/ 219 w 313"/>
                <a:gd name="T91" fmla="*/ 21 h 158"/>
                <a:gd name="T92" fmla="*/ 216 w 313"/>
                <a:gd name="T93" fmla="*/ 19 h 158"/>
                <a:gd name="T94" fmla="*/ 210 w 313"/>
                <a:gd name="T95" fmla="*/ 16 h 158"/>
                <a:gd name="T96" fmla="*/ 202 w 313"/>
                <a:gd name="T97" fmla="*/ 12 h 158"/>
                <a:gd name="T98" fmla="*/ 10 w 313"/>
                <a:gd name="T99" fmla="*/ 0 h 158"/>
                <a:gd name="T100" fmla="*/ 0 w 313"/>
                <a:gd name="T101" fmla="*/ 95 h 158"/>
                <a:gd name="T102" fmla="*/ 73 w 313"/>
                <a:gd name="T103" fmla="*/ 102 h 158"/>
                <a:gd name="T104" fmla="*/ 69 w 313"/>
                <a:gd name="T105" fmla="*/ 149 h 158"/>
                <a:gd name="T106" fmla="*/ 69 w 313"/>
                <a:gd name="T107" fmla="*/ 149 h 158"/>
                <a:gd name="T108" fmla="*/ 224 w 313"/>
                <a:gd name="T109" fmla="*/ 155 h 158"/>
                <a:gd name="T110" fmla="*/ 313 w 313"/>
                <a:gd name="T111"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3" h="158">
                  <a:moveTo>
                    <a:pt x="313" y="158"/>
                  </a:moveTo>
                  <a:cubicBezTo>
                    <a:pt x="313" y="158"/>
                    <a:pt x="313" y="158"/>
                    <a:pt x="313" y="158"/>
                  </a:cubicBezTo>
                  <a:cubicBezTo>
                    <a:pt x="313" y="158"/>
                    <a:pt x="313" y="158"/>
                    <a:pt x="313" y="158"/>
                  </a:cubicBezTo>
                  <a:cubicBezTo>
                    <a:pt x="311" y="154"/>
                    <a:pt x="311" y="154"/>
                    <a:pt x="311" y="154"/>
                  </a:cubicBezTo>
                  <a:cubicBezTo>
                    <a:pt x="310" y="148"/>
                    <a:pt x="310" y="148"/>
                    <a:pt x="310" y="148"/>
                  </a:cubicBezTo>
                  <a:cubicBezTo>
                    <a:pt x="310" y="148"/>
                    <a:pt x="305" y="147"/>
                    <a:pt x="304" y="146"/>
                  </a:cubicBezTo>
                  <a:cubicBezTo>
                    <a:pt x="303" y="145"/>
                    <a:pt x="304" y="145"/>
                    <a:pt x="304" y="145"/>
                  </a:cubicBezTo>
                  <a:cubicBezTo>
                    <a:pt x="302" y="142"/>
                    <a:pt x="302" y="142"/>
                    <a:pt x="302" y="142"/>
                  </a:cubicBezTo>
                  <a:cubicBezTo>
                    <a:pt x="304" y="140"/>
                    <a:pt x="304" y="140"/>
                    <a:pt x="304" y="140"/>
                  </a:cubicBezTo>
                  <a:cubicBezTo>
                    <a:pt x="303" y="135"/>
                    <a:pt x="303" y="135"/>
                    <a:pt x="303" y="135"/>
                  </a:cubicBezTo>
                  <a:cubicBezTo>
                    <a:pt x="300" y="133"/>
                    <a:pt x="300" y="133"/>
                    <a:pt x="300" y="133"/>
                  </a:cubicBezTo>
                  <a:cubicBezTo>
                    <a:pt x="299" y="130"/>
                    <a:pt x="299" y="130"/>
                    <a:pt x="299" y="130"/>
                  </a:cubicBezTo>
                  <a:cubicBezTo>
                    <a:pt x="297" y="123"/>
                    <a:pt x="297" y="123"/>
                    <a:pt x="297" y="123"/>
                  </a:cubicBezTo>
                  <a:cubicBezTo>
                    <a:pt x="297" y="113"/>
                    <a:pt x="297" y="113"/>
                    <a:pt x="297" y="113"/>
                  </a:cubicBezTo>
                  <a:cubicBezTo>
                    <a:pt x="296" y="111"/>
                    <a:pt x="296" y="111"/>
                    <a:pt x="296" y="111"/>
                  </a:cubicBezTo>
                  <a:cubicBezTo>
                    <a:pt x="294" y="108"/>
                    <a:pt x="294" y="108"/>
                    <a:pt x="294" y="108"/>
                  </a:cubicBezTo>
                  <a:cubicBezTo>
                    <a:pt x="295" y="104"/>
                    <a:pt x="295" y="104"/>
                    <a:pt x="295" y="104"/>
                  </a:cubicBezTo>
                  <a:cubicBezTo>
                    <a:pt x="295" y="94"/>
                    <a:pt x="295" y="94"/>
                    <a:pt x="295" y="94"/>
                  </a:cubicBezTo>
                  <a:cubicBezTo>
                    <a:pt x="293" y="87"/>
                    <a:pt x="293" y="87"/>
                    <a:pt x="293" y="87"/>
                  </a:cubicBezTo>
                  <a:cubicBezTo>
                    <a:pt x="291" y="85"/>
                    <a:pt x="291" y="85"/>
                    <a:pt x="291" y="85"/>
                  </a:cubicBezTo>
                  <a:cubicBezTo>
                    <a:pt x="289" y="85"/>
                    <a:pt x="289" y="85"/>
                    <a:pt x="289" y="85"/>
                  </a:cubicBezTo>
                  <a:cubicBezTo>
                    <a:pt x="288" y="83"/>
                    <a:pt x="288" y="83"/>
                    <a:pt x="288" y="83"/>
                  </a:cubicBezTo>
                  <a:cubicBezTo>
                    <a:pt x="287" y="78"/>
                    <a:pt x="287" y="78"/>
                    <a:pt x="287" y="78"/>
                  </a:cubicBezTo>
                  <a:cubicBezTo>
                    <a:pt x="286" y="74"/>
                    <a:pt x="286" y="74"/>
                    <a:pt x="286" y="74"/>
                  </a:cubicBezTo>
                  <a:cubicBezTo>
                    <a:pt x="289" y="73"/>
                    <a:pt x="289" y="73"/>
                    <a:pt x="289" y="73"/>
                  </a:cubicBezTo>
                  <a:cubicBezTo>
                    <a:pt x="289" y="72"/>
                    <a:pt x="289" y="72"/>
                    <a:pt x="289" y="72"/>
                  </a:cubicBezTo>
                  <a:cubicBezTo>
                    <a:pt x="288" y="71"/>
                    <a:pt x="288" y="71"/>
                    <a:pt x="288" y="71"/>
                  </a:cubicBezTo>
                  <a:cubicBezTo>
                    <a:pt x="287" y="68"/>
                    <a:pt x="287" y="68"/>
                    <a:pt x="287" y="68"/>
                  </a:cubicBezTo>
                  <a:cubicBezTo>
                    <a:pt x="285" y="65"/>
                    <a:pt x="285" y="65"/>
                    <a:pt x="285" y="65"/>
                  </a:cubicBezTo>
                  <a:cubicBezTo>
                    <a:pt x="283" y="60"/>
                    <a:pt x="283" y="60"/>
                    <a:pt x="283" y="60"/>
                  </a:cubicBezTo>
                  <a:cubicBezTo>
                    <a:pt x="281" y="54"/>
                    <a:pt x="281" y="54"/>
                    <a:pt x="281" y="54"/>
                  </a:cubicBezTo>
                  <a:cubicBezTo>
                    <a:pt x="278" y="49"/>
                    <a:pt x="278" y="49"/>
                    <a:pt x="278" y="49"/>
                  </a:cubicBezTo>
                  <a:cubicBezTo>
                    <a:pt x="275" y="40"/>
                    <a:pt x="275" y="40"/>
                    <a:pt x="275" y="40"/>
                  </a:cubicBezTo>
                  <a:cubicBezTo>
                    <a:pt x="272" y="36"/>
                    <a:pt x="272" y="36"/>
                    <a:pt x="272" y="36"/>
                  </a:cubicBezTo>
                  <a:cubicBezTo>
                    <a:pt x="271" y="35"/>
                    <a:pt x="271" y="35"/>
                    <a:pt x="271" y="35"/>
                  </a:cubicBezTo>
                  <a:cubicBezTo>
                    <a:pt x="267" y="32"/>
                    <a:pt x="267" y="32"/>
                    <a:pt x="267" y="32"/>
                  </a:cubicBezTo>
                  <a:cubicBezTo>
                    <a:pt x="260" y="27"/>
                    <a:pt x="260" y="27"/>
                    <a:pt x="260" y="27"/>
                  </a:cubicBezTo>
                  <a:cubicBezTo>
                    <a:pt x="255" y="25"/>
                    <a:pt x="255" y="25"/>
                    <a:pt x="255" y="25"/>
                  </a:cubicBezTo>
                  <a:cubicBezTo>
                    <a:pt x="250" y="23"/>
                    <a:pt x="250" y="23"/>
                    <a:pt x="250" y="23"/>
                  </a:cubicBezTo>
                  <a:cubicBezTo>
                    <a:pt x="246" y="19"/>
                    <a:pt x="246" y="19"/>
                    <a:pt x="246" y="19"/>
                  </a:cubicBezTo>
                  <a:cubicBezTo>
                    <a:pt x="239" y="18"/>
                    <a:pt x="239" y="18"/>
                    <a:pt x="239" y="18"/>
                  </a:cubicBezTo>
                  <a:cubicBezTo>
                    <a:pt x="230" y="19"/>
                    <a:pt x="230" y="19"/>
                    <a:pt x="230" y="19"/>
                  </a:cubicBezTo>
                  <a:cubicBezTo>
                    <a:pt x="227" y="19"/>
                    <a:pt x="227" y="19"/>
                    <a:pt x="227" y="19"/>
                  </a:cubicBezTo>
                  <a:cubicBezTo>
                    <a:pt x="224" y="20"/>
                    <a:pt x="224" y="20"/>
                    <a:pt x="224" y="20"/>
                  </a:cubicBezTo>
                  <a:cubicBezTo>
                    <a:pt x="222" y="22"/>
                    <a:pt x="222" y="22"/>
                    <a:pt x="222" y="22"/>
                  </a:cubicBezTo>
                  <a:cubicBezTo>
                    <a:pt x="219" y="21"/>
                    <a:pt x="219" y="21"/>
                    <a:pt x="219" y="21"/>
                  </a:cubicBezTo>
                  <a:cubicBezTo>
                    <a:pt x="216" y="19"/>
                    <a:pt x="216" y="19"/>
                    <a:pt x="216" y="19"/>
                  </a:cubicBezTo>
                  <a:cubicBezTo>
                    <a:pt x="210" y="16"/>
                    <a:pt x="210" y="16"/>
                    <a:pt x="210" y="16"/>
                  </a:cubicBezTo>
                  <a:cubicBezTo>
                    <a:pt x="202" y="12"/>
                    <a:pt x="202" y="12"/>
                    <a:pt x="202" y="12"/>
                  </a:cubicBezTo>
                  <a:cubicBezTo>
                    <a:pt x="10" y="0"/>
                    <a:pt x="10" y="0"/>
                    <a:pt x="10" y="0"/>
                  </a:cubicBezTo>
                  <a:cubicBezTo>
                    <a:pt x="0" y="95"/>
                    <a:pt x="0" y="95"/>
                    <a:pt x="0" y="95"/>
                  </a:cubicBezTo>
                  <a:cubicBezTo>
                    <a:pt x="73" y="102"/>
                    <a:pt x="73" y="102"/>
                    <a:pt x="73" y="102"/>
                  </a:cubicBezTo>
                  <a:cubicBezTo>
                    <a:pt x="69" y="149"/>
                    <a:pt x="69" y="149"/>
                    <a:pt x="69" y="149"/>
                  </a:cubicBezTo>
                  <a:cubicBezTo>
                    <a:pt x="69" y="149"/>
                    <a:pt x="69" y="149"/>
                    <a:pt x="69" y="149"/>
                  </a:cubicBezTo>
                  <a:cubicBezTo>
                    <a:pt x="75" y="149"/>
                    <a:pt x="186" y="154"/>
                    <a:pt x="224" y="155"/>
                  </a:cubicBezTo>
                  <a:cubicBezTo>
                    <a:pt x="246" y="156"/>
                    <a:pt x="313" y="158"/>
                    <a:pt x="313" y="158"/>
                  </a:cubicBez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53" name="Freeform 13"/>
            <p:cNvSpPr>
              <a:spLocks/>
            </p:cNvSpPr>
            <p:nvPr/>
          </p:nvSpPr>
          <p:spPr bwMode="auto">
            <a:xfrm>
              <a:off x="6293239" y="2040019"/>
              <a:ext cx="384509" cy="256340"/>
            </a:xfrm>
            <a:custGeom>
              <a:avLst/>
              <a:gdLst>
                <a:gd name="T0" fmla="*/ 200 w 269"/>
                <a:gd name="T1" fmla="*/ 158 h 180"/>
                <a:gd name="T2" fmla="*/ 206 w 269"/>
                <a:gd name="T3" fmla="*/ 161 h 180"/>
                <a:gd name="T4" fmla="*/ 209 w 269"/>
                <a:gd name="T5" fmla="*/ 163 h 180"/>
                <a:gd name="T6" fmla="*/ 212 w 269"/>
                <a:gd name="T7" fmla="*/ 164 h 180"/>
                <a:gd name="T8" fmla="*/ 214 w 269"/>
                <a:gd name="T9" fmla="*/ 162 h 180"/>
                <a:gd name="T10" fmla="*/ 217 w 269"/>
                <a:gd name="T11" fmla="*/ 161 h 180"/>
                <a:gd name="T12" fmla="*/ 220 w 269"/>
                <a:gd name="T13" fmla="*/ 161 h 180"/>
                <a:gd name="T14" fmla="*/ 229 w 269"/>
                <a:gd name="T15" fmla="*/ 160 h 180"/>
                <a:gd name="T16" fmla="*/ 236 w 269"/>
                <a:gd name="T17" fmla="*/ 161 h 180"/>
                <a:gd name="T18" fmla="*/ 240 w 269"/>
                <a:gd name="T19" fmla="*/ 165 h 180"/>
                <a:gd name="T20" fmla="*/ 245 w 269"/>
                <a:gd name="T21" fmla="*/ 167 h 180"/>
                <a:gd name="T22" fmla="*/ 250 w 269"/>
                <a:gd name="T23" fmla="*/ 169 h 180"/>
                <a:gd name="T24" fmla="*/ 257 w 269"/>
                <a:gd name="T25" fmla="*/ 174 h 180"/>
                <a:gd name="T26" fmla="*/ 261 w 269"/>
                <a:gd name="T27" fmla="*/ 177 h 180"/>
                <a:gd name="T28" fmla="*/ 262 w 269"/>
                <a:gd name="T29" fmla="*/ 178 h 180"/>
                <a:gd name="T30" fmla="*/ 263 w 269"/>
                <a:gd name="T31" fmla="*/ 180 h 180"/>
                <a:gd name="T32" fmla="*/ 263 w 269"/>
                <a:gd name="T33" fmla="*/ 180 h 180"/>
                <a:gd name="T34" fmla="*/ 263 w 269"/>
                <a:gd name="T35" fmla="*/ 177 h 180"/>
                <a:gd name="T36" fmla="*/ 263 w 269"/>
                <a:gd name="T37" fmla="*/ 173 h 180"/>
                <a:gd name="T38" fmla="*/ 259 w 269"/>
                <a:gd name="T39" fmla="*/ 170 h 180"/>
                <a:gd name="T40" fmla="*/ 259 w 269"/>
                <a:gd name="T41" fmla="*/ 167 h 180"/>
                <a:gd name="T42" fmla="*/ 260 w 269"/>
                <a:gd name="T43" fmla="*/ 164 h 180"/>
                <a:gd name="T44" fmla="*/ 263 w 269"/>
                <a:gd name="T45" fmla="*/ 163 h 180"/>
                <a:gd name="T46" fmla="*/ 263 w 269"/>
                <a:gd name="T47" fmla="*/ 156 h 180"/>
                <a:gd name="T48" fmla="*/ 264 w 269"/>
                <a:gd name="T49" fmla="*/ 153 h 180"/>
                <a:gd name="T50" fmla="*/ 266 w 269"/>
                <a:gd name="T51" fmla="*/ 152 h 180"/>
                <a:gd name="T52" fmla="*/ 266 w 269"/>
                <a:gd name="T53" fmla="*/ 148 h 180"/>
                <a:gd name="T54" fmla="*/ 264 w 269"/>
                <a:gd name="T55" fmla="*/ 143 h 180"/>
                <a:gd name="T56" fmla="*/ 262 w 269"/>
                <a:gd name="T57" fmla="*/ 142 h 180"/>
                <a:gd name="T58" fmla="*/ 263 w 269"/>
                <a:gd name="T59" fmla="*/ 137 h 180"/>
                <a:gd name="T60" fmla="*/ 263 w 269"/>
                <a:gd name="T61" fmla="*/ 134 h 180"/>
                <a:gd name="T62" fmla="*/ 266 w 269"/>
                <a:gd name="T63" fmla="*/ 134 h 180"/>
                <a:gd name="T64" fmla="*/ 269 w 269"/>
                <a:gd name="T65" fmla="*/ 47 h 180"/>
                <a:gd name="T66" fmla="*/ 266 w 269"/>
                <a:gd name="T67" fmla="*/ 44 h 180"/>
                <a:gd name="T68" fmla="*/ 264 w 269"/>
                <a:gd name="T69" fmla="*/ 41 h 180"/>
                <a:gd name="T70" fmla="*/ 259 w 269"/>
                <a:gd name="T71" fmla="*/ 39 h 180"/>
                <a:gd name="T72" fmla="*/ 258 w 269"/>
                <a:gd name="T73" fmla="*/ 36 h 180"/>
                <a:gd name="T74" fmla="*/ 255 w 269"/>
                <a:gd name="T75" fmla="*/ 33 h 180"/>
                <a:gd name="T76" fmla="*/ 254 w 269"/>
                <a:gd name="T77" fmla="*/ 31 h 180"/>
                <a:gd name="T78" fmla="*/ 254 w 269"/>
                <a:gd name="T79" fmla="*/ 29 h 180"/>
                <a:gd name="T80" fmla="*/ 254 w 269"/>
                <a:gd name="T81" fmla="*/ 27 h 180"/>
                <a:gd name="T82" fmla="*/ 257 w 269"/>
                <a:gd name="T83" fmla="*/ 24 h 180"/>
                <a:gd name="T84" fmla="*/ 260 w 269"/>
                <a:gd name="T85" fmla="*/ 21 h 180"/>
                <a:gd name="T86" fmla="*/ 264 w 269"/>
                <a:gd name="T87" fmla="*/ 17 h 180"/>
                <a:gd name="T88" fmla="*/ 263 w 269"/>
                <a:gd name="T89" fmla="*/ 15 h 180"/>
                <a:gd name="T90" fmla="*/ 263 w 269"/>
                <a:gd name="T91" fmla="*/ 14 h 180"/>
                <a:gd name="T92" fmla="*/ 136 w 269"/>
                <a:gd name="T93" fmla="*/ 8 h 180"/>
                <a:gd name="T94" fmla="*/ 14 w 269"/>
                <a:gd name="T95" fmla="*/ 0 h 180"/>
                <a:gd name="T96" fmla="*/ 0 w 269"/>
                <a:gd name="T97" fmla="*/ 142 h 180"/>
                <a:gd name="T98" fmla="*/ 192 w 269"/>
                <a:gd name="T99" fmla="*/ 154 h 180"/>
                <a:gd name="T100" fmla="*/ 200 w 269"/>
                <a:gd name="T10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 h="180">
                  <a:moveTo>
                    <a:pt x="200" y="158"/>
                  </a:moveTo>
                  <a:cubicBezTo>
                    <a:pt x="206" y="161"/>
                    <a:pt x="206" y="161"/>
                    <a:pt x="206" y="161"/>
                  </a:cubicBezTo>
                  <a:cubicBezTo>
                    <a:pt x="209" y="163"/>
                    <a:pt x="209" y="163"/>
                    <a:pt x="209" y="163"/>
                  </a:cubicBezTo>
                  <a:cubicBezTo>
                    <a:pt x="212" y="164"/>
                    <a:pt x="212" y="164"/>
                    <a:pt x="212" y="164"/>
                  </a:cubicBezTo>
                  <a:cubicBezTo>
                    <a:pt x="214" y="162"/>
                    <a:pt x="214" y="162"/>
                    <a:pt x="214" y="162"/>
                  </a:cubicBezTo>
                  <a:cubicBezTo>
                    <a:pt x="217" y="161"/>
                    <a:pt x="217" y="161"/>
                    <a:pt x="217" y="161"/>
                  </a:cubicBezTo>
                  <a:cubicBezTo>
                    <a:pt x="220" y="161"/>
                    <a:pt x="220" y="161"/>
                    <a:pt x="220" y="161"/>
                  </a:cubicBezTo>
                  <a:cubicBezTo>
                    <a:pt x="229" y="160"/>
                    <a:pt x="229" y="160"/>
                    <a:pt x="229" y="160"/>
                  </a:cubicBezTo>
                  <a:cubicBezTo>
                    <a:pt x="236" y="161"/>
                    <a:pt x="236" y="161"/>
                    <a:pt x="236" y="161"/>
                  </a:cubicBezTo>
                  <a:cubicBezTo>
                    <a:pt x="240" y="165"/>
                    <a:pt x="240" y="165"/>
                    <a:pt x="240" y="165"/>
                  </a:cubicBezTo>
                  <a:cubicBezTo>
                    <a:pt x="245" y="167"/>
                    <a:pt x="245" y="167"/>
                    <a:pt x="245" y="167"/>
                  </a:cubicBezTo>
                  <a:cubicBezTo>
                    <a:pt x="250" y="169"/>
                    <a:pt x="250" y="169"/>
                    <a:pt x="250" y="169"/>
                  </a:cubicBezTo>
                  <a:cubicBezTo>
                    <a:pt x="257" y="174"/>
                    <a:pt x="257" y="174"/>
                    <a:pt x="257" y="174"/>
                  </a:cubicBezTo>
                  <a:cubicBezTo>
                    <a:pt x="261" y="177"/>
                    <a:pt x="261" y="177"/>
                    <a:pt x="261" y="177"/>
                  </a:cubicBezTo>
                  <a:cubicBezTo>
                    <a:pt x="262" y="178"/>
                    <a:pt x="262" y="178"/>
                    <a:pt x="262" y="178"/>
                  </a:cubicBezTo>
                  <a:cubicBezTo>
                    <a:pt x="263" y="180"/>
                    <a:pt x="263" y="180"/>
                    <a:pt x="263" y="180"/>
                  </a:cubicBezTo>
                  <a:cubicBezTo>
                    <a:pt x="263" y="180"/>
                    <a:pt x="263" y="180"/>
                    <a:pt x="263" y="180"/>
                  </a:cubicBezTo>
                  <a:cubicBezTo>
                    <a:pt x="263" y="177"/>
                    <a:pt x="263" y="177"/>
                    <a:pt x="263" y="177"/>
                  </a:cubicBezTo>
                  <a:cubicBezTo>
                    <a:pt x="263" y="173"/>
                    <a:pt x="263" y="173"/>
                    <a:pt x="263" y="173"/>
                  </a:cubicBezTo>
                  <a:cubicBezTo>
                    <a:pt x="259" y="170"/>
                    <a:pt x="259" y="170"/>
                    <a:pt x="259" y="170"/>
                  </a:cubicBezTo>
                  <a:cubicBezTo>
                    <a:pt x="259" y="167"/>
                    <a:pt x="259" y="167"/>
                    <a:pt x="259" y="167"/>
                  </a:cubicBezTo>
                  <a:cubicBezTo>
                    <a:pt x="260" y="164"/>
                    <a:pt x="260" y="164"/>
                    <a:pt x="260" y="164"/>
                  </a:cubicBezTo>
                  <a:cubicBezTo>
                    <a:pt x="263" y="163"/>
                    <a:pt x="263" y="163"/>
                    <a:pt x="263" y="163"/>
                  </a:cubicBezTo>
                  <a:cubicBezTo>
                    <a:pt x="263" y="156"/>
                    <a:pt x="263" y="156"/>
                    <a:pt x="263" y="156"/>
                  </a:cubicBezTo>
                  <a:cubicBezTo>
                    <a:pt x="264" y="153"/>
                    <a:pt x="264" y="153"/>
                    <a:pt x="264" y="153"/>
                  </a:cubicBezTo>
                  <a:cubicBezTo>
                    <a:pt x="266" y="152"/>
                    <a:pt x="266" y="152"/>
                    <a:pt x="266" y="152"/>
                  </a:cubicBezTo>
                  <a:cubicBezTo>
                    <a:pt x="266" y="148"/>
                    <a:pt x="266" y="148"/>
                    <a:pt x="266" y="148"/>
                  </a:cubicBezTo>
                  <a:cubicBezTo>
                    <a:pt x="264" y="143"/>
                    <a:pt x="264" y="143"/>
                    <a:pt x="264" y="143"/>
                  </a:cubicBezTo>
                  <a:cubicBezTo>
                    <a:pt x="262" y="142"/>
                    <a:pt x="262" y="142"/>
                    <a:pt x="262" y="142"/>
                  </a:cubicBezTo>
                  <a:cubicBezTo>
                    <a:pt x="263" y="137"/>
                    <a:pt x="263" y="137"/>
                    <a:pt x="263" y="137"/>
                  </a:cubicBezTo>
                  <a:cubicBezTo>
                    <a:pt x="263" y="134"/>
                    <a:pt x="263" y="134"/>
                    <a:pt x="263" y="134"/>
                  </a:cubicBezTo>
                  <a:cubicBezTo>
                    <a:pt x="266" y="134"/>
                    <a:pt x="266" y="134"/>
                    <a:pt x="266" y="134"/>
                  </a:cubicBezTo>
                  <a:cubicBezTo>
                    <a:pt x="269" y="47"/>
                    <a:pt x="269" y="47"/>
                    <a:pt x="269" y="47"/>
                  </a:cubicBezTo>
                  <a:cubicBezTo>
                    <a:pt x="266" y="44"/>
                    <a:pt x="266" y="44"/>
                    <a:pt x="266" y="44"/>
                  </a:cubicBezTo>
                  <a:cubicBezTo>
                    <a:pt x="264" y="41"/>
                    <a:pt x="264" y="41"/>
                    <a:pt x="264" y="41"/>
                  </a:cubicBezTo>
                  <a:cubicBezTo>
                    <a:pt x="259" y="39"/>
                    <a:pt x="259" y="39"/>
                    <a:pt x="259" y="39"/>
                  </a:cubicBezTo>
                  <a:cubicBezTo>
                    <a:pt x="258" y="36"/>
                    <a:pt x="258" y="36"/>
                    <a:pt x="258" y="36"/>
                  </a:cubicBezTo>
                  <a:cubicBezTo>
                    <a:pt x="255" y="33"/>
                    <a:pt x="255" y="33"/>
                    <a:pt x="255" y="33"/>
                  </a:cubicBezTo>
                  <a:cubicBezTo>
                    <a:pt x="254" y="31"/>
                    <a:pt x="254" y="31"/>
                    <a:pt x="254" y="31"/>
                  </a:cubicBezTo>
                  <a:cubicBezTo>
                    <a:pt x="254" y="29"/>
                    <a:pt x="254" y="29"/>
                    <a:pt x="254" y="29"/>
                  </a:cubicBezTo>
                  <a:cubicBezTo>
                    <a:pt x="254" y="27"/>
                    <a:pt x="254" y="27"/>
                    <a:pt x="254" y="27"/>
                  </a:cubicBezTo>
                  <a:cubicBezTo>
                    <a:pt x="257" y="24"/>
                    <a:pt x="257" y="24"/>
                    <a:pt x="257" y="24"/>
                  </a:cubicBezTo>
                  <a:cubicBezTo>
                    <a:pt x="260" y="21"/>
                    <a:pt x="260" y="21"/>
                    <a:pt x="260" y="21"/>
                  </a:cubicBezTo>
                  <a:cubicBezTo>
                    <a:pt x="264" y="17"/>
                    <a:pt x="264" y="17"/>
                    <a:pt x="264" y="17"/>
                  </a:cubicBezTo>
                  <a:cubicBezTo>
                    <a:pt x="263" y="15"/>
                    <a:pt x="263" y="15"/>
                    <a:pt x="263" y="15"/>
                  </a:cubicBezTo>
                  <a:cubicBezTo>
                    <a:pt x="263" y="14"/>
                    <a:pt x="263" y="14"/>
                    <a:pt x="263" y="14"/>
                  </a:cubicBezTo>
                  <a:cubicBezTo>
                    <a:pt x="263" y="14"/>
                    <a:pt x="167" y="10"/>
                    <a:pt x="136" y="8"/>
                  </a:cubicBezTo>
                  <a:cubicBezTo>
                    <a:pt x="105" y="6"/>
                    <a:pt x="14" y="0"/>
                    <a:pt x="14" y="0"/>
                  </a:cubicBezTo>
                  <a:cubicBezTo>
                    <a:pt x="0" y="142"/>
                    <a:pt x="0" y="142"/>
                    <a:pt x="0" y="142"/>
                  </a:cubicBezTo>
                  <a:cubicBezTo>
                    <a:pt x="192" y="154"/>
                    <a:pt x="192" y="154"/>
                    <a:pt x="192" y="154"/>
                  </a:cubicBezTo>
                  <a:lnTo>
                    <a:pt x="200" y="158"/>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54" name="Freeform 14"/>
            <p:cNvSpPr>
              <a:spLocks/>
            </p:cNvSpPr>
            <p:nvPr/>
          </p:nvSpPr>
          <p:spPr bwMode="auto">
            <a:xfrm>
              <a:off x="5922222" y="2058569"/>
              <a:ext cx="386195" cy="318738"/>
            </a:xfrm>
            <a:custGeom>
              <a:avLst/>
              <a:gdLst>
                <a:gd name="T0" fmla="*/ 229 w 229"/>
                <a:gd name="T1" fmla="*/ 27 h 189"/>
                <a:gd name="T2" fmla="*/ 228 w 229"/>
                <a:gd name="T3" fmla="*/ 27 h 189"/>
                <a:gd name="T4" fmla="*/ 28 w 229"/>
                <a:gd name="T5" fmla="*/ 0 h 189"/>
                <a:gd name="T6" fmla="*/ 24 w 229"/>
                <a:gd name="T7" fmla="*/ 23 h 189"/>
                <a:gd name="T8" fmla="*/ 7 w 229"/>
                <a:gd name="T9" fmla="*/ 122 h 189"/>
                <a:gd name="T10" fmla="*/ 0 w 229"/>
                <a:gd name="T11" fmla="*/ 162 h 189"/>
                <a:gd name="T12" fmla="*/ 61 w 229"/>
                <a:gd name="T13" fmla="*/ 172 h 189"/>
                <a:gd name="T14" fmla="*/ 212 w 229"/>
                <a:gd name="T15" fmla="*/ 189 h 189"/>
                <a:gd name="T16" fmla="*/ 220 w 229"/>
                <a:gd name="T17" fmla="*/ 109 h 189"/>
                <a:gd name="T18" fmla="*/ 229 w 229"/>
                <a:gd name="T19" fmla="*/ 2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9">
                  <a:moveTo>
                    <a:pt x="229" y="27"/>
                  </a:moveTo>
                  <a:lnTo>
                    <a:pt x="228" y="27"/>
                  </a:lnTo>
                  <a:lnTo>
                    <a:pt x="28" y="0"/>
                  </a:lnTo>
                  <a:lnTo>
                    <a:pt x="24" y="23"/>
                  </a:lnTo>
                  <a:lnTo>
                    <a:pt x="7" y="122"/>
                  </a:lnTo>
                  <a:lnTo>
                    <a:pt x="0" y="162"/>
                  </a:lnTo>
                  <a:lnTo>
                    <a:pt x="61" y="172"/>
                  </a:lnTo>
                  <a:lnTo>
                    <a:pt x="212" y="189"/>
                  </a:lnTo>
                  <a:lnTo>
                    <a:pt x="220" y="109"/>
                  </a:lnTo>
                  <a:lnTo>
                    <a:pt x="229" y="27"/>
                  </a:lnTo>
                  <a:close/>
                </a:path>
              </a:pathLst>
            </a:custGeom>
            <a:solidFill>
              <a:schemeClr val="accent3"/>
            </a:solid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55" name="Freeform 15"/>
            <p:cNvSpPr>
              <a:spLocks/>
            </p:cNvSpPr>
            <p:nvPr/>
          </p:nvSpPr>
          <p:spPr bwMode="auto">
            <a:xfrm>
              <a:off x="6313477" y="1829213"/>
              <a:ext cx="359212" cy="231044"/>
            </a:xfrm>
            <a:custGeom>
              <a:avLst/>
              <a:gdLst>
                <a:gd name="T0" fmla="*/ 249 w 251"/>
                <a:gd name="T1" fmla="*/ 161 h 162"/>
                <a:gd name="T2" fmla="*/ 249 w 251"/>
                <a:gd name="T3" fmla="*/ 162 h 162"/>
                <a:gd name="T4" fmla="*/ 249 w 251"/>
                <a:gd name="T5" fmla="*/ 162 h 162"/>
                <a:gd name="T6" fmla="*/ 251 w 251"/>
                <a:gd name="T7" fmla="*/ 160 h 162"/>
                <a:gd name="T8" fmla="*/ 251 w 251"/>
                <a:gd name="T9" fmla="*/ 155 h 162"/>
                <a:gd name="T10" fmla="*/ 251 w 251"/>
                <a:gd name="T11" fmla="*/ 150 h 162"/>
                <a:gd name="T12" fmla="*/ 250 w 251"/>
                <a:gd name="T13" fmla="*/ 144 h 162"/>
                <a:gd name="T14" fmla="*/ 248 w 251"/>
                <a:gd name="T15" fmla="*/ 141 h 162"/>
                <a:gd name="T16" fmla="*/ 245 w 251"/>
                <a:gd name="T17" fmla="*/ 138 h 162"/>
                <a:gd name="T18" fmla="*/ 245 w 251"/>
                <a:gd name="T19" fmla="*/ 131 h 162"/>
                <a:gd name="T20" fmla="*/ 244 w 251"/>
                <a:gd name="T21" fmla="*/ 129 h 162"/>
                <a:gd name="T22" fmla="*/ 242 w 251"/>
                <a:gd name="T23" fmla="*/ 126 h 162"/>
                <a:gd name="T24" fmla="*/ 242 w 251"/>
                <a:gd name="T25" fmla="*/ 117 h 162"/>
                <a:gd name="T26" fmla="*/ 242 w 251"/>
                <a:gd name="T27" fmla="*/ 103 h 162"/>
                <a:gd name="T28" fmla="*/ 241 w 251"/>
                <a:gd name="T29" fmla="*/ 86 h 162"/>
                <a:gd name="T30" fmla="*/ 241 w 251"/>
                <a:gd name="T31" fmla="*/ 77 h 162"/>
                <a:gd name="T32" fmla="*/ 237 w 251"/>
                <a:gd name="T33" fmla="*/ 70 h 162"/>
                <a:gd name="T34" fmla="*/ 234 w 251"/>
                <a:gd name="T35" fmla="*/ 60 h 162"/>
                <a:gd name="T36" fmla="*/ 232 w 251"/>
                <a:gd name="T37" fmla="*/ 54 h 162"/>
                <a:gd name="T38" fmla="*/ 234 w 251"/>
                <a:gd name="T39" fmla="*/ 47 h 162"/>
                <a:gd name="T40" fmla="*/ 233 w 251"/>
                <a:gd name="T41" fmla="*/ 41 h 162"/>
                <a:gd name="T42" fmla="*/ 232 w 251"/>
                <a:gd name="T43" fmla="*/ 39 h 162"/>
                <a:gd name="T44" fmla="*/ 232 w 251"/>
                <a:gd name="T45" fmla="*/ 34 h 162"/>
                <a:gd name="T46" fmla="*/ 232 w 251"/>
                <a:gd name="T47" fmla="*/ 33 h 162"/>
                <a:gd name="T48" fmla="*/ 234 w 251"/>
                <a:gd name="T49" fmla="*/ 31 h 162"/>
                <a:gd name="T50" fmla="*/ 235 w 251"/>
                <a:gd name="T51" fmla="*/ 29 h 162"/>
                <a:gd name="T52" fmla="*/ 235 w 251"/>
                <a:gd name="T53" fmla="*/ 25 h 162"/>
                <a:gd name="T54" fmla="*/ 232 w 251"/>
                <a:gd name="T55" fmla="*/ 22 h 162"/>
                <a:gd name="T56" fmla="*/ 232 w 251"/>
                <a:gd name="T57" fmla="*/ 21 h 162"/>
                <a:gd name="T58" fmla="*/ 231 w 251"/>
                <a:gd name="T59" fmla="*/ 18 h 162"/>
                <a:gd name="T60" fmla="*/ 230 w 251"/>
                <a:gd name="T61" fmla="*/ 13 h 162"/>
                <a:gd name="T62" fmla="*/ 97 w 251"/>
                <a:gd name="T63" fmla="*/ 7 h 162"/>
                <a:gd name="T64" fmla="*/ 14 w 251"/>
                <a:gd name="T65" fmla="*/ 0 h 162"/>
                <a:gd name="T66" fmla="*/ 0 w 251"/>
                <a:gd name="T67" fmla="*/ 147 h 162"/>
                <a:gd name="T68" fmla="*/ 122 w 251"/>
                <a:gd name="T69" fmla="*/ 155 h 162"/>
                <a:gd name="T70" fmla="*/ 249 w 251"/>
                <a:gd name="T71" fmla="*/ 16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1" h="162">
                  <a:moveTo>
                    <a:pt x="249" y="161"/>
                  </a:moveTo>
                  <a:cubicBezTo>
                    <a:pt x="249" y="162"/>
                    <a:pt x="249" y="162"/>
                    <a:pt x="249" y="162"/>
                  </a:cubicBezTo>
                  <a:cubicBezTo>
                    <a:pt x="249" y="162"/>
                    <a:pt x="249" y="162"/>
                    <a:pt x="249" y="162"/>
                  </a:cubicBezTo>
                  <a:cubicBezTo>
                    <a:pt x="251" y="160"/>
                    <a:pt x="251" y="160"/>
                    <a:pt x="251" y="160"/>
                  </a:cubicBezTo>
                  <a:cubicBezTo>
                    <a:pt x="251" y="155"/>
                    <a:pt x="251" y="155"/>
                    <a:pt x="251" y="155"/>
                  </a:cubicBezTo>
                  <a:cubicBezTo>
                    <a:pt x="251" y="150"/>
                    <a:pt x="251" y="150"/>
                    <a:pt x="251" y="150"/>
                  </a:cubicBezTo>
                  <a:cubicBezTo>
                    <a:pt x="250" y="144"/>
                    <a:pt x="250" y="144"/>
                    <a:pt x="250" y="144"/>
                  </a:cubicBezTo>
                  <a:cubicBezTo>
                    <a:pt x="248" y="141"/>
                    <a:pt x="248" y="141"/>
                    <a:pt x="248" y="141"/>
                  </a:cubicBezTo>
                  <a:cubicBezTo>
                    <a:pt x="245" y="138"/>
                    <a:pt x="245" y="138"/>
                    <a:pt x="245" y="138"/>
                  </a:cubicBezTo>
                  <a:cubicBezTo>
                    <a:pt x="245" y="131"/>
                    <a:pt x="245" y="131"/>
                    <a:pt x="245" y="131"/>
                  </a:cubicBezTo>
                  <a:cubicBezTo>
                    <a:pt x="244" y="129"/>
                    <a:pt x="244" y="129"/>
                    <a:pt x="244" y="129"/>
                  </a:cubicBezTo>
                  <a:cubicBezTo>
                    <a:pt x="242" y="126"/>
                    <a:pt x="242" y="126"/>
                    <a:pt x="242" y="126"/>
                  </a:cubicBezTo>
                  <a:cubicBezTo>
                    <a:pt x="242" y="117"/>
                    <a:pt x="242" y="117"/>
                    <a:pt x="242" y="117"/>
                  </a:cubicBezTo>
                  <a:cubicBezTo>
                    <a:pt x="242" y="103"/>
                    <a:pt x="242" y="103"/>
                    <a:pt x="242" y="103"/>
                  </a:cubicBezTo>
                  <a:cubicBezTo>
                    <a:pt x="241" y="86"/>
                    <a:pt x="241" y="86"/>
                    <a:pt x="241" y="86"/>
                  </a:cubicBezTo>
                  <a:cubicBezTo>
                    <a:pt x="241" y="77"/>
                    <a:pt x="241" y="77"/>
                    <a:pt x="241" y="77"/>
                  </a:cubicBezTo>
                  <a:cubicBezTo>
                    <a:pt x="237" y="70"/>
                    <a:pt x="237" y="70"/>
                    <a:pt x="237" y="70"/>
                  </a:cubicBezTo>
                  <a:cubicBezTo>
                    <a:pt x="234" y="60"/>
                    <a:pt x="234" y="60"/>
                    <a:pt x="234" y="60"/>
                  </a:cubicBezTo>
                  <a:cubicBezTo>
                    <a:pt x="232" y="54"/>
                    <a:pt x="232" y="54"/>
                    <a:pt x="232" y="54"/>
                  </a:cubicBezTo>
                  <a:cubicBezTo>
                    <a:pt x="234" y="47"/>
                    <a:pt x="234" y="47"/>
                    <a:pt x="234" y="47"/>
                  </a:cubicBezTo>
                  <a:cubicBezTo>
                    <a:pt x="233" y="41"/>
                    <a:pt x="233" y="41"/>
                    <a:pt x="233" y="41"/>
                  </a:cubicBezTo>
                  <a:cubicBezTo>
                    <a:pt x="232" y="39"/>
                    <a:pt x="232" y="39"/>
                    <a:pt x="232" y="39"/>
                  </a:cubicBezTo>
                  <a:cubicBezTo>
                    <a:pt x="232" y="34"/>
                    <a:pt x="232" y="34"/>
                    <a:pt x="232" y="34"/>
                  </a:cubicBezTo>
                  <a:cubicBezTo>
                    <a:pt x="232" y="33"/>
                    <a:pt x="232" y="33"/>
                    <a:pt x="232" y="33"/>
                  </a:cubicBezTo>
                  <a:cubicBezTo>
                    <a:pt x="234" y="31"/>
                    <a:pt x="234" y="31"/>
                    <a:pt x="234" y="31"/>
                  </a:cubicBezTo>
                  <a:cubicBezTo>
                    <a:pt x="235" y="29"/>
                    <a:pt x="235" y="29"/>
                    <a:pt x="235" y="29"/>
                  </a:cubicBezTo>
                  <a:cubicBezTo>
                    <a:pt x="235" y="25"/>
                    <a:pt x="235" y="25"/>
                    <a:pt x="235" y="25"/>
                  </a:cubicBezTo>
                  <a:cubicBezTo>
                    <a:pt x="232" y="22"/>
                    <a:pt x="232" y="22"/>
                    <a:pt x="232" y="22"/>
                  </a:cubicBezTo>
                  <a:cubicBezTo>
                    <a:pt x="232" y="21"/>
                    <a:pt x="232" y="21"/>
                    <a:pt x="232" y="21"/>
                  </a:cubicBezTo>
                  <a:cubicBezTo>
                    <a:pt x="231" y="18"/>
                    <a:pt x="231" y="18"/>
                    <a:pt x="231" y="18"/>
                  </a:cubicBezTo>
                  <a:cubicBezTo>
                    <a:pt x="230" y="13"/>
                    <a:pt x="230" y="13"/>
                    <a:pt x="230" y="13"/>
                  </a:cubicBezTo>
                  <a:cubicBezTo>
                    <a:pt x="230" y="13"/>
                    <a:pt x="130" y="9"/>
                    <a:pt x="97" y="7"/>
                  </a:cubicBezTo>
                  <a:cubicBezTo>
                    <a:pt x="76" y="6"/>
                    <a:pt x="14" y="0"/>
                    <a:pt x="14" y="0"/>
                  </a:cubicBezTo>
                  <a:cubicBezTo>
                    <a:pt x="0" y="147"/>
                    <a:pt x="0" y="147"/>
                    <a:pt x="0" y="147"/>
                  </a:cubicBezTo>
                  <a:cubicBezTo>
                    <a:pt x="0" y="147"/>
                    <a:pt x="91" y="153"/>
                    <a:pt x="122" y="155"/>
                  </a:cubicBezTo>
                  <a:cubicBezTo>
                    <a:pt x="153" y="157"/>
                    <a:pt x="249" y="161"/>
                    <a:pt x="249" y="161"/>
                  </a:cubicBez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56" name="Freeform 16"/>
            <p:cNvSpPr>
              <a:spLocks/>
            </p:cNvSpPr>
            <p:nvPr/>
          </p:nvSpPr>
          <p:spPr bwMode="auto">
            <a:xfrm>
              <a:off x="5982934" y="2348638"/>
              <a:ext cx="401373" cy="315365"/>
            </a:xfrm>
            <a:custGeom>
              <a:avLst/>
              <a:gdLst>
                <a:gd name="T0" fmla="*/ 267 w 281"/>
                <a:gd name="T1" fmla="*/ 221 h 221"/>
                <a:gd name="T2" fmla="*/ 277 w 281"/>
                <a:gd name="T3" fmla="*/ 75 h 221"/>
                <a:gd name="T4" fmla="*/ 277 w 281"/>
                <a:gd name="T5" fmla="*/ 75 h 221"/>
                <a:gd name="T6" fmla="*/ 277 w 281"/>
                <a:gd name="T7" fmla="*/ 75 h 221"/>
                <a:gd name="T8" fmla="*/ 281 w 281"/>
                <a:gd name="T9" fmla="*/ 28 h 221"/>
                <a:gd name="T10" fmla="*/ 208 w 281"/>
                <a:gd name="T11" fmla="*/ 21 h 221"/>
                <a:gd name="T12" fmla="*/ 30 w 281"/>
                <a:gd name="T13" fmla="*/ 0 h 221"/>
                <a:gd name="T14" fmla="*/ 0 w 281"/>
                <a:gd name="T15" fmla="*/ 192 h 221"/>
                <a:gd name="T16" fmla="*/ 229 w 281"/>
                <a:gd name="T17" fmla="*/ 219 h 221"/>
                <a:gd name="T18" fmla="*/ 267 w 281"/>
                <a:gd name="T1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 h="221">
                  <a:moveTo>
                    <a:pt x="267" y="221"/>
                  </a:moveTo>
                  <a:cubicBezTo>
                    <a:pt x="277" y="75"/>
                    <a:pt x="277" y="75"/>
                    <a:pt x="277" y="75"/>
                  </a:cubicBezTo>
                  <a:cubicBezTo>
                    <a:pt x="277" y="75"/>
                    <a:pt x="277" y="75"/>
                    <a:pt x="277" y="75"/>
                  </a:cubicBezTo>
                  <a:cubicBezTo>
                    <a:pt x="277" y="75"/>
                    <a:pt x="277" y="75"/>
                    <a:pt x="277" y="75"/>
                  </a:cubicBezTo>
                  <a:cubicBezTo>
                    <a:pt x="281" y="28"/>
                    <a:pt x="281" y="28"/>
                    <a:pt x="281" y="28"/>
                  </a:cubicBezTo>
                  <a:cubicBezTo>
                    <a:pt x="208" y="21"/>
                    <a:pt x="208" y="21"/>
                    <a:pt x="208" y="21"/>
                  </a:cubicBezTo>
                  <a:cubicBezTo>
                    <a:pt x="30" y="0"/>
                    <a:pt x="30" y="0"/>
                    <a:pt x="30" y="0"/>
                  </a:cubicBezTo>
                  <a:cubicBezTo>
                    <a:pt x="0" y="192"/>
                    <a:pt x="0" y="192"/>
                    <a:pt x="0" y="192"/>
                  </a:cubicBezTo>
                  <a:cubicBezTo>
                    <a:pt x="229" y="219"/>
                    <a:pt x="229" y="219"/>
                    <a:pt x="229" y="219"/>
                  </a:cubicBezTo>
                  <a:cubicBezTo>
                    <a:pt x="229" y="219"/>
                    <a:pt x="245" y="220"/>
                    <a:pt x="267" y="221"/>
                  </a:cubicBez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57" name="Freeform 17"/>
            <p:cNvSpPr>
              <a:spLocks/>
            </p:cNvSpPr>
            <p:nvPr/>
          </p:nvSpPr>
          <p:spPr bwMode="auto">
            <a:xfrm>
              <a:off x="5716476" y="2235646"/>
              <a:ext cx="308619" cy="386196"/>
            </a:xfrm>
            <a:custGeom>
              <a:avLst/>
              <a:gdLst>
                <a:gd name="T0" fmla="*/ 183 w 183"/>
                <a:gd name="T1" fmla="*/ 67 h 229"/>
                <a:gd name="T2" fmla="*/ 122 w 183"/>
                <a:gd name="T3" fmla="*/ 57 h 229"/>
                <a:gd name="T4" fmla="*/ 129 w 183"/>
                <a:gd name="T5" fmla="*/ 17 h 229"/>
                <a:gd name="T6" fmla="*/ 39 w 183"/>
                <a:gd name="T7" fmla="*/ 0 h 229"/>
                <a:gd name="T8" fmla="*/ 0 w 183"/>
                <a:gd name="T9" fmla="*/ 201 h 229"/>
                <a:gd name="T10" fmla="*/ 158 w 183"/>
                <a:gd name="T11" fmla="*/ 229 h 229"/>
                <a:gd name="T12" fmla="*/ 183 w 183"/>
                <a:gd name="T13" fmla="*/ 67 h 229"/>
              </a:gdLst>
              <a:ahLst/>
              <a:cxnLst>
                <a:cxn ang="0">
                  <a:pos x="T0" y="T1"/>
                </a:cxn>
                <a:cxn ang="0">
                  <a:pos x="T2" y="T3"/>
                </a:cxn>
                <a:cxn ang="0">
                  <a:pos x="T4" y="T5"/>
                </a:cxn>
                <a:cxn ang="0">
                  <a:pos x="T6" y="T7"/>
                </a:cxn>
                <a:cxn ang="0">
                  <a:pos x="T8" y="T9"/>
                </a:cxn>
                <a:cxn ang="0">
                  <a:pos x="T10" y="T11"/>
                </a:cxn>
                <a:cxn ang="0">
                  <a:pos x="T12" y="T13"/>
                </a:cxn>
              </a:cxnLst>
              <a:rect l="0" t="0" r="r" b="b"/>
              <a:pathLst>
                <a:path w="183" h="229">
                  <a:moveTo>
                    <a:pt x="183" y="67"/>
                  </a:moveTo>
                  <a:lnTo>
                    <a:pt x="122" y="57"/>
                  </a:lnTo>
                  <a:lnTo>
                    <a:pt x="129" y="17"/>
                  </a:lnTo>
                  <a:lnTo>
                    <a:pt x="39" y="0"/>
                  </a:lnTo>
                  <a:lnTo>
                    <a:pt x="0" y="201"/>
                  </a:lnTo>
                  <a:lnTo>
                    <a:pt x="158" y="229"/>
                  </a:lnTo>
                  <a:lnTo>
                    <a:pt x="183" y="67"/>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58" name="Freeform 18"/>
            <p:cNvSpPr>
              <a:spLocks/>
            </p:cNvSpPr>
            <p:nvPr/>
          </p:nvSpPr>
          <p:spPr bwMode="auto">
            <a:xfrm>
              <a:off x="5428094" y="2164816"/>
              <a:ext cx="354153" cy="536288"/>
            </a:xfrm>
            <a:custGeom>
              <a:avLst/>
              <a:gdLst>
                <a:gd name="T0" fmla="*/ 5 w 248"/>
                <a:gd name="T1" fmla="*/ 131 h 375"/>
                <a:gd name="T2" fmla="*/ 1 w 248"/>
                <a:gd name="T3" fmla="*/ 132 h 375"/>
                <a:gd name="T4" fmla="*/ 0 w 248"/>
                <a:gd name="T5" fmla="*/ 135 h 375"/>
                <a:gd name="T6" fmla="*/ 1 w 248"/>
                <a:gd name="T7" fmla="*/ 139 h 375"/>
                <a:gd name="T8" fmla="*/ 2 w 248"/>
                <a:gd name="T9" fmla="*/ 142 h 375"/>
                <a:gd name="T10" fmla="*/ 3 w 248"/>
                <a:gd name="T11" fmla="*/ 143 h 375"/>
                <a:gd name="T12" fmla="*/ 7 w 248"/>
                <a:gd name="T13" fmla="*/ 145 h 375"/>
                <a:gd name="T14" fmla="*/ 160 w 248"/>
                <a:gd name="T15" fmla="*/ 375 h 375"/>
                <a:gd name="T16" fmla="*/ 163 w 248"/>
                <a:gd name="T17" fmla="*/ 371 h 375"/>
                <a:gd name="T18" fmla="*/ 164 w 248"/>
                <a:gd name="T19" fmla="*/ 367 h 375"/>
                <a:gd name="T20" fmla="*/ 164 w 248"/>
                <a:gd name="T21" fmla="*/ 354 h 375"/>
                <a:gd name="T22" fmla="*/ 164 w 248"/>
                <a:gd name="T23" fmla="*/ 340 h 375"/>
                <a:gd name="T24" fmla="*/ 164 w 248"/>
                <a:gd name="T25" fmla="*/ 329 h 375"/>
                <a:gd name="T26" fmla="*/ 167 w 248"/>
                <a:gd name="T27" fmla="*/ 326 h 375"/>
                <a:gd name="T28" fmla="*/ 174 w 248"/>
                <a:gd name="T29" fmla="*/ 324 h 375"/>
                <a:gd name="T30" fmla="*/ 176 w 248"/>
                <a:gd name="T31" fmla="*/ 328 h 375"/>
                <a:gd name="T32" fmla="*/ 180 w 248"/>
                <a:gd name="T33" fmla="*/ 326 h 375"/>
                <a:gd name="T34" fmla="*/ 185 w 248"/>
                <a:gd name="T35" fmla="*/ 330 h 375"/>
                <a:gd name="T36" fmla="*/ 188 w 248"/>
                <a:gd name="T37" fmla="*/ 332 h 375"/>
                <a:gd name="T38" fmla="*/ 191 w 248"/>
                <a:gd name="T39" fmla="*/ 330 h 375"/>
                <a:gd name="T40" fmla="*/ 197 w 248"/>
                <a:gd name="T41" fmla="*/ 312 h 375"/>
                <a:gd name="T42" fmla="*/ 202 w 248"/>
                <a:gd name="T43" fmla="*/ 287 h 375"/>
                <a:gd name="T44" fmla="*/ 248 w 248"/>
                <a:gd name="T45" fmla="*/ 49 h 375"/>
                <a:gd name="T46" fmla="*/ 134 w 248"/>
                <a:gd name="T47" fmla="*/ 24 h 375"/>
                <a:gd name="T48" fmla="*/ 42 w 248"/>
                <a:gd name="T49" fmla="*/ 0 h 375"/>
                <a:gd name="T50" fmla="*/ 8 w 248"/>
                <a:gd name="T51" fmla="*/ 130 h 375"/>
                <a:gd name="T52" fmla="*/ 5 w 248"/>
                <a:gd name="T53" fmla="*/ 13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375">
                  <a:moveTo>
                    <a:pt x="5" y="131"/>
                  </a:moveTo>
                  <a:cubicBezTo>
                    <a:pt x="1" y="132"/>
                    <a:pt x="1" y="132"/>
                    <a:pt x="1" y="132"/>
                  </a:cubicBezTo>
                  <a:cubicBezTo>
                    <a:pt x="0" y="135"/>
                    <a:pt x="0" y="135"/>
                    <a:pt x="0" y="135"/>
                  </a:cubicBezTo>
                  <a:cubicBezTo>
                    <a:pt x="1" y="139"/>
                    <a:pt x="1" y="139"/>
                    <a:pt x="1" y="139"/>
                  </a:cubicBezTo>
                  <a:cubicBezTo>
                    <a:pt x="2" y="142"/>
                    <a:pt x="2" y="142"/>
                    <a:pt x="2" y="142"/>
                  </a:cubicBezTo>
                  <a:cubicBezTo>
                    <a:pt x="3" y="143"/>
                    <a:pt x="3" y="143"/>
                    <a:pt x="3" y="143"/>
                  </a:cubicBezTo>
                  <a:cubicBezTo>
                    <a:pt x="7" y="145"/>
                    <a:pt x="7" y="145"/>
                    <a:pt x="7" y="145"/>
                  </a:cubicBezTo>
                  <a:cubicBezTo>
                    <a:pt x="160" y="375"/>
                    <a:pt x="160" y="375"/>
                    <a:pt x="160" y="375"/>
                  </a:cubicBezTo>
                  <a:cubicBezTo>
                    <a:pt x="163" y="371"/>
                    <a:pt x="163" y="371"/>
                    <a:pt x="163" y="371"/>
                  </a:cubicBezTo>
                  <a:cubicBezTo>
                    <a:pt x="164" y="367"/>
                    <a:pt x="164" y="367"/>
                    <a:pt x="164" y="367"/>
                  </a:cubicBezTo>
                  <a:cubicBezTo>
                    <a:pt x="164" y="354"/>
                    <a:pt x="164" y="354"/>
                    <a:pt x="164" y="354"/>
                  </a:cubicBezTo>
                  <a:cubicBezTo>
                    <a:pt x="164" y="340"/>
                    <a:pt x="164" y="340"/>
                    <a:pt x="164" y="340"/>
                  </a:cubicBezTo>
                  <a:cubicBezTo>
                    <a:pt x="164" y="329"/>
                    <a:pt x="164" y="329"/>
                    <a:pt x="164" y="329"/>
                  </a:cubicBezTo>
                  <a:cubicBezTo>
                    <a:pt x="167" y="326"/>
                    <a:pt x="167" y="326"/>
                    <a:pt x="167" y="326"/>
                  </a:cubicBezTo>
                  <a:cubicBezTo>
                    <a:pt x="174" y="324"/>
                    <a:pt x="174" y="324"/>
                    <a:pt x="174" y="324"/>
                  </a:cubicBezTo>
                  <a:cubicBezTo>
                    <a:pt x="176" y="328"/>
                    <a:pt x="176" y="328"/>
                    <a:pt x="176" y="328"/>
                  </a:cubicBezTo>
                  <a:cubicBezTo>
                    <a:pt x="180" y="326"/>
                    <a:pt x="180" y="326"/>
                    <a:pt x="180" y="326"/>
                  </a:cubicBezTo>
                  <a:cubicBezTo>
                    <a:pt x="185" y="330"/>
                    <a:pt x="185" y="330"/>
                    <a:pt x="185" y="330"/>
                  </a:cubicBezTo>
                  <a:cubicBezTo>
                    <a:pt x="188" y="332"/>
                    <a:pt x="188" y="332"/>
                    <a:pt x="188" y="332"/>
                  </a:cubicBezTo>
                  <a:cubicBezTo>
                    <a:pt x="191" y="330"/>
                    <a:pt x="191" y="330"/>
                    <a:pt x="191" y="330"/>
                  </a:cubicBezTo>
                  <a:cubicBezTo>
                    <a:pt x="191" y="330"/>
                    <a:pt x="195" y="316"/>
                    <a:pt x="197" y="312"/>
                  </a:cubicBezTo>
                  <a:cubicBezTo>
                    <a:pt x="198" y="306"/>
                    <a:pt x="202" y="287"/>
                    <a:pt x="202" y="287"/>
                  </a:cubicBezTo>
                  <a:cubicBezTo>
                    <a:pt x="248" y="49"/>
                    <a:pt x="248" y="49"/>
                    <a:pt x="248" y="49"/>
                  </a:cubicBezTo>
                  <a:cubicBezTo>
                    <a:pt x="248" y="49"/>
                    <a:pt x="163" y="31"/>
                    <a:pt x="134" y="24"/>
                  </a:cubicBezTo>
                  <a:cubicBezTo>
                    <a:pt x="111" y="19"/>
                    <a:pt x="42" y="0"/>
                    <a:pt x="42" y="0"/>
                  </a:cubicBezTo>
                  <a:cubicBezTo>
                    <a:pt x="8" y="130"/>
                    <a:pt x="8" y="130"/>
                    <a:pt x="8" y="130"/>
                  </a:cubicBezTo>
                  <a:lnTo>
                    <a:pt x="5" y="131"/>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59" name="Freeform 19"/>
            <p:cNvSpPr>
              <a:spLocks/>
            </p:cNvSpPr>
            <p:nvPr/>
          </p:nvSpPr>
          <p:spPr bwMode="auto">
            <a:xfrm>
              <a:off x="5278001" y="1830900"/>
              <a:ext cx="440161" cy="372704"/>
            </a:xfrm>
            <a:custGeom>
              <a:avLst/>
              <a:gdLst>
                <a:gd name="T0" fmla="*/ 269 w 308"/>
                <a:gd name="T1" fmla="*/ 182 h 261"/>
                <a:gd name="T2" fmla="*/ 270 w 308"/>
                <a:gd name="T3" fmla="*/ 175 h 261"/>
                <a:gd name="T4" fmla="*/ 275 w 308"/>
                <a:gd name="T5" fmla="*/ 171 h 261"/>
                <a:gd name="T6" fmla="*/ 276 w 308"/>
                <a:gd name="T7" fmla="*/ 159 h 261"/>
                <a:gd name="T8" fmla="*/ 274 w 308"/>
                <a:gd name="T9" fmla="*/ 154 h 261"/>
                <a:gd name="T10" fmla="*/ 271 w 308"/>
                <a:gd name="T11" fmla="*/ 153 h 261"/>
                <a:gd name="T12" fmla="*/ 270 w 308"/>
                <a:gd name="T13" fmla="*/ 145 h 261"/>
                <a:gd name="T14" fmla="*/ 277 w 308"/>
                <a:gd name="T15" fmla="*/ 137 h 261"/>
                <a:gd name="T16" fmla="*/ 288 w 308"/>
                <a:gd name="T17" fmla="*/ 125 h 261"/>
                <a:gd name="T18" fmla="*/ 291 w 308"/>
                <a:gd name="T19" fmla="*/ 120 h 261"/>
                <a:gd name="T20" fmla="*/ 297 w 308"/>
                <a:gd name="T21" fmla="*/ 111 h 261"/>
                <a:gd name="T22" fmla="*/ 304 w 308"/>
                <a:gd name="T23" fmla="*/ 104 h 261"/>
                <a:gd name="T24" fmla="*/ 308 w 308"/>
                <a:gd name="T25" fmla="*/ 98 h 261"/>
                <a:gd name="T26" fmla="*/ 307 w 308"/>
                <a:gd name="T27" fmla="*/ 90 h 261"/>
                <a:gd name="T28" fmla="*/ 300 w 308"/>
                <a:gd name="T29" fmla="*/ 83 h 261"/>
                <a:gd name="T30" fmla="*/ 297 w 308"/>
                <a:gd name="T31" fmla="*/ 74 h 261"/>
                <a:gd name="T32" fmla="*/ 220 w 308"/>
                <a:gd name="T33" fmla="*/ 56 h 261"/>
                <a:gd name="T34" fmla="*/ 211 w 308"/>
                <a:gd name="T35" fmla="*/ 56 h 261"/>
                <a:gd name="T36" fmla="*/ 178 w 308"/>
                <a:gd name="T37" fmla="*/ 58 h 261"/>
                <a:gd name="T38" fmla="*/ 172 w 308"/>
                <a:gd name="T39" fmla="*/ 57 h 261"/>
                <a:gd name="T40" fmla="*/ 167 w 308"/>
                <a:gd name="T41" fmla="*/ 58 h 261"/>
                <a:gd name="T42" fmla="*/ 164 w 308"/>
                <a:gd name="T43" fmla="*/ 56 h 261"/>
                <a:gd name="T44" fmla="*/ 156 w 308"/>
                <a:gd name="T45" fmla="*/ 55 h 261"/>
                <a:gd name="T46" fmla="*/ 155 w 308"/>
                <a:gd name="T47" fmla="*/ 52 h 261"/>
                <a:gd name="T48" fmla="*/ 143 w 308"/>
                <a:gd name="T49" fmla="*/ 49 h 261"/>
                <a:gd name="T50" fmla="*/ 136 w 308"/>
                <a:gd name="T51" fmla="*/ 46 h 261"/>
                <a:gd name="T52" fmla="*/ 121 w 308"/>
                <a:gd name="T53" fmla="*/ 49 h 261"/>
                <a:gd name="T54" fmla="*/ 103 w 308"/>
                <a:gd name="T55" fmla="*/ 40 h 261"/>
                <a:gd name="T56" fmla="*/ 99 w 308"/>
                <a:gd name="T57" fmla="*/ 12 h 261"/>
                <a:gd name="T58" fmla="*/ 90 w 308"/>
                <a:gd name="T59" fmla="*/ 10 h 261"/>
                <a:gd name="T60" fmla="*/ 80 w 308"/>
                <a:gd name="T61" fmla="*/ 4 h 261"/>
                <a:gd name="T62" fmla="*/ 70 w 308"/>
                <a:gd name="T63" fmla="*/ 0 h 261"/>
                <a:gd name="T64" fmla="*/ 68 w 308"/>
                <a:gd name="T65" fmla="*/ 13 h 261"/>
                <a:gd name="T66" fmla="*/ 64 w 308"/>
                <a:gd name="T67" fmla="*/ 28 h 261"/>
                <a:gd name="T68" fmla="*/ 60 w 308"/>
                <a:gd name="T69" fmla="*/ 38 h 261"/>
                <a:gd name="T70" fmla="*/ 55 w 308"/>
                <a:gd name="T71" fmla="*/ 50 h 261"/>
                <a:gd name="T72" fmla="*/ 47 w 308"/>
                <a:gd name="T73" fmla="*/ 67 h 261"/>
                <a:gd name="T74" fmla="*/ 35 w 308"/>
                <a:gd name="T75" fmla="*/ 98 h 261"/>
                <a:gd name="T76" fmla="*/ 24 w 308"/>
                <a:gd name="T77" fmla="*/ 120 h 261"/>
                <a:gd name="T78" fmla="*/ 18 w 308"/>
                <a:gd name="T79" fmla="*/ 130 h 261"/>
                <a:gd name="T80" fmla="*/ 14 w 308"/>
                <a:gd name="T81" fmla="*/ 136 h 261"/>
                <a:gd name="T82" fmla="*/ 5 w 308"/>
                <a:gd name="T83" fmla="*/ 148 h 261"/>
                <a:gd name="T84" fmla="*/ 5 w 308"/>
                <a:gd name="T85" fmla="*/ 160 h 261"/>
                <a:gd name="T86" fmla="*/ 5 w 308"/>
                <a:gd name="T87" fmla="*/ 164 h 261"/>
                <a:gd name="T88" fmla="*/ 3 w 308"/>
                <a:gd name="T89" fmla="*/ 169 h 261"/>
                <a:gd name="T90" fmla="*/ 1 w 308"/>
                <a:gd name="T91" fmla="*/ 174 h 261"/>
                <a:gd name="T92" fmla="*/ 0 w 308"/>
                <a:gd name="T93" fmla="*/ 187 h 261"/>
                <a:gd name="T94" fmla="*/ 3 w 308"/>
                <a:gd name="T95" fmla="*/ 193 h 261"/>
                <a:gd name="T96" fmla="*/ 239 w 308"/>
                <a:gd name="T97" fmla="*/ 25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8" h="261">
                  <a:moveTo>
                    <a:pt x="251" y="261"/>
                  </a:moveTo>
                  <a:cubicBezTo>
                    <a:pt x="269" y="182"/>
                    <a:pt x="269" y="182"/>
                    <a:pt x="269" y="182"/>
                  </a:cubicBezTo>
                  <a:cubicBezTo>
                    <a:pt x="269" y="177"/>
                    <a:pt x="269" y="177"/>
                    <a:pt x="269" y="177"/>
                  </a:cubicBezTo>
                  <a:cubicBezTo>
                    <a:pt x="270" y="175"/>
                    <a:pt x="270" y="175"/>
                    <a:pt x="270" y="175"/>
                  </a:cubicBezTo>
                  <a:cubicBezTo>
                    <a:pt x="275" y="173"/>
                    <a:pt x="275" y="173"/>
                    <a:pt x="275" y="173"/>
                  </a:cubicBezTo>
                  <a:cubicBezTo>
                    <a:pt x="275" y="171"/>
                    <a:pt x="275" y="171"/>
                    <a:pt x="275" y="171"/>
                  </a:cubicBezTo>
                  <a:cubicBezTo>
                    <a:pt x="276" y="167"/>
                    <a:pt x="276" y="167"/>
                    <a:pt x="276" y="167"/>
                  </a:cubicBezTo>
                  <a:cubicBezTo>
                    <a:pt x="276" y="159"/>
                    <a:pt x="276" y="159"/>
                    <a:pt x="276" y="159"/>
                  </a:cubicBezTo>
                  <a:cubicBezTo>
                    <a:pt x="277" y="157"/>
                    <a:pt x="277" y="157"/>
                    <a:pt x="277" y="157"/>
                  </a:cubicBezTo>
                  <a:cubicBezTo>
                    <a:pt x="274" y="154"/>
                    <a:pt x="274" y="154"/>
                    <a:pt x="274" y="154"/>
                  </a:cubicBezTo>
                  <a:cubicBezTo>
                    <a:pt x="273" y="154"/>
                    <a:pt x="273" y="154"/>
                    <a:pt x="273" y="154"/>
                  </a:cubicBezTo>
                  <a:cubicBezTo>
                    <a:pt x="271" y="153"/>
                    <a:pt x="271" y="153"/>
                    <a:pt x="271" y="153"/>
                  </a:cubicBezTo>
                  <a:cubicBezTo>
                    <a:pt x="269" y="150"/>
                    <a:pt x="269" y="150"/>
                    <a:pt x="269" y="150"/>
                  </a:cubicBezTo>
                  <a:cubicBezTo>
                    <a:pt x="270" y="145"/>
                    <a:pt x="270" y="145"/>
                    <a:pt x="270" y="145"/>
                  </a:cubicBezTo>
                  <a:cubicBezTo>
                    <a:pt x="271" y="142"/>
                    <a:pt x="271" y="142"/>
                    <a:pt x="271" y="142"/>
                  </a:cubicBezTo>
                  <a:cubicBezTo>
                    <a:pt x="277" y="137"/>
                    <a:pt x="277" y="137"/>
                    <a:pt x="277" y="137"/>
                  </a:cubicBezTo>
                  <a:cubicBezTo>
                    <a:pt x="285" y="129"/>
                    <a:pt x="285" y="129"/>
                    <a:pt x="285" y="129"/>
                  </a:cubicBezTo>
                  <a:cubicBezTo>
                    <a:pt x="288" y="125"/>
                    <a:pt x="288" y="125"/>
                    <a:pt x="288" y="125"/>
                  </a:cubicBezTo>
                  <a:cubicBezTo>
                    <a:pt x="289" y="121"/>
                    <a:pt x="289" y="121"/>
                    <a:pt x="289" y="121"/>
                  </a:cubicBezTo>
                  <a:cubicBezTo>
                    <a:pt x="291" y="120"/>
                    <a:pt x="291" y="120"/>
                    <a:pt x="291" y="120"/>
                  </a:cubicBezTo>
                  <a:cubicBezTo>
                    <a:pt x="293" y="115"/>
                    <a:pt x="293" y="115"/>
                    <a:pt x="293" y="115"/>
                  </a:cubicBezTo>
                  <a:cubicBezTo>
                    <a:pt x="297" y="111"/>
                    <a:pt x="297" y="111"/>
                    <a:pt x="297" y="111"/>
                  </a:cubicBezTo>
                  <a:cubicBezTo>
                    <a:pt x="300" y="107"/>
                    <a:pt x="300" y="107"/>
                    <a:pt x="300" y="107"/>
                  </a:cubicBezTo>
                  <a:cubicBezTo>
                    <a:pt x="304" y="104"/>
                    <a:pt x="304" y="104"/>
                    <a:pt x="304" y="104"/>
                  </a:cubicBezTo>
                  <a:cubicBezTo>
                    <a:pt x="305" y="99"/>
                    <a:pt x="305" y="99"/>
                    <a:pt x="305" y="99"/>
                  </a:cubicBezTo>
                  <a:cubicBezTo>
                    <a:pt x="308" y="98"/>
                    <a:pt x="308" y="98"/>
                    <a:pt x="308" y="98"/>
                  </a:cubicBezTo>
                  <a:cubicBezTo>
                    <a:pt x="308" y="94"/>
                    <a:pt x="308" y="94"/>
                    <a:pt x="308" y="94"/>
                  </a:cubicBezTo>
                  <a:cubicBezTo>
                    <a:pt x="307" y="90"/>
                    <a:pt x="307" y="90"/>
                    <a:pt x="307" y="90"/>
                  </a:cubicBezTo>
                  <a:cubicBezTo>
                    <a:pt x="305" y="87"/>
                    <a:pt x="305" y="87"/>
                    <a:pt x="305" y="87"/>
                  </a:cubicBezTo>
                  <a:cubicBezTo>
                    <a:pt x="300" y="83"/>
                    <a:pt x="300" y="83"/>
                    <a:pt x="300" y="83"/>
                  </a:cubicBezTo>
                  <a:cubicBezTo>
                    <a:pt x="297" y="78"/>
                    <a:pt x="297" y="78"/>
                    <a:pt x="297" y="78"/>
                  </a:cubicBezTo>
                  <a:cubicBezTo>
                    <a:pt x="297" y="74"/>
                    <a:pt x="297" y="74"/>
                    <a:pt x="297" y="74"/>
                  </a:cubicBezTo>
                  <a:cubicBezTo>
                    <a:pt x="231" y="57"/>
                    <a:pt x="231" y="57"/>
                    <a:pt x="231" y="57"/>
                  </a:cubicBezTo>
                  <a:cubicBezTo>
                    <a:pt x="220" y="56"/>
                    <a:pt x="220" y="56"/>
                    <a:pt x="220" y="56"/>
                  </a:cubicBezTo>
                  <a:cubicBezTo>
                    <a:pt x="216" y="57"/>
                    <a:pt x="216" y="57"/>
                    <a:pt x="216" y="57"/>
                  </a:cubicBezTo>
                  <a:cubicBezTo>
                    <a:pt x="211" y="56"/>
                    <a:pt x="211" y="56"/>
                    <a:pt x="211" y="56"/>
                  </a:cubicBezTo>
                  <a:cubicBezTo>
                    <a:pt x="207" y="57"/>
                    <a:pt x="207" y="57"/>
                    <a:pt x="207" y="57"/>
                  </a:cubicBezTo>
                  <a:cubicBezTo>
                    <a:pt x="178" y="58"/>
                    <a:pt x="178" y="58"/>
                    <a:pt x="178" y="58"/>
                  </a:cubicBezTo>
                  <a:cubicBezTo>
                    <a:pt x="175" y="56"/>
                    <a:pt x="175" y="56"/>
                    <a:pt x="175" y="56"/>
                  </a:cubicBezTo>
                  <a:cubicBezTo>
                    <a:pt x="172" y="57"/>
                    <a:pt x="172" y="57"/>
                    <a:pt x="172" y="57"/>
                  </a:cubicBezTo>
                  <a:cubicBezTo>
                    <a:pt x="169" y="58"/>
                    <a:pt x="169" y="58"/>
                    <a:pt x="169" y="58"/>
                  </a:cubicBezTo>
                  <a:cubicBezTo>
                    <a:pt x="167" y="58"/>
                    <a:pt x="167" y="58"/>
                    <a:pt x="167" y="58"/>
                  </a:cubicBezTo>
                  <a:cubicBezTo>
                    <a:pt x="164" y="57"/>
                    <a:pt x="164" y="57"/>
                    <a:pt x="164" y="57"/>
                  </a:cubicBezTo>
                  <a:cubicBezTo>
                    <a:pt x="164" y="56"/>
                    <a:pt x="164" y="56"/>
                    <a:pt x="164" y="56"/>
                  </a:cubicBezTo>
                  <a:cubicBezTo>
                    <a:pt x="159" y="56"/>
                    <a:pt x="159" y="56"/>
                    <a:pt x="159" y="56"/>
                  </a:cubicBezTo>
                  <a:cubicBezTo>
                    <a:pt x="156" y="55"/>
                    <a:pt x="156" y="55"/>
                    <a:pt x="156" y="55"/>
                  </a:cubicBezTo>
                  <a:cubicBezTo>
                    <a:pt x="155" y="53"/>
                    <a:pt x="155" y="53"/>
                    <a:pt x="155" y="53"/>
                  </a:cubicBezTo>
                  <a:cubicBezTo>
                    <a:pt x="155" y="52"/>
                    <a:pt x="155" y="52"/>
                    <a:pt x="155" y="52"/>
                  </a:cubicBezTo>
                  <a:cubicBezTo>
                    <a:pt x="151" y="51"/>
                    <a:pt x="151" y="51"/>
                    <a:pt x="151" y="51"/>
                  </a:cubicBezTo>
                  <a:cubicBezTo>
                    <a:pt x="143" y="49"/>
                    <a:pt x="143" y="49"/>
                    <a:pt x="143" y="49"/>
                  </a:cubicBezTo>
                  <a:cubicBezTo>
                    <a:pt x="138" y="47"/>
                    <a:pt x="138" y="47"/>
                    <a:pt x="138" y="47"/>
                  </a:cubicBezTo>
                  <a:cubicBezTo>
                    <a:pt x="136" y="46"/>
                    <a:pt x="136" y="46"/>
                    <a:pt x="136" y="46"/>
                  </a:cubicBezTo>
                  <a:cubicBezTo>
                    <a:pt x="130" y="47"/>
                    <a:pt x="130" y="47"/>
                    <a:pt x="130" y="47"/>
                  </a:cubicBezTo>
                  <a:cubicBezTo>
                    <a:pt x="121" y="49"/>
                    <a:pt x="121" y="49"/>
                    <a:pt x="121" y="49"/>
                  </a:cubicBezTo>
                  <a:cubicBezTo>
                    <a:pt x="110" y="46"/>
                    <a:pt x="110" y="46"/>
                    <a:pt x="110" y="46"/>
                  </a:cubicBezTo>
                  <a:cubicBezTo>
                    <a:pt x="103" y="40"/>
                    <a:pt x="103" y="40"/>
                    <a:pt x="103" y="40"/>
                  </a:cubicBezTo>
                  <a:cubicBezTo>
                    <a:pt x="103" y="40"/>
                    <a:pt x="106" y="33"/>
                    <a:pt x="105" y="24"/>
                  </a:cubicBezTo>
                  <a:cubicBezTo>
                    <a:pt x="104" y="14"/>
                    <a:pt x="99" y="12"/>
                    <a:pt x="99" y="12"/>
                  </a:cubicBezTo>
                  <a:cubicBezTo>
                    <a:pt x="94" y="12"/>
                    <a:pt x="94" y="12"/>
                    <a:pt x="94" y="12"/>
                  </a:cubicBezTo>
                  <a:cubicBezTo>
                    <a:pt x="90" y="10"/>
                    <a:pt x="90" y="10"/>
                    <a:pt x="90" y="10"/>
                  </a:cubicBezTo>
                  <a:cubicBezTo>
                    <a:pt x="90" y="10"/>
                    <a:pt x="90" y="4"/>
                    <a:pt x="85" y="4"/>
                  </a:cubicBezTo>
                  <a:cubicBezTo>
                    <a:pt x="80" y="4"/>
                    <a:pt x="80" y="4"/>
                    <a:pt x="80" y="4"/>
                  </a:cubicBezTo>
                  <a:cubicBezTo>
                    <a:pt x="74" y="3"/>
                    <a:pt x="74" y="3"/>
                    <a:pt x="74" y="3"/>
                  </a:cubicBezTo>
                  <a:cubicBezTo>
                    <a:pt x="70" y="0"/>
                    <a:pt x="70" y="0"/>
                    <a:pt x="70" y="0"/>
                  </a:cubicBezTo>
                  <a:cubicBezTo>
                    <a:pt x="70" y="7"/>
                    <a:pt x="70" y="7"/>
                    <a:pt x="70" y="7"/>
                  </a:cubicBezTo>
                  <a:cubicBezTo>
                    <a:pt x="68" y="13"/>
                    <a:pt x="68" y="13"/>
                    <a:pt x="68" y="13"/>
                  </a:cubicBezTo>
                  <a:cubicBezTo>
                    <a:pt x="63" y="22"/>
                    <a:pt x="63" y="22"/>
                    <a:pt x="63" y="22"/>
                  </a:cubicBezTo>
                  <a:cubicBezTo>
                    <a:pt x="64" y="28"/>
                    <a:pt x="64" y="28"/>
                    <a:pt x="64" y="28"/>
                  </a:cubicBezTo>
                  <a:cubicBezTo>
                    <a:pt x="63" y="33"/>
                    <a:pt x="63" y="33"/>
                    <a:pt x="63" y="33"/>
                  </a:cubicBezTo>
                  <a:cubicBezTo>
                    <a:pt x="60" y="38"/>
                    <a:pt x="60" y="38"/>
                    <a:pt x="60" y="38"/>
                  </a:cubicBezTo>
                  <a:cubicBezTo>
                    <a:pt x="58" y="43"/>
                    <a:pt x="58" y="43"/>
                    <a:pt x="58" y="43"/>
                  </a:cubicBezTo>
                  <a:cubicBezTo>
                    <a:pt x="55" y="50"/>
                    <a:pt x="55" y="50"/>
                    <a:pt x="55" y="50"/>
                  </a:cubicBezTo>
                  <a:cubicBezTo>
                    <a:pt x="53" y="55"/>
                    <a:pt x="53" y="55"/>
                    <a:pt x="53" y="55"/>
                  </a:cubicBezTo>
                  <a:cubicBezTo>
                    <a:pt x="47" y="67"/>
                    <a:pt x="47" y="67"/>
                    <a:pt x="47" y="67"/>
                  </a:cubicBezTo>
                  <a:cubicBezTo>
                    <a:pt x="40" y="85"/>
                    <a:pt x="40" y="85"/>
                    <a:pt x="40" y="85"/>
                  </a:cubicBezTo>
                  <a:cubicBezTo>
                    <a:pt x="35" y="98"/>
                    <a:pt x="35" y="98"/>
                    <a:pt x="35" y="98"/>
                  </a:cubicBezTo>
                  <a:cubicBezTo>
                    <a:pt x="30" y="111"/>
                    <a:pt x="30" y="111"/>
                    <a:pt x="30" y="111"/>
                  </a:cubicBezTo>
                  <a:cubicBezTo>
                    <a:pt x="24" y="120"/>
                    <a:pt x="24" y="120"/>
                    <a:pt x="24" y="120"/>
                  </a:cubicBezTo>
                  <a:cubicBezTo>
                    <a:pt x="22" y="124"/>
                    <a:pt x="22" y="124"/>
                    <a:pt x="22" y="124"/>
                  </a:cubicBezTo>
                  <a:cubicBezTo>
                    <a:pt x="18" y="130"/>
                    <a:pt x="18" y="130"/>
                    <a:pt x="18" y="130"/>
                  </a:cubicBezTo>
                  <a:cubicBezTo>
                    <a:pt x="15" y="133"/>
                    <a:pt x="15" y="133"/>
                    <a:pt x="15" y="133"/>
                  </a:cubicBezTo>
                  <a:cubicBezTo>
                    <a:pt x="14" y="136"/>
                    <a:pt x="14" y="136"/>
                    <a:pt x="14" y="136"/>
                  </a:cubicBezTo>
                  <a:cubicBezTo>
                    <a:pt x="11" y="141"/>
                    <a:pt x="11" y="141"/>
                    <a:pt x="11" y="141"/>
                  </a:cubicBezTo>
                  <a:cubicBezTo>
                    <a:pt x="5" y="148"/>
                    <a:pt x="5" y="148"/>
                    <a:pt x="5" y="148"/>
                  </a:cubicBezTo>
                  <a:cubicBezTo>
                    <a:pt x="3" y="152"/>
                    <a:pt x="3" y="152"/>
                    <a:pt x="3" y="152"/>
                  </a:cubicBezTo>
                  <a:cubicBezTo>
                    <a:pt x="5" y="160"/>
                    <a:pt x="5" y="160"/>
                    <a:pt x="5" y="160"/>
                  </a:cubicBezTo>
                  <a:cubicBezTo>
                    <a:pt x="5" y="162"/>
                    <a:pt x="5" y="162"/>
                    <a:pt x="5" y="162"/>
                  </a:cubicBezTo>
                  <a:cubicBezTo>
                    <a:pt x="5" y="164"/>
                    <a:pt x="5" y="164"/>
                    <a:pt x="5" y="164"/>
                  </a:cubicBezTo>
                  <a:cubicBezTo>
                    <a:pt x="4" y="165"/>
                    <a:pt x="4" y="165"/>
                    <a:pt x="4" y="165"/>
                  </a:cubicBezTo>
                  <a:cubicBezTo>
                    <a:pt x="3" y="169"/>
                    <a:pt x="3" y="169"/>
                    <a:pt x="3" y="169"/>
                  </a:cubicBezTo>
                  <a:cubicBezTo>
                    <a:pt x="1" y="170"/>
                    <a:pt x="1" y="170"/>
                    <a:pt x="1" y="170"/>
                  </a:cubicBezTo>
                  <a:cubicBezTo>
                    <a:pt x="1" y="174"/>
                    <a:pt x="1" y="174"/>
                    <a:pt x="1" y="174"/>
                  </a:cubicBezTo>
                  <a:cubicBezTo>
                    <a:pt x="0" y="182"/>
                    <a:pt x="0" y="182"/>
                    <a:pt x="0" y="182"/>
                  </a:cubicBezTo>
                  <a:cubicBezTo>
                    <a:pt x="0" y="187"/>
                    <a:pt x="0" y="187"/>
                    <a:pt x="0" y="187"/>
                  </a:cubicBezTo>
                  <a:cubicBezTo>
                    <a:pt x="2" y="190"/>
                    <a:pt x="2" y="190"/>
                    <a:pt x="2" y="190"/>
                  </a:cubicBezTo>
                  <a:cubicBezTo>
                    <a:pt x="3" y="193"/>
                    <a:pt x="3" y="193"/>
                    <a:pt x="3" y="193"/>
                  </a:cubicBezTo>
                  <a:cubicBezTo>
                    <a:pt x="147" y="234"/>
                    <a:pt x="147" y="234"/>
                    <a:pt x="147" y="234"/>
                  </a:cubicBezTo>
                  <a:cubicBezTo>
                    <a:pt x="147" y="234"/>
                    <a:pt x="216" y="253"/>
                    <a:pt x="239" y="258"/>
                  </a:cubicBezTo>
                  <a:cubicBezTo>
                    <a:pt x="242" y="259"/>
                    <a:pt x="246" y="260"/>
                    <a:pt x="251" y="261"/>
                  </a:cubicBez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60" name="Freeform 20"/>
            <p:cNvSpPr>
              <a:spLocks/>
            </p:cNvSpPr>
            <p:nvPr/>
          </p:nvSpPr>
          <p:spPr bwMode="auto">
            <a:xfrm>
              <a:off x="5637212" y="1731400"/>
              <a:ext cx="325483" cy="532915"/>
            </a:xfrm>
            <a:custGeom>
              <a:avLst/>
              <a:gdLst>
                <a:gd name="T0" fmla="*/ 46 w 228"/>
                <a:gd name="T1" fmla="*/ 143 h 373"/>
                <a:gd name="T2" fmla="*/ 49 w 228"/>
                <a:gd name="T3" fmla="*/ 152 h 373"/>
                <a:gd name="T4" fmla="*/ 56 w 228"/>
                <a:gd name="T5" fmla="*/ 159 h 373"/>
                <a:gd name="T6" fmla="*/ 57 w 228"/>
                <a:gd name="T7" fmla="*/ 167 h 373"/>
                <a:gd name="T8" fmla="*/ 53 w 228"/>
                <a:gd name="T9" fmla="*/ 173 h 373"/>
                <a:gd name="T10" fmla="*/ 46 w 228"/>
                <a:gd name="T11" fmla="*/ 180 h 373"/>
                <a:gd name="T12" fmla="*/ 40 w 228"/>
                <a:gd name="T13" fmla="*/ 189 h 373"/>
                <a:gd name="T14" fmla="*/ 37 w 228"/>
                <a:gd name="T15" fmla="*/ 194 h 373"/>
                <a:gd name="T16" fmla="*/ 26 w 228"/>
                <a:gd name="T17" fmla="*/ 206 h 373"/>
                <a:gd name="T18" fmla="*/ 19 w 228"/>
                <a:gd name="T19" fmla="*/ 214 h 373"/>
                <a:gd name="T20" fmla="*/ 20 w 228"/>
                <a:gd name="T21" fmla="*/ 222 h 373"/>
                <a:gd name="T22" fmla="*/ 23 w 228"/>
                <a:gd name="T23" fmla="*/ 223 h 373"/>
                <a:gd name="T24" fmla="*/ 25 w 228"/>
                <a:gd name="T25" fmla="*/ 228 h 373"/>
                <a:gd name="T26" fmla="*/ 24 w 228"/>
                <a:gd name="T27" fmla="*/ 240 h 373"/>
                <a:gd name="T28" fmla="*/ 19 w 228"/>
                <a:gd name="T29" fmla="*/ 244 h 373"/>
                <a:gd name="T30" fmla="*/ 18 w 228"/>
                <a:gd name="T31" fmla="*/ 251 h 373"/>
                <a:gd name="T32" fmla="*/ 102 w 228"/>
                <a:gd name="T33" fmla="*/ 352 h 373"/>
                <a:gd name="T34" fmla="*/ 228 w 228"/>
                <a:gd name="T35" fmla="*/ 256 h 373"/>
                <a:gd name="T36" fmla="*/ 224 w 228"/>
                <a:gd name="T37" fmla="*/ 252 h 373"/>
                <a:gd name="T38" fmla="*/ 223 w 228"/>
                <a:gd name="T39" fmla="*/ 247 h 373"/>
                <a:gd name="T40" fmla="*/ 218 w 228"/>
                <a:gd name="T41" fmla="*/ 241 h 373"/>
                <a:gd name="T42" fmla="*/ 213 w 228"/>
                <a:gd name="T43" fmla="*/ 246 h 373"/>
                <a:gd name="T44" fmla="*/ 202 w 228"/>
                <a:gd name="T45" fmla="*/ 248 h 373"/>
                <a:gd name="T46" fmla="*/ 189 w 228"/>
                <a:gd name="T47" fmla="*/ 245 h 373"/>
                <a:gd name="T48" fmla="*/ 184 w 228"/>
                <a:gd name="T49" fmla="*/ 247 h 373"/>
                <a:gd name="T50" fmla="*/ 179 w 228"/>
                <a:gd name="T51" fmla="*/ 247 h 373"/>
                <a:gd name="T52" fmla="*/ 171 w 228"/>
                <a:gd name="T53" fmla="*/ 244 h 373"/>
                <a:gd name="T54" fmla="*/ 168 w 228"/>
                <a:gd name="T55" fmla="*/ 247 h 373"/>
                <a:gd name="T56" fmla="*/ 164 w 228"/>
                <a:gd name="T57" fmla="*/ 249 h 373"/>
                <a:gd name="T58" fmla="*/ 162 w 228"/>
                <a:gd name="T59" fmla="*/ 242 h 373"/>
                <a:gd name="T60" fmla="*/ 160 w 228"/>
                <a:gd name="T61" fmla="*/ 232 h 373"/>
                <a:gd name="T62" fmla="*/ 156 w 228"/>
                <a:gd name="T63" fmla="*/ 226 h 373"/>
                <a:gd name="T64" fmla="*/ 149 w 228"/>
                <a:gd name="T65" fmla="*/ 220 h 373"/>
                <a:gd name="T66" fmla="*/ 149 w 228"/>
                <a:gd name="T67" fmla="*/ 213 h 373"/>
                <a:gd name="T68" fmla="*/ 145 w 228"/>
                <a:gd name="T69" fmla="*/ 204 h 373"/>
                <a:gd name="T70" fmla="*/ 145 w 228"/>
                <a:gd name="T71" fmla="*/ 195 h 373"/>
                <a:gd name="T72" fmla="*/ 142 w 228"/>
                <a:gd name="T73" fmla="*/ 183 h 373"/>
                <a:gd name="T74" fmla="*/ 139 w 228"/>
                <a:gd name="T75" fmla="*/ 179 h 373"/>
                <a:gd name="T76" fmla="*/ 133 w 228"/>
                <a:gd name="T77" fmla="*/ 182 h 373"/>
                <a:gd name="T78" fmla="*/ 127 w 228"/>
                <a:gd name="T79" fmla="*/ 186 h 373"/>
                <a:gd name="T80" fmla="*/ 125 w 228"/>
                <a:gd name="T81" fmla="*/ 183 h 373"/>
                <a:gd name="T82" fmla="*/ 119 w 228"/>
                <a:gd name="T83" fmla="*/ 179 h 373"/>
                <a:gd name="T84" fmla="*/ 125 w 228"/>
                <a:gd name="T85" fmla="*/ 168 h 373"/>
                <a:gd name="T86" fmla="*/ 129 w 228"/>
                <a:gd name="T87" fmla="*/ 166 h 373"/>
                <a:gd name="T88" fmla="*/ 128 w 228"/>
                <a:gd name="T89" fmla="*/ 154 h 373"/>
                <a:gd name="T90" fmla="*/ 134 w 228"/>
                <a:gd name="T91" fmla="*/ 141 h 373"/>
                <a:gd name="T92" fmla="*/ 137 w 228"/>
                <a:gd name="T93" fmla="*/ 131 h 373"/>
                <a:gd name="T94" fmla="*/ 128 w 228"/>
                <a:gd name="T95" fmla="*/ 128 h 373"/>
                <a:gd name="T96" fmla="*/ 123 w 228"/>
                <a:gd name="T97" fmla="*/ 118 h 373"/>
                <a:gd name="T98" fmla="*/ 119 w 228"/>
                <a:gd name="T99" fmla="*/ 106 h 373"/>
                <a:gd name="T100" fmla="*/ 109 w 228"/>
                <a:gd name="T101" fmla="*/ 93 h 373"/>
                <a:gd name="T102" fmla="*/ 104 w 228"/>
                <a:gd name="T103" fmla="*/ 82 h 373"/>
                <a:gd name="T104" fmla="*/ 101 w 228"/>
                <a:gd name="T105" fmla="*/ 76 h 373"/>
                <a:gd name="T106" fmla="*/ 101 w 228"/>
                <a:gd name="T107" fmla="*/ 69 h 373"/>
                <a:gd name="T108" fmla="*/ 97 w 228"/>
                <a:gd name="T109" fmla="*/ 62 h 373"/>
                <a:gd name="T110" fmla="*/ 98 w 228"/>
                <a:gd name="T111" fmla="*/ 48 h 373"/>
                <a:gd name="T112" fmla="*/ 104 w 228"/>
                <a:gd name="T113" fmla="*/ 25 h 373"/>
                <a:gd name="T114" fmla="*/ 108 w 228"/>
                <a:gd name="T115" fmla="*/ 8 h 373"/>
                <a:gd name="T116" fmla="*/ 47 w 228"/>
                <a:gd name="T117" fmla="*/ 1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 h="373">
                  <a:moveTo>
                    <a:pt x="48" y="132"/>
                  </a:moveTo>
                  <a:cubicBezTo>
                    <a:pt x="48" y="138"/>
                    <a:pt x="46" y="143"/>
                    <a:pt x="46" y="143"/>
                  </a:cubicBezTo>
                  <a:cubicBezTo>
                    <a:pt x="46" y="147"/>
                    <a:pt x="46" y="147"/>
                    <a:pt x="46" y="147"/>
                  </a:cubicBezTo>
                  <a:cubicBezTo>
                    <a:pt x="49" y="152"/>
                    <a:pt x="49" y="152"/>
                    <a:pt x="49" y="152"/>
                  </a:cubicBezTo>
                  <a:cubicBezTo>
                    <a:pt x="54" y="156"/>
                    <a:pt x="54" y="156"/>
                    <a:pt x="54" y="156"/>
                  </a:cubicBezTo>
                  <a:cubicBezTo>
                    <a:pt x="56" y="159"/>
                    <a:pt x="56" y="159"/>
                    <a:pt x="56" y="159"/>
                  </a:cubicBezTo>
                  <a:cubicBezTo>
                    <a:pt x="57" y="163"/>
                    <a:pt x="57" y="163"/>
                    <a:pt x="57" y="163"/>
                  </a:cubicBezTo>
                  <a:cubicBezTo>
                    <a:pt x="57" y="167"/>
                    <a:pt x="57" y="167"/>
                    <a:pt x="57" y="167"/>
                  </a:cubicBezTo>
                  <a:cubicBezTo>
                    <a:pt x="54" y="168"/>
                    <a:pt x="54" y="168"/>
                    <a:pt x="54" y="168"/>
                  </a:cubicBezTo>
                  <a:cubicBezTo>
                    <a:pt x="53" y="173"/>
                    <a:pt x="53" y="173"/>
                    <a:pt x="53" y="173"/>
                  </a:cubicBezTo>
                  <a:cubicBezTo>
                    <a:pt x="49" y="176"/>
                    <a:pt x="49" y="176"/>
                    <a:pt x="49" y="176"/>
                  </a:cubicBezTo>
                  <a:cubicBezTo>
                    <a:pt x="46" y="180"/>
                    <a:pt x="46" y="180"/>
                    <a:pt x="46" y="180"/>
                  </a:cubicBezTo>
                  <a:cubicBezTo>
                    <a:pt x="42" y="184"/>
                    <a:pt x="42" y="184"/>
                    <a:pt x="42" y="184"/>
                  </a:cubicBezTo>
                  <a:cubicBezTo>
                    <a:pt x="40" y="189"/>
                    <a:pt x="40" y="189"/>
                    <a:pt x="40" y="189"/>
                  </a:cubicBezTo>
                  <a:cubicBezTo>
                    <a:pt x="38" y="190"/>
                    <a:pt x="38" y="190"/>
                    <a:pt x="38" y="190"/>
                  </a:cubicBezTo>
                  <a:cubicBezTo>
                    <a:pt x="37" y="194"/>
                    <a:pt x="37" y="194"/>
                    <a:pt x="37" y="194"/>
                  </a:cubicBezTo>
                  <a:cubicBezTo>
                    <a:pt x="34" y="198"/>
                    <a:pt x="34" y="198"/>
                    <a:pt x="34" y="198"/>
                  </a:cubicBezTo>
                  <a:cubicBezTo>
                    <a:pt x="26" y="206"/>
                    <a:pt x="26" y="206"/>
                    <a:pt x="26" y="206"/>
                  </a:cubicBezTo>
                  <a:cubicBezTo>
                    <a:pt x="20" y="211"/>
                    <a:pt x="20" y="211"/>
                    <a:pt x="20" y="211"/>
                  </a:cubicBezTo>
                  <a:cubicBezTo>
                    <a:pt x="19" y="214"/>
                    <a:pt x="19" y="214"/>
                    <a:pt x="19" y="214"/>
                  </a:cubicBezTo>
                  <a:cubicBezTo>
                    <a:pt x="18" y="219"/>
                    <a:pt x="18" y="219"/>
                    <a:pt x="18" y="219"/>
                  </a:cubicBezTo>
                  <a:cubicBezTo>
                    <a:pt x="20" y="222"/>
                    <a:pt x="20" y="222"/>
                    <a:pt x="20" y="222"/>
                  </a:cubicBezTo>
                  <a:cubicBezTo>
                    <a:pt x="22" y="223"/>
                    <a:pt x="22" y="223"/>
                    <a:pt x="22" y="223"/>
                  </a:cubicBezTo>
                  <a:cubicBezTo>
                    <a:pt x="23" y="223"/>
                    <a:pt x="23" y="223"/>
                    <a:pt x="23" y="223"/>
                  </a:cubicBezTo>
                  <a:cubicBezTo>
                    <a:pt x="26" y="226"/>
                    <a:pt x="26" y="226"/>
                    <a:pt x="26" y="226"/>
                  </a:cubicBezTo>
                  <a:cubicBezTo>
                    <a:pt x="25" y="228"/>
                    <a:pt x="25" y="228"/>
                    <a:pt x="25" y="228"/>
                  </a:cubicBezTo>
                  <a:cubicBezTo>
                    <a:pt x="25" y="236"/>
                    <a:pt x="25" y="236"/>
                    <a:pt x="25" y="236"/>
                  </a:cubicBezTo>
                  <a:cubicBezTo>
                    <a:pt x="24" y="240"/>
                    <a:pt x="24" y="240"/>
                    <a:pt x="24" y="240"/>
                  </a:cubicBezTo>
                  <a:cubicBezTo>
                    <a:pt x="24" y="242"/>
                    <a:pt x="24" y="242"/>
                    <a:pt x="24" y="242"/>
                  </a:cubicBezTo>
                  <a:cubicBezTo>
                    <a:pt x="19" y="244"/>
                    <a:pt x="19" y="244"/>
                    <a:pt x="19" y="244"/>
                  </a:cubicBezTo>
                  <a:cubicBezTo>
                    <a:pt x="18" y="246"/>
                    <a:pt x="18" y="246"/>
                    <a:pt x="18" y="246"/>
                  </a:cubicBezTo>
                  <a:cubicBezTo>
                    <a:pt x="18" y="251"/>
                    <a:pt x="18" y="251"/>
                    <a:pt x="18" y="251"/>
                  </a:cubicBezTo>
                  <a:cubicBezTo>
                    <a:pt x="0" y="330"/>
                    <a:pt x="0" y="330"/>
                    <a:pt x="0" y="330"/>
                  </a:cubicBezTo>
                  <a:cubicBezTo>
                    <a:pt x="35" y="338"/>
                    <a:pt x="102" y="352"/>
                    <a:pt x="102" y="352"/>
                  </a:cubicBezTo>
                  <a:cubicBezTo>
                    <a:pt x="208" y="373"/>
                    <a:pt x="208" y="373"/>
                    <a:pt x="208" y="373"/>
                  </a:cubicBezTo>
                  <a:cubicBezTo>
                    <a:pt x="228" y="256"/>
                    <a:pt x="228" y="256"/>
                    <a:pt x="228" y="256"/>
                  </a:cubicBezTo>
                  <a:cubicBezTo>
                    <a:pt x="226" y="254"/>
                    <a:pt x="226" y="254"/>
                    <a:pt x="226" y="254"/>
                  </a:cubicBezTo>
                  <a:cubicBezTo>
                    <a:pt x="224" y="252"/>
                    <a:pt x="224" y="252"/>
                    <a:pt x="224" y="252"/>
                  </a:cubicBezTo>
                  <a:cubicBezTo>
                    <a:pt x="224" y="251"/>
                    <a:pt x="224" y="251"/>
                    <a:pt x="224" y="251"/>
                  </a:cubicBezTo>
                  <a:cubicBezTo>
                    <a:pt x="223" y="247"/>
                    <a:pt x="223" y="247"/>
                    <a:pt x="223" y="247"/>
                  </a:cubicBezTo>
                  <a:cubicBezTo>
                    <a:pt x="221" y="244"/>
                    <a:pt x="221" y="244"/>
                    <a:pt x="221" y="244"/>
                  </a:cubicBezTo>
                  <a:cubicBezTo>
                    <a:pt x="218" y="241"/>
                    <a:pt x="218" y="241"/>
                    <a:pt x="218" y="241"/>
                  </a:cubicBezTo>
                  <a:cubicBezTo>
                    <a:pt x="214" y="241"/>
                    <a:pt x="214" y="241"/>
                    <a:pt x="214" y="241"/>
                  </a:cubicBezTo>
                  <a:cubicBezTo>
                    <a:pt x="213" y="246"/>
                    <a:pt x="213" y="246"/>
                    <a:pt x="213" y="246"/>
                  </a:cubicBezTo>
                  <a:cubicBezTo>
                    <a:pt x="212" y="249"/>
                    <a:pt x="212" y="249"/>
                    <a:pt x="212" y="249"/>
                  </a:cubicBezTo>
                  <a:cubicBezTo>
                    <a:pt x="202" y="248"/>
                    <a:pt x="202" y="248"/>
                    <a:pt x="202" y="248"/>
                  </a:cubicBezTo>
                  <a:cubicBezTo>
                    <a:pt x="197" y="246"/>
                    <a:pt x="197" y="246"/>
                    <a:pt x="197" y="246"/>
                  </a:cubicBezTo>
                  <a:cubicBezTo>
                    <a:pt x="189" y="245"/>
                    <a:pt x="189" y="245"/>
                    <a:pt x="189" y="245"/>
                  </a:cubicBezTo>
                  <a:cubicBezTo>
                    <a:pt x="185" y="245"/>
                    <a:pt x="185" y="245"/>
                    <a:pt x="185" y="245"/>
                  </a:cubicBezTo>
                  <a:cubicBezTo>
                    <a:pt x="184" y="247"/>
                    <a:pt x="184" y="247"/>
                    <a:pt x="184" y="247"/>
                  </a:cubicBezTo>
                  <a:cubicBezTo>
                    <a:pt x="184" y="249"/>
                    <a:pt x="184" y="249"/>
                    <a:pt x="184" y="249"/>
                  </a:cubicBezTo>
                  <a:cubicBezTo>
                    <a:pt x="179" y="247"/>
                    <a:pt x="179" y="247"/>
                    <a:pt x="179" y="247"/>
                  </a:cubicBezTo>
                  <a:cubicBezTo>
                    <a:pt x="174" y="244"/>
                    <a:pt x="174" y="244"/>
                    <a:pt x="174" y="244"/>
                  </a:cubicBezTo>
                  <a:cubicBezTo>
                    <a:pt x="171" y="244"/>
                    <a:pt x="171" y="244"/>
                    <a:pt x="171" y="244"/>
                  </a:cubicBezTo>
                  <a:cubicBezTo>
                    <a:pt x="169" y="244"/>
                    <a:pt x="169" y="244"/>
                    <a:pt x="169" y="244"/>
                  </a:cubicBezTo>
                  <a:cubicBezTo>
                    <a:pt x="168" y="247"/>
                    <a:pt x="168" y="247"/>
                    <a:pt x="168" y="247"/>
                  </a:cubicBezTo>
                  <a:cubicBezTo>
                    <a:pt x="168" y="249"/>
                    <a:pt x="168" y="249"/>
                    <a:pt x="168" y="249"/>
                  </a:cubicBezTo>
                  <a:cubicBezTo>
                    <a:pt x="164" y="249"/>
                    <a:pt x="164" y="249"/>
                    <a:pt x="164" y="249"/>
                  </a:cubicBezTo>
                  <a:cubicBezTo>
                    <a:pt x="162" y="245"/>
                    <a:pt x="162" y="245"/>
                    <a:pt x="162" y="245"/>
                  </a:cubicBezTo>
                  <a:cubicBezTo>
                    <a:pt x="162" y="242"/>
                    <a:pt x="162" y="242"/>
                    <a:pt x="162" y="242"/>
                  </a:cubicBezTo>
                  <a:cubicBezTo>
                    <a:pt x="162" y="238"/>
                    <a:pt x="162" y="238"/>
                    <a:pt x="162" y="238"/>
                  </a:cubicBezTo>
                  <a:cubicBezTo>
                    <a:pt x="160" y="232"/>
                    <a:pt x="160" y="232"/>
                    <a:pt x="160" y="232"/>
                  </a:cubicBezTo>
                  <a:cubicBezTo>
                    <a:pt x="160" y="226"/>
                    <a:pt x="160" y="226"/>
                    <a:pt x="160" y="226"/>
                  </a:cubicBezTo>
                  <a:cubicBezTo>
                    <a:pt x="156" y="226"/>
                    <a:pt x="156" y="226"/>
                    <a:pt x="156" y="226"/>
                  </a:cubicBezTo>
                  <a:cubicBezTo>
                    <a:pt x="151" y="223"/>
                    <a:pt x="151" y="223"/>
                    <a:pt x="151" y="223"/>
                  </a:cubicBezTo>
                  <a:cubicBezTo>
                    <a:pt x="149" y="220"/>
                    <a:pt x="149" y="220"/>
                    <a:pt x="149" y="220"/>
                  </a:cubicBezTo>
                  <a:cubicBezTo>
                    <a:pt x="149" y="218"/>
                    <a:pt x="149" y="218"/>
                    <a:pt x="149" y="218"/>
                  </a:cubicBezTo>
                  <a:cubicBezTo>
                    <a:pt x="149" y="213"/>
                    <a:pt x="149" y="213"/>
                    <a:pt x="149" y="213"/>
                  </a:cubicBezTo>
                  <a:cubicBezTo>
                    <a:pt x="149" y="208"/>
                    <a:pt x="149" y="208"/>
                    <a:pt x="149" y="208"/>
                  </a:cubicBezTo>
                  <a:cubicBezTo>
                    <a:pt x="145" y="204"/>
                    <a:pt x="145" y="204"/>
                    <a:pt x="145" y="204"/>
                  </a:cubicBezTo>
                  <a:cubicBezTo>
                    <a:pt x="145" y="201"/>
                    <a:pt x="145" y="201"/>
                    <a:pt x="145" y="201"/>
                  </a:cubicBezTo>
                  <a:cubicBezTo>
                    <a:pt x="145" y="195"/>
                    <a:pt x="145" y="195"/>
                    <a:pt x="145" y="195"/>
                  </a:cubicBezTo>
                  <a:cubicBezTo>
                    <a:pt x="144" y="187"/>
                    <a:pt x="144" y="187"/>
                    <a:pt x="144" y="187"/>
                  </a:cubicBezTo>
                  <a:cubicBezTo>
                    <a:pt x="142" y="183"/>
                    <a:pt x="142" y="183"/>
                    <a:pt x="142" y="183"/>
                  </a:cubicBezTo>
                  <a:cubicBezTo>
                    <a:pt x="141" y="179"/>
                    <a:pt x="141" y="179"/>
                    <a:pt x="141" y="179"/>
                  </a:cubicBezTo>
                  <a:cubicBezTo>
                    <a:pt x="139" y="179"/>
                    <a:pt x="139" y="179"/>
                    <a:pt x="139" y="179"/>
                  </a:cubicBezTo>
                  <a:cubicBezTo>
                    <a:pt x="135" y="182"/>
                    <a:pt x="135" y="182"/>
                    <a:pt x="135" y="182"/>
                  </a:cubicBezTo>
                  <a:cubicBezTo>
                    <a:pt x="133" y="182"/>
                    <a:pt x="133" y="182"/>
                    <a:pt x="133" y="182"/>
                  </a:cubicBezTo>
                  <a:cubicBezTo>
                    <a:pt x="130" y="183"/>
                    <a:pt x="130" y="183"/>
                    <a:pt x="130" y="183"/>
                  </a:cubicBezTo>
                  <a:cubicBezTo>
                    <a:pt x="127" y="186"/>
                    <a:pt x="127" y="186"/>
                    <a:pt x="127" y="186"/>
                  </a:cubicBezTo>
                  <a:cubicBezTo>
                    <a:pt x="125" y="186"/>
                    <a:pt x="125" y="186"/>
                    <a:pt x="125" y="186"/>
                  </a:cubicBezTo>
                  <a:cubicBezTo>
                    <a:pt x="125" y="183"/>
                    <a:pt x="125" y="183"/>
                    <a:pt x="125" y="183"/>
                  </a:cubicBezTo>
                  <a:cubicBezTo>
                    <a:pt x="121" y="181"/>
                    <a:pt x="121" y="181"/>
                    <a:pt x="121" y="181"/>
                  </a:cubicBezTo>
                  <a:cubicBezTo>
                    <a:pt x="119" y="179"/>
                    <a:pt x="119" y="179"/>
                    <a:pt x="119" y="179"/>
                  </a:cubicBezTo>
                  <a:cubicBezTo>
                    <a:pt x="122" y="172"/>
                    <a:pt x="122" y="172"/>
                    <a:pt x="122" y="172"/>
                  </a:cubicBezTo>
                  <a:cubicBezTo>
                    <a:pt x="125" y="168"/>
                    <a:pt x="125" y="168"/>
                    <a:pt x="125" y="168"/>
                  </a:cubicBezTo>
                  <a:cubicBezTo>
                    <a:pt x="128" y="168"/>
                    <a:pt x="128" y="168"/>
                    <a:pt x="128" y="168"/>
                  </a:cubicBezTo>
                  <a:cubicBezTo>
                    <a:pt x="129" y="166"/>
                    <a:pt x="129" y="166"/>
                    <a:pt x="129" y="166"/>
                  </a:cubicBezTo>
                  <a:cubicBezTo>
                    <a:pt x="127" y="160"/>
                    <a:pt x="127" y="160"/>
                    <a:pt x="127" y="160"/>
                  </a:cubicBezTo>
                  <a:cubicBezTo>
                    <a:pt x="128" y="154"/>
                    <a:pt x="128" y="154"/>
                    <a:pt x="128" y="154"/>
                  </a:cubicBezTo>
                  <a:cubicBezTo>
                    <a:pt x="131" y="147"/>
                    <a:pt x="131" y="147"/>
                    <a:pt x="131" y="147"/>
                  </a:cubicBezTo>
                  <a:cubicBezTo>
                    <a:pt x="134" y="141"/>
                    <a:pt x="134" y="141"/>
                    <a:pt x="134" y="141"/>
                  </a:cubicBezTo>
                  <a:cubicBezTo>
                    <a:pt x="137" y="135"/>
                    <a:pt x="137" y="135"/>
                    <a:pt x="137" y="135"/>
                  </a:cubicBezTo>
                  <a:cubicBezTo>
                    <a:pt x="137" y="131"/>
                    <a:pt x="137" y="131"/>
                    <a:pt x="137" y="131"/>
                  </a:cubicBezTo>
                  <a:cubicBezTo>
                    <a:pt x="128" y="129"/>
                    <a:pt x="128" y="129"/>
                    <a:pt x="128" y="129"/>
                  </a:cubicBezTo>
                  <a:cubicBezTo>
                    <a:pt x="128" y="128"/>
                    <a:pt x="128" y="128"/>
                    <a:pt x="128" y="128"/>
                  </a:cubicBezTo>
                  <a:cubicBezTo>
                    <a:pt x="125" y="124"/>
                    <a:pt x="125" y="124"/>
                    <a:pt x="125" y="124"/>
                  </a:cubicBezTo>
                  <a:cubicBezTo>
                    <a:pt x="123" y="118"/>
                    <a:pt x="123" y="118"/>
                    <a:pt x="123" y="118"/>
                  </a:cubicBezTo>
                  <a:cubicBezTo>
                    <a:pt x="122" y="111"/>
                    <a:pt x="122" y="111"/>
                    <a:pt x="122" y="111"/>
                  </a:cubicBezTo>
                  <a:cubicBezTo>
                    <a:pt x="119" y="106"/>
                    <a:pt x="119" y="106"/>
                    <a:pt x="119" y="106"/>
                  </a:cubicBezTo>
                  <a:cubicBezTo>
                    <a:pt x="114" y="101"/>
                    <a:pt x="114" y="101"/>
                    <a:pt x="114" y="101"/>
                  </a:cubicBezTo>
                  <a:cubicBezTo>
                    <a:pt x="109" y="93"/>
                    <a:pt x="109" y="93"/>
                    <a:pt x="109" y="93"/>
                  </a:cubicBezTo>
                  <a:cubicBezTo>
                    <a:pt x="108" y="88"/>
                    <a:pt x="108" y="88"/>
                    <a:pt x="108" y="88"/>
                  </a:cubicBezTo>
                  <a:cubicBezTo>
                    <a:pt x="104" y="82"/>
                    <a:pt x="104" y="82"/>
                    <a:pt x="104" y="82"/>
                  </a:cubicBezTo>
                  <a:cubicBezTo>
                    <a:pt x="104" y="79"/>
                    <a:pt x="104" y="79"/>
                    <a:pt x="104" y="79"/>
                  </a:cubicBezTo>
                  <a:cubicBezTo>
                    <a:pt x="101" y="76"/>
                    <a:pt x="101" y="76"/>
                    <a:pt x="101" y="76"/>
                  </a:cubicBezTo>
                  <a:cubicBezTo>
                    <a:pt x="101" y="72"/>
                    <a:pt x="101" y="72"/>
                    <a:pt x="101" y="72"/>
                  </a:cubicBezTo>
                  <a:cubicBezTo>
                    <a:pt x="101" y="69"/>
                    <a:pt x="101" y="69"/>
                    <a:pt x="101" y="69"/>
                  </a:cubicBezTo>
                  <a:cubicBezTo>
                    <a:pt x="99" y="64"/>
                    <a:pt x="99" y="64"/>
                    <a:pt x="99" y="64"/>
                  </a:cubicBezTo>
                  <a:cubicBezTo>
                    <a:pt x="97" y="62"/>
                    <a:pt x="97" y="62"/>
                    <a:pt x="97" y="62"/>
                  </a:cubicBezTo>
                  <a:cubicBezTo>
                    <a:pt x="97" y="59"/>
                    <a:pt x="97" y="59"/>
                    <a:pt x="97" y="59"/>
                  </a:cubicBezTo>
                  <a:cubicBezTo>
                    <a:pt x="98" y="48"/>
                    <a:pt x="98" y="48"/>
                    <a:pt x="98" y="48"/>
                  </a:cubicBezTo>
                  <a:cubicBezTo>
                    <a:pt x="101" y="36"/>
                    <a:pt x="101" y="36"/>
                    <a:pt x="101" y="36"/>
                  </a:cubicBezTo>
                  <a:cubicBezTo>
                    <a:pt x="104" y="25"/>
                    <a:pt x="104" y="25"/>
                    <a:pt x="104" y="25"/>
                  </a:cubicBezTo>
                  <a:cubicBezTo>
                    <a:pt x="106" y="18"/>
                    <a:pt x="106" y="18"/>
                    <a:pt x="106" y="18"/>
                  </a:cubicBezTo>
                  <a:cubicBezTo>
                    <a:pt x="108" y="8"/>
                    <a:pt x="108" y="8"/>
                    <a:pt x="108" y="8"/>
                  </a:cubicBezTo>
                  <a:cubicBezTo>
                    <a:pt x="76" y="0"/>
                    <a:pt x="76" y="0"/>
                    <a:pt x="76" y="0"/>
                  </a:cubicBezTo>
                  <a:cubicBezTo>
                    <a:pt x="76" y="0"/>
                    <a:pt x="52" y="114"/>
                    <a:pt x="47" y="120"/>
                  </a:cubicBezTo>
                  <a:cubicBezTo>
                    <a:pt x="43" y="127"/>
                    <a:pt x="48" y="125"/>
                    <a:pt x="48" y="132"/>
                  </a:cubicBez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61" name="Freeform 21"/>
            <p:cNvSpPr>
              <a:spLocks/>
            </p:cNvSpPr>
            <p:nvPr/>
          </p:nvSpPr>
          <p:spPr bwMode="auto">
            <a:xfrm>
              <a:off x="5775501" y="1743205"/>
              <a:ext cx="558212" cy="360899"/>
            </a:xfrm>
            <a:custGeom>
              <a:avLst/>
              <a:gdLst>
                <a:gd name="T0" fmla="*/ 184 w 391"/>
                <a:gd name="T1" fmla="*/ 33 h 252"/>
                <a:gd name="T2" fmla="*/ 9 w 391"/>
                <a:gd name="T3" fmla="*/ 10 h 252"/>
                <a:gd name="T4" fmla="*/ 4 w 391"/>
                <a:gd name="T5" fmla="*/ 28 h 252"/>
                <a:gd name="T6" fmla="*/ 0 w 391"/>
                <a:gd name="T7" fmla="*/ 51 h 252"/>
                <a:gd name="T8" fmla="*/ 2 w 391"/>
                <a:gd name="T9" fmla="*/ 56 h 252"/>
                <a:gd name="T10" fmla="*/ 4 w 391"/>
                <a:gd name="T11" fmla="*/ 64 h 252"/>
                <a:gd name="T12" fmla="*/ 7 w 391"/>
                <a:gd name="T13" fmla="*/ 71 h 252"/>
                <a:gd name="T14" fmla="*/ 11 w 391"/>
                <a:gd name="T15" fmla="*/ 80 h 252"/>
                <a:gd name="T16" fmla="*/ 17 w 391"/>
                <a:gd name="T17" fmla="*/ 93 h 252"/>
                <a:gd name="T18" fmla="*/ 25 w 391"/>
                <a:gd name="T19" fmla="*/ 103 h 252"/>
                <a:gd name="T20" fmla="*/ 28 w 391"/>
                <a:gd name="T21" fmla="*/ 116 h 252"/>
                <a:gd name="T22" fmla="*/ 31 w 391"/>
                <a:gd name="T23" fmla="*/ 121 h 252"/>
                <a:gd name="T24" fmla="*/ 40 w 391"/>
                <a:gd name="T25" fmla="*/ 127 h 252"/>
                <a:gd name="T26" fmla="*/ 34 w 391"/>
                <a:gd name="T27" fmla="*/ 139 h 252"/>
                <a:gd name="T28" fmla="*/ 30 w 391"/>
                <a:gd name="T29" fmla="*/ 152 h 252"/>
                <a:gd name="T30" fmla="*/ 31 w 391"/>
                <a:gd name="T31" fmla="*/ 160 h 252"/>
                <a:gd name="T32" fmla="*/ 25 w 391"/>
                <a:gd name="T33" fmla="*/ 164 h 252"/>
                <a:gd name="T34" fmla="*/ 24 w 391"/>
                <a:gd name="T35" fmla="*/ 173 h 252"/>
                <a:gd name="T36" fmla="*/ 28 w 391"/>
                <a:gd name="T37" fmla="*/ 178 h 252"/>
                <a:gd name="T38" fmla="*/ 33 w 391"/>
                <a:gd name="T39" fmla="*/ 175 h 252"/>
                <a:gd name="T40" fmla="*/ 38 w 391"/>
                <a:gd name="T41" fmla="*/ 174 h 252"/>
                <a:gd name="T42" fmla="*/ 44 w 391"/>
                <a:gd name="T43" fmla="*/ 171 h 252"/>
                <a:gd name="T44" fmla="*/ 47 w 391"/>
                <a:gd name="T45" fmla="*/ 179 h 252"/>
                <a:gd name="T46" fmla="*/ 48 w 391"/>
                <a:gd name="T47" fmla="*/ 193 h 252"/>
                <a:gd name="T48" fmla="*/ 52 w 391"/>
                <a:gd name="T49" fmla="*/ 200 h 252"/>
                <a:gd name="T50" fmla="*/ 52 w 391"/>
                <a:gd name="T51" fmla="*/ 210 h 252"/>
                <a:gd name="T52" fmla="*/ 54 w 391"/>
                <a:gd name="T53" fmla="*/ 215 h 252"/>
                <a:gd name="T54" fmla="*/ 63 w 391"/>
                <a:gd name="T55" fmla="*/ 218 h 252"/>
                <a:gd name="T56" fmla="*/ 65 w 391"/>
                <a:gd name="T57" fmla="*/ 230 h 252"/>
                <a:gd name="T58" fmla="*/ 65 w 391"/>
                <a:gd name="T59" fmla="*/ 237 h 252"/>
                <a:gd name="T60" fmla="*/ 71 w 391"/>
                <a:gd name="T61" fmla="*/ 241 h 252"/>
                <a:gd name="T62" fmla="*/ 72 w 391"/>
                <a:gd name="T63" fmla="*/ 236 h 252"/>
                <a:gd name="T64" fmla="*/ 77 w 391"/>
                <a:gd name="T65" fmla="*/ 236 h 252"/>
                <a:gd name="T66" fmla="*/ 87 w 391"/>
                <a:gd name="T67" fmla="*/ 241 h 252"/>
                <a:gd name="T68" fmla="*/ 88 w 391"/>
                <a:gd name="T69" fmla="*/ 237 h 252"/>
                <a:gd name="T70" fmla="*/ 100 w 391"/>
                <a:gd name="T71" fmla="*/ 238 h 252"/>
                <a:gd name="T72" fmla="*/ 115 w 391"/>
                <a:gd name="T73" fmla="*/ 241 h 252"/>
                <a:gd name="T74" fmla="*/ 117 w 391"/>
                <a:gd name="T75" fmla="*/ 233 h 252"/>
                <a:gd name="T76" fmla="*/ 124 w 391"/>
                <a:gd name="T77" fmla="*/ 236 h 252"/>
                <a:gd name="T78" fmla="*/ 127 w 391"/>
                <a:gd name="T79" fmla="*/ 243 h 252"/>
                <a:gd name="T80" fmla="*/ 129 w 391"/>
                <a:gd name="T81" fmla="*/ 246 h 252"/>
                <a:gd name="T82" fmla="*/ 136 w 391"/>
                <a:gd name="T83" fmla="*/ 221 h 252"/>
                <a:gd name="T84" fmla="*/ 373 w 391"/>
                <a:gd name="T85" fmla="*/ 252 h 252"/>
                <a:gd name="T86" fmla="*/ 391 w 391"/>
                <a:gd name="T87"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1" h="252">
                  <a:moveTo>
                    <a:pt x="391" y="60"/>
                  </a:moveTo>
                  <a:cubicBezTo>
                    <a:pt x="391" y="60"/>
                    <a:pt x="243" y="42"/>
                    <a:pt x="184" y="33"/>
                  </a:cubicBezTo>
                  <a:cubicBezTo>
                    <a:pt x="112" y="22"/>
                    <a:pt x="11" y="0"/>
                    <a:pt x="11" y="0"/>
                  </a:cubicBezTo>
                  <a:cubicBezTo>
                    <a:pt x="9" y="10"/>
                    <a:pt x="9" y="10"/>
                    <a:pt x="9" y="10"/>
                  </a:cubicBezTo>
                  <a:cubicBezTo>
                    <a:pt x="7" y="17"/>
                    <a:pt x="7" y="17"/>
                    <a:pt x="7" y="17"/>
                  </a:cubicBezTo>
                  <a:cubicBezTo>
                    <a:pt x="4" y="28"/>
                    <a:pt x="4" y="28"/>
                    <a:pt x="4" y="28"/>
                  </a:cubicBezTo>
                  <a:cubicBezTo>
                    <a:pt x="1" y="40"/>
                    <a:pt x="1" y="40"/>
                    <a:pt x="1" y="40"/>
                  </a:cubicBezTo>
                  <a:cubicBezTo>
                    <a:pt x="0" y="51"/>
                    <a:pt x="0" y="51"/>
                    <a:pt x="0" y="51"/>
                  </a:cubicBezTo>
                  <a:cubicBezTo>
                    <a:pt x="0" y="54"/>
                    <a:pt x="0" y="54"/>
                    <a:pt x="0" y="54"/>
                  </a:cubicBezTo>
                  <a:cubicBezTo>
                    <a:pt x="2" y="56"/>
                    <a:pt x="2" y="56"/>
                    <a:pt x="2" y="56"/>
                  </a:cubicBezTo>
                  <a:cubicBezTo>
                    <a:pt x="4" y="61"/>
                    <a:pt x="4" y="61"/>
                    <a:pt x="4" y="61"/>
                  </a:cubicBezTo>
                  <a:cubicBezTo>
                    <a:pt x="4" y="64"/>
                    <a:pt x="4" y="64"/>
                    <a:pt x="4" y="64"/>
                  </a:cubicBezTo>
                  <a:cubicBezTo>
                    <a:pt x="4" y="68"/>
                    <a:pt x="4" y="68"/>
                    <a:pt x="4" y="68"/>
                  </a:cubicBezTo>
                  <a:cubicBezTo>
                    <a:pt x="7" y="71"/>
                    <a:pt x="7" y="71"/>
                    <a:pt x="7" y="71"/>
                  </a:cubicBezTo>
                  <a:cubicBezTo>
                    <a:pt x="7" y="74"/>
                    <a:pt x="7" y="74"/>
                    <a:pt x="7" y="74"/>
                  </a:cubicBezTo>
                  <a:cubicBezTo>
                    <a:pt x="11" y="80"/>
                    <a:pt x="11" y="80"/>
                    <a:pt x="11" y="80"/>
                  </a:cubicBezTo>
                  <a:cubicBezTo>
                    <a:pt x="12" y="85"/>
                    <a:pt x="12" y="85"/>
                    <a:pt x="12" y="85"/>
                  </a:cubicBezTo>
                  <a:cubicBezTo>
                    <a:pt x="17" y="93"/>
                    <a:pt x="17" y="93"/>
                    <a:pt x="17" y="93"/>
                  </a:cubicBezTo>
                  <a:cubicBezTo>
                    <a:pt x="22" y="98"/>
                    <a:pt x="22" y="98"/>
                    <a:pt x="22" y="98"/>
                  </a:cubicBezTo>
                  <a:cubicBezTo>
                    <a:pt x="25" y="103"/>
                    <a:pt x="25" y="103"/>
                    <a:pt x="25" y="103"/>
                  </a:cubicBezTo>
                  <a:cubicBezTo>
                    <a:pt x="26" y="110"/>
                    <a:pt x="26" y="110"/>
                    <a:pt x="26" y="110"/>
                  </a:cubicBezTo>
                  <a:cubicBezTo>
                    <a:pt x="28" y="116"/>
                    <a:pt x="28" y="116"/>
                    <a:pt x="28" y="116"/>
                  </a:cubicBezTo>
                  <a:cubicBezTo>
                    <a:pt x="31" y="120"/>
                    <a:pt x="31" y="120"/>
                    <a:pt x="31" y="120"/>
                  </a:cubicBezTo>
                  <a:cubicBezTo>
                    <a:pt x="31" y="121"/>
                    <a:pt x="31" y="121"/>
                    <a:pt x="31" y="121"/>
                  </a:cubicBezTo>
                  <a:cubicBezTo>
                    <a:pt x="40" y="123"/>
                    <a:pt x="40" y="123"/>
                    <a:pt x="40" y="123"/>
                  </a:cubicBezTo>
                  <a:cubicBezTo>
                    <a:pt x="40" y="127"/>
                    <a:pt x="40" y="127"/>
                    <a:pt x="40" y="127"/>
                  </a:cubicBezTo>
                  <a:cubicBezTo>
                    <a:pt x="37" y="133"/>
                    <a:pt x="37" y="133"/>
                    <a:pt x="37" y="133"/>
                  </a:cubicBezTo>
                  <a:cubicBezTo>
                    <a:pt x="34" y="139"/>
                    <a:pt x="34" y="139"/>
                    <a:pt x="34" y="139"/>
                  </a:cubicBezTo>
                  <a:cubicBezTo>
                    <a:pt x="31" y="146"/>
                    <a:pt x="31" y="146"/>
                    <a:pt x="31" y="146"/>
                  </a:cubicBezTo>
                  <a:cubicBezTo>
                    <a:pt x="30" y="152"/>
                    <a:pt x="30" y="152"/>
                    <a:pt x="30" y="152"/>
                  </a:cubicBezTo>
                  <a:cubicBezTo>
                    <a:pt x="32" y="158"/>
                    <a:pt x="32" y="158"/>
                    <a:pt x="32" y="158"/>
                  </a:cubicBezTo>
                  <a:cubicBezTo>
                    <a:pt x="31" y="160"/>
                    <a:pt x="31" y="160"/>
                    <a:pt x="31" y="160"/>
                  </a:cubicBezTo>
                  <a:cubicBezTo>
                    <a:pt x="28" y="160"/>
                    <a:pt x="28" y="160"/>
                    <a:pt x="28" y="160"/>
                  </a:cubicBezTo>
                  <a:cubicBezTo>
                    <a:pt x="25" y="164"/>
                    <a:pt x="25" y="164"/>
                    <a:pt x="25" y="164"/>
                  </a:cubicBezTo>
                  <a:cubicBezTo>
                    <a:pt x="22" y="171"/>
                    <a:pt x="22" y="171"/>
                    <a:pt x="22" y="171"/>
                  </a:cubicBezTo>
                  <a:cubicBezTo>
                    <a:pt x="24" y="173"/>
                    <a:pt x="24" y="173"/>
                    <a:pt x="24" y="173"/>
                  </a:cubicBezTo>
                  <a:cubicBezTo>
                    <a:pt x="28" y="175"/>
                    <a:pt x="28" y="175"/>
                    <a:pt x="28" y="175"/>
                  </a:cubicBezTo>
                  <a:cubicBezTo>
                    <a:pt x="28" y="178"/>
                    <a:pt x="28" y="178"/>
                    <a:pt x="28" y="178"/>
                  </a:cubicBezTo>
                  <a:cubicBezTo>
                    <a:pt x="30" y="178"/>
                    <a:pt x="30" y="178"/>
                    <a:pt x="30" y="178"/>
                  </a:cubicBezTo>
                  <a:cubicBezTo>
                    <a:pt x="33" y="175"/>
                    <a:pt x="33" y="175"/>
                    <a:pt x="33" y="175"/>
                  </a:cubicBezTo>
                  <a:cubicBezTo>
                    <a:pt x="36" y="174"/>
                    <a:pt x="36" y="174"/>
                    <a:pt x="36" y="174"/>
                  </a:cubicBezTo>
                  <a:cubicBezTo>
                    <a:pt x="38" y="174"/>
                    <a:pt x="38" y="174"/>
                    <a:pt x="38" y="174"/>
                  </a:cubicBezTo>
                  <a:cubicBezTo>
                    <a:pt x="42" y="171"/>
                    <a:pt x="42" y="171"/>
                    <a:pt x="42" y="171"/>
                  </a:cubicBezTo>
                  <a:cubicBezTo>
                    <a:pt x="44" y="171"/>
                    <a:pt x="44" y="171"/>
                    <a:pt x="44" y="171"/>
                  </a:cubicBezTo>
                  <a:cubicBezTo>
                    <a:pt x="45" y="175"/>
                    <a:pt x="45" y="175"/>
                    <a:pt x="45" y="175"/>
                  </a:cubicBezTo>
                  <a:cubicBezTo>
                    <a:pt x="47" y="179"/>
                    <a:pt x="47" y="179"/>
                    <a:pt x="47" y="179"/>
                  </a:cubicBezTo>
                  <a:cubicBezTo>
                    <a:pt x="48" y="187"/>
                    <a:pt x="48" y="187"/>
                    <a:pt x="48" y="187"/>
                  </a:cubicBezTo>
                  <a:cubicBezTo>
                    <a:pt x="48" y="193"/>
                    <a:pt x="48" y="193"/>
                    <a:pt x="48" y="193"/>
                  </a:cubicBezTo>
                  <a:cubicBezTo>
                    <a:pt x="48" y="196"/>
                    <a:pt x="48" y="196"/>
                    <a:pt x="48" y="196"/>
                  </a:cubicBezTo>
                  <a:cubicBezTo>
                    <a:pt x="52" y="200"/>
                    <a:pt x="52" y="200"/>
                    <a:pt x="52" y="200"/>
                  </a:cubicBezTo>
                  <a:cubicBezTo>
                    <a:pt x="52" y="205"/>
                    <a:pt x="52" y="205"/>
                    <a:pt x="52" y="205"/>
                  </a:cubicBezTo>
                  <a:cubicBezTo>
                    <a:pt x="52" y="210"/>
                    <a:pt x="52" y="210"/>
                    <a:pt x="52" y="210"/>
                  </a:cubicBezTo>
                  <a:cubicBezTo>
                    <a:pt x="52" y="212"/>
                    <a:pt x="52" y="212"/>
                    <a:pt x="52" y="212"/>
                  </a:cubicBezTo>
                  <a:cubicBezTo>
                    <a:pt x="54" y="215"/>
                    <a:pt x="54" y="215"/>
                    <a:pt x="54" y="215"/>
                  </a:cubicBezTo>
                  <a:cubicBezTo>
                    <a:pt x="59" y="218"/>
                    <a:pt x="59" y="218"/>
                    <a:pt x="59" y="218"/>
                  </a:cubicBezTo>
                  <a:cubicBezTo>
                    <a:pt x="63" y="218"/>
                    <a:pt x="63" y="218"/>
                    <a:pt x="63" y="218"/>
                  </a:cubicBezTo>
                  <a:cubicBezTo>
                    <a:pt x="63" y="224"/>
                    <a:pt x="63" y="224"/>
                    <a:pt x="63" y="224"/>
                  </a:cubicBezTo>
                  <a:cubicBezTo>
                    <a:pt x="65" y="230"/>
                    <a:pt x="65" y="230"/>
                    <a:pt x="65" y="230"/>
                  </a:cubicBezTo>
                  <a:cubicBezTo>
                    <a:pt x="65" y="234"/>
                    <a:pt x="65" y="234"/>
                    <a:pt x="65" y="234"/>
                  </a:cubicBezTo>
                  <a:cubicBezTo>
                    <a:pt x="65" y="237"/>
                    <a:pt x="65" y="237"/>
                    <a:pt x="65" y="237"/>
                  </a:cubicBezTo>
                  <a:cubicBezTo>
                    <a:pt x="67" y="241"/>
                    <a:pt x="67" y="241"/>
                    <a:pt x="67" y="241"/>
                  </a:cubicBezTo>
                  <a:cubicBezTo>
                    <a:pt x="71" y="241"/>
                    <a:pt x="71" y="241"/>
                    <a:pt x="71" y="241"/>
                  </a:cubicBezTo>
                  <a:cubicBezTo>
                    <a:pt x="71" y="239"/>
                    <a:pt x="71" y="239"/>
                    <a:pt x="71" y="239"/>
                  </a:cubicBezTo>
                  <a:cubicBezTo>
                    <a:pt x="72" y="236"/>
                    <a:pt x="72" y="236"/>
                    <a:pt x="72" y="236"/>
                  </a:cubicBezTo>
                  <a:cubicBezTo>
                    <a:pt x="74" y="236"/>
                    <a:pt x="74" y="236"/>
                    <a:pt x="74" y="236"/>
                  </a:cubicBezTo>
                  <a:cubicBezTo>
                    <a:pt x="77" y="236"/>
                    <a:pt x="77" y="236"/>
                    <a:pt x="77" y="236"/>
                  </a:cubicBezTo>
                  <a:cubicBezTo>
                    <a:pt x="82" y="239"/>
                    <a:pt x="82" y="239"/>
                    <a:pt x="82" y="239"/>
                  </a:cubicBezTo>
                  <a:cubicBezTo>
                    <a:pt x="87" y="241"/>
                    <a:pt x="87" y="241"/>
                    <a:pt x="87" y="241"/>
                  </a:cubicBezTo>
                  <a:cubicBezTo>
                    <a:pt x="87" y="239"/>
                    <a:pt x="87" y="239"/>
                    <a:pt x="87" y="239"/>
                  </a:cubicBezTo>
                  <a:cubicBezTo>
                    <a:pt x="88" y="237"/>
                    <a:pt x="88" y="237"/>
                    <a:pt x="88" y="237"/>
                  </a:cubicBezTo>
                  <a:cubicBezTo>
                    <a:pt x="92" y="237"/>
                    <a:pt x="92" y="237"/>
                    <a:pt x="92" y="237"/>
                  </a:cubicBezTo>
                  <a:cubicBezTo>
                    <a:pt x="100" y="238"/>
                    <a:pt x="100" y="238"/>
                    <a:pt x="100" y="238"/>
                  </a:cubicBezTo>
                  <a:cubicBezTo>
                    <a:pt x="105" y="240"/>
                    <a:pt x="105" y="240"/>
                    <a:pt x="105" y="240"/>
                  </a:cubicBezTo>
                  <a:cubicBezTo>
                    <a:pt x="115" y="241"/>
                    <a:pt x="115" y="241"/>
                    <a:pt x="115" y="241"/>
                  </a:cubicBezTo>
                  <a:cubicBezTo>
                    <a:pt x="116" y="238"/>
                    <a:pt x="116" y="238"/>
                    <a:pt x="116" y="238"/>
                  </a:cubicBezTo>
                  <a:cubicBezTo>
                    <a:pt x="117" y="233"/>
                    <a:pt x="117" y="233"/>
                    <a:pt x="117" y="233"/>
                  </a:cubicBezTo>
                  <a:cubicBezTo>
                    <a:pt x="121" y="233"/>
                    <a:pt x="121" y="233"/>
                    <a:pt x="121" y="233"/>
                  </a:cubicBezTo>
                  <a:cubicBezTo>
                    <a:pt x="124" y="236"/>
                    <a:pt x="124" y="236"/>
                    <a:pt x="124" y="236"/>
                  </a:cubicBezTo>
                  <a:cubicBezTo>
                    <a:pt x="126" y="239"/>
                    <a:pt x="126" y="239"/>
                    <a:pt x="126" y="239"/>
                  </a:cubicBezTo>
                  <a:cubicBezTo>
                    <a:pt x="127" y="243"/>
                    <a:pt x="127" y="243"/>
                    <a:pt x="127" y="243"/>
                  </a:cubicBezTo>
                  <a:cubicBezTo>
                    <a:pt x="127" y="244"/>
                    <a:pt x="127" y="244"/>
                    <a:pt x="127" y="244"/>
                  </a:cubicBezTo>
                  <a:cubicBezTo>
                    <a:pt x="129" y="246"/>
                    <a:pt x="129" y="246"/>
                    <a:pt x="129" y="246"/>
                  </a:cubicBezTo>
                  <a:cubicBezTo>
                    <a:pt x="131" y="248"/>
                    <a:pt x="131" y="248"/>
                    <a:pt x="131" y="248"/>
                  </a:cubicBezTo>
                  <a:cubicBezTo>
                    <a:pt x="136" y="221"/>
                    <a:pt x="136" y="221"/>
                    <a:pt x="136" y="221"/>
                  </a:cubicBezTo>
                  <a:cubicBezTo>
                    <a:pt x="372" y="252"/>
                    <a:pt x="372" y="252"/>
                    <a:pt x="372" y="252"/>
                  </a:cubicBezTo>
                  <a:cubicBezTo>
                    <a:pt x="373" y="252"/>
                    <a:pt x="373" y="252"/>
                    <a:pt x="373" y="252"/>
                  </a:cubicBezTo>
                  <a:cubicBezTo>
                    <a:pt x="377" y="207"/>
                    <a:pt x="377" y="207"/>
                    <a:pt x="377" y="207"/>
                  </a:cubicBezTo>
                  <a:lnTo>
                    <a:pt x="391" y="60"/>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62" name="Freeform 22"/>
            <p:cNvSpPr>
              <a:spLocks/>
            </p:cNvSpPr>
            <p:nvPr/>
          </p:nvSpPr>
          <p:spPr bwMode="auto">
            <a:xfrm>
              <a:off x="7897045" y="1787053"/>
              <a:ext cx="197314" cy="315365"/>
            </a:xfrm>
            <a:custGeom>
              <a:avLst/>
              <a:gdLst>
                <a:gd name="T0" fmla="*/ 34 w 117"/>
                <a:gd name="T1" fmla="*/ 182 h 187"/>
                <a:gd name="T2" fmla="*/ 34 w 117"/>
                <a:gd name="T3" fmla="*/ 176 h 187"/>
                <a:gd name="T4" fmla="*/ 37 w 117"/>
                <a:gd name="T5" fmla="*/ 171 h 187"/>
                <a:gd name="T6" fmla="*/ 40 w 117"/>
                <a:gd name="T7" fmla="*/ 166 h 187"/>
                <a:gd name="T8" fmla="*/ 44 w 117"/>
                <a:gd name="T9" fmla="*/ 161 h 187"/>
                <a:gd name="T10" fmla="*/ 40 w 117"/>
                <a:gd name="T11" fmla="*/ 159 h 187"/>
                <a:gd name="T12" fmla="*/ 42 w 117"/>
                <a:gd name="T13" fmla="*/ 155 h 187"/>
                <a:gd name="T14" fmla="*/ 45 w 117"/>
                <a:gd name="T15" fmla="*/ 155 h 187"/>
                <a:gd name="T16" fmla="*/ 48 w 117"/>
                <a:gd name="T17" fmla="*/ 150 h 187"/>
                <a:gd name="T18" fmla="*/ 52 w 117"/>
                <a:gd name="T19" fmla="*/ 153 h 187"/>
                <a:gd name="T20" fmla="*/ 51 w 117"/>
                <a:gd name="T21" fmla="*/ 149 h 187"/>
                <a:gd name="T22" fmla="*/ 56 w 117"/>
                <a:gd name="T23" fmla="*/ 148 h 187"/>
                <a:gd name="T24" fmla="*/ 59 w 117"/>
                <a:gd name="T25" fmla="*/ 139 h 187"/>
                <a:gd name="T26" fmla="*/ 67 w 117"/>
                <a:gd name="T27" fmla="*/ 141 h 187"/>
                <a:gd name="T28" fmla="*/ 68 w 117"/>
                <a:gd name="T29" fmla="*/ 132 h 187"/>
                <a:gd name="T30" fmla="*/ 68 w 117"/>
                <a:gd name="T31" fmla="*/ 123 h 187"/>
                <a:gd name="T32" fmla="*/ 69 w 117"/>
                <a:gd name="T33" fmla="*/ 116 h 187"/>
                <a:gd name="T34" fmla="*/ 79 w 117"/>
                <a:gd name="T35" fmla="*/ 122 h 187"/>
                <a:gd name="T36" fmla="*/ 81 w 117"/>
                <a:gd name="T37" fmla="*/ 115 h 187"/>
                <a:gd name="T38" fmla="*/ 84 w 117"/>
                <a:gd name="T39" fmla="*/ 122 h 187"/>
                <a:gd name="T40" fmla="*/ 88 w 117"/>
                <a:gd name="T41" fmla="*/ 116 h 187"/>
                <a:gd name="T42" fmla="*/ 87 w 117"/>
                <a:gd name="T43" fmla="*/ 111 h 187"/>
                <a:gd name="T44" fmla="*/ 95 w 117"/>
                <a:gd name="T45" fmla="*/ 115 h 187"/>
                <a:gd name="T46" fmla="*/ 97 w 117"/>
                <a:gd name="T47" fmla="*/ 111 h 187"/>
                <a:gd name="T48" fmla="*/ 103 w 117"/>
                <a:gd name="T49" fmla="*/ 105 h 187"/>
                <a:gd name="T50" fmla="*/ 106 w 117"/>
                <a:gd name="T51" fmla="*/ 101 h 187"/>
                <a:gd name="T52" fmla="*/ 114 w 117"/>
                <a:gd name="T53" fmla="*/ 97 h 187"/>
                <a:gd name="T54" fmla="*/ 116 w 117"/>
                <a:gd name="T55" fmla="*/ 88 h 187"/>
                <a:gd name="T56" fmla="*/ 112 w 117"/>
                <a:gd name="T57" fmla="*/ 86 h 187"/>
                <a:gd name="T58" fmla="*/ 112 w 117"/>
                <a:gd name="T59" fmla="*/ 82 h 187"/>
                <a:gd name="T60" fmla="*/ 104 w 117"/>
                <a:gd name="T61" fmla="*/ 77 h 187"/>
                <a:gd name="T62" fmla="*/ 101 w 117"/>
                <a:gd name="T63" fmla="*/ 64 h 187"/>
                <a:gd name="T64" fmla="*/ 95 w 117"/>
                <a:gd name="T65" fmla="*/ 63 h 187"/>
                <a:gd name="T66" fmla="*/ 84 w 117"/>
                <a:gd name="T67" fmla="*/ 56 h 187"/>
                <a:gd name="T68" fmla="*/ 77 w 117"/>
                <a:gd name="T69" fmla="*/ 31 h 187"/>
                <a:gd name="T70" fmla="*/ 71 w 117"/>
                <a:gd name="T71" fmla="*/ 11 h 187"/>
                <a:gd name="T72" fmla="*/ 53 w 117"/>
                <a:gd name="T73" fmla="*/ 3 h 187"/>
                <a:gd name="T74" fmla="*/ 42 w 117"/>
                <a:gd name="T75" fmla="*/ 11 h 187"/>
                <a:gd name="T76" fmla="*/ 30 w 117"/>
                <a:gd name="T77" fmla="*/ 5 h 187"/>
                <a:gd name="T78" fmla="*/ 22 w 117"/>
                <a:gd name="T79" fmla="*/ 22 h 187"/>
                <a:gd name="T80" fmla="*/ 13 w 117"/>
                <a:gd name="T81" fmla="*/ 54 h 187"/>
                <a:gd name="T82" fmla="*/ 15 w 117"/>
                <a:gd name="T83" fmla="*/ 71 h 187"/>
                <a:gd name="T84" fmla="*/ 12 w 117"/>
                <a:gd name="T85" fmla="*/ 82 h 187"/>
                <a:gd name="T86" fmla="*/ 7 w 117"/>
                <a:gd name="T87" fmla="*/ 95 h 187"/>
                <a:gd name="T88" fmla="*/ 0 w 117"/>
                <a:gd name="T89" fmla="*/ 10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87">
                  <a:moveTo>
                    <a:pt x="33" y="187"/>
                  </a:moveTo>
                  <a:lnTo>
                    <a:pt x="33" y="185"/>
                  </a:lnTo>
                  <a:lnTo>
                    <a:pt x="34" y="182"/>
                  </a:lnTo>
                  <a:lnTo>
                    <a:pt x="34" y="181"/>
                  </a:lnTo>
                  <a:lnTo>
                    <a:pt x="34" y="178"/>
                  </a:lnTo>
                  <a:lnTo>
                    <a:pt x="34" y="176"/>
                  </a:lnTo>
                  <a:lnTo>
                    <a:pt x="35" y="174"/>
                  </a:lnTo>
                  <a:lnTo>
                    <a:pt x="37" y="174"/>
                  </a:lnTo>
                  <a:lnTo>
                    <a:pt x="37" y="171"/>
                  </a:lnTo>
                  <a:lnTo>
                    <a:pt x="38" y="169"/>
                  </a:lnTo>
                  <a:lnTo>
                    <a:pt x="38" y="166"/>
                  </a:lnTo>
                  <a:lnTo>
                    <a:pt x="40" y="166"/>
                  </a:lnTo>
                  <a:lnTo>
                    <a:pt x="41" y="166"/>
                  </a:lnTo>
                  <a:lnTo>
                    <a:pt x="44" y="166"/>
                  </a:lnTo>
                  <a:lnTo>
                    <a:pt x="44" y="161"/>
                  </a:lnTo>
                  <a:lnTo>
                    <a:pt x="41" y="161"/>
                  </a:lnTo>
                  <a:lnTo>
                    <a:pt x="40" y="161"/>
                  </a:lnTo>
                  <a:lnTo>
                    <a:pt x="40" y="159"/>
                  </a:lnTo>
                  <a:lnTo>
                    <a:pt x="40" y="158"/>
                  </a:lnTo>
                  <a:lnTo>
                    <a:pt x="42" y="156"/>
                  </a:lnTo>
                  <a:lnTo>
                    <a:pt x="42" y="155"/>
                  </a:lnTo>
                  <a:lnTo>
                    <a:pt x="44" y="153"/>
                  </a:lnTo>
                  <a:lnTo>
                    <a:pt x="45" y="154"/>
                  </a:lnTo>
                  <a:lnTo>
                    <a:pt x="45" y="155"/>
                  </a:lnTo>
                  <a:lnTo>
                    <a:pt x="47" y="154"/>
                  </a:lnTo>
                  <a:lnTo>
                    <a:pt x="48" y="153"/>
                  </a:lnTo>
                  <a:lnTo>
                    <a:pt x="48" y="150"/>
                  </a:lnTo>
                  <a:lnTo>
                    <a:pt x="50" y="152"/>
                  </a:lnTo>
                  <a:lnTo>
                    <a:pt x="51" y="153"/>
                  </a:lnTo>
                  <a:lnTo>
                    <a:pt x="52" y="153"/>
                  </a:lnTo>
                  <a:lnTo>
                    <a:pt x="52" y="150"/>
                  </a:lnTo>
                  <a:lnTo>
                    <a:pt x="52" y="149"/>
                  </a:lnTo>
                  <a:lnTo>
                    <a:pt x="51" y="149"/>
                  </a:lnTo>
                  <a:lnTo>
                    <a:pt x="50" y="147"/>
                  </a:lnTo>
                  <a:lnTo>
                    <a:pt x="54" y="147"/>
                  </a:lnTo>
                  <a:lnTo>
                    <a:pt x="56" y="148"/>
                  </a:lnTo>
                  <a:lnTo>
                    <a:pt x="59" y="147"/>
                  </a:lnTo>
                  <a:lnTo>
                    <a:pt x="60" y="144"/>
                  </a:lnTo>
                  <a:lnTo>
                    <a:pt x="59" y="139"/>
                  </a:lnTo>
                  <a:lnTo>
                    <a:pt x="61" y="139"/>
                  </a:lnTo>
                  <a:lnTo>
                    <a:pt x="64" y="142"/>
                  </a:lnTo>
                  <a:lnTo>
                    <a:pt x="67" y="141"/>
                  </a:lnTo>
                  <a:lnTo>
                    <a:pt x="68" y="139"/>
                  </a:lnTo>
                  <a:lnTo>
                    <a:pt x="69" y="135"/>
                  </a:lnTo>
                  <a:lnTo>
                    <a:pt x="68" y="132"/>
                  </a:lnTo>
                  <a:lnTo>
                    <a:pt x="69" y="128"/>
                  </a:lnTo>
                  <a:lnTo>
                    <a:pt x="69" y="126"/>
                  </a:lnTo>
                  <a:lnTo>
                    <a:pt x="68" y="123"/>
                  </a:lnTo>
                  <a:lnTo>
                    <a:pt x="68" y="121"/>
                  </a:lnTo>
                  <a:lnTo>
                    <a:pt x="69" y="118"/>
                  </a:lnTo>
                  <a:lnTo>
                    <a:pt x="69" y="116"/>
                  </a:lnTo>
                  <a:lnTo>
                    <a:pt x="73" y="120"/>
                  </a:lnTo>
                  <a:lnTo>
                    <a:pt x="74" y="122"/>
                  </a:lnTo>
                  <a:lnTo>
                    <a:pt x="79" y="122"/>
                  </a:lnTo>
                  <a:lnTo>
                    <a:pt x="79" y="120"/>
                  </a:lnTo>
                  <a:lnTo>
                    <a:pt x="79" y="116"/>
                  </a:lnTo>
                  <a:lnTo>
                    <a:pt x="81" y="115"/>
                  </a:lnTo>
                  <a:lnTo>
                    <a:pt x="84" y="116"/>
                  </a:lnTo>
                  <a:lnTo>
                    <a:pt x="84" y="118"/>
                  </a:lnTo>
                  <a:lnTo>
                    <a:pt x="84" y="122"/>
                  </a:lnTo>
                  <a:lnTo>
                    <a:pt x="87" y="121"/>
                  </a:lnTo>
                  <a:lnTo>
                    <a:pt x="90" y="118"/>
                  </a:lnTo>
                  <a:lnTo>
                    <a:pt x="88" y="116"/>
                  </a:lnTo>
                  <a:lnTo>
                    <a:pt x="86" y="114"/>
                  </a:lnTo>
                  <a:lnTo>
                    <a:pt x="86" y="112"/>
                  </a:lnTo>
                  <a:lnTo>
                    <a:pt x="87" y="111"/>
                  </a:lnTo>
                  <a:lnTo>
                    <a:pt x="90" y="114"/>
                  </a:lnTo>
                  <a:lnTo>
                    <a:pt x="93" y="116"/>
                  </a:lnTo>
                  <a:lnTo>
                    <a:pt x="95" y="115"/>
                  </a:lnTo>
                  <a:lnTo>
                    <a:pt x="94" y="111"/>
                  </a:lnTo>
                  <a:lnTo>
                    <a:pt x="95" y="111"/>
                  </a:lnTo>
                  <a:lnTo>
                    <a:pt x="97" y="111"/>
                  </a:lnTo>
                  <a:lnTo>
                    <a:pt x="97" y="105"/>
                  </a:lnTo>
                  <a:lnTo>
                    <a:pt x="101" y="105"/>
                  </a:lnTo>
                  <a:lnTo>
                    <a:pt x="103" y="105"/>
                  </a:lnTo>
                  <a:lnTo>
                    <a:pt x="104" y="104"/>
                  </a:lnTo>
                  <a:lnTo>
                    <a:pt x="104" y="101"/>
                  </a:lnTo>
                  <a:lnTo>
                    <a:pt x="106" y="101"/>
                  </a:lnTo>
                  <a:lnTo>
                    <a:pt x="107" y="100"/>
                  </a:lnTo>
                  <a:lnTo>
                    <a:pt x="110" y="97"/>
                  </a:lnTo>
                  <a:lnTo>
                    <a:pt x="114" y="97"/>
                  </a:lnTo>
                  <a:lnTo>
                    <a:pt x="116" y="95"/>
                  </a:lnTo>
                  <a:lnTo>
                    <a:pt x="117" y="89"/>
                  </a:lnTo>
                  <a:lnTo>
                    <a:pt x="116" y="88"/>
                  </a:lnTo>
                  <a:lnTo>
                    <a:pt x="115" y="88"/>
                  </a:lnTo>
                  <a:lnTo>
                    <a:pt x="113" y="88"/>
                  </a:lnTo>
                  <a:lnTo>
                    <a:pt x="112" y="86"/>
                  </a:lnTo>
                  <a:lnTo>
                    <a:pt x="114" y="84"/>
                  </a:lnTo>
                  <a:lnTo>
                    <a:pt x="114" y="83"/>
                  </a:lnTo>
                  <a:lnTo>
                    <a:pt x="112" y="82"/>
                  </a:lnTo>
                  <a:lnTo>
                    <a:pt x="110" y="77"/>
                  </a:lnTo>
                  <a:lnTo>
                    <a:pt x="106" y="77"/>
                  </a:lnTo>
                  <a:lnTo>
                    <a:pt x="104" y="77"/>
                  </a:lnTo>
                  <a:lnTo>
                    <a:pt x="102" y="73"/>
                  </a:lnTo>
                  <a:lnTo>
                    <a:pt x="101" y="68"/>
                  </a:lnTo>
                  <a:lnTo>
                    <a:pt x="101" y="64"/>
                  </a:lnTo>
                  <a:lnTo>
                    <a:pt x="100" y="61"/>
                  </a:lnTo>
                  <a:lnTo>
                    <a:pt x="97" y="62"/>
                  </a:lnTo>
                  <a:lnTo>
                    <a:pt x="95" y="63"/>
                  </a:lnTo>
                  <a:lnTo>
                    <a:pt x="91" y="63"/>
                  </a:lnTo>
                  <a:lnTo>
                    <a:pt x="87" y="61"/>
                  </a:lnTo>
                  <a:lnTo>
                    <a:pt x="84" y="56"/>
                  </a:lnTo>
                  <a:lnTo>
                    <a:pt x="83" y="49"/>
                  </a:lnTo>
                  <a:lnTo>
                    <a:pt x="79" y="40"/>
                  </a:lnTo>
                  <a:lnTo>
                    <a:pt x="77" y="31"/>
                  </a:lnTo>
                  <a:lnTo>
                    <a:pt x="75" y="26"/>
                  </a:lnTo>
                  <a:lnTo>
                    <a:pt x="73" y="18"/>
                  </a:lnTo>
                  <a:lnTo>
                    <a:pt x="71" y="11"/>
                  </a:lnTo>
                  <a:lnTo>
                    <a:pt x="69" y="8"/>
                  </a:lnTo>
                  <a:lnTo>
                    <a:pt x="56" y="0"/>
                  </a:lnTo>
                  <a:lnTo>
                    <a:pt x="53" y="3"/>
                  </a:lnTo>
                  <a:lnTo>
                    <a:pt x="50" y="7"/>
                  </a:lnTo>
                  <a:lnTo>
                    <a:pt x="45" y="11"/>
                  </a:lnTo>
                  <a:lnTo>
                    <a:pt x="42" y="11"/>
                  </a:lnTo>
                  <a:lnTo>
                    <a:pt x="39" y="9"/>
                  </a:lnTo>
                  <a:lnTo>
                    <a:pt x="34" y="6"/>
                  </a:lnTo>
                  <a:lnTo>
                    <a:pt x="30" y="5"/>
                  </a:lnTo>
                  <a:lnTo>
                    <a:pt x="29" y="5"/>
                  </a:lnTo>
                  <a:lnTo>
                    <a:pt x="27" y="7"/>
                  </a:lnTo>
                  <a:lnTo>
                    <a:pt x="22" y="22"/>
                  </a:lnTo>
                  <a:lnTo>
                    <a:pt x="20" y="33"/>
                  </a:lnTo>
                  <a:lnTo>
                    <a:pt x="15" y="45"/>
                  </a:lnTo>
                  <a:lnTo>
                    <a:pt x="13" y="54"/>
                  </a:lnTo>
                  <a:lnTo>
                    <a:pt x="12" y="64"/>
                  </a:lnTo>
                  <a:lnTo>
                    <a:pt x="13" y="69"/>
                  </a:lnTo>
                  <a:lnTo>
                    <a:pt x="15" y="71"/>
                  </a:lnTo>
                  <a:lnTo>
                    <a:pt x="14" y="73"/>
                  </a:lnTo>
                  <a:lnTo>
                    <a:pt x="12" y="76"/>
                  </a:lnTo>
                  <a:lnTo>
                    <a:pt x="12" y="82"/>
                  </a:lnTo>
                  <a:lnTo>
                    <a:pt x="10" y="87"/>
                  </a:lnTo>
                  <a:lnTo>
                    <a:pt x="10" y="94"/>
                  </a:lnTo>
                  <a:lnTo>
                    <a:pt x="7" y="95"/>
                  </a:lnTo>
                  <a:lnTo>
                    <a:pt x="7" y="100"/>
                  </a:lnTo>
                  <a:lnTo>
                    <a:pt x="1" y="100"/>
                  </a:lnTo>
                  <a:lnTo>
                    <a:pt x="0" y="103"/>
                  </a:lnTo>
                  <a:lnTo>
                    <a:pt x="23" y="178"/>
                  </a:lnTo>
                  <a:lnTo>
                    <a:pt x="33" y="187"/>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63" name="Freeform 23"/>
            <p:cNvSpPr>
              <a:spLocks/>
            </p:cNvSpPr>
            <p:nvPr/>
          </p:nvSpPr>
          <p:spPr bwMode="auto">
            <a:xfrm>
              <a:off x="7517596" y="2002918"/>
              <a:ext cx="408119" cy="300187"/>
            </a:xfrm>
            <a:custGeom>
              <a:avLst/>
              <a:gdLst>
                <a:gd name="T0" fmla="*/ 10 w 242"/>
                <a:gd name="T1" fmla="*/ 136 h 178"/>
                <a:gd name="T2" fmla="*/ 16 w 242"/>
                <a:gd name="T3" fmla="*/ 129 h 178"/>
                <a:gd name="T4" fmla="*/ 22 w 242"/>
                <a:gd name="T5" fmla="*/ 124 h 178"/>
                <a:gd name="T6" fmla="*/ 22 w 242"/>
                <a:gd name="T7" fmla="*/ 119 h 178"/>
                <a:gd name="T8" fmla="*/ 14 w 242"/>
                <a:gd name="T9" fmla="*/ 102 h 178"/>
                <a:gd name="T10" fmla="*/ 31 w 242"/>
                <a:gd name="T11" fmla="*/ 96 h 178"/>
                <a:gd name="T12" fmla="*/ 47 w 242"/>
                <a:gd name="T13" fmla="*/ 96 h 178"/>
                <a:gd name="T14" fmla="*/ 56 w 242"/>
                <a:gd name="T15" fmla="*/ 96 h 178"/>
                <a:gd name="T16" fmla="*/ 67 w 242"/>
                <a:gd name="T17" fmla="*/ 93 h 178"/>
                <a:gd name="T18" fmla="*/ 83 w 242"/>
                <a:gd name="T19" fmla="*/ 83 h 178"/>
                <a:gd name="T20" fmla="*/ 93 w 242"/>
                <a:gd name="T21" fmla="*/ 77 h 178"/>
                <a:gd name="T22" fmla="*/ 93 w 242"/>
                <a:gd name="T23" fmla="*/ 71 h 178"/>
                <a:gd name="T24" fmla="*/ 93 w 242"/>
                <a:gd name="T25" fmla="*/ 63 h 178"/>
                <a:gd name="T26" fmla="*/ 89 w 242"/>
                <a:gd name="T27" fmla="*/ 61 h 178"/>
                <a:gd name="T28" fmla="*/ 85 w 242"/>
                <a:gd name="T29" fmla="*/ 55 h 178"/>
                <a:gd name="T30" fmla="*/ 98 w 242"/>
                <a:gd name="T31" fmla="*/ 44 h 178"/>
                <a:gd name="T32" fmla="*/ 102 w 242"/>
                <a:gd name="T33" fmla="*/ 33 h 178"/>
                <a:gd name="T34" fmla="*/ 116 w 242"/>
                <a:gd name="T35" fmla="*/ 15 h 178"/>
                <a:gd name="T36" fmla="*/ 130 w 242"/>
                <a:gd name="T37" fmla="*/ 8 h 178"/>
                <a:gd name="T38" fmla="*/ 147 w 242"/>
                <a:gd name="T39" fmla="*/ 2 h 178"/>
                <a:gd name="T40" fmla="*/ 163 w 242"/>
                <a:gd name="T41" fmla="*/ 5 h 178"/>
                <a:gd name="T42" fmla="*/ 165 w 242"/>
                <a:gd name="T43" fmla="*/ 16 h 178"/>
                <a:gd name="T44" fmla="*/ 171 w 242"/>
                <a:gd name="T45" fmla="*/ 24 h 178"/>
                <a:gd name="T46" fmla="*/ 171 w 242"/>
                <a:gd name="T47" fmla="*/ 34 h 178"/>
                <a:gd name="T48" fmla="*/ 174 w 242"/>
                <a:gd name="T49" fmla="*/ 48 h 178"/>
                <a:gd name="T50" fmla="*/ 181 w 242"/>
                <a:gd name="T51" fmla="*/ 59 h 178"/>
                <a:gd name="T52" fmla="*/ 184 w 242"/>
                <a:gd name="T53" fmla="*/ 79 h 178"/>
                <a:gd name="T54" fmla="*/ 188 w 242"/>
                <a:gd name="T55" fmla="*/ 89 h 178"/>
                <a:gd name="T56" fmla="*/ 188 w 242"/>
                <a:gd name="T57" fmla="*/ 120 h 178"/>
                <a:gd name="T58" fmla="*/ 192 w 242"/>
                <a:gd name="T59" fmla="*/ 146 h 178"/>
                <a:gd name="T60" fmla="*/ 192 w 242"/>
                <a:gd name="T61" fmla="*/ 158 h 178"/>
                <a:gd name="T62" fmla="*/ 186 w 242"/>
                <a:gd name="T63" fmla="*/ 171 h 178"/>
                <a:gd name="T64" fmla="*/ 198 w 242"/>
                <a:gd name="T65" fmla="*/ 166 h 178"/>
                <a:gd name="T66" fmla="*/ 206 w 242"/>
                <a:gd name="T67" fmla="*/ 160 h 178"/>
                <a:gd name="T68" fmla="*/ 217 w 242"/>
                <a:gd name="T69" fmla="*/ 158 h 178"/>
                <a:gd name="T70" fmla="*/ 225 w 242"/>
                <a:gd name="T71" fmla="*/ 153 h 178"/>
                <a:gd name="T72" fmla="*/ 225 w 242"/>
                <a:gd name="T73" fmla="*/ 157 h 178"/>
                <a:gd name="T74" fmla="*/ 233 w 242"/>
                <a:gd name="T75" fmla="*/ 151 h 178"/>
                <a:gd name="T76" fmla="*/ 240 w 242"/>
                <a:gd name="T77" fmla="*/ 149 h 178"/>
                <a:gd name="T78" fmla="*/ 233 w 242"/>
                <a:gd name="T79" fmla="*/ 157 h 178"/>
                <a:gd name="T80" fmla="*/ 219 w 242"/>
                <a:gd name="T81" fmla="*/ 166 h 178"/>
                <a:gd name="T82" fmla="*/ 206 w 242"/>
                <a:gd name="T83" fmla="*/ 173 h 178"/>
                <a:gd name="T84" fmla="*/ 189 w 242"/>
                <a:gd name="T85" fmla="*/ 178 h 178"/>
                <a:gd name="T86" fmla="*/ 182 w 242"/>
                <a:gd name="T87" fmla="*/ 171 h 178"/>
                <a:gd name="T88" fmla="*/ 180 w 242"/>
                <a:gd name="T89" fmla="*/ 165 h 178"/>
                <a:gd name="T90" fmla="*/ 155 w 242"/>
                <a:gd name="T91" fmla="*/ 158 h 178"/>
                <a:gd name="T92" fmla="*/ 154 w 242"/>
                <a:gd name="T93" fmla="*/ 151 h 178"/>
                <a:gd name="T94" fmla="*/ 148 w 242"/>
                <a:gd name="T95" fmla="*/ 150 h 178"/>
                <a:gd name="T96" fmla="*/ 140 w 242"/>
                <a:gd name="T97" fmla="*/ 138 h 178"/>
                <a:gd name="T98" fmla="*/ 2 w 242"/>
                <a:gd name="T99"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178">
                  <a:moveTo>
                    <a:pt x="0" y="146"/>
                  </a:moveTo>
                  <a:lnTo>
                    <a:pt x="10" y="136"/>
                  </a:lnTo>
                  <a:lnTo>
                    <a:pt x="12" y="133"/>
                  </a:lnTo>
                  <a:lnTo>
                    <a:pt x="16" y="129"/>
                  </a:lnTo>
                  <a:lnTo>
                    <a:pt x="18" y="127"/>
                  </a:lnTo>
                  <a:lnTo>
                    <a:pt x="22" y="124"/>
                  </a:lnTo>
                  <a:lnTo>
                    <a:pt x="22" y="121"/>
                  </a:lnTo>
                  <a:lnTo>
                    <a:pt x="22" y="119"/>
                  </a:lnTo>
                  <a:lnTo>
                    <a:pt x="17" y="109"/>
                  </a:lnTo>
                  <a:lnTo>
                    <a:pt x="14" y="102"/>
                  </a:lnTo>
                  <a:lnTo>
                    <a:pt x="18" y="99"/>
                  </a:lnTo>
                  <a:lnTo>
                    <a:pt x="31" y="96"/>
                  </a:lnTo>
                  <a:lnTo>
                    <a:pt x="38" y="96"/>
                  </a:lnTo>
                  <a:lnTo>
                    <a:pt x="47" y="96"/>
                  </a:lnTo>
                  <a:lnTo>
                    <a:pt x="53" y="96"/>
                  </a:lnTo>
                  <a:lnTo>
                    <a:pt x="56" y="96"/>
                  </a:lnTo>
                  <a:lnTo>
                    <a:pt x="63" y="93"/>
                  </a:lnTo>
                  <a:lnTo>
                    <a:pt x="67" y="93"/>
                  </a:lnTo>
                  <a:lnTo>
                    <a:pt x="77" y="90"/>
                  </a:lnTo>
                  <a:lnTo>
                    <a:pt x="83" y="83"/>
                  </a:lnTo>
                  <a:lnTo>
                    <a:pt x="89" y="80"/>
                  </a:lnTo>
                  <a:lnTo>
                    <a:pt x="93" y="77"/>
                  </a:lnTo>
                  <a:lnTo>
                    <a:pt x="93" y="75"/>
                  </a:lnTo>
                  <a:lnTo>
                    <a:pt x="93" y="71"/>
                  </a:lnTo>
                  <a:lnTo>
                    <a:pt x="89" y="66"/>
                  </a:lnTo>
                  <a:lnTo>
                    <a:pt x="93" y="63"/>
                  </a:lnTo>
                  <a:lnTo>
                    <a:pt x="94" y="59"/>
                  </a:lnTo>
                  <a:lnTo>
                    <a:pt x="89" y="61"/>
                  </a:lnTo>
                  <a:lnTo>
                    <a:pt x="87" y="59"/>
                  </a:lnTo>
                  <a:lnTo>
                    <a:pt x="85" y="55"/>
                  </a:lnTo>
                  <a:lnTo>
                    <a:pt x="90" y="51"/>
                  </a:lnTo>
                  <a:lnTo>
                    <a:pt x="98" y="44"/>
                  </a:lnTo>
                  <a:lnTo>
                    <a:pt x="101" y="38"/>
                  </a:lnTo>
                  <a:lnTo>
                    <a:pt x="102" y="33"/>
                  </a:lnTo>
                  <a:lnTo>
                    <a:pt x="110" y="23"/>
                  </a:lnTo>
                  <a:lnTo>
                    <a:pt x="116" y="15"/>
                  </a:lnTo>
                  <a:lnTo>
                    <a:pt x="123" y="10"/>
                  </a:lnTo>
                  <a:lnTo>
                    <a:pt x="130" y="8"/>
                  </a:lnTo>
                  <a:lnTo>
                    <a:pt x="141" y="5"/>
                  </a:lnTo>
                  <a:lnTo>
                    <a:pt x="147" y="2"/>
                  </a:lnTo>
                  <a:lnTo>
                    <a:pt x="163" y="0"/>
                  </a:lnTo>
                  <a:lnTo>
                    <a:pt x="163" y="5"/>
                  </a:lnTo>
                  <a:lnTo>
                    <a:pt x="163" y="11"/>
                  </a:lnTo>
                  <a:lnTo>
                    <a:pt x="165" y="16"/>
                  </a:lnTo>
                  <a:lnTo>
                    <a:pt x="168" y="23"/>
                  </a:lnTo>
                  <a:lnTo>
                    <a:pt x="171" y="24"/>
                  </a:lnTo>
                  <a:lnTo>
                    <a:pt x="174" y="32"/>
                  </a:lnTo>
                  <a:lnTo>
                    <a:pt x="171" y="34"/>
                  </a:lnTo>
                  <a:lnTo>
                    <a:pt x="170" y="41"/>
                  </a:lnTo>
                  <a:lnTo>
                    <a:pt x="174" y="48"/>
                  </a:lnTo>
                  <a:lnTo>
                    <a:pt x="177" y="56"/>
                  </a:lnTo>
                  <a:lnTo>
                    <a:pt x="181" y="59"/>
                  </a:lnTo>
                  <a:lnTo>
                    <a:pt x="182" y="70"/>
                  </a:lnTo>
                  <a:lnTo>
                    <a:pt x="184" y="79"/>
                  </a:lnTo>
                  <a:lnTo>
                    <a:pt x="188" y="88"/>
                  </a:lnTo>
                  <a:lnTo>
                    <a:pt x="188" y="89"/>
                  </a:lnTo>
                  <a:lnTo>
                    <a:pt x="188" y="102"/>
                  </a:lnTo>
                  <a:lnTo>
                    <a:pt x="188" y="120"/>
                  </a:lnTo>
                  <a:lnTo>
                    <a:pt x="192" y="139"/>
                  </a:lnTo>
                  <a:lnTo>
                    <a:pt x="192" y="146"/>
                  </a:lnTo>
                  <a:lnTo>
                    <a:pt x="196" y="152"/>
                  </a:lnTo>
                  <a:lnTo>
                    <a:pt x="192" y="158"/>
                  </a:lnTo>
                  <a:lnTo>
                    <a:pt x="193" y="161"/>
                  </a:lnTo>
                  <a:lnTo>
                    <a:pt x="186" y="171"/>
                  </a:lnTo>
                  <a:lnTo>
                    <a:pt x="193" y="168"/>
                  </a:lnTo>
                  <a:lnTo>
                    <a:pt x="198" y="166"/>
                  </a:lnTo>
                  <a:lnTo>
                    <a:pt x="204" y="162"/>
                  </a:lnTo>
                  <a:lnTo>
                    <a:pt x="206" y="160"/>
                  </a:lnTo>
                  <a:lnTo>
                    <a:pt x="212" y="159"/>
                  </a:lnTo>
                  <a:lnTo>
                    <a:pt x="217" y="158"/>
                  </a:lnTo>
                  <a:lnTo>
                    <a:pt x="219" y="156"/>
                  </a:lnTo>
                  <a:lnTo>
                    <a:pt x="225" y="153"/>
                  </a:lnTo>
                  <a:lnTo>
                    <a:pt x="230" y="147"/>
                  </a:lnTo>
                  <a:lnTo>
                    <a:pt x="225" y="157"/>
                  </a:lnTo>
                  <a:lnTo>
                    <a:pt x="230" y="155"/>
                  </a:lnTo>
                  <a:lnTo>
                    <a:pt x="233" y="151"/>
                  </a:lnTo>
                  <a:lnTo>
                    <a:pt x="236" y="150"/>
                  </a:lnTo>
                  <a:lnTo>
                    <a:pt x="240" y="149"/>
                  </a:lnTo>
                  <a:lnTo>
                    <a:pt x="242" y="149"/>
                  </a:lnTo>
                  <a:lnTo>
                    <a:pt x="233" y="157"/>
                  </a:lnTo>
                  <a:lnTo>
                    <a:pt x="225" y="163"/>
                  </a:lnTo>
                  <a:lnTo>
                    <a:pt x="219" y="166"/>
                  </a:lnTo>
                  <a:lnTo>
                    <a:pt x="214" y="171"/>
                  </a:lnTo>
                  <a:lnTo>
                    <a:pt x="206" y="173"/>
                  </a:lnTo>
                  <a:lnTo>
                    <a:pt x="197" y="176"/>
                  </a:lnTo>
                  <a:lnTo>
                    <a:pt x="189" y="178"/>
                  </a:lnTo>
                  <a:lnTo>
                    <a:pt x="184" y="175"/>
                  </a:lnTo>
                  <a:lnTo>
                    <a:pt x="182" y="171"/>
                  </a:lnTo>
                  <a:lnTo>
                    <a:pt x="182" y="167"/>
                  </a:lnTo>
                  <a:lnTo>
                    <a:pt x="180" y="165"/>
                  </a:lnTo>
                  <a:lnTo>
                    <a:pt x="167" y="161"/>
                  </a:lnTo>
                  <a:lnTo>
                    <a:pt x="155" y="158"/>
                  </a:lnTo>
                  <a:lnTo>
                    <a:pt x="157" y="153"/>
                  </a:lnTo>
                  <a:lnTo>
                    <a:pt x="154" y="151"/>
                  </a:lnTo>
                  <a:lnTo>
                    <a:pt x="151" y="151"/>
                  </a:lnTo>
                  <a:lnTo>
                    <a:pt x="148" y="150"/>
                  </a:lnTo>
                  <a:lnTo>
                    <a:pt x="144" y="143"/>
                  </a:lnTo>
                  <a:lnTo>
                    <a:pt x="140" y="138"/>
                  </a:lnTo>
                  <a:lnTo>
                    <a:pt x="132" y="133"/>
                  </a:lnTo>
                  <a:lnTo>
                    <a:pt x="2" y="156"/>
                  </a:lnTo>
                  <a:lnTo>
                    <a:pt x="0" y="146"/>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64" name="Freeform 24"/>
            <p:cNvSpPr>
              <a:spLocks/>
            </p:cNvSpPr>
            <p:nvPr/>
          </p:nvSpPr>
          <p:spPr bwMode="auto">
            <a:xfrm>
              <a:off x="7792486" y="1982680"/>
              <a:ext cx="94441" cy="170331"/>
            </a:xfrm>
            <a:custGeom>
              <a:avLst/>
              <a:gdLst>
                <a:gd name="T0" fmla="*/ 0 w 56"/>
                <a:gd name="T1" fmla="*/ 23 h 101"/>
                <a:gd name="T2" fmla="*/ 2 w 56"/>
                <a:gd name="T3" fmla="*/ 28 h 101"/>
                <a:gd name="T4" fmla="*/ 5 w 56"/>
                <a:gd name="T5" fmla="*/ 35 h 101"/>
                <a:gd name="T6" fmla="*/ 8 w 56"/>
                <a:gd name="T7" fmla="*/ 36 h 101"/>
                <a:gd name="T8" fmla="*/ 11 w 56"/>
                <a:gd name="T9" fmla="*/ 44 h 101"/>
                <a:gd name="T10" fmla="*/ 8 w 56"/>
                <a:gd name="T11" fmla="*/ 46 h 101"/>
                <a:gd name="T12" fmla="*/ 7 w 56"/>
                <a:gd name="T13" fmla="*/ 53 h 101"/>
                <a:gd name="T14" fmla="*/ 11 w 56"/>
                <a:gd name="T15" fmla="*/ 60 h 101"/>
                <a:gd name="T16" fmla="*/ 14 w 56"/>
                <a:gd name="T17" fmla="*/ 68 h 101"/>
                <a:gd name="T18" fmla="*/ 18 w 56"/>
                <a:gd name="T19" fmla="*/ 71 h 101"/>
                <a:gd name="T20" fmla="*/ 19 w 56"/>
                <a:gd name="T21" fmla="*/ 82 h 101"/>
                <a:gd name="T22" fmla="*/ 21 w 56"/>
                <a:gd name="T23" fmla="*/ 91 h 101"/>
                <a:gd name="T24" fmla="*/ 25 w 56"/>
                <a:gd name="T25" fmla="*/ 100 h 101"/>
                <a:gd name="T26" fmla="*/ 25 w 56"/>
                <a:gd name="T27" fmla="*/ 101 h 101"/>
                <a:gd name="T28" fmla="*/ 47 w 56"/>
                <a:gd name="T29" fmla="*/ 98 h 101"/>
                <a:gd name="T30" fmla="*/ 45 w 56"/>
                <a:gd name="T31" fmla="*/ 91 h 101"/>
                <a:gd name="T32" fmla="*/ 46 w 56"/>
                <a:gd name="T33" fmla="*/ 82 h 101"/>
                <a:gd name="T34" fmla="*/ 45 w 56"/>
                <a:gd name="T35" fmla="*/ 71 h 101"/>
                <a:gd name="T36" fmla="*/ 44 w 56"/>
                <a:gd name="T37" fmla="*/ 60 h 101"/>
                <a:gd name="T38" fmla="*/ 47 w 56"/>
                <a:gd name="T39" fmla="*/ 45 h 101"/>
                <a:gd name="T40" fmla="*/ 47 w 56"/>
                <a:gd name="T41" fmla="*/ 32 h 101"/>
                <a:gd name="T42" fmla="*/ 56 w 56"/>
                <a:gd name="T43" fmla="*/ 25 h 101"/>
                <a:gd name="T44" fmla="*/ 56 w 56"/>
                <a:gd name="T45" fmla="*/ 21 h 101"/>
                <a:gd name="T46" fmla="*/ 53 w 56"/>
                <a:gd name="T47" fmla="*/ 17 h 101"/>
                <a:gd name="T48" fmla="*/ 53 w 56"/>
                <a:gd name="T49" fmla="*/ 12 h 101"/>
                <a:gd name="T50" fmla="*/ 53 w 56"/>
                <a:gd name="T51" fmla="*/ 4 h 101"/>
                <a:gd name="T52" fmla="*/ 50 w 56"/>
                <a:gd name="T53" fmla="*/ 0 h 101"/>
                <a:gd name="T54" fmla="*/ 43 w 56"/>
                <a:gd name="T55" fmla="*/ 2 h 101"/>
                <a:gd name="T56" fmla="*/ 36 w 56"/>
                <a:gd name="T57" fmla="*/ 4 h 101"/>
                <a:gd name="T58" fmla="*/ 22 w 56"/>
                <a:gd name="T59" fmla="*/ 6 h 101"/>
                <a:gd name="T60" fmla="*/ 15 w 56"/>
                <a:gd name="T61" fmla="*/ 8 h 101"/>
                <a:gd name="T62" fmla="*/ 5 w 56"/>
                <a:gd name="T63" fmla="*/ 12 h 101"/>
                <a:gd name="T64" fmla="*/ 0 w 56"/>
                <a:gd name="T65" fmla="*/ 12 h 101"/>
                <a:gd name="T66" fmla="*/ 0 w 56"/>
                <a:gd name="T67" fmla="*/ 17 h 101"/>
                <a:gd name="T68" fmla="*/ 0 w 56"/>
                <a:gd name="T69" fmla="*/ 2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101">
                  <a:moveTo>
                    <a:pt x="0" y="23"/>
                  </a:moveTo>
                  <a:lnTo>
                    <a:pt x="2" y="28"/>
                  </a:lnTo>
                  <a:lnTo>
                    <a:pt x="5" y="35"/>
                  </a:lnTo>
                  <a:lnTo>
                    <a:pt x="8" y="36"/>
                  </a:lnTo>
                  <a:lnTo>
                    <a:pt x="11" y="44"/>
                  </a:lnTo>
                  <a:lnTo>
                    <a:pt x="8" y="46"/>
                  </a:lnTo>
                  <a:lnTo>
                    <a:pt x="7" y="53"/>
                  </a:lnTo>
                  <a:lnTo>
                    <a:pt x="11" y="60"/>
                  </a:lnTo>
                  <a:lnTo>
                    <a:pt x="14" y="68"/>
                  </a:lnTo>
                  <a:lnTo>
                    <a:pt x="18" y="71"/>
                  </a:lnTo>
                  <a:lnTo>
                    <a:pt x="19" y="82"/>
                  </a:lnTo>
                  <a:lnTo>
                    <a:pt x="21" y="91"/>
                  </a:lnTo>
                  <a:lnTo>
                    <a:pt x="25" y="100"/>
                  </a:lnTo>
                  <a:lnTo>
                    <a:pt x="25" y="101"/>
                  </a:lnTo>
                  <a:lnTo>
                    <a:pt x="47" y="98"/>
                  </a:lnTo>
                  <a:lnTo>
                    <a:pt x="45" y="91"/>
                  </a:lnTo>
                  <a:lnTo>
                    <a:pt x="46" y="82"/>
                  </a:lnTo>
                  <a:lnTo>
                    <a:pt x="45" y="71"/>
                  </a:lnTo>
                  <a:lnTo>
                    <a:pt x="44" y="60"/>
                  </a:lnTo>
                  <a:lnTo>
                    <a:pt x="47" y="45"/>
                  </a:lnTo>
                  <a:lnTo>
                    <a:pt x="47" y="32"/>
                  </a:lnTo>
                  <a:lnTo>
                    <a:pt x="56" y="25"/>
                  </a:lnTo>
                  <a:lnTo>
                    <a:pt x="56" y="21"/>
                  </a:lnTo>
                  <a:lnTo>
                    <a:pt x="53" y="17"/>
                  </a:lnTo>
                  <a:lnTo>
                    <a:pt x="53" y="12"/>
                  </a:lnTo>
                  <a:lnTo>
                    <a:pt x="53" y="4"/>
                  </a:lnTo>
                  <a:lnTo>
                    <a:pt x="50" y="0"/>
                  </a:lnTo>
                  <a:lnTo>
                    <a:pt x="43" y="2"/>
                  </a:lnTo>
                  <a:lnTo>
                    <a:pt x="36" y="4"/>
                  </a:lnTo>
                  <a:lnTo>
                    <a:pt x="22" y="6"/>
                  </a:lnTo>
                  <a:lnTo>
                    <a:pt x="15" y="8"/>
                  </a:lnTo>
                  <a:lnTo>
                    <a:pt x="5" y="12"/>
                  </a:lnTo>
                  <a:lnTo>
                    <a:pt x="0" y="12"/>
                  </a:lnTo>
                  <a:lnTo>
                    <a:pt x="0" y="17"/>
                  </a:lnTo>
                  <a:lnTo>
                    <a:pt x="0" y="23"/>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65" name="Freeform 25"/>
            <p:cNvSpPr>
              <a:spLocks/>
            </p:cNvSpPr>
            <p:nvPr/>
          </p:nvSpPr>
          <p:spPr bwMode="auto">
            <a:xfrm>
              <a:off x="7866689" y="1960756"/>
              <a:ext cx="84322" cy="187195"/>
            </a:xfrm>
            <a:custGeom>
              <a:avLst/>
              <a:gdLst>
                <a:gd name="T0" fmla="*/ 18 w 50"/>
                <a:gd name="T1" fmla="*/ 0 h 111"/>
                <a:gd name="T2" fmla="*/ 14 w 50"/>
                <a:gd name="T3" fmla="*/ 1 h 111"/>
                <a:gd name="T4" fmla="*/ 9 w 50"/>
                <a:gd name="T5" fmla="*/ 1 h 111"/>
                <a:gd name="T6" fmla="*/ 9 w 50"/>
                <a:gd name="T7" fmla="*/ 6 h 111"/>
                <a:gd name="T8" fmla="*/ 8 w 50"/>
                <a:gd name="T9" fmla="*/ 9 h 111"/>
                <a:gd name="T10" fmla="*/ 6 w 50"/>
                <a:gd name="T11" fmla="*/ 13 h 111"/>
                <a:gd name="T12" fmla="*/ 9 w 50"/>
                <a:gd name="T13" fmla="*/ 17 h 111"/>
                <a:gd name="T14" fmla="*/ 9 w 50"/>
                <a:gd name="T15" fmla="*/ 25 h 111"/>
                <a:gd name="T16" fmla="*/ 9 w 50"/>
                <a:gd name="T17" fmla="*/ 30 h 111"/>
                <a:gd name="T18" fmla="*/ 12 w 50"/>
                <a:gd name="T19" fmla="*/ 34 h 111"/>
                <a:gd name="T20" fmla="*/ 12 w 50"/>
                <a:gd name="T21" fmla="*/ 38 h 111"/>
                <a:gd name="T22" fmla="*/ 3 w 50"/>
                <a:gd name="T23" fmla="*/ 45 h 111"/>
                <a:gd name="T24" fmla="*/ 3 w 50"/>
                <a:gd name="T25" fmla="*/ 58 h 111"/>
                <a:gd name="T26" fmla="*/ 0 w 50"/>
                <a:gd name="T27" fmla="*/ 73 h 111"/>
                <a:gd name="T28" fmla="*/ 1 w 50"/>
                <a:gd name="T29" fmla="*/ 84 h 111"/>
                <a:gd name="T30" fmla="*/ 2 w 50"/>
                <a:gd name="T31" fmla="*/ 95 h 111"/>
                <a:gd name="T32" fmla="*/ 1 w 50"/>
                <a:gd name="T33" fmla="*/ 104 h 111"/>
                <a:gd name="T34" fmla="*/ 3 w 50"/>
                <a:gd name="T35" fmla="*/ 111 h 111"/>
                <a:gd name="T36" fmla="*/ 40 w 50"/>
                <a:gd name="T37" fmla="*/ 102 h 111"/>
                <a:gd name="T38" fmla="*/ 41 w 50"/>
                <a:gd name="T39" fmla="*/ 97 h 111"/>
                <a:gd name="T40" fmla="*/ 49 w 50"/>
                <a:gd name="T41" fmla="*/ 94 h 111"/>
                <a:gd name="T42" fmla="*/ 48 w 50"/>
                <a:gd name="T43" fmla="*/ 91 h 111"/>
                <a:gd name="T44" fmla="*/ 50 w 50"/>
                <a:gd name="T45" fmla="*/ 83 h 111"/>
                <a:gd name="T46" fmla="*/ 50 w 50"/>
                <a:gd name="T47" fmla="*/ 83 h 111"/>
                <a:gd name="T48" fmla="*/ 41 w 50"/>
                <a:gd name="T49" fmla="*/ 75 h 111"/>
                <a:gd name="T50" fmla="*/ 18 w 50"/>
                <a:gd name="T5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111">
                  <a:moveTo>
                    <a:pt x="18" y="0"/>
                  </a:moveTo>
                  <a:lnTo>
                    <a:pt x="14" y="1"/>
                  </a:lnTo>
                  <a:lnTo>
                    <a:pt x="9" y="1"/>
                  </a:lnTo>
                  <a:lnTo>
                    <a:pt x="9" y="6"/>
                  </a:lnTo>
                  <a:lnTo>
                    <a:pt x="8" y="9"/>
                  </a:lnTo>
                  <a:lnTo>
                    <a:pt x="6" y="13"/>
                  </a:lnTo>
                  <a:lnTo>
                    <a:pt x="9" y="17"/>
                  </a:lnTo>
                  <a:lnTo>
                    <a:pt x="9" y="25"/>
                  </a:lnTo>
                  <a:lnTo>
                    <a:pt x="9" y="30"/>
                  </a:lnTo>
                  <a:lnTo>
                    <a:pt x="12" y="34"/>
                  </a:lnTo>
                  <a:lnTo>
                    <a:pt x="12" y="38"/>
                  </a:lnTo>
                  <a:lnTo>
                    <a:pt x="3" y="45"/>
                  </a:lnTo>
                  <a:lnTo>
                    <a:pt x="3" y="58"/>
                  </a:lnTo>
                  <a:lnTo>
                    <a:pt x="0" y="73"/>
                  </a:lnTo>
                  <a:lnTo>
                    <a:pt x="1" y="84"/>
                  </a:lnTo>
                  <a:lnTo>
                    <a:pt x="2" y="95"/>
                  </a:lnTo>
                  <a:lnTo>
                    <a:pt x="1" y="104"/>
                  </a:lnTo>
                  <a:lnTo>
                    <a:pt x="3" y="111"/>
                  </a:lnTo>
                  <a:lnTo>
                    <a:pt x="40" y="102"/>
                  </a:lnTo>
                  <a:lnTo>
                    <a:pt x="41" y="97"/>
                  </a:lnTo>
                  <a:lnTo>
                    <a:pt x="49" y="94"/>
                  </a:lnTo>
                  <a:lnTo>
                    <a:pt x="48" y="91"/>
                  </a:lnTo>
                  <a:lnTo>
                    <a:pt x="50" y="83"/>
                  </a:lnTo>
                  <a:lnTo>
                    <a:pt x="50" y="83"/>
                  </a:lnTo>
                  <a:lnTo>
                    <a:pt x="41" y="75"/>
                  </a:lnTo>
                  <a:lnTo>
                    <a:pt x="18" y="0"/>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66" name="Freeform 26"/>
            <p:cNvSpPr>
              <a:spLocks/>
            </p:cNvSpPr>
            <p:nvPr/>
          </p:nvSpPr>
          <p:spPr bwMode="auto">
            <a:xfrm>
              <a:off x="7834648" y="2188426"/>
              <a:ext cx="94441" cy="86009"/>
            </a:xfrm>
            <a:custGeom>
              <a:avLst/>
              <a:gdLst>
                <a:gd name="T0" fmla="*/ 4 w 56"/>
                <a:gd name="T1" fmla="*/ 29 h 51"/>
                <a:gd name="T2" fmla="*/ 4 w 56"/>
                <a:gd name="T3" fmla="*/ 36 h 51"/>
                <a:gd name="T4" fmla="*/ 8 w 56"/>
                <a:gd name="T5" fmla="*/ 42 h 51"/>
                <a:gd name="T6" fmla="*/ 4 w 56"/>
                <a:gd name="T7" fmla="*/ 48 h 51"/>
                <a:gd name="T8" fmla="*/ 5 w 56"/>
                <a:gd name="T9" fmla="*/ 51 h 51"/>
                <a:gd name="T10" fmla="*/ 9 w 56"/>
                <a:gd name="T11" fmla="*/ 50 h 51"/>
                <a:gd name="T12" fmla="*/ 13 w 56"/>
                <a:gd name="T13" fmla="*/ 45 h 51"/>
                <a:gd name="T14" fmla="*/ 15 w 56"/>
                <a:gd name="T15" fmla="*/ 44 h 51"/>
                <a:gd name="T16" fmla="*/ 20 w 56"/>
                <a:gd name="T17" fmla="*/ 39 h 51"/>
                <a:gd name="T18" fmla="*/ 25 w 56"/>
                <a:gd name="T19" fmla="*/ 36 h 51"/>
                <a:gd name="T20" fmla="*/ 33 w 56"/>
                <a:gd name="T21" fmla="*/ 36 h 51"/>
                <a:gd name="T22" fmla="*/ 37 w 56"/>
                <a:gd name="T23" fmla="*/ 34 h 51"/>
                <a:gd name="T24" fmla="*/ 39 w 56"/>
                <a:gd name="T25" fmla="*/ 32 h 51"/>
                <a:gd name="T26" fmla="*/ 44 w 56"/>
                <a:gd name="T27" fmla="*/ 30 h 51"/>
                <a:gd name="T28" fmla="*/ 49 w 56"/>
                <a:gd name="T29" fmla="*/ 28 h 51"/>
                <a:gd name="T30" fmla="*/ 55 w 56"/>
                <a:gd name="T31" fmla="*/ 28 h 51"/>
                <a:gd name="T32" fmla="*/ 56 w 56"/>
                <a:gd name="T33" fmla="*/ 26 h 51"/>
                <a:gd name="T34" fmla="*/ 50 w 56"/>
                <a:gd name="T35" fmla="*/ 0 h 51"/>
                <a:gd name="T36" fmla="*/ 24 w 56"/>
                <a:gd name="T37" fmla="*/ 5 h 51"/>
                <a:gd name="T38" fmla="*/ 0 w 56"/>
                <a:gd name="T39" fmla="*/ 9 h 51"/>
                <a:gd name="T40" fmla="*/ 0 w 56"/>
                <a:gd name="T41" fmla="*/ 10 h 51"/>
                <a:gd name="T42" fmla="*/ 4 w 56"/>
                <a:gd name="T43"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1">
                  <a:moveTo>
                    <a:pt x="4" y="29"/>
                  </a:moveTo>
                  <a:lnTo>
                    <a:pt x="4" y="36"/>
                  </a:lnTo>
                  <a:lnTo>
                    <a:pt x="8" y="42"/>
                  </a:lnTo>
                  <a:lnTo>
                    <a:pt x="4" y="48"/>
                  </a:lnTo>
                  <a:lnTo>
                    <a:pt x="5" y="51"/>
                  </a:lnTo>
                  <a:lnTo>
                    <a:pt x="9" y="50"/>
                  </a:lnTo>
                  <a:lnTo>
                    <a:pt x="13" y="45"/>
                  </a:lnTo>
                  <a:lnTo>
                    <a:pt x="15" y="44"/>
                  </a:lnTo>
                  <a:lnTo>
                    <a:pt x="20" y="39"/>
                  </a:lnTo>
                  <a:lnTo>
                    <a:pt x="25" y="36"/>
                  </a:lnTo>
                  <a:lnTo>
                    <a:pt x="33" y="36"/>
                  </a:lnTo>
                  <a:lnTo>
                    <a:pt x="37" y="34"/>
                  </a:lnTo>
                  <a:lnTo>
                    <a:pt x="39" y="32"/>
                  </a:lnTo>
                  <a:lnTo>
                    <a:pt x="44" y="30"/>
                  </a:lnTo>
                  <a:lnTo>
                    <a:pt x="49" y="28"/>
                  </a:lnTo>
                  <a:lnTo>
                    <a:pt x="55" y="28"/>
                  </a:lnTo>
                  <a:lnTo>
                    <a:pt x="56" y="26"/>
                  </a:lnTo>
                  <a:lnTo>
                    <a:pt x="50" y="0"/>
                  </a:lnTo>
                  <a:lnTo>
                    <a:pt x="24" y="5"/>
                  </a:lnTo>
                  <a:lnTo>
                    <a:pt x="0" y="9"/>
                  </a:lnTo>
                  <a:lnTo>
                    <a:pt x="0" y="10"/>
                  </a:lnTo>
                  <a:lnTo>
                    <a:pt x="4" y="29"/>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67" name="Freeform 27"/>
            <p:cNvSpPr>
              <a:spLocks/>
            </p:cNvSpPr>
            <p:nvPr/>
          </p:nvSpPr>
          <p:spPr bwMode="auto">
            <a:xfrm>
              <a:off x="7918970" y="2179993"/>
              <a:ext cx="40475" cy="52280"/>
            </a:xfrm>
            <a:custGeom>
              <a:avLst/>
              <a:gdLst>
                <a:gd name="T0" fmla="*/ 23 w 24"/>
                <a:gd name="T1" fmla="*/ 15 h 31"/>
                <a:gd name="T2" fmla="*/ 21 w 24"/>
                <a:gd name="T3" fmla="*/ 13 h 31"/>
                <a:gd name="T4" fmla="*/ 21 w 24"/>
                <a:gd name="T5" fmla="*/ 12 h 31"/>
                <a:gd name="T6" fmla="*/ 18 w 24"/>
                <a:gd name="T7" fmla="*/ 11 h 31"/>
                <a:gd name="T8" fmla="*/ 16 w 24"/>
                <a:gd name="T9" fmla="*/ 10 h 31"/>
                <a:gd name="T10" fmla="*/ 16 w 24"/>
                <a:gd name="T11" fmla="*/ 7 h 31"/>
                <a:gd name="T12" fmla="*/ 13 w 24"/>
                <a:gd name="T13" fmla="*/ 5 h 31"/>
                <a:gd name="T14" fmla="*/ 10 w 24"/>
                <a:gd name="T15" fmla="*/ 0 h 31"/>
                <a:gd name="T16" fmla="*/ 0 w 24"/>
                <a:gd name="T17" fmla="*/ 5 h 31"/>
                <a:gd name="T18" fmla="*/ 6 w 24"/>
                <a:gd name="T19" fmla="*/ 31 h 31"/>
                <a:gd name="T20" fmla="*/ 8 w 24"/>
                <a:gd name="T21" fmla="*/ 29 h 31"/>
                <a:gd name="T22" fmla="*/ 10 w 24"/>
                <a:gd name="T23" fmla="*/ 28 h 31"/>
                <a:gd name="T24" fmla="*/ 14 w 24"/>
                <a:gd name="T25" fmla="*/ 26 h 31"/>
                <a:gd name="T26" fmla="*/ 14 w 24"/>
                <a:gd name="T27" fmla="*/ 23 h 31"/>
                <a:gd name="T28" fmla="*/ 14 w 24"/>
                <a:gd name="T29" fmla="*/ 22 h 31"/>
                <a:gd name="T30" fmla="*/ 14 w 24"/>
                <a:gd name="T31" fmla="*/ 20 h 31"/>
                <a:gd name="T32" fmla="*/ 14 w 24"/>
                <a:gd name="T33" fmla="*/ 17 h 31"/>
                <a:gd name="T34" fmla="*/ 14 w 24"/>
                <a:gd name="T35" fmla="*/ 15 h 31"/>
                <a:gd name="T36" fmla="*/ 14 w 24"/>
                <a:gd name="T37" fmla="*/ 14 h 31"/>
                <a:gd name="T38" fmla="*/ 15 w 24"/>
                <a:gd name="T39" fmla="*/ 13 h 31"/>
                <a:gd name="T40" fmla="*/ 16 w 24"/>
                <a:gd name="T41" fmla="*/ 13 h 31"/>
                <a:gd name="T42" fmla="*/ 19 w 24"/>
                <a:gd name="T43" fmla="*/ 14 h 31"/>
                <a:gd name="T44" fmla="*/ 19 w 24"/>
                <a:gd name="T45" fmla="*/ 16 h 31"/>
                <a:gd name="T46" fmla="*/ 21 w 24"/>
                <a:gd name="T47" fmla="*/ 20 h 31"/>
                <a:gd name="T48" fmla="*/ 21 w 24"/>
                <a:gd name="T49" fmla="*/ 21 h 31"/>
                <a:gd name="T50" fmla="*/ 22 w 24"/>
                <a:gd name="T51" fmla="*/ 22 h 31"/>
                <a:gd name="T52" fmla="*/ 24 w 24"/>
                <a:gd name="T53" fmla="*/ 21 h 31"/>
                <a:gd name="T54" fmla="*/ 24 w 24"/>
                <a:gd name="T55" fmla="*/ 20 h 31"/>
                <a:gd name="T56" fmla="*/ 24 w 24"/>
                <a:gd name="T57" fmla="*/ 19 h 31"/>
                <a:gd name="T58" fmla="*/ 23 w 24"/>
                <a:gd name="T5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31">
                  <a:moveTo>
                    <a:pt x="23" y="15"/>
                  </a:moveTo>
                  <a:lnTo>
                    <a:pt x="21" y="13"/>
                  </a:lnTo>
                  <a:lnTo>
                    <a:pt x="21" y="12"/>
                  </a:lnTo>
                  <a:lnTo>
                    <a:pt x="18" y="11"/>
                  </a:lnTo>
                  <a:lnTo>
                    <a:pt x="16" y="10"/>
                  </a:lnTo>
                  <a:lnTo>
                    <a:pt x="16" y="7"/>
                  </a:lnTo>
                  <a:lnTo>
                    <a:pt x="13" y="5"/>
                  </a:lnTo>
                  <a:lnTo>
                    <a:pt x="10" y="0"/>
                  </a:lnTo>
                  <a:lnTo>
                    <a:pt x="0" y="5"/>
                  </a:lnTo>
                  <a:lnTo>
                    <a:pt x="6" y="31"/>
                  </a:lnTo>
                  <a:lnTo>
                    <a:pt x="8" y="29"/>
                  </a:lnTo>
                  <a:lnTo>
                    <a:pt x="10" y="28"/>
                  </a:lnTo>
                  <a:lnTo>
                    <a:pt x="14" y="26"/>
                  </a:lnTo>
                  <a:lnTo>
                    <a:pt x="14" y="23"/>
                  </a:lnTo>
                  <a:lnTo>
                    <a:pt x="14" y="22"/>
                  </a:lnTo>
                  <a:lnTo>
                    <a:pt x="14" y="20"/>
                  </a:lnTo>
                  <a:lnTo>
                    <a:pt x="14" y="17"/>
                  </a:lnTo>
                  <a:lnTo>
                    <a:pt x="14" y="15"/>
                  </a:lnTo>
                  <a:lnTo>
                    <a:pt x="14" y="14"/>
                  </a:lnTo>
                  <a:lnTo>
                    <a:pt x="15" y="13"/>
                  </a:lnTo>
                  <a:lnTo>
                    <a:pt x="16" y="13"/>
                  </a:lnTo>
                  <a:lnTo>
                    <a:pt x="19" y="14"/>
                  </a:lnTo>
                  <a:lnTo>
                    <a:pt x="19" y="16"/>
                  </a:lnTo>
                  <a:lnTo>
                    <a:pt x="21" y="20"/>
                  </a:lnTo>
                  <a:lnTo>
                    <a:pt x="21" y="21"/>
                  </a:lnTo>
                  <a:lnTo>
                    <a:pt x="22" y="22"/>
                  </a:lnTo>
                  <a:lnTo>
                    <a:pt x="24" y="21"/>
                  </a:lnTo>
                  <a:lnTo>
                    <a:pt x="24" y="20"/>
                  </a:lnTo>
                  <a:lnTo>
                    <a:pt x="24" y="19"/>
                  </a:lnTo>
                  <a:lnTo>
                    <a:pt x="23" y="15"/>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68" name="Freeform 28"/>
            <p:cNvSpPr>
              <a:spLocks/>
            </p:cNvSpPr>
            <p:nvPr/>
          </p:nvSpPr>
          <p:spPr bwMode="auto">
            <a:xfrm>
              <a:off x="7834648" y="2119281"/>
              <a:ext cx="183822" cy="92755"/>
            </a:xfrm>
            <a:custGeom>
              <a:avLst/>
              <a:gdLst>
                <a:gd name="T0" fmla="*/ 105 w 109"/>
                <a:gd name="T1" fmla="*/ 32 h 55"/>
                <a:gd name="T2" fmla="*/ 101 w 109"/>
                <a:gd name="T3" fmla="*/ 29 h 55"/>
                <a:gd name="T4" fmla="*/ 97 w 109"/>
                <a:gd name="T5" fmla="*/ 25 h 55"/>
                <a:gd name="T6" fmla="*/ 97 w 109"/>
                <a:gd name="T7" fmla="*/ 29 h 55"/>
                <a:gd name="T8" fmla="*/ 102 w 109"/>
                <a:gd name="T9" fmla="*/ 35 h 55"/>
                <a:gd name="T10" fmla="*/ 95 w 109"/>
                <a:gd name="T11" fmla="*/ 36 h 55"/>
                <a:gd name="T12" fmla="*/ 88 w 109"/>
                <a:gd name="T13" fmla="*/ 37 h 55"/>
                <a:gd name="T14" fmla="*/ 85 w 109"/>
                <a:gd name="T15" fmla="*/ 35 h 55"/>
                <a:gd name="T16" fmla="*/ 81 w 109"/>
                <a:gd name="T17" fmla="*/ 32 h 55"/>
                <a:gd name="T18" fmla="*/ 81 w 109"/>
                <a:gd name="T19" fmla="*/ 27 h 55"/>
                <a:gd name="T20" fmla="*/ 73 w 109"/>
                <a:gd name="T21" fmla="*/ 22 h 55"/>
                <a:gd name="T22" fmla="*/ 69 w 109"/>
                <a:gd name="T23" fmla="*/ 22 h 55"/>
                <a:gd name="T24" fmla="*/ 68 w 109"/>
                <a:gd name="T25" fmla="*/ 16 h 55"/>
                <a:gd name="T26" fmla="*/ 71 w 109"/>
                <a:gd name="T27" fmla="*/ 13 h 55"/>
                <a:gd name="T28" fmla="*/ 77 w 109"/>
                <a:gd name="T29" fmla="*/ 9 h 55"/>
                <a:gd name="T30" fmla="*/ 76 w 109"/>
                <a:gd name="T31" fmla="*/ 6 h 55"/>
                <a:gd name="T32" fmla="*/ 71 w 109"/>
                <a:gd name="T33" fmla="*/ 6 h 55"/>
                <a:gd name="T34" fmla="*/ 68 w 109"/>
                <a:gd name="T35" fmla="*/ 0 h 55"/>
                <a:gd name="T36" fmla="*/ 59 w 109"/>
                <a:gd name="T37" fmla="*/ 8 h 55"/>
                <a:gd name="T38" fmla="*/ 0 w 109"/>
                <a:gd name="T39" fmla="*/ 20 h 55"/>
                <a:gd name="T40" fmla="*/ 0 w 109"/>
                <a:gd name="T41" fmla="*/ 50 h 55"/>
                <a:gd name="T42" fmla="*/ 50 w 109"/>
                <a:gd name="T43" fmla="*/ 41 h 55"/>
                <a:gd name="T44" fmla="*/ 63 w 109"/>
                <a:gd name="T45" fmla="*/ 41 h 55"/>
                <a:gd name="T46" fmla="*/ 66 w 109"/>
                <a:gd name="T47" fmla="*/ 46 h 55"/>
                <a:gd name="T48" fmla="*/ 71 w 109"/>
                <a:gd name="T49" fmla="*/ 48 h 55"/>
                <a:gd name="T50" fmla="*/ 73 w 109"/>
                <a:gd name="T51" fmla="*/ 51 h 55"/>
                <a:gd name="T52" fmla="*/ 74 w 109"/>
                <a:gd name="T53" fmla="*/ 55 h 55"/>
                <a:gd name="T54" fmla="*/ 77 w 109"/>
                <a:gd name="T55" fmla="*/ 55 h 55"/>
                <a:gd name="T56" fmla="*/ 79 w 109"/>
                <a:gd name="T57" fmla="*/ 49 h 55"/>
                <a:gd name="T58" fmla="*/ 82 w 109"/>
                <a:gd name="T59" fmla="*/ 45 h 55"/>
                <a:gd name="T60" fmla="*/ 86 w 109"/>
                <a:gd name="T61" fmla="*/ 46 h 55"/>
                <a:gd name="T62" fmla="*/ 87 w 109"/>
                <a:gd name="T63" fmla="*/ 51 h 55"/>
                <a:gd name="T64" fmla="*/ 92 w 109"/>
                <a:gd name="T65" fmla="*/ 47 h 55"/>
                <a:gd name="T66" fmla="*/ 94 w 109"/>
                <a:gd name="T67" fmla="*/ 45 h 55"/>
                <a:gd name="T68" fmla="*/ 101 w 109"/>
                <a:gd name="T69" fmla="*/ 43 h 55"/>
                <a:gd name="T70" fmla="*/ 106 w 109"/>
                <a:gd name="T71" fmla="*/ 40 h 55"/>
                <a:gd name="T72" fmla="*/ 109 w 109"/>
                <a:gd name="T73" fmla="*/ 3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55">
                  <a:moveTo>
                    <a:pt x="107" y="35"/>
                  </a:moveTo>
                  <a:lnTo>
                    <a:pt x="105" y="32"/>
                  </a:lnTo>
                  <a:lnTo>
                    <a:pt x="104" y="31"/>
                  </a:lnTo>
                  <a:lnTo>
                    <a:pt x="101" y="29"/>
                  </a:lnTo>
                  <a:lnTo>
                    <a:pt x="98" y="27"/>
                  </a:lnTo>
                  <a:lnTo>
                    <a:pt x="97" y="25"/>
                  </a:lnTo>
                  <a:lnTo>
                    <a:pt x="96" y="27"/>
                  </a:lnTo>
                  <a:lnTo>
                    <a:pt x="97" y="29"/>
                  </a:lnTo>
                  <a:lnTo>
                    <a:pt x="100" y="32"/>
                  </a:lnTo>
                  <a:lnTo>
                    <a:pt x="102" y="35"/>
                  </a:lnTo>
                  <a:lnTo>
                    <a:pt x="99" y="36"/>
                  </a:lnTo>
                  <a:lnTo>
                    <a:pt x="95" y="36"/>
                  </a:lnTo>
                  <a:lnTo>
                    <a:pt x="89" y="39"/>
                  </a:lnTo>
                  <a:lnTo>
                    <a:pt x="88" y="37"/>
                  </a:lnTo>
                  <a:lnTo>
                    <a:pt x="87" y="36"/>
                  </a:lnTo>
                  <a:lnTo>
                    <a:pt x="85" y="35"/>
                  </a:lnTo>
                  <a:lnTo>
                    <a:pt x="82" y="33"/>
                  </a:lnTo>
                  <a:lnTo>
                    <a:pt x="81" y="32"/>
                  </a:lnTo>
                  <a:lnTo>
                    <a:pt x="82" y="30"/>
                  </a:lnTo>
                  <a:lnTo>
                    <a:pt x="81" y="27"/>
                  </a:lnTo>
                  <a:lnTo>
                    <a:pt x="77" y="24"/>
                  </a:lnTo>
                  <a:lnTo>
                    <a:pt x="73" y="22"/>
                  </a:lnTo>
                  <a:lnTo>
                    <a:pt x="71" y="22"/>
                  </a:lnTo>
                  <a:lnTo>
                    <a:pt x="69" y="22"/>
                  </a:lnTo>
                  <a:lnTo>
                    <a:pt x="68" y="20"/>
                  </a:lnTo>
                  <a:lnTo>
                    <a:pt x="68" y="16"/>
                  </a:lnTo>
                  <a:lnTo>
                    <a:pt x="70" y="14"/>
                  </a:lnTo>
                  <a:lnTo>
                    <a:pt x="71" y="13"/>
                  </a:lnTo>
                  <a:lnTo>
                    <a:pt x="73" y="11"/>
                  </a:lnTo>
                  <a:lnTo>
                    <a:pt x="77" y="9"/>
                  </a:lnTo>
                  <a:lnTo>
                    <a:pt x="77" y="8"/>
                  </a:lnTo>
                  <a:lnTo>
                    <a:pt x="76" y="6"/>
                  </a:lnTo>
                  <a:lnTo>
                    <a:pt x="73" y="6"/>
                  </a:lnTo>
                  <a:lnTo>
                    <a:pt x="71" y="6"/>
                  </a:lnTo>
                  <a:lnTo>
                    <a:pt x="70" y="3"/>
                  </a:lnTo>
                  <a:lnTo>
                    <a:pt x="68" y="0"/>
                  </a:lnTo>
                  <a:lnTo>
                    <a:pt x="60" y="3"/>
                  </a:lnTo>
                  <a:lnTo>
                    <a:pt x="59" y="8"/>
                  </a:lnTo>
                  <a:lnTo>
                    <a:pt x="22" y="17"/>
                  </a:lnTo>
                  <a:lnTo>
                    <a:pt x="0" y="20"/>
                  </a:lnTo>
                  <a:lnTo>
                    <a:pt x="0" y="33"/>
                  </a:lnTo>
                  <a:lnTo>
                    <a:pt x="0" y="50"/>
                  </a:lnTo>
                  <a:lnTo>
                    <a:pt x="24" y="46"/>
                  </a:lnTo>
                  <a:lnTo>
                    <a:pt x="50" y="41"/>
                  </a:lnTo>
                  <a:lnTo>
                    <a:pt x="60" y="36"/>
                  </a:lnTo>
                  <a:lnTo>
                    <a:pt x="63" y="41"/>
                  </a:lnTo>
                  <a:lnTo>
                    <a:pt x="66" y="43"/>
                  </a:lnTo>
                  <a:lnTo>
                    <a:pt x="66" y="46"/>
                  </a:lnTo>
                  <a:lnTo>
                    <a:pt x="68" y="47"/>
                  </a:lnTo>
                  <a:lnTo>
                    <a:pt x="71" y="48"/>
                  </a:lnTo>
                  <a:lnTo>
                    <a:pt x="71" y="49"/>
                  </a:lnTo>
                  <a:lnTo>
                    <a:pt x="73" y="51"/>
                  </a:lnTo>
                  <a:lnTo>
                    <a:pt x="74" y="55"/>
                  </a:lnTo>
                  <a:lnTo>
                    <a:pt x="74" y="55"/>
                  </a:lnTo>
                  <a:lnTo>
                    <a:pt x="76" y="55"/>
                  </a:lnTo>
                  <a:lnTo>
                    <a:pt x="77" y="55"/>
                  </a:lnTo>
                  <a:lnTo>
                    <a:pt x="79" y="53"/>
                  </a:lnTo>
                  <a:lnTo>
                    <a:pt x="79" y="49"/>
                  </a:lnTo>
                  <a:lnTo>
                    <a:pt x="82" y="47"/>
                  </a:lnTo>
                  <a:lnTo>
                    <a:pt x="82" y="45"/>
                  </a:lnTo>
                  <a:lnTo>
                    <a:pt x="85" y="43"/>
                  </a:lnTo>
                  <a:lnTo>
                    <a:pt x="86" y="46"/>
                  </a:lnTo>
                  <a:lnTo>
                    <a:pt x="87" y="49"/>
                  </a:lnTo>
                  <a:lnTo>
                    <a:pt x="87" y="51"/>
                  </a:lnTo>
                  <a:lnTo>
                    <a:pt x="90" y="49"/>
                  </a:lnTo>
                  <a:lnTo>
                    <a:pt x="92" y="47"/>
                  </a:lnTo>
                  <a:lnTo>
                    <a:pt x="92" y="45"/>
                  </a:lnTo>
                  <a:lnTo>
                    <a:pt x="94" y="45"/>
                  </a:lnTo>
                  <a:lnTo>
                    <a:pt x="97" y="43"/>
                  </a:lnTo>
                  <a:lnTo>
                    <a:pt x="101" y="43"/>
                  </a:lnTo>
                  <a:lnTo>
                    <a:pt x="103" y="41"/>
                  </a:lnTo>
                  <a:lnTo>
                    <a:pt x="106" y="40"/>
                  </a:lnTo>
                  <a:lnTo>
                    <a:pt x="108" y="38"/>
                  </a:lnTo>
                  <a:lnTo>
                    <a:pt x="109" y="36"/>
                  </a:lnTo>
                  <a:lnTo>
                    <a:pt x="107" y="35"/>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69" name="Freeform 29"/>
            <p:cNvSpPr>
              <a:spLocks/>
            </p:cNvSpPr>
            <p:nvPr/>
          </p:nvSpPr>
          <p:spPr bwMode="auto">
            <a:xfrm>
              <a:off x="7976309" y="2205290"/>
              <a:ext cx="16864" cy="11806"/>
            </a:xfrm>
            <a:custGeom>
              <a:avLst/>
              <a:gdLst>
                <a:gd name="T0" fmla="*/ 3 w 12"/>
                <a:gd name="T1" fmla="*/ 9 h 9"/>
                <a:gd name="T2" fmla="*/ 7 w 12"/>
                <a:gd name="T3" fmla="*/ 9 h 9"/>
                <a:gd name="T4" fmla="*/ 10 w 12"/>
                <a:gd name="T5" fmla="*/ 6 h 9"/>
                <a:gd name="T6" fmla="*/ 12 w 12"/>
                <a:gd name="T7" fmla="*/ 4 h 9"/>
                <a:gd name="T8" fmla="*/ 8 w 12"/>
                <a:gd name="T9" fmla="*/ 2 h 9"/>
                <a:gd name="T10" fmla="*/ 4 w 12"/>
                <a:gd name="T11" fmla="*/ 1 h 9"/>
                <a:gd name="T12" fmla="*/ 0 w 12"/>
                <a:gd name="T13" fmla="*/ 7 h 9"/>
                <a:gd name="T14" fmla="*/ 3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3" y="9"/>
                  </a:moveTo>
                  <a:cubicBezTo>
                    <a:pt x="7" y="9"/>
                    <a:pt x="7" y="9"/>
                    <a:pt x="7" y="9"/>
                  </a:cubicBezTo>
                  <a:cubicBezTo>
                    <a:pt x="10" y="6"/>
                    <a:pt x="10" y="6"/>
                    <a:pt x="10" y="6"/>
                  </a:cubicBezTo>
                  <a:cubicBezTo>
                    <a:pt x="12" y="4"/>
                    <a:pt x="12" y="4"/>
                    <a:pt x="12" y="4"/>
                  </a:cubicBezTo>
                  <a:cubicBezTo>
                    <a:pt x="8" y="2"/>
                    <a:pt x="8" y="2"/>
                    <a:pt x="8" y="2"/>
                  </a:cubicBezTo>
                  <a:cubicBezTo>
                    <a:pt x="8" y="2"/>
                    <a:pt x="5" y="0"/>
                    <a:pt x="4" y="1"/>
                  </a:cubicBezTo>
                  <a:cubicBezTo>
                    <a:pt x="4" y="2"/>
                    <a:pt x="0" y="7"/>
                    <a:pt x="0" y="7"/>
                  </a:cubicBezTo>
                  <a:lnTo>
                    <a:pt x="3" y="9"/>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70" name="Freeform 30"/>
            <p:cNvSpPr>
              <a:spLocks/>
            </p:cNvSpPr>
            <p:nvPr/>
          </p:nvSpPr>
          <p:spPr bwMode="auto">
            <a:xfrm>
              <a:off x="7763817" y="2269376"/>
              <a:ext cx="70830" cy="158525"/>
            </a:xfrm>
            <a:custGeom>
              <a:avLst/>
              <a:gdLst>
                <a:gd name="T0" fmla="*/ 36 w 42"/>
                <a:gd name="T1" fmla="*/ 13 h 94"/>
                <a:gd name="T2" fmla="*/ 36 w 42"/>
                <a:gd name="T3" fmla="*/ 9 h 94"/>
                <a:gd name="T4" fmla="*/ 34 w 42"/>
                <a:gd name="T5" fmla="*/ 7 h 94"/>
                <a:gd name="T6" fmla="*/ 21 w 42"/>
                <a:gd name="T7" fmla="*/ 3 h 94"/>
                <a:gd name="T8" fmla="*/ 9 w 42"/>
                <a:gd name="T9" fmla="*/ 0 h 94"/>
                <a:gd name="T10" fmla="*/ 8 w 42"/>
                <a:gd name="T11" fmla="*/ 3 h 94"/>
                <a:gd name="T12" fmla="*/ 6 w 42"/>
                <a:gd name="T13" fmla="*/ 7 h 94"/>
                <a:gd name="T14" fmla="*/ 3 w 42"/>
                <a:gd name="T15" fmla="*/ 9 h 94"/>
                <a:gd name="T16" fmla="*/ 2 w 42"/>
                <a:gd name="T17" fmla="*/ 14 h 94"/>
                <a:gd name="T18" fmla="*/ 3 w 42"/>
                <a:gd name="T19" fmla="*/ 20 h 94"/>
                <a:gd name="T20" fmla="*/ 3 w 42"/>
                <a:gd name="T21" fmla="*/ 25 h 94"/>
                <a:gd name="T22" fmla="*/ 2 w 42"/>
                <a:gd name="T23" fmla="*/ 30 h 94"/>
                <a:gd name="T24" fmla="*/ 5 w 42"/>
                <a:gd name="T25" fmla="*/ 32 h 94"/>
                <a:gd name="T26" fmla="*/ 9 w 42"/>
                <a:gd name="T27" fmla="*/ 34 h 94"/>
                <a:gd name="T28" fmla="*/ 11 w 42"/>
                <a:gd name="T29" fmla="*/ 38 h 94"/>
                <a:gd name="T30" fmla="*/ 15 w 42"/>
                <a:gd name="T31" fmla="*/ 42 h 94"/>
                <a:gd name="T32" fmla="*/ 20 w 42"/>
                <a:gd name="T33" fmla="*/ 46 h 94"/>
                <a:gd name="T34" fmla="*/ 20 w 42"/>
                <a:gd name="T35" fmla="*/ 47 h 94"/>
                <a:gd name="T36" fmla="*/ 18 w 42"/>
                <a:gd name="T37" fmla="*/ 53 h 94"/>
                <a:gd name="T38" fmla="*/ 10 w 42"/>
                <a:gd name="T39" fmla="*/ 58 h 94"/>
                <a:gd name="T40" fmla="*/ 3 w 42"/>
                <a:gd name="T41" fmla="*/ 64 h 94"/>
                <a:gd name="T42" fmla="*/ 2 w 42"/>
                <a:gd name="T43" fmla="*/ 67 h 94"/>
                <a:gd name="T44" fmla="*/ 0 w 42"/>
                <a:gd name="T45" fmla="*/ 72 h 94"/>
                <a:gd name="T46" fmla="*/ 1 w 42"/>
                <a:gd name="T47" fmla="*/ 75 h 94"/>
                <a:gd name="T48" fmla="*/ 3 w 42"/>
                <a:gd name="T49" fmla="*/ 79 h 94"/>
                <a:gd name="T50" fmla="*/ 8 w 42"/>
                <a:gd name="T51" fmla="*/ 83 h 94"/>
                <a:gd name="T52" fmla="*/ 12 w 42"/>
                <a:gd name="T53" fmla="*/ 85 h 94"/>
                <a:gd name="T54" fmla="*/ 15 w 42"/>
                <a:gd name="T55" fmla="*/ 86 h 94"/>
                <a:gd name="T56" fmla="*/ 20 w 42"/>
                <a:gd name="T57" fmla="*/ 86 h 94"/>
                <a:gd name="T58" fmla="*/ 24 w 42"/>
                <a:gd name="T59" fmla="*/ 86 h 94"/>
                <a:gd name="T60" fmla="*/ 25 w 42"/>
                <a:gd name="T61" fmla="*/ 86 h 94"/>
                <a:gd name="T62" fmla="*/ 24 w 42"/>
                <a:gd name="T63" fmla="*/ 90 h 94"/>
                <a:gd name="T64" fmla="*/ 24 w 42"/>
                <a:gd name="T65" fmla="*/ 93 h 94"/>
                <a:gd name="T66" fmla="*/ 25 w 42"/>
                <a:gd name="T67" fmla="*/ 94 h 94"/>
                <a:gd name="T68" fmla="*/ 26 w 42"/>
                <a:gd name="T69" fmla="*/ 94 h 94"/>
                <a:gd name="T70" fmla="*/ 27 w 42"/>
                <a:gd name="T71" fmla="*/ 87 h 94"/>
                <a:gd name="T72" fmla="*/ 28 w 42"/>
                <a:gd name="T73" fmla="*/ 86 h 94"/>
                <a:gd name="T74" fmla="*/ 31 w 42"/>
                <a:gd name="T75" fmla="*/ 82 h 94"/>
                <a:gd name="T76" fmla="*/ 36 w 42"/>
                <a:gd name="T77" fmla="*/ 78 h 94"/>
                <a:gd name="T78" fmla="*/ 36 w 42"/>
                <a:gd name="T79" fmla="*/ 69 h 94"/>
                <a:gd name="T80" fmla="*/ 36 w 42"/>
                <a:gd name="T81" fmla="*/ 65 h 94"/>
                <a:gd name="T82" fmla="*/ 40 w 42"/>
                <a:gd name="T83" fmla="*/ 61 h 94"/>
                <a:gd name="T84" fmla="*/ 41 w 42"/>
                <a:gd name="T85" fmla="*/ 53 h 94"/>
                <a:gd name="T86" fmla="*/ 42 w 42"/>
                <a:gd name="T87" fmla="*/ 48 h 94"/>
                <a:gd name="T88" fmla="*/ 42 w 42"/>
                <a:gd name="T89" fmla="*/ 40 h 94"/>
                <a:gd name="T90" fmla="*/ 42 w 42"/>
                <a:gd name="T91" fmla="*/ 36 h 94"/>
                <a:gd name="T92" fmla="*/ 40 w 42"/>
                <a:gd name="T93" fmla="*/ 30 h 94"/>
                <a:gd name="T94" fmla="*/ 36 w 42"/>
                <a:gd name="T95" fmla="*/ 30 h 94"/>
                <a:gd name="T96" fmla="*/ 34 w 42"/>
                <a:gd name="T97" fmla="*/ 30 h 94"/>
                <a:gd name="T98" fmla="*/ 35 w 42"/>
                <a:gd name="T99" fmla="*/ 25 h 94"/>
                <a:gd name="T100" fmla="*/ 37 w 42"/>
                <a:gd name="T101" fmla="*/ 20 h 94"/>
                <a:gd name="T102" fmla="*/ 39 w 42"/>
                <a:gd name="T103" fmla="*/ 18 h 94"/>
                <a:gd name="T104" fmla="*/ 38 w 42"/>
                <a:gd name="T105" fmla="*/ 17 h 94"/>
                <a:gd name="T106" fmla="*/ 36 w 42"/>
                <a:gd name="T107"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94">
                  <a:moveTo>
                    <a:pt x="36" y="13"/>
                  </a:moveTo>
                  <a:lnTo>
                    <a:pt x="36" y="9"/>
                  </a:lnTo>
                  <a:lnTo>
                    <a:pt x="34" y="7"/>
                  </a:lnTo>
                  <a:lnTo>
                    <a:pt x="21" y="3"/>
                  </a:lnTo>
                  <a:lnTo>
                    <a:pt x="9" y="0"/>
                  </a:lnTo>
                  <a:lnTo>
                    <a:pt x="8" y="3"/>
                  </a:lnTo>
                  <a:lnTo>
                    <a:pt x="6" y="7"/>
                  </a:lnTo>
                  <a:lnTo>
                    <a:pt x="3" y="9"/>
                  </a:lnTo>
                  <a:lnTo>
                    <a:pt x="2" y="14"/>
                  </a:lnTo>
                  <a:lnTo>
                    <a:pt x="3" y="20"/>
                  </a:lnTo>
                  <a:lnTo>
                    <a:pt x="3" y="25"/>
                  </a:lnTo>
                  <a:lnTo>
                    <a:pt x="2" y="30"/>
                  </a:lnTo>
                  <a:lnTo>
                    <a:pt x="5" y="32"/>
                  </a:lnTo>
                  <a:lnTo>
                    <a:pt x="9" y="34"/>
                  </a:lnTo>
                  <a:lnTo>
                    <a:pt x="11" y="38"/>
                  </a:lnTo>
                  <a:lnTo>
                    <a:pt x="15" y="42"/>
                  </a:lnTo>
                  <a:lnTo>
                    <a:pt x="20" y="46"/>
                  </a:lnTo>
                  <a:lnTo>
                    <a:pt x="20" y="47"/>
                  </a:lnTo>
                  <a:lnTo>
                    <a:pt x="18" y="53"/>
                  </a:lnTo>
                  <a:lnTo>
                    <a:pt x="10" y="58"/>
                  </a:lnTo>
                  <a:lnTo>
                    <a:pt x="3" y="64"/>
                  </a:lnTo>
                  <a:lnTo>
                    <a:pt x="2" y="67"/>
                  </a:lnTo>
                  <a:lnTo>
                    <a:pt x="0" y="72"/>
                  </a:lnTo>
                  <a:lnTo>
                    <a:pt x="1" y="75"/>
                  </a:lnTo>
                  <a:lnTo>
                    <a:pt x="3" y="79"/>
                  </a:lnTo>
                  <a:lnTo>
                    <a:pt x="8" y="83"/>
                  </a:lnTo>
                  <a:lnTo>
                    <a:pt x="12" y="85"/>
                  </a:lnTo>
                  <a:lnTo>
                    <a:pt x="15" y="86"/>
                  </a:lnTo>
                  <a:lnTo>
                    <a:pt x="20" y="86"/>
                  </a:lnTo>
                  <a:lnTo>
                    <a:pt x="24" y="86"/>
                  </a:lnTo>
                  <a:lnTo>
                    <a:pt x="25" y="86"/>
                  </a:lnTo>
                  <a:lnTo>
                    <a:pt x="24" y="90"/>
                  </a:lnTo>
                  <a:lnTo>
                    <a:pt x="24" y="93"/>
                  </a:lnTo>
                  <a:lnTo>
                    <a:pt x="25" y="94"/>
                  </a:lnTo>
                  <a:lnTo>
                    <a:pt x="26" y="94"/>
                  </a:lnTo>
                  <a:lnTo>
                    <a:pt x="27" y="87"/>
                  </a:lnTo>
                  <a:lnTo>
                    <a:pt x="28" y="86"/>
                  </a:lnTo>
                  <a:lnTo>
                    <a:pt x="31" y="82"/>
                  </a:lnTo>
                  <a:lnTo>
                    <a:pt x="36" y="78"/>
                  </a:lnTo>
                  <a:lnTo>
                    <a:pt x="36" y="69"/>
                  </a:lnTo>
                  <a:lnTo>
                    <a:pt x="36" y="65"/>
                  </a:lnTo>
                  <a:lnTo>
                    <a:pt x="40" y="61"/>
                  </a:lnTo>
                  <a:lnTo>
                    <a:pt x="41" y="53"/>
                  </a:lnTo>
                  <a:lnTo>
                    <a:pt x="42" y="48"/>
                  </a:lnTo>
                  <a:lnTo>
                    <a:pt x="42" y="40"/>
                  </a:lnTo>
                  <a:lnTo>
                    <a:pt x="42" y="36"/>
                  </a:lnTo>
                  <a:lnTo>
                    <a:pt x="40" y="30"/>
                  </a:lnTo>
                  <a:lnTo>
                    <a:pt x="36" y="30"/>
                  </a:lnTo>
                  <a:lnTo>
                    <a:pt x="34" y="30"/>
                  </a:lnTo>
                  <a:lnTo>
                    <a:pt x="35" y="25"/>
                  </a:lnTo>
                  <a:lnTo>
                    <a:pt x="37" y="20"/>
                  </a:lnTo>
                  <a:lnTo>
                    <a:pt x="39" y="18"/>
                  </a:lnTo>
                  <a:lnTo>
                    <a:pt x="38" y="17"/>
                  </a:lnTo>
                  <a:lnTo>
                    <a:pt x="36" y="13"/>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71" name="Freeform 31"/>
            <p:cNvSpPr>
              <a:spLocks/>
            </p:cNvSpPr>
            <p:nvPr/>
          </p:nvSpPr>
          <p:spPr bwMode="auto">
            <a:xfrm>
              <a:off x="7750326" y="2378994"/>
              <a:ext cx="55652" cy="91068"/>
            </a:xfrm>
            <a:custGeom>
              <a:avLst/>
              <a:gdLst>
                <a:gd name="T0" fmla="*/ 9 w 33"/>
                <a:gd name="T1" fmla="*/ 10 h 54"/>
                <a:gd name="T2" fmla="*/ 8 w 33"/>
                <a:gd name="T3" fmla="*/ 7 h 54"/>
                <a:gd name="T4" fmla="*/ 10 w 33"/>
                <a:gd name="T5" fmla="*/ 2 h 54"/>
                <a:gd name="T6" fmla="*/ 11 w 33"/>
                <a:gd name="T7" fmla="*/ 1 h 54"/>
                <a:gd name="T8" fmla="*/ 9 w 33"/>
                <a:gd name="T9" fmla="*/ 0 h 54"/>
                <a:gd name="T10" fmla="*/ 6 w 33"/>
                <a:gd name="T11" fmla="*/ 0 h 54"/>
                <a:gd name="T12" fmla="*/ 5 w 33"/>
                <a:gd name="T13" fmla="*/ 0 h 54"/>
                <a:gd name="T14" fmla="*/ 2 w 33"/>
                <a:gd name="T15" fmla="*/ 2 h 54"/>
                <a:gd name="T16" fmla="*/ 0 w 33"/>
                <a:gd name="T17" fmla="*/ 5 h 54"/>
                <a:gd name="T18" fmla="*/ 12 w 33"/>
                <a:gd name="T19" fmla="*/ 54 h 54"/>
                <a:gd name="T20" fmla="*/ 33 w 33"/>
                <a:gd name="T21" fmla="*/ 51 h 54"/>
                <a:gd name="T22" fmla="*/ 32 w 33"/>
                <a:gd name="T23" fmla="*/ 43 h 54"/>
                <a:gd name="T24" fmla="*/ 29 w 33"/>
                <a:gd name="T25" fmla="*/ 40 h 54"/>
                <a:gd name="T26" fmla="*/ 28 w 33"/>
                <a:gd name="T27" fmla="*/ 38 h 54"/>
                <a:gd name="T28" fmla="*/ 26 w 33"/>
                <a:gd name="T29" fmla="*/ 37 h 54"/>
                <a:gd name="T30" fmla="*/ 23 w 33"/>
                <a:gd name="T31" fmla="*/ 34 h 54"/>
                <a:gd name="T32" fmla="*/ 20 w 33"/>
                <a:gd name="T33" fmla="*/ 32 h 54"/>
                <a:gd name="T34" fmla="*/ 18 w 33"/>
                <a:gd name="T35" fmla="*/ 28 h 54"/>
                <a:gd name="T36" fmla="*/ 16 w 33"/>
                <a:gd name="T37" fmla="*/ 24 h 54"/>
                <a:gd name="T38" fmla="*/ 14 w 33"/>
                <a:gd name="T39" fmla="*/ 20 h 54"/>
                <a:gd name="T40" fmla="*/ 16 w 33"/>
                <a:gd name="T41" fmla="*/ 17 h 54"/>
                <a:gd name="T42" fmla="*/ 11 w 33"/>
                <a:gd name="T43" fmla="*/ 14 h 54"/>
                <a:gd name="T44" fmla="*/ 9 w 33"/>
                <a:gd name="T45"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4">
                  <a:moveTo>
                    <a:pt x="9" y="10"/>
                  </a:moveTo>
                  <a:lnTo>
                    <a:pt x="8" y="7"/>
                  </a:lnTo>
                  <a:lnTo>
                    <a:pt x="10" y="2"/>
                  </a:lnTo>
                  <a:lnTo>
                    <a:pt x="11" y="1"/>
                  </a:lnTo>
                  <a:lnTo>
                    <a:pt x="9" y="0"/>
                  </a:lnTo>
                  <a:lnTo>
                    <a:pt x="6" y="0"/>
                  </a:lnTo>
                  <a:lnTo>
                    <a:pt x="5" y="0"/>
                  </a:lnTo>
                  <a:lnTo>
                    <a:pt x="2" y="2"/>
                  </a:lnTo>
                  <a:lnTo>
                    <a:pt x="0" y="5"/>
                  </a:lnTo>
                  <a:lnTo>
                    <a:pt x="12" y="54"/>
                  </a:lnTo>
                  <a:lnTo>
                    <a:pt x="33" y="51"/>
                  </a:lnTo>
                  <a:lnTo>
                    <a:pt x="32" y="43"/>
                  </a:lnTo>
                  <a:lnTo>
                    <a:pt x="29" y="40"/>
                  </a:lnTo>
                  <a:lnTo>
                    <a:pt x="28" y="38"/>
                  </a:lnTo>
                  <a:lnTo>
                    <a:pt x="26" y="37"/>
                  </a:lnTo>
                  <a:lnTo>
                    <a:pt x="23" y="34"/>
                  </a:lnTo>
                  <a:lnTo>
                    <a:pt x="20" y="32"/>
                  </a:lnTo>
                  <a:lnTo>
                    <a:pt x="18" y="28"/>
                  </a:lnTo>
                  <a:lnTo>
                    <a:pt x="16" y="24"/>
                  </a:lnTo>
                  <a:lnTo>
                    <a:pt x="14" y="20"/>
                  </a:lnTo>
                  <a:lnTo>
                    <a:pt x="16" y="17"/>
                  </a:lnTo>
                  <a:lnTo>
                    <a:pt x="11" y="14"/>
                  </a:lnTo>
                  <a:lnTo>
                    <a:pt x="9" y="10"/>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72" name="Freeform 32"/>
            <p:cNvSpPr>
              <a:spLocks/>
            </p:cNvSpPr>
            <p:nvPr/>
          </p:nvSpPr>
          <p:spPr bwMode="auto">
            <a:xfrm>
              <a:off x="7480495" y="2227213"/>
              <a:ext cx="317051" cy="205746"/>
            </a:xfrm>
            <a:custGeom>
              <a:avLst/>
              <a:gdLst>
                <a:gd name="T0" fmla="*/ 165 w 188"/>
                <a:gd name="T1" fmla="*/ 90 h 122"/>
                <a:gd name="T2" fmla="*/ 166 w 188"/>
                <a:gd name="T3" fmla="*/ 90 h 122"/>
                <a:gd name="T4" fmla="*/ 169 w 188"/>
                <a:gd name="T5" fmla="*/ 90 h 122"/>
                <a:gd name="T6" fmla="*/ 171 w 188"/>
                <a:gd name="T7" fmla="*/ 91 h 122"/>
                <a:gd name="T8" fmla="*/ 171 w 188"/>
                <a:gd name="T9" fmla="*/ 89 h 122"/>
                <a:gd name="T10" fmla="*/ 178 w 188"/>
                <a:gd name="T11" fmla="*/ 83 h 122"/>
                <a:gd name="T12" fmla="*/ 186 w 188"/>
                <a:gd name="T13" fmla="*/ 78 h 122"/>
                <a:gd name="T14" fmla="*/ 188 w 188"/>
                <a:gd name="T15" fmla="*/ 72 h 122"/>
                <a:gd name="T16" fmla="*/ 188 w 188"/>
                <a:gd name="T17" fmla="*/ 71 h 122"/>
                <a:gd name="T18" fmla="*/ 183 w 188"/>
                <a:gd name="T19" fmla="*/ 67 h 122"/>
                <a:gd name="T20" fmla="*/ 179 w 188"/>
                <a:gd name="T21" fmla="*/ 63 h 122"/>
                <a:gd name="T22" fmla="*/ 177 w 188"/>
                <a:gd name="T23" fmla="*/ 59 h 122"/>
                <a:gd name="T24" fmla="*/ 173 w 188"/>
                <a:gd name="T25" fmla="*/ 57 h 122"/>
                <a:gd name="T26" fmla="*/ 170 w 188"/>
                <a:gd name="T27" fmla="*/ 55 h 122"/>
                <a:gd name="T28" fmla="*/ 171 w 188"/>
                <a:gd name="T29" fmla="*/ 50 h 122"/>
                <a:gd name="T30" fmla="*/ 171 w 188"/>
                <a:gd name="T31" fmla="*/ 45 h 122"/>
                <a:gd name="T32" fmla="*/ 170 w 188"/>
                <a:gd name="T33" fmla="*/ 39 h 122"/>
                <a:gd name="T34" fmla="*/ 171 w 188"/>
                <a:gd name="T35" fmla="*/ 34 h 122"/>
                <a:gd name="T36" fmla="*/ 174 w 188"/>
                <a:gd name="T37" fmla="*/ 32 h 122"/>
                <a:gd name="T38" fmla="*/ 176 w 188"/>
                <a:gd name="T39" fmla="*/ 28 h 122"/>
                <a:gd name="T40" fmla="*/ 177 w 188"/>
                <a:gd name="T41" fmla="*/ 25 h 122"/>
                <a:gd name="T42" fmla="*/ 179 w 188"/>
                <a:gd name="T43" fmla="*/ 20 h 122"/>
                <a:gd name="T44" fmla="*/ 176 w 188"/>
                <a:gd name="T45" fmla="*/ 18 h 122"/>
                <a:gd name="T46" fmla="*/ 173 w 188"/>
                <a:gd name="T47" fmla="*/ 18 h 122"/>
                <a:gd name="T48" fmla="*/ 170 w 188"/>
                <a:gd name="T49" fmla="*/ 17 h 122"/>
                <a:gd name="T50" fmla="*/ 166 w 188"/>
                <a:gd name="T51" fmla="*/ 10 h 122"/>
                <a:gd name="T52" fmla="*/ 162 w 188"/>
                <a:gd name="T53" fmla="*/ 5 h 122"/>
                <a:gd name="T54" fmla="*/ 154 w 188"/>
                <a:gd name="T55" fmla="*/ 0 h 122"/>
                <a:gd name="T56" fmla="*/ 24 w 188"/>
                <a:gd name="T57" fmla="*/ 23 h 122"/>
                <a:gd name="T58" fmla="*/ 22 w 188"/>
                <a:gd name="T59" fmla="*/ 13 h 122"/>
                <a:gd name="T60" fmla="*/ 16 w 188"/>
                <a:gd name="T61" fmla="*/ 17 h 122"/>
                <a:gd name="T62" fmla="*/ 11 w 188"/>
                <a:gd name="T63" fmla="*/ 21 h 122"/>
                <a:gd name="T64" fmla="*/ 6 w 188"/>
                <a:gd name="T65" fmla="*/ 24 h 122"/>
                <a:gd name="T66" fmla="*/ 0 w 188"/>
                <a:gd name="T67" fmla="*/ 28 h 122"/>
                <a:gd name="T68" fmla="*/ 16 w 188"/>
                <a:gd name="T69" fmla="*/ 122 h 122"/>
                <a:gd name="T70" fmla="*/ 160 w 188"/>
                <a:gd name="T71" fmla="*/ 95 h 122"/>
                <a:gd name="T72" fmla="*/ 162 w 188"/>
                <a:gd name="T73" fmla="*/ 92 h 122"/>
                <a:gd name="T74" fmla="*/ 165 w 188"/>
                <a:gd name="T75" fmla="*/ 9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22">
                  <a:moveTo>
                    <a:pt x="165" y="90"/>
                  </a:moveTo>
                  <a:lnTo>
                    <a:pt x="166" y="90"/>
                  </a:lnTo>
                  <a:lnTo>
                    <a:pt x="169" y="90"/>
                  </a:lnTo>
                  <a:lnTo>
                    <a:pt x="171" y="91"/>
                  </a:lnTo>
                  <a:lnTo>
                    <a:pt x="171" y="89"/>
                  </a:lnTo>
                  <a:lnTo>
                    <a:pt x="178" y="83"/>
                  </a:lnTo>
                  <a:lnTo>
                    <a:pt x="186" y="78"/>
                  </a:lnTo>
                  <a:lnTo>
                    <a:pt x="188" y="72"/>
                  </a:lnTo>
                  <a:lnTo>
                    <a:pt x="188" y="71"/>
                  </a:lnTo>
                  <a:lnTo>
                    <a:pt x="183" y="67"/>
                  </a:lnTo>
                  <a:lnTo>
                    <a:pt x="179" y="63"/>
                  </a:lnTo>
                  <a:lnTo>
                    <a:pt x="177" y="59"/>
                  </a:lnTo>
                  <a:lnTo>
                    <a:pt x="173" y="57"/>
                  </a:lnTo>
                  <a:lnTo>
                    <a:pt x="170" y="55"/>
                  </a:lnTo>
                  <a:lnTo>
                    <a:pt x="171" y="50"/>
                  </a:lnTo>
                  <a:lnTo>
                    <a:pt x="171" y="45"/>
                  </a:lnTo>
                  <a:lnTo>
                    <a:pt x="170" y="39"/>
                  </a:lnTo>
                  <a:lnTo>
                    <a:pt x="171" y="34"/>
                  </a:lnTo>
                  <a:lnTo>
                    <a:pt x="174" y="32"/>
                  </a:lnTo>
                  <a:lnTo>
                    <a:pt x="176" y="28"/>
                  </a:lnTo>
                  <a:lnTo>
                    <a:pt x="177" y="25"/>
                  </a:lnTo>
                  <a:lnTo>
                    <a:pt x="179" y="20"/>
                  </a:lnTo>
                  <a:lnTo>
                    <a:pt x="176" y="18"/>
                  </a:lnTo>
                  <a:lnTo>
                    <a:pt x="173" y="18"/>
                  </a:lnTo>
                  <a:lnTo>
                    <a:pt x="170" y="17"/>
                  </a:lnTo>
                  <a:lnTo>
                    <a:pt x="166" y="10"/>
                  </a:lnTo>
                  <a:lnTo>
                    <a:pt x="162" y="5"/>
                  </a:lnTo>
                  <a:lnTo>
                    <a:pt x="154" y="0"/>
                  </a:lnTo>
                  <a:lnTo>
                    <a:pt x="24" y="23"/>
                  </a:lnTo>
                  <a:lnTo>
                    <a:pt x="22" y="13"/>
                  </a:lnTo>
                  <a:lnTo>
                    <a:pt x="16" y="17"/>
                  </a:lnTo>
                  <a:lnTo>
                    <a:pt x="11" y="21"/>
                  </a:lnTo>
                  <a:lnTo>
                    <a:pt x="6" y="24"/>
                  </a:lnTo>
                  <a:lnTo>
                    <a:pt x="0" y="28"/>
                  </a:lnTo>
                  <a:lnTo>
                    <a:pt x="16" y="122"/>
                  </a:lnTo>
                  <a:lnTo>
                    <a:pt x="160" y="95"/>
                  </a:lnTo>
                  <a:lnTo>
                    <a:pt x="162" y="92"/>
                  </a:lnTo>
                  <a:lnTo>
                    <a:pt x="165" y="90"/>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73" name="Freeform 33"/>
            <p:cNvSpPr>
              <a:spLocks/>
            </p:cNvSpPr>
            <p:nvPr/>
          </p:nvSpPr>
          <p:spPr bwMode="auto">
            <a:xfrm>
              <a:off x="7183681" y="3051885"/>
              <a:ext cx="490754" cy="384509"/>
            </a:xfrm>
            <a:custGeom>
              <a:avLst/>
              <a:gdLst>
                <a:gd name="T0" fmla="*/ 200 w 291"/>
                <a:gd name="T1" fmla="*/ 0 h 228"/>
                <a:gd name="T2" fmla="*/ 211 w 291"/>
                <a:gd name="T3" fmla="*/ 10 h 228"/>
                <a:gd name="T4" fmla="*/ 223 w 291"/>
                <a:gd name="T5" fmla="*/ 30 h 228"/>
                <a:gd name="T6" fmla="*/ 241 w 291"/>
                <a:gd name="T7" fmla="*/ 62 h 228"/>
                <a:gd name="T8" fmla="*/ 259 w 291"/>
                <a:gd name="T9" fmla="*/ 84 h 228"/>
                <a:gd name="T10" fmla="*/ 256 w 291"/>
                <a:gd name="T11" fmla="*/ 86 h 228"/>
                <a:gd name="T12" fmla="*/ 268 w 291"/>
                <a:gd name="T13" fmla="*/ 116 h 228"/>
                <a:gd name="T14" fmla="*/ 286 w 291"/>
                <a:gd name="T15" fmla="*/ 144 h 228"/>
                <a:gd name="T16" fmla="*/ 291 w 291"/>
                <a:gd name="T17" fmla="*/ 176 h 228"/>
                <a:gd name="T18" fmla="*/ 288 w 291"/>
                <a:gd name="T19" fmla="*/ 196 h 228"/>
                <a:gd name="T20" fmla="*/ 287 w 291"/>
                <a:gd name="T21" fmla="*/ 211 h 228"/>
                <a:gd name="T22" fmla="*/ 280 w 291"/>
                <a:gd name="T23" fmla="*/ 227 h 228"/>
                <a:gd name="T24" fmla="*/ 281 w 291"/>
                <a:gd name="T25" fmla="*/ 222 h 228"/>
                <a:gd name="T26" fmla="*/ 274 w 291"/>
                <a:gd name="T27" fmla="*/ 221 h 228"/>
                <a:gd name="T28" fmla="*/ 264 w 291"/>
                <a:gd name="T29" fmla="*/ 222 h 228"/>
                <a:gd name="T30" fmla="*/ 255 w 291"/>
                <a:gd name="T31" fmla="*/ 222 h 228"/>
                <a:gd name="T32" fmla="*/ 255 w 291"/>
                <a:gd name="T33" fmla="*/ 217 h 228"/>
                <a:gd name="T34" fmla="*/ 263 w 291"/>
                <a:gd name="T35" fmla="*/ 216 h 228"/>
                <a:gd name="T36" fmla="*/ 253 w 291"/>
                <a:gd name="T37" fmla="*/ 212 h 228"/>
                <a:gd name="T38" fmla="*/ 245 w 291"/>
                <a:gd name="T39" fmla="*/ 200 h 228"/>
                <a:gd name="T40" fmla="*/ 233 w 291"/>
                <a:gd name="T41" fmla="*/ 193 h 228"/>
                <a:gd name="T42" fmla="*/ 223 w 291"/>
                <a:gd name="T43" fmla="*/ 177 h 228"/>
                <a:gd name="T44" fmla="*/ 216 w 291"/>
                <a:gd name="T45" fmla="*/ 169 h 228"/>
                <a:gd name="T46" fmla="*/ 215 w 291"/>
                <a:gd name="T47" fmla="*/ 161 h 228"/>
                <a:gd name="T48" fmla="*/ 209 w 291"/>
                <a:gd name="T49" fmla="*/ 158 h 228"/>
                <a:gd name="T50" fmla="*/ 205 w 291"/>
                <a:gd name="T51" fmla="*/ 161 h 228"/>
                <a:gd name="T52" fmla="*/ 194 w 291"/>
                <a:gd name="T53" fmla="*/ 147 h 228"/>
                <a:gd name="T54" fmla="*/ 192 w 291"/>
                <a:gd name="T55" fmla="*/ 140 h 228"/>
                <a:gd name="T56" fmla="*/ 194 w 291"/>
                <a:gd name="T57" fmla="*/ 130 h 228"/>
                <a:gd name="T58" fmla="*/ 194 w 291"/>
                <a:gd name="T59" fmla="*/ 121 h 228"/>
                <a:gd name="T60" fmla="*/ 191 w 291"/>
                <a:gd name="T61" fmla="*/ 122 h 228"/>
                <a:gd name="T62" fmla="*/ 187 w 291"/>
                <a:gd name="T63" fmla="*/ 119 h 228"/>
                <a:gd name="T64" fmla="*/ 189 w 291"/>
                <a:gd name="T65" fmla="*/ 127 h 228"/>
                <a:gd name="T66" fmla="*/ 186 w 291"/>
                <a:gd name="T67" fmla="*/ 129 h 228"/>
                <a:gd name="T68" fmla="*/ 180 w 291"/>
                <a:gd name="T69" fmla="*/ 120 h 228"/>
                <a:gd name="T70" fmla="*/ 182 w 291"/>
                <a:gd name="T71" fmla="*/ 106 h 228"/>
                <a:gd name="T72" fmla="*/ 182 w 291"/>
                <a:gd name="T73" fmla="*/ 86 h 228"/>
                <a:gd name="T74" fmla="*/ 174 w 291"/>
                <a:gd name="T75" fmla="*/ 72 h 228"/>
                <a:gd name="T76" fmla="*/ 163 w 291"/>
                <a:gd name="T77" fmla="*/ 67 h 228"/>
                <a:gd name="T78" fmla="*/ 152 w 291"/>
                <a:gd name="T79" fmla="*/ 60 h 228"/>
                <a:gd name="T80" fmla="*/ 143 w 291"/>
                <a:gd name="T81" fmla="*/ 48 h 228"/>
                <a:gd name="T82" fmla="*/ 130 w 291"/>
                <a:gd name="T83" fmla="*/ 39 h 228"/>
                <a:gd name="T84" fmla="*/ 117 w 291"/>
                <a:gd name="T85" fmla="*/ 39 h 228"/>
                <a:gd name="T86" fmla="*/ 116 w 291"/>
                <a:gd name="T87" fmla="*/ 47 h 228"/>
                <a:gd name="T88" fmla="*/ 107 w 291"/>
                <a:gd name="T89" fmla="*/ 49 h 228"/>
                <a:gd name="T90" fmla="*/ 83 w 291"/>
                <a:gd name="T91" fmla="*/ 59 h 228"/>
                <a:gd name="T92" fmla="*/ 77 w 291"/>
                <a:gd name="T93" fmla="*/ 49 h 228"/>
                <a:gd name="T94" fmla="*/ 77 w 291"/>
                <a:gd name="T95" fmla="*/ 43 h 228"/>
                <a:gd name="T96" fmla="*/ 72 w 291"/>
                <a:gd name="T97" fmla="*/ 39 h 228"/>
                <a:gd name="T98" fmla="*/ 72 w 291"/>
                <a:gd name="T99" fmla="*/ 35 h 228"/>
                <a:gd name="T100" fmla="*/ 69 w 291"/>
                <a:gd name="T101" fmla="*/ 38 h 228"/>
                <a:gd name="T102" fmla="*/ 64 w 291"/>
                <a:gd name="T103" fmla="*/ 39 h 228"/>
                <a:gd name="T104" fmla="*/ 65 w 291"/>
                <a:gd name="T105" fmla="*/ 43 h 228"/>
                <a:gd name="T106" fmla="*/ 53 w 291"/>
                <a:gd name="T107" fmla="*/ 37 h 228"/>
                <a:gd name="T108" fmla="*/ 39 w 291"/>
                <a:gd name="T109" fmla="*/ 33 h 228"/>
                <a:gd name="T110" fmla="*/ 19 w 291"/>
                <a:gd name="T111" fmla="*/ 35 h 228"/>
                <a:gd name="T112" fmla="*/ 7 w 291"/>
                <a:gd name="T113" fmla="*/ 32 h 228"/>
                <a:gd name="T114" fmla="*/ 0 w 291"/>
                <a:gd name="T115" fmla="*/ 20 h 228"/>
                <a:gd name="T116" fmla="*/ 10 w 291"/>
                <a:gd name="T117" fmla="*/ 14 h 228"/>
                <a:gd name="T118" fmla="*/ 98 w 291"/>
                <a:gd name="T119" fmla="*/ 16 h 228"/>
                <a:gd name="T120" fmla="*/ 197 w 291"/>
                <a:gd name="T121" fmla="*/ 1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228">
                  <a:moveTo>
                    <a:pt x="194" y="0"/>
                  </a:moveTo>
                  <a:lnTo>
                    <a:pt x="194" y="0"/>
                  </a:lnTo>
                  <a:lnTo>
                    <a:pt x="200" y="0"/>
                  </a:lnTo>
                  <a:lnTo>
                    <a:pt x="209" y="2"/>
                  </a:lnTo>
                  <a:lnTo>
                    <a:pt x="210" y="7"/>
                  </a:lnTo>
                  <a:lnTo>
                    <a:pt x="211" y="10"/>
                  </a:lnTo>
                  <a:lnTo>
                    <a:pt x="215" y="12"/>
                  </a:lnTo>
                  <a:lnTo>
                    <a:pt x="218" y="17"/>
                  </a:lnTo>
                  <a:lnTo>
                    <a:pt x="223" y="30"/>
                  </a:lnTo>
                  <a:lnTo>
                    <a:pt x="229" y="40"/>
                  </a:lnTo>
                  <a:lnTo>
                    <a:pt x="237" y="55"/>
                  </a:lnTo>
                  <a:lnTo>
                    <a:pt x="241" y="62"/>
                  </a:lnTo>
                  <a:lnTo>
                    <a:pt x="251" y="77"/>
                  </a:lnTo>
                  <a:lnTo>
                    <a:pt x="256" y="81"/>
                  </a:lnTo>
                  <a:lnTo>
                    <a:pt x="259" y="84"/>
                  </a:lnTo>
                  <a:lnTo>
                    <a:pt x="259" y="87"/>
                  </a:lnTo>
                  <a:lnTo>
                    <a:pt x="259" y="96"/>
                  </a:lnTo>
                  <a:lnTo>
                    <a:pt x="256" y="86"/>
                  </a:lnTo>
                  <a:lnTo>
                    <a:pt x="255" y="96"/>
                  </a:lnTo>
                  <a:lnTo>
                    <a:pt x="261" y="106"/>
                  </a:lnTo>
                  <a:lnTo>
                    <a:pt x="268" y="116"/>
                  </a:lnTo>
                  <a:lnTo>
                    <a:pt x="275" y="129"/>
                  </a:lnTo>
                  <a:lnTo>
                    <a:pt x="280" y="137"/>
                  </a:lnTo>
                  <a:lnTo>
                    <a:pt x="286" y="144"/>
                  </a:lnTo>
                  <a:lnTo>
                    <a:pt x="289" y="153"/>
                  </a:lnTo>
                  <a:lnTo>
                    <a:pt x="291" y="168"/>
                  </a:lnTo>
                  <a:lnTo>
                    <a:pt x="291" y="176"/>
                  </a:lnTo>
                  <a:lnTo>
                    <a:pt x="291" y="185"/>
                  </a:lnTo>
                  <a:lnTo>
                    <a:pt x="291" y="193"/>
                  </a:lnTo>
                  <a:lnTo>
                    <a:pt x="288" y="196"/>
                  </a:lnTo>
                  <a:lnTo>
                    <a:pt x="286" y="200"/>
                  </a:lnTo>
                  <a:lnTo>
                    <a:pt x="286" y="205"/>
                  </a:lnTo>
                  <a:lnTo>
                    <a:pt x="287" y="211"/>
                  </a:lnTo>
                  <a:lnTo>
                    <a:pt x="286" y="218"/>
                  </a:lnTo>
                  <a:lnTo>
                    <a:pt x="283" y="225"/>
                  </a:lnTo>
                  <a:lnTo>
                    <a:pt x="280" y="227"/>
                  </a:lnTo>
                  <a:lnTo>
                    <a:pt x="277" y="228"/>
                  </a:lnTo>
                  <a:lnTo>
                    <a:pt x="279" y="224"/>
                  </a:lnTo>
                  <a:lnTo>
                    <a:pt x="281" y="222"/>
                  </a:lnTo>
                  <a:lnTo>
                    <a:pt x="281" y="217"/>
                  </a:lnTo>
                  <a:lnTo>
                    <a:pt x="280" y="217"/>
                  </a:lnTo>
                  <a:lnTo>
                    <a:pt x="274" y="221"/>
                  </a:lnTo>
                  <a:lnTo>
                    <a:pt x="270" y="222"/>
                  </a:lnTo>
                  <a:lnTo>
                    <a:pt x="267" y="221"/>
                  </a:lnTo>
                  <a:lnTo>
                    <a:pt x="264" y="222"/>
                  </a:lnTo>
                  <a:lnTo>
                    <a:pt x="261" y="224"/>
                  </a:lnTo>
                  <a:lnTo>
                    <a:pt x="259" y="223"/>
                  </a:lnTo>
                  <a:lnTo>
                    <a:pt x="255" y="222"/>
                  </a:lnTo>
                  <a:lnTo>
                    <a:pt x="253" y="219"/>
                  </a:lnTo>
                  <a:lnTo>
                    <a:pt x="254" y="217"/>
                  </a:lnTo>
                  <a:lnTo>
                    <a:pt x="255" y="217"/>
                  </a:lnTo>
                  <a:lnTo>
                    <a:pt x="262" y="218"/>
                  </a:lnTo>
                  <a:lnTo>
                    <a:pt x="264" y="217"/>
                  </a:lnTo>
                  <a:lnTo>
                    <a:pt x="263" y="216"/>
                  </a:lnTo>
                  <a:lnTo>
                    <a:pt x="260" y="214"/>
                  </a:lnTo>
                  <a:lnTo>
                    <a:pt x="256" y="215"/>
                  </a:lnTo>
                  <a:lnTo>
                    <a:pt x="253" y="212"/>
                  </a:lnTo>
                  <a:lnTo>
                    <a:pt x="250" y="207"/>
                  </a:lnTo>
                  <a:lnTo>
                    <a:pt x="246" y="203"/>
                  </a:lnTo>
                  <a:lnTo>
                    <a:pt x="245" y="200"/>
                  </a:lnTo>
                  <a:lnTo>
                    <a:pt x="242" y="196"/>
                  </a:lnTo>
                  <a:lnTo>
                    <a:pt x="237" y="195"/>
                  </a:lnTo>
                  <a:lnTo>
                    <a:pt x="233" y="193"/>
                  </a:lnTo>
                  <a:lnTo>
                    <a:pt x="229" y="192"/>
                  </a:lnTo>
                  <a:lnTo>
                    <a:pt x="225" y="181"/>
                  </a:lnTo>
                  <a:lnTo>
                    <a:pt x="223" y="177"/>
                  </a:lnTo>
                  <a:lnTo>
                    <a:pt x="220" y="174"/>
                  </a:lnTo>
                  <a:lnTo>
                    <a:pt x="219" y="172"/>
                  </a:lnTo>
                  <a:lnTo>
                    <a:pt x="216" y="169"/>
                  </a:lnTo>
                  <a:lnTo>
                    <a:pt x="213" y="167"/>
                  </a:lnTo>
                  <a:lnTo>
                    <a:pt x="214" y="163"/>
                  </a:lnTo>
                  <a:lnTo>
                    <a:pt x="215" y="161"/>
                  </a:lnTo>
                  <a:lnTo>
                    <a:pt x="212" y="155"/>
                  </a:lnTo>
                  <a:lnTo>
                    <a:pt x="209" y="156"/>
                  </a:lnTo>
                  <a:lnTo>
                    <a:pt x="209" y="158"/>
                  </a:lnTo>
                  <a:lnTo>
                    <a:pt x="209" y="163"/>
                  </a:lnTo>
                  <a:lnTo>
                    <a:pt x="207" y="163"/>
                  </a:lnTo>
                  <a:lnTo>
                    <a:pt x="205" y="161"/>
                  </a:lnTo>
                  <a:lnTo>
                    <a:pt x="202" y="158"/>
                  </a:lnTo>
                  <a:lnTo>
                    <a:pt x="197" y="150"/>
                  </a:lnTo>
                  <a:lnTo>
                    <a:pt x="194" y="147"/>
                  </a:lnTo>
                  <a:lnTo>
                    <a:pt x="193" y="146"/>
                  </a:lnTo>
                  <a:lnTo>
                    <a:pt x="194" y="144"/>
                  </a:lnTo>
                  <a:lnTo>
                    <a:pt x="192" y="140"/>
                  </a:lnTo>
                  <a:lnTo>
                    <a:pt x="189" y="139"/>
                  </a:lnTo>
                  <a:lnTo>
                    <a:pt x="192" y="133"/>
                  </a:lnTo>
                  <a:lnTo>
                    <a:pt x="194" y="130"/>
                  </a:lnTo>
                  <a:lnTo>
                    <a:pt x="195" y="127"/>
                  </a:lnTo>
                  <a:lnTo>
                    <a:pt x="196" y="124"/>
                  </a:lnTo>
                  <a:lnTo>
                    <a:pt x="194" y="121"/>
                  </a:lnTo>
                  <a:lnTo>
                    <a:pt x="193" y="125"/>
                  </a:lnTo>
                  <a:lnTo>
                    <a:pt x="191" y="124"/>
                  </a:lnTo>
                  <a:lnTo>
                    <a:pt x="191" y="122"/>
                  </a:lnTo>
                  <a:lnTo>
                    <a:pt x="188" y="118"/>
                  </a:lnTo>
                  <a:lnTo>
                    <a:pt x="187" y="118"/>
                  </a:lnTo>
                  <a:lnTo>
                    <a:pt x="187" y="119"/>
                  </a:lnTo>
                  <a:lnTo>
                    <a:pt x="188" y="121"/>
                  </a:lnTo>
                  <a:lnTo>
                    <a:pt x="189" y="124"/>
                  </a:lnTo>
                  <a:lnTo>
                    <a:pt x="189" y="127"/>
                  </a:lnTo>
                  <a:lnTo>
                    <a:pt x="189" y="128"/>
                  </a:lnTo>
                  <a:lnTo>
                    <a:pt x="187" y="130"/>
                  </a:lnTo>
                  <a:lnTo>
                    <a:pt x="186" y="129"/>
                  </a:lnTo>
                  <a:lnTo>
                    <a:pt x="184" y="127"/>
                  </a:lnTo>
                  <a:lnTo>
                    <a:pt x="181" y="122"/>
                  </a:lnTo>
                  <a:lnTo>
                    <a:pt x="180" y="120"/>
                  </a:lnTo>
                  <a:lnTo>
                    <a:pt x="180" y="116"/>
                  </a:lnTo>
                  <a:lnTo>
                    <a:pt x="180" y="110"/>
                  </a:lnTo>
                  <a:lnTo>
                    <a:pt x="182" y="106"/>
                  </a:lnTo>
                  <a:lnTo>
                    <a:pt x="183" y="98"/>
                  </a:lnTo>
                  <a:lnTo>
                    <a:pt x="183" y="93"/>
                  </a:lnTo>
                  <a:lnTo>
                    <a:pt x="182" y="86"/>
                  </a:lnTo>
                  <a:lnTo>
                    <a:pt x="180" y="79"/>
                  </a:lnTo>
                  <a:lnTo>
                    <a:pt x="177" y="77"/>
                  </a:lnTo>
                  <a:lnTo>
                    <a:pt x="174" y="72"/>
                  </a:lnTo>
                  <a:lnTo>
                    <a:pt x="168" y="71"/>
                  </a:lnTo>
                  <a:lnTo>
                    <a:pt x="165" y="71"/>
                  </a:lnTo>
                  <a:lnTo>
                    <a:pt x="163" y="67"/>
                  </a:lnTo>
                  <a:lnTo>
                    <a:pt x="160" y="66"/>
                  </a:lnTo>
                  <a:lnTo>
                    <a:pt x="156" y="61"/>
                  </a:lnTo>
                  <a:lnTo>
                    <a:pt x="152" y="60"/>
                  </a:lnTo>
                  <a:lnTo>
                    <a:pt x="151" y="55"/>
                  </a:lnTo>
                  <a:lnTo>
                    <a:pt x="149" y="53"/>
                  </a:lnTo>
                  <a:lnTo>
                    <a:pt x="143" y="48"/>
                  </a:lnTo>
                  <a:lnTo>
                    <a:pt x="138" y="44"/>
                  </a:lnTo>
                  <a:lnTo>
                    <a:pt x="134" y="42"/>
                  </a:lnTo>
                  <a:lnTo>
                    <a:pt x="130" y="39"/>
                  </a:lnTo>
                  <a:lnTo>
                    <a:pt x="127" y="38"/>
                  </a:lnTo>
                  <a:lnTo>
                    <a:pt x="122" y="38"/>
                  </a:lnTo>
                  <a:lnTo>
                    <a:pt x="117" y="39"/>
                  </a:lnTo>
                  <a:lnTo>
                    <a:pt x="116" y="42"/>
                  </a:lnTo>
                  <a:lnTo>
                    <a:pt x="117" y="45"/>
                  </a:lnTo>
                  <a:lnTo>
                    <a:pt x="116" y="47"/>
                  </a:lnTo>
                  <a:lnTo>
                    <a:pt x="114" y="47"/>
                  </a:lnTo>
                  <a:lnTo>
                    <a:pt x="112" y="45"/>
                  </a:lnTo>
                  <a:lnTo>
                    <a:pt x="107" y="49"/>
                  </a:lnTo>
                  <a:lnTo>
                    <a:pt x="101" y="54"/>
                  </a:lnTo>
                  <a:lnTo>
                    <a:pt x="94" y="56"/>
                  </a:lnTo>
                  <a:lnTo>
                    <a:pt x="83" y="59"/>
                  </a:lnTo>
                  <a:lnTo>
                    <a:pt x="83" y="53"/>
                  </a:lnTo>
                  <a:lnTo>
                    <a:pt x="80" y="50"/>
                  </a:lnTo>
                  <a:lnTo>
                    <a:pt x="77" y="49"/>
                  </a:lnTo>
                  <a:lnTo>
                    <a:pt x="72" y="46"/>
                  </a:lnTo>
                  <a:lnTo>
                    <a:pt x="76" y="44"/>
                  </a:lnTo>
                  <a:lnTo>
                    <a:pt x="77" y="43"/>
                  </a:lnTo>
                  <a:lnTo>
                    <a:pt x="70" y="42"/>
                  </a:lnTo>
                  <a:lnTo>
                    <a:pt x="70" y="39"/>
                  </a:lnTo>
                  <a:lnTo>
                    <a:pt x="72" y="39"/>
                  </a:lnTo>
                  <a:lnTo>
                    <a:pt x="73" y="37"/>
                  </a:lnTo>
                  <a:lnTo>
                    <a:pt x="73" y="35"/>
                  </a:lnTo>
                  <a:lnTo>
                    <a:pt x="72" y="35"/>
                  </a:lnTo>
                  <a:lnTo>
                    <a:pt x="70" y="36"/>
                  </a:lnTo>
                  <a:lnTo>
                    <a:pt x="70" y="37"/>
                  </a:lnTo>
                  <a:lnTo>
                    <a:pt x="69" y="38"/>
                  </a:lnTo>
                  <a:lnTo>
                    <a:pt x="67" y="36"/>
                  </a:lnTo>
                  <a:lnTo>
                    <a:pt x="62" y="36"/>
                  </a:lnTo>
                  <a:lnTo>
                    <a:pt x="64" y="39"/>
                  </a:lnTo>
                  <a:lnTo>
                    <a:pt x="65" y="39"/>
                  </a:lnTo>
                  <a:lnTo>
                    <a:pt x="66" y="43"/>
                  </a:lnTo>
                  <a:lnTo>
                    <a:pt x="65" y="43"/>
                  </a:lnTo>
                  <a:lnTo>
                    <a:pt x="61" y="41"/>
                  </a:lnTo>
                  <a:lnTo>
                    <a:pt x="57" y="38"/>
                  </a:lnTo>
                  <a:lnTo>
                    <a:pt x="53" y="37"/>
                  </a:lnTo>
                  <a:lnTo>
                    <a:pt x="44" y="37"/>
                  </a:lnTo>
                  <a:lnTo>
                    <a:pt x="41" y="35"/>
                  </a:lnTo>
                  <a:lnTo>
                    <a:pt x="39" y="33"/>
                  </a:lnTo>
                  <a:lnTo>
                    <a:pt x="36" y="33"/>
                  </a:lnTo>
                  <a:lnTo>
                    <a:pt x="26" y="35"/>
                  </a:lnTo>
                  <a:lnTo>
                    <a:pt x="19" y="35"/>
                  </a:lnTo>
                  <a:lnTo>
                    <a:pt x="14" y="38"/>
                  </a:lnTo>
                  <a:lnTo>
                    <a:pt x="11" y="39"/>
                  </a:lnTo>
                  <a:lnTo>
                    <a:pt x="7" y="32"/>
                  </a:lnTo>
                  <a:lnTo>
                    <a:pt x="6" y="27"/>
                  </a:lnTo>
                  <a:lnTo>
                    <a:pt x="2" y="22"/>
                  </a:lnTo>
                  <a:lnTo>
                    <a:pt x="0" y="20"/>
                  </a:lnTo>
                  <a:lnTo>
                    <a:pt x="0" y="17"/>
                  </a:lnTo>
                  <a:lnTo>
                    <a:pt x="3" y="16"/>
                  </a:lnTo>
                  <a:lnTo>
                    <a:pt x="10" y="14"/>
                  </a:lnTo>
                  <a:lnTo>
                    <a:pt x="18" y="12"/>
                  </a:lnTo>
                  <a:lnTo>
                    <a:pt x="93" y="6"/>
                  </a:lnTo>
                  <a:lnTo>
                    <a:pt x="98" y="16"/>
                  </a:lnTo>
                  <a:lnTo>
                    <a:pt x="189" y="11"/>
                  </a:lnTo>
                  <a:lnTo>
                    <a:pt x="190" y="19"/>
                  </a:lnTo>
                  <a:lnTo>
                    <a:pt x="197" y="19"/>
                  </a:lnTo>
                  <a:lnTo>
                    <a:pt x="194" y="0"/>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74" name="Freeform 34"/>
            <p:cNvSpPr>
              <a:spLocks/>
            </p:cNvSpPr>
            <p:nvPr/>
          </p:nvSpPr>
          <p:spPr bwMode="auto">
            <a:xfrm>
              <a:off x="6802545" y="2950697"/>
              <a:ext cx="306933" cy="271518"/>
            </a:xfrm>
            <a:custGeom>
              <a:avLst/>
              <a:gdLst>
                <a:gd name="T0" fmla="*/ 176 w 182"/>
                <a:gd name="T1" fmla="*/ 147 h 161"/>
                <a:gd name="T2" fmla="*/ 171 w 182"/>
                <a:gd name="T3" fmla="*/ 146 h 161"/>
                <a:gd name="T4" fmla="*/ 160 w 182"/>
                <a:gd name="T5" fmla="*/ 139 h 161"/>
                <a:gd name="T6" fmla="*/ 152 w 182"/>
                <a:gd name="T7" fmla="*/ 134 h 161"/>
                <a:gd name="T8" fmla="*/ 155 w 182"/>
                <a:gd name="T9" fmla="*/ 130 h 161"/>
                <a:gd name="T10" fmla="*/ 166 w 182"/>
                <a:gd name="T11" fmla="*/ 128 h 161"/>
                <a:gd name="T12" fmla="*/ 162 w 182"/>
                <a:gd name="T13" fmla="*/ 118 h 161"/>
                <a:gd name="T14" fmla="*/ 148 w 182"/>
                <a:gd name="T15" fmla="*/ 122 h 161"/>
                <a:gd name="T16" fmla="*/ 148 w 182"/>
                <a:gd name="T17" fmla="*/ 119 h 161"/>
                <a:gd name="T18" fmla="*/ 154 w 182"/>
                <a:gd name="T19" fmla="*/ 114 h 161"/>
                <a:gd name="T20" fmla="*/ 150 w 182"/>
                <a:gd name="T21" fmla="*/ 99 h 161"/>
                <a:gd name="T22" fmla="*/ 84 w 182"/>
                <a:gd name="T23" fmla="*/ 82 h 161"/>
                <a:gd name="T24" fmla="*/ 84 w 182"/>
                <a:gd name="T25" fmla="*/ 73 h 161"/>
                <a:gd name="T26" fmla="*/ 87 w 182"/>
                <a:gd name="T27" fmla="*/ 64 h 161"/>
                <a:gd name="T28" fmla="*/ 90 w 182"/>
                <a:gd name="T29" fmla="*/ 58 h 161"/>
                <a:gd name="T30" fmla="*/ 97 w 182"/>
                <a:gd name="T31" fmla="*/ 43 h 161"/>
                <a:gd name="T32" fmla="*/ 99 w 182"/>
                <a:gd name="T33" fmla="*/ 37 h 161"/>
                <a:gd name="T34" fmla="*/ 102 w 182"/>
                <a:gd name="T35" fmla="*/ 23 h 161"/>
                <a:gd name="T36" fmla="*/ 98 w 182"/>
                <a:gd name="T37" fmla="*/ 14 h 161"/>
                <a:gd name="T38" fmla="*/ 94 w 182"/>
                <a:gd name="T39" fmla="*/ 9 h 161"/>
                <a:gd name="T40" fmla="*/ 97 w 182"/>
                <a:gd name="T41" fmla="*/ 2 h 161"/>
                <a:gd name="T42" fmla="*/ 0 w 182"/>
                <a:gd name="T43" fmla="*/ 47 h 161"/>
                <a:gd name="T44" fmla="*/ 11 w 182"/>
                <a:gd name="T45" fmla="*/ 64 h 161"/>
                <a:gd name="T46" fmla="*/ 13 w 182"/>
                <a:gd name="T47" fmla="*/ 75 h 161"/>
                <a:gd name="T48" fmla="*/ 13 w 182"/>
                <a:gd name="T49" fmla="*/ 94 h 161"/>
                <a:gd name="T50" fmla="*/ 9 w 182"/>
                <a:gd name="T51" fmla="*/ 110 h 161"/>
                <a:gd name="T52" fmla="*/ 9 w 182"/>
                <a:gd name="T53" fmla="*/ 131 h 161"/>
                <a:gd name="T54" fmla="*/ 15 w 182"/>
                <a:gd name="T55" fmla="*/ 136 h 161"/>
                <a:gd name="T56" fmla="*/ 25 w 182"/>
                <a:gd name="T57" fmla="*/ 134 h 161"/>
                <a:gd name="T58" fmla="*/ 44 w 182"/>
                <a:gd name="T59" fmla="*/ 139 h 161"/>
                <a:gd name="T60" fmla="*/ 72 w 182"/>
                <a:gd name="T61" fmla="*/ 142 h 161"/>
                <a:gd name="T62" fmla="*/ 78 w 182"/>
                <a:gd name="T63" fmla="*/ 138 h 161"/>
                <a:gd name="T64" fmla="*/ 70 w 182"/>
                <a:gd name="T65" fmla="*/ 137 h 161"/>
                <a:gd name="T66" fmla="*/ 77 w 182"/>
                <a:gd name="T67" fmla="*/ 132 h 161"/>
                <a:gd name="T68" fmla="*/ 97 w 182"/>
                <a:gd name="T69" fmla="*/ 142 h 161"/>
                <a:gd name="T70" fmla="*/ 98 w 182"/>
                <a:gd name="T71" fmla="*/ 150 h 161"/>
                <a:gd name="T72" fmla="*/ 111 w 182"/>
                <a:gd name="T73" fmla="*/ 155 h 161"/>
                <a:gd name="T74" fmla="*/ 121 w 182"/>
                <a:gd name="T75" fmla="*/ 154 h 161"/>
                <a:gd name="T76" fmla="*/ 132 w 182"/>
                <a:gd name="T77" fmla="*/ 150 h 161"/>
                <a:gd name="T78" fmla="*/ 142 w 182"/>
                <a:gd name="T79" fmla="*/ 153 h 161"/>
                <a:gd name="T80" fmla="*/ 142 w 182"/>
                <a:gd name="T81" fmla="*/ 141 h 161"/>
                <a:gd name="T82" fmla="*/ 150 w 182"/>
                <a:gd name="T83" fmla="*/ 147 h 161"/>
                <a:gd name="T84" fmla="*/ 168 w 182"/>
                <a:gd name="T85" fmla="*/ 154 h 161"/>
                <a:gd name="T86" fmla="*/ 169 w 182"/>
                <a:gd name="T87" fmla="*/ 161 h 161"/>
                <a:gd name="T88" fmla="*/ 176 w 182"/>
                <a:gd name="T89" fmla="*/ 158 h 161"/>
                <a:gd name="T90" fmla="*/ 181 w 182"/>
                <a:gd name="T9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61">
                  <a:moveTo>
                    <a:pt x="181" y="149"/>
                  </a:moveTo>
                  <a:lnTo>
                    <a:pt x="179" y="149"/>
                  </a:lnTo>
                  <a:lnTo>
                    <a:pt x="176" y="147"/>
                  </a:lnTo>
                  <a:lnTo>
                    <a:pt x="175" y="147"/>
                  </a:lnTo>
                  <a:lnTo>
                    <a:pt x="173" y="147"/>
                  </a:lnTo>
                  <a:lnTo>
                    <a:pt x="171" y="146"/>
                  </a:lnTo>
                  <a:lnTo>
                    <a:pt x="166" y="143"/>
                  </a:lnTo>
                  <a:lnTo>
                    <a:pt x="165" y="143"/>
                  </a:lnTo>
                  <a:lnTo>
                    <a:pt x="160" y="139"/>
                  </a:lnTo>
                  <a:lnTo>
                    <a:pt x="158" y="137"/>
                  </a:lnTo>
                  <a:lnTo>
                    <a:pt x="155" y="136"/>
                  </a:lnTo>
                  <a:lnTo>
                    <a:pt x="152" y="134"/>
                  </a:lnTo>
                  <a:lnTo>
                    <a:pt x="150" y="132"/>
                  </a:lnTo>
                  <a:lnTo>
                    <a:pt x="153" y="132"/>
                  </a:lnTo>
                  <a:lnTo>
                    <a:pt x="155" y="130"/>
                  </a:lnTo>
                  <a:lnTo>
                    <a:pt x="160" y="130"/>
                  </a:lnTo>
                  <a:lnTo>
                    <a:pt x="161" y="128"/>
                  </a:lnTo>
                  <a:lnTo>
                    <a:pt x="166" y="128"/>
                  </a:lnTo>
                  <a:lnTo>
                    <a:pt x="168" y="126"/>
                  </a:lnTo>
                  <a:lnTo>
                    <a:pt x="165" y="121"/>
                  </a:lnTo>
                  <a:lnTo>
                    <a:pt x="162" y="118"/>
                  </a:lnTo>
                  <a:lnTo>
                    <a:pt x="161" y="118"/>
                  </a:lnTo>
                  <a:lnTo>
                    <a:pt x="151" y="121"/>
                  </a:lnTo>
                  <a:lnTo>
                    <a:pt x="148" y="122"/>
                  </a:lnTo>
                  <a:lnTo>
                    <a:pt x="145" y="122"/>
                  </a:lnTo>
                  <a:lnTo>
                    <a:pt x="145" y="121"/>
                  </a:lnTo>
                  <a:lnTo>
                    <a:pt x="148" y="119"/>
                  </a:lnTo>
                  <a:lnTo>
                    <a:pt x="151" y="118"/>
                  </a:lnTo>
                  <a:lnTo>
                    <a:pt x="154" y="116"/>
                  </a:lnTo>
                  <a:lnTo>
                    <a:pt x="154" y="114"/>
                  </a:lnTo>
                  <a:lnTo>
                    <a:pt x="154" y="110"/>
                  </a:lnTo>
                  <a:lnTo>
                    <a:pt x="153" y="103"/>
                  </a:lnTo>
                  <a:lnTo>
                    <a:pt x="150" y="99"/>
                  </a:lnTo>
                  <a:lnTo>
                    <a:pt x="148" y="95"/>
                  </a:lnTo>
                  <a:lnTo>
                    <a:pt x="149" y="79"/>
                  </a:lnTo>
                  <a:lnTo>
                    <a:pt x="84" y="82"/>
                  </a:lnTo>
                  <a:lnTo>
                    <a:pt x="83" y="78"/>
                  </a:lnTo>
                  <a:lnTo>
                    <a:pt x="83" y="75"/>
                  </a:lnTo>
                  <a:lnTo>
                    <a:pt x="84" y="73"/>
                  </a:lnTo>
                  <a:lnTo>
                    <a:pt x="87" y="71"/>
                  </a:lnTo>
                  <a:lnTo>
                    <a:pt x="87" y="66"/>
                  </a:lnTo>
                  <a:lnTo>
                    <a:pt x="87" y="64"/>
                  </a:lnTo>
                  <a:lnTo>
                    <a:pt x="88" y="61"/>
                  </a:lnTo>
                  <a:lnTo>
                    <a:pt x="89" y="60"/>
                  </a:lnTo>
                  <a:lnTo>
                    <a:pt x="90" y="58"/>
                  </a:lnTo>
                  <a:lnTo>
                    <a:pt x="91" y="51"/>
                  </a:lnTo>
                  <a:lnTo>
                    <a:pt x="93" y="49"/>
                  </a:lnTo>
                  <a:lnTo>
                    <a:pt x="97" y="43"/>
                  </a:lnTo>
                  <a:lnTo>
                    <a:pt x="98" y="41"/>
                  </a:lnTo>
                  <a:lnTo>
                    <a:pt x="98" y="37"/>
                  </a:lnTo>
                  <a:lnTo>
                    <a:pt x="99" y="37"/>
                  </a:lnTo>
                  <a:lnTo>
                    <a:pt x="102" y="34"/>
                  </a:lnTo>
                  <a:lnTo>
                    <a:pt x="103" y="26"/>
                  </a:lnTo>
                  <a:lnTo>
                    <a:pt x="102" y="23"/>
                  </a:lnTo>
                  <a:lnTo>
                    <a:pt x="99" y="21"/>
                  </a:lnTo>
                  <a:lnTo>
                    <a:pt x="99" y="19"/>
                  </a:lnTo>
                  <a:lnTo>
                    <a:pt x="98" y="14"/>
                  </a:lnTo>
                  <a:lnTo>
                    <a:pt x="98" y="13"/>
                  </a:lnTo>
                  <a:lnTo>
                    <a:pt x="97" y="11"/>
                  </a:lnTo>
                  <a:lnTo>
                    <a:pt x="94" y="9"/>
                  </a:lnTo>
                  <a:lnTo>
                    <a:pt x="98" y="7"/>
                  </a:lnTo>
                  <a:lnTo>
                    <a:pt x="98" y="5"/>
                  </a:lnTo>
                  <a:lnTo>
                    <a:pt x="97" y="2"/>
                  </a:lnTo>
                  <a:lnTo>
                    <a:pt x="94" y="0"/>
                  </a:lnTo>
                  <a:lnTo>
                    <a:pt x="0" y="3"/>
                  </a:lnTo>
                  <a:lnTo>
                    <a:pt x="0" y="47"/>
                  </a:lnTo>
                  <a:lnTo>
                    <a:pt x="7" y="53"/>
                  </a:lnTo>
                  <a:lnTo>
                    <a:pt x="7" y="55"/>
                  </a:lnTo>
                  <a:lnTo>
                    <a:pt x="11" y="64"/>
                  </a:lnTo>
                  <a:lnTo>
                    <a:pt x="12" y="66"/>
                  </a:lnTo>
                  <a:lnTo>
                    <a:pt x="12" y="72"/>
                  </a:lnTo>
                  <a:lnTo>
                    <a:pt x="13" y="75"/>
                  </a:lnTo>
                  <a:lnTo>
                    <a:pt x="15" y="83"/>
                  </a:lnTo>
                  <a:lnTo>
                    <a:pt x="17" y="89"/>
                  </a:lnTo>
                  <a:lnTo>
                    <a:pt x="13" y="94"/>
                  </a:lnTo>
                  <a:lnTo>
                    <a:pt x="11" y="102"/>
                  </a:lnTo>
                  <a:lnTo>
                    <a:pt x="11" y="105"/>
                  </a:lnTo>
                  <a:lnTo>
                    <a:pt x="9" y="110"/>
                  </a:lnTo>
                  <a:lnTo>
                    <a:pt x="12" y="117"/>
                  </a:lnTo>
                  <a:lnTo>
                    <a:pt x="12" y="121"/>
                  </a:lnTo>
                  <a:lnTo>
                    <a:pt x="9" y="131"/>
                  </a:lnTo>
                  <a:lnTo>
                    <a:pt x="6" y="136"/>
                  </a:lnTo>
                  <a:lnTo>
                    <a:pt x="10" y="136"/>
                  </a:lnTo>
                  <a:lnTo>
                    <a:pt x="15" y="136"/>
                  </a:lnTo>
                  <a:lnTo>
                    <a:pt x="18" y="134"/>
                  </a:lnTo>
                  <a:lnTo>
                    <a:pt x="22" y="134"/>
                  </a:lnTo>
                  <a:lnTo>
                    <a:pt x="25" y="134"/>
                  </a:lnTo>
                  <a:lnTo>
                    <a:pt x="34" y="136"/>
                  </a:lnTo>
                  <a:lnTo>
                    <a:pt x="39" y="137"/>
                  </a:lnTo>
                  <a:lnTo>
                    <a:pt x="44" y="139"/>
                  </a:lnTo>
                  <a:lnTo>
                    <a:pt x="51" y="142"/>
                  </a:lnTo>
                  <a:lnTo>
                    <a:pt x="64" y="142"/>
                  </a:lnTo>
                  <a:lnTo>
                    <a:pt x="72" y="142"/>
                  </a:lnTo>
                  <a:lnTo>
                    <a:pt x="79" y="142"/>
                  </a:lnTo>
                  <a:lnTo>
                    <a:pt x="80" y="141"/>
                  </a:lnTo>
                  <a:lnTo>
                    <a:pt x="78" y="138"/>
                  </a:lnTo>
                  <a:lnTo>
                    <a:pt x="73" y="138"/>
                  </a:lnTo>
                  <a:lnTo>
                    <a:pt x="72" y="138"/>
                  </a:lnTo>
                  <a:lnTo>
                    <a:pt x="70" y="137"/>
                  </a:lnTo>
                  <a:lnTo>
                    <a:pt x="71" y="134"/>
                  </a:lnTo>
                  <a:lnTo>
                    <a:pt x="72" y="132"/>
                  </a:lnTo>
                  <a:lnTo>
                    <a:pt x="77" y="132"/>
                  </a:lnTo>
                  <a:lnTo>
                    <a:pt x="84" y="135"/>
                  </a:lnTo>
                  <a:lnTo>
                    <a:pt x="91" y="141"/>
                  </a:lnTo>
                  <a:lnTo>
                    <a:pt x="97" y="142"/>
                  </a:lnTo>
                  <a:lnTo>
                    <a:pt x="101" y="140"/>
                  </a:lnTo>
                  <a:lnTo>
                    <a:pt x="100" y="144"/>
                  </a:lnTo>
                  <a:lnTo>
                    <a:pt x="98" y="150"/>
                  </a:lnTo>
                  <a:lnTo>
                    <a:pt x="100" y="153"/>
                  </a:lnTo>
                  <a:lnTo>
                    <a:pt x="106" y="155"/>
                  </a:lnTo>
                  <a:lnTo>
                    <a:pt x="111" y="155"/>
                  </a:lnTo>
                  <a:lnTo>
                    <a:pt x="115" y="158"/>
                  </a:lnTo>
                  <a:lnTo>
                    <a:pt x="119" y="158"/>
                  </a:lnTo>
                  <a:lnTo>
                    <a:pt x="121" y="154"/>
                  </a:lnTo>
                  <a:lnTo>
                    <a:pt x="125" y="150"/>
                  </a:lnTo>
                  <a:lnTo>
                    <a:pt x="128" y="149"/>
                  </a:lnTo>
                  <a:lnTo>
                    <a:pt x="132" y="150"/>
                  </a:lnTo>
                  <a:lnTo>
                    <a:pt x="136" y="155"/>
                  </a:lnTo>
                  <a:lnTo>
                    <a:pt x="140" y="155"/>
                  </a:lnTo>
                  <a:lnTo>
                    <a:pt x="142" y="153"/>
                  </a:lnTo>
                  <a:lnTo>
                    <a:pt x="140" y="145"/>
                  </a:lnTo>
                  <a:lnTo>
                    <a:pt x="140" y="143"/>
                  </a:lnTo>
                  <a:lnTo>
                    <a:pt x="142" y="141"/>
                  </a:lnTo>
                  <a:lnTo>
                    <a:pt x="146" y="141"/>
                  </a:lnTo>
                  <a:lnTo>
                    <a:pt x="150" y="143"/>
                  </a:lnTo>
                  <a:lnTo>
                    <a:pt x="150" y="147"/>
                  </a:lnTo>
                  <a:lnTo>
                    <a:pt x="158" y="148"/>
                  </a:lnTo>
                  <a:lnTo>
                    <a:pt x="165" y="151"/>
                  </a:lnTo>
                  <a:lnTo>
                    <a:pt x="168" y="154"/>
                  </a:lnTo>
                  <a:lnTo>
                    <a:pt x="166" y="157"/>
                  </a:lnTo>
                  <a:lnTo>
                    <a:pt x="165" y="161"/>
                  </a:lnTo>
                  <a:lnTo>
                    <a:pt x="169" y="161"/>
                  </a:lnTo>
                  <a:lnTo>
                    <a:pt x="171" y="158"/>
                  </a:lnTo>
                  <a:lnTo>
                    <a:pt x="173" y="156"/>
                  </a:lnTo>
                  <a:lnTo>
                    <a:pt x="176" y="158"/>
                  </a:lnTo>
                  <a:lnTo>
                    <a:pt x="176" y="160"/>
                  </a:lnTo>
                  <a:lnTo>
                    <a:pt x="178" y="157"/>
                  </a:lnTo>
                  <a:lnTo>
                    <a:pt x="181" y="154"/>
                  </a:lnTo>
                  <a:lnTo>
                    <a:pt x="182" y="153"/>
                  </a:lnTo>
                  <a:lnTo>
                    <a:pt x="181" y="149"/>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75" name="Freeform 35"/>
            <p:cNvSpPr>
              <a:spLocks/>
            </p:cNvSpPr>
            <p:nvPr/>
          </p:nvSpPr>
          <p:spPr bwMode="auto">
            <a:xfrm>
              <a:off x="6765443" y="2707850"/>
              <a:ext cx="274890" cy="247908"/>
            </a:xfrm>
            <a:custGeom>
              <a:avLst/>
              <a:gdLst>
                <a:gd name="T0" fmla="*/ 6 w 163"/>
                <a:gd name="T1" fmla="*/ 123 h 147"/>
                <a:gd name="T2" fmla="*/ 4 w 163"/>
                <a:gd name="T3" fmla="*/ 121 h 147"/>
                <a:gd name="T4" fmla="*/ 7 w 163"/>
                <a:gd name="T5" fmla="*/ 124 h 147"/>
                <a:gd name="T6" fmla="*/ 10 w 163"/>
                <a:gd name="T7" fmla="*/ 125 h 147"/>
                <a:gd name="T8" fmla="*/ 12 w 163"/>
                <a:gd name="T9" fmla="*/ 123 h 147"/>
                <a:gd name="T10" fmla="*/ 22 w 163"/>
                <a:gd name="T11" fmla="*/ 124 h 147"/>
                <a:gd name="T12" fmla="*/ 22 w 163"/>
                <a:gd name="T13" fmla="*/ 147 h 147"/>
                <a:gd name="T14" fmla="*/ 116 w 163"/>
                <a:gd name="T15" fmla="*/ 144 h 147"/>
                <a:gd name="T16" fmla="*/ 117 w 163"/>
                <a:gd name="T17" fmla="*/ 144 h 147"/>
                <a:gd name="T18" fmla="*/ 119 w 163"/>
                <a:gd name="T19" fmla="*/ 139 h 147"/>
                <a:gd name="T20" fmla="*/ 120 w 163"/>
                <a:gd name="T21" fmla="*/ 136 h 147"/>
                <a:gd name="T22" fmla="*/ 119 w 163"/>
                <a:gd name="T23" fmla="*/ 133 h 147"/>
                <a:gd name="T24" fmla="*/ 119 w 163"/>
                <a:gd name="T25" fmla="*/ 127 h 147"/>
                <a:gd name="T26" fmla="*/ 119 w 163"/>
                <a:gd name="T27" fmla="*/ 125 h 147"/>
                <a:gd name="T28" fmla="*/ 117 w 163"/>
                <a:gd name="T29" fmla="*/ 122 h 147"/>
                <a:gd name="T30" fmla="*/ 116 w 163"/>
                <a:gd name="T31" fmla="*/ 121 h 147"/>
                <a:gd name="T32" fmla="*/ 116 w 163"/>
                <a:gd name="T33" fmla="*/ 119 h 147"/>
                <a:gd name="T34" fmla="*/ 117 w 163"/>
                <a:gd name="T35" fmla="*/ 117 h 147"/>
                <a:gd name="T36" fmla="*/ 116 w 163"/>
                <a:gd name="T37" fmla="*/ 116 h 147"/>
                <a:gd name="T38" fmla="*/ 118 w 163"/>
                <a:gd name="T39" fmla="*/ 113 h 147"/>
                <a:gd name="T40" fmla="*/ 121 w 163"/>
                <a:gd name="T41" fmla="*/ 109 h 147"/>
                <a:gd name="T42" fmla="*/ 122 w 163"/>
                <a:gd name="T43" fmla="*/ 109 h 147"/>
                <a:gd name="T44" fmla="*/ 121 w 163"/>
                <a:gd name="T45" fmla="*/ 107 h 147"/>
                <a:gd name="T46" fmla="*/ 123 w 163"/>
                <a:gd name="T47" fmla="*/ 103 h 147"/>
                <a:gd name="T48" fmla="*/ 125 w 163"/>
                <a:gd name="T49" fmla="*/ 100 h 147"/>
                <a:gd name="T50" fmla="*/ 123 w 163"/>
                <a:gd name="T51" fmla="*/ 99 h 147"/>
                <a:gd name="T52" fmla="*/ 124 w 163"/>
                <a:gd name="T53" fmla="*/ 95 h 147"/>
                <a:gd name="T54" fmla="*/ 127 w 163"/>
                <a:gd name="T55" fmla="*/ 92 h 147"/>
                <a:gd name="T56" fmla="*/ 132 w 163"/>
                <a:gd name="T57" fmla="*/ 86 h 147"/>
                <a:gd name="T58" fmla="*/ 135 w 163"/>
                <a:gd name="T59" fmla="*/ 81 h 147"/>
                <a:gd name="T60" fmla="*/ 135 w 163"/>
                <a:gd name="T61" fmla="*/ 77 h 147"/>
                <a:gd name="T62" fmla="*/ 137 w 163"/>
                <a:gd name="T63" fmla="*/ 72 h 147"/>
                <a:gd name="T64" fmla="*/ 138 w 163"/>
                <a:gd name="T65" fmla="*/ 72 h 147"/>
                <a:gd name="T66" fmla="*/ 140 w 163"/>
                <a:gd name="T67" fmla="*/ 70 h 147"/>
                <a:gd name="T68" fmla="*/ 141 w 163"/>
                <a:gd name="T69" fmla="*/ 67 h 147"/>
                <a:gd name="T70" fmla="*/ 143 w 163"/>
                <a:gd name="T71" fmla="*/ 65 h 147"/>
                <a:gd name="T72" fmla="*/ 147 w 163"/>
                <a:gd name="T73" fmla="*/ 63 h 147"/>
                <a:gd name="T74" fmla="*/ 146 w 163"/>
                <a:gd name="T75" fmla="*/ 60 h 147"/>
                <a:gd name="T76" fmla="*/ 148 w 163"/>
                <a:gd name="T77" fmla="*/ 58 h 147"/>
                <a:gd name="T78" fmla="*/ 150 w 163"/>
                <a:gd name="T79" fmla="*/ 54 h 147"/>
                <a:gd name="T80" fmla="*/ 150 w 163"/>
                <a:gd name="T81" fmla="*/ 48 h 147"/>
                <a:gd name="T82" fmla="*/ 150 w 163"/>
                <a:gd name="T83" fmla="*/ 43 h 147"/>
                <a:gd name="T84" fmla="*/ 153 w 163"/>
                <a:gd name="T85" fmla="*/ 39 h 147"/>
                <a:gd name="T86" fmla="*/ 156 w 163"/>
                <a:gd name="T87" fmla="*/ 37 h 147"/>
                <a:gd name="T88" fmla="*/ 156 w 163"/>
                <a:gd name="T89" fmla="*/ 35 h 147"/>
                <a:gd name="T90" fmla="*/ 157 w 163"/>
                <a:gd name="T91" fmla="*/ 33 h 147"/>
                <a:gd name="T92" fmla="*/ 157 w 163"/>
                <a:gd name="T93" fmla="*/ 29 h 147"/>
                <a:gd name="T94" fmla="*/ 160 w 163"/>
                <a:gd name="T95" fmla="*/ 28 h 147"/>
                <a:gd name="T96" fmla="*/ 161 w 163"/>
                <a:gd name="T97" fmla="*/ 26 h 147"/>
                <a:gd name="T98" fmla="*/ 162 w 163"/>
                <a:gd name="T99" fmla="*/ 24 h 147"/>
                <a:gd name="T100" fmla="*/ 163 w 163"/>
                <a:gd name="T101" fmla="*/ 22 h 147"/>
                <a:gd name="T102" fmla="*/ 163 w 163"/>
                <a:gd name="T103" fmla="*/ 19 h 147"/>
                <a:gd name="T104" fmla="*/ 138 w 163"/>
                <a:gd name="T105" fmla="*/ 20 h 147"/>
                <a:gd name="T106" fmla="*/ 148 w 163"/>
                <a:gd name="T107" fmla="*/ 5 h 147"/>
                <a:gd name="T108" fmla="*/ 147 w 163"/>
                <a:gd name="T109" fmla="*/ 0 h 147"/>
                <a:gd name="T110" fmla="*/ 0 w 163"/>
                <a:gd name="T111" fmla="*/ 4 h 147"/>
                <a:gd name="T112" fmla="*/ 7 w 163"/>
                <a:gd name="T113" fmla="*/ 47 h 147"/>
                <a:gd name="T114" fmla="*/ 6 w 163"/>
                <a:gd name="T115"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147">
                  <a:moveTo>
                    <a:pt x="6" y="123"/>
                  </a:moveTo>
                  <a:lnTo>
                    <a:pt x="4" y="121"/>
                  </a:lnTo>
                  <a:lnTo>
                    <a:pt x="7" y="124"/>
                  </a:lnTo>
                  <a:lnTo>
                    <a:pt x="10" y="125"/>
                  </a:lnTo>
                  <a:lnTo>
                    <a:pt x="12" y="123"/>
                  </a:lnTo>
                  <a:lnTo>
                    <a:pt x="22" y="124"/>
                  </a:lnTo>
                  <a:lnTo>
                    <a:pt x="22" y="147"/>
                  </a:lnTo>
                  <a:lnTo>
                    <a:pt x="116" y="144"/>
                  </a:lnTo>
                  <a:lnTo>
                    <a:pt x="117" y="144"/>
                  </a:lnTo>
                  <a:lnTo>
                    <a:pt x="119" y="139"/>
                  </a:lnTo>
                  <a:lnTo>
                    <a:pt x="120" y="136"/>
                  </a:lnTo>
                  <a:lnTo>
                    <a:pt x="119" y="133"/>
                  </a:lnTo>
                  <a:lnTo>
                    <a:pt x="119" y="127"/>
                  </a:lnTo>
                  <a:lnTo>
                    <a:pt x="119" y="125"/>
                  </a:lnTo>
                  <a:lnTo>
                    <a:pt x="117" y="122"/>
                  </a:lnTo>
                  <a:lnTo>
                    <a:pt x="116" y="121"/>
                  </a:lnTo>
                  <a:lnTo>
                    <a:pt x="116" y="119"/>
                  </a:lnTo>
                  <a:lnTo>
                    <a:pt x="117" y="117"/>
                  </a:lnTo>
                  <a:lnTo>
                    <a:pt x="116" y="116"/>
                  </a:lnTo>
                  <a:lnTo>
                    <a:pt x="118" y="113"/>
                  </a:lnTo>
                  <a:lnTo>
                    <a:pt x="121" y="109"/>
                  </a:lnTo>
                  <a:lnTo>
                    <a:pt x="122" y="109"/>
                  </a:lnTo>
                  <a:lnTo>
                    <a:pt x="121" y="107"/>
                  </a:lnTo>
                  <a:lnTo>
                    <a:pt x="123" y="103"/>
                  </a:lnTo>
                  <a:lnTo>
                    <a:pt x="125" y="100"/>
                  </a:lnTo>
                  <a:lnTo>
                    <a:pt x="123" y="99"/>
                  </a:lnTo>
                  <a:lnTo>
                    <a:pt x="124" y="95"/>
                  </a:lnTo>
                  <a:lnTo>
                    <a:pt x="127" y="92"/>
                  </a:lnTo>
                  <a:lnTo>
                    <a:pt x="132" y="86"/>
                  </a:lnTo>
                  <a:lnTo>
                    <a:pt x="135" y="81"/>
                  </a:lnTo>
                  <a:lnTo>
                    <a:pt x="135" y="77"/>
                  </a:lnTo>
                  <a:lnTo>
                    <a:pt x="137" y="72"/>
                  </a:lnTo>
                  <a:lnTo>
                    <a:pt x="138" y="72"/>
                  </a:lnTo>
                  <a:lnTo>
                    <a:pt x="140" y="70"/>
                  </a:lnTo>
                  <a:lnTo>
                    <a:pt x="141" y="67"/>
                  </a:lnTo>
                  <a:lnTo>
                    <a:pt x="143" y="65"/>
                  </a:lnTo>
                  <a:lnTo>
                    <a:pt x="147" y="63"/>
                  </a:lnTo>
                  <a:lnTo>
                    <a:pt x="146" y="60"/>
                  </a:lnTo>
                  <a:lnTo>
                    <a:pt x="148" y="58"/>
                  </a:lnTo>
                  <a:lnTo>
                    <a:pt x="150" y="54"/>
                  </a:lnTo>
                  <a:lnTo>
                    <a:pt x="150" y="48"/>
                  </a:lnTo>
                  <a:lnTo>
                    <a:pt x="150" y="43"/>
                  </a:lnTo>
                  <a:lnTo>
                    <a:pt x="153" y="39"/>
                  </a:lnTo>
                  <a:lnTo>
                    <a:pt x="156" y="37"/>
                  </a:lnTo>
                  <a:lnTo>
                    <a:pt x="156" y="35"/>
                  </a:lnTo>
                  <a:lnTo>
                    <a:pt x="157" y="33"/>
                  </a:lnTo>
                  <a:lnTo>
                    <a:pt x="157" y="29"/>
                  </a:lnTo>
                  <a:lnTo>
                    <a:pt x="160" y="28"/>
                  </a:lnTo>
                  <a:lnTo>
                    <a:pt x="161" y="26"/>
                  </a:lnTo>
                  <a:lnTo>
                    <a:pt x="162" y="24"/>
                  </a:lnTo>
                  <a:lnTo>
                    <a:pt x="163" y="22"/>
                  </a:lnTo>
                  <a:lnTo>
                    <a:pt x="163" y="19"/>
                  </a:lnTo>
                  <a:lnTo>
                    <a:pt x="138" y="20"/>
                  </a:lnTo>
                  <a:lnTo>
                    <a:pt x="148" y="5"/>
                  </a:lnTo>
                  <a:lnTo>
                    <a:pt x="147" y="0"/>
                  </a:lnTo>
                  <a:lnTo>
                    <a:pt x="0" y="4"/>
                  </a:lnTo>
                  <a:lnTo>
                    <a:pt x="7" y="47"/>
                  </a:lnTo>
                  <a:lnTo>
                    <a:pt x="6" y="123"/>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76" name="Freeform 36"/>
            <p:cNvSpPr>
              <a:spLocks/>
            </p:cNvSpPr>
            <p:nvPr/>
          </p:nvSpPr>
          <p:spPr bwMode="auto">
            <a:xfrm>
              <a:off x="7011664" y="2657257"/>
              <a:ext cx="465458" cy="151779"/>
            </a:xfrm>
            <a:custGeom>
              <a:avLst/>
              <a:gdLst>
                <a:gd name="T0" fmla="*/ 193 w 326"/>
                <a:gd name="T1" fmla="*/ 14 h 107"/>
                <a:gd name="T2" fmla="*/ 83 w 326"/>
                <a:gd name="T3" fmla="*/ 21 h 107"/>
                <a:gd name="T4" fmla="*/ 85 w 326"/>
                <a:gd name="T5" fmla="*/ 31 h 107"/>
                <a:gd name="T6" fmla="*/ 26 w 326"/>
                <a:gd name="T7" fmla="*/ 32 h 107"/>
                <a:gd name="T8" fmla="*/ 24 w 326"/>
                <a:gd name="T9" fmla="*/ 33 h 107"/>
                <a:gd name="T10" fmla="*/ 24 w 326"/>
                <a:gd name="T11" fmla="*/ 36 h 107"/>
                <a:gd name="T12" fmla="*/ 24 w 326"/>
                <a:gd name="T13" fmla="*/ 39 h 107"/>
                <a:gd name="T14" fmla="*/ 23 w 326"/>
                <a:gd name="T15" fmla="*/ 42 h 107"/>
                <a:gd name="T16" fmla="*/ 21 w 326"/>
                <a:gd name="T17" fmla="*/ 43 h 107"/>
                <a:gd name="T18" fmla="*/ 20 w 326"/>
                <a:gd name="T19" fmla="*/ 45 h 107"/>
                <a:gd name="T20" fmla="*/ 21 w 326"/>
                <a:gd name="T21" fmla="*/ 46 h 107"/>
                <a:gd name="T22" fmla="*/ 23 w 326"/>
                <a:gd name="T23" fmla="*/ 50 h 107"/>
                <a:gd name="T24" fmla="*/ 22 w 326"/>
                <a:gd name="T25" fmla="*/ 52 h 107"/>
                <a:gd name="T26" fmla="*/ 20 w 326"/>
                <a:gd name="T27" fmla="*/ 55 h 107"/>
                <a:gd name="T28" fmla="*/ 19 w 326"/>
                <a:gd name="T29" fmla="*/ 58 h 107"/>
                <a:gd name="T30" fmla="*/ 20 w 326"/>
                <a:gd name="T31" fmla="*/ 58 h 107"/>
                <a:gd name="T32" fmla="*/ 20 w 326"/>
                <a:gd name="T33" fmla="*/ 62 h 107"/>
                <a:gd name="T34" fmla="*/ 19 w 326"/>
                <a:gd name="T35" fmla="*/ 64 h 107"/>
                <a:gd name="T36" fmla="*/ 18 w 326"/>
                <a:gd name="T37" fmla="*/ 66 h 107"/>
                <a:gd name="T38" fmla="*/ 16 w 326"/>
                <a:gd name="T39" fmla="*/ 69 h 107"/>
                <a:gd name="T40" fmla="*/ 13 w 326"/>
                <a:gd name="T41" fmla="*/ 70 h 107"/>
                <a:gd name="T42" fmla="*/ 13 w 326"/>
                <a:gd name="T43" fmla="*/ 75 h 107"/>
                <a:gd name="T44" fmla="*/ 12 w 326"/>
                <a:gd name="T45" fmla="*/ 77 h 107"/>
                <a:gd name="T46" fmla="*/ 12 w 326"/>
                <a:gd name="T47" fmla="*/ 79 h 107"/>
                <a:gd name="T48" fmla="*/ 8 w 326"/>
                <a:gd name="T49" fmla="*/ 82 h 107"/>
                <a:gd name="T50" fmla="*/ 5 w 326"/>
                <a:gd name="T51" fmla="*/ 87 h 107"/>
                <a:gd name="T52" fmla="*/ 5 w 326"/>
                <a:gd name="T53" fmla="*/ 92 h 107"/>
                <a:gd name="T54" fmla="*/ 5 w 326"/>
                <a:gd name="T55" fmla="*/ 99 h 107"/>
                <a:gd name="T56" fmla="*/ 2 w 326"/>
                <a:gd name="T57" fmla="*/ 104 h 107"/>
                <a:gd name="T58" fmla="*/ 0 w 326"/>
                <a:gd name="T59" fmla="*/ 107 h 107"/>
                <a:gd name="T60" fmla="*/ 0 w 326"/>
                <a:gd name="T61" fmla="*/ 107 h 107"/>
                <a:gd name="T62" fmla="*/ 232 w 326"/>
                <a:gd name="T63" fmla="*/ 89 h 107"/>
                <a:gd name="T64" fmla="*/ 232 w 326"/>
                <a:gd name="T65" fmla="*/ 89 h 107"/>
                <a:gd name="T66" fmla="*/ 232 w 326"/>
                <a:gd name="T67" fmla="*/ 88 h 107"/>
                <a:gd name="T68" fmla="*/ 233 w 326"/>
                <a:gd name="T69" fmla="*/ 82 h 107"/>
                <a:gd name="T70" fmla="*/ 233 w 326"/>
                <a:gd name="T71" fmla="*/ 79 h 107"/>
                <a:gd name="T72" fmla="*/ 237 w 326"/>
                <a:gd name="T73" fmla="*/ 75 h 107"/>
                <a:gd name="T74" fmla="*/ 240 w 326"/>
                <a:gd name="T75" fmla="*/ 75 h 107"/>
                <a:gd name="T76" fmla="*/ 244 w 326"/>
                <a:gd name="T77" fmla="*/ 72 h 107"/>
                <a:gd name="T78" fmla="*/ 243 w 326"/>
                <a:gd name="T79" fmla="*/ 68 h 107"/>
                <a:gd name="T80" fmla="*/ 246 w 326"/>
                <a:gd name="T81" fmla="*/ 64 h 107"/>
                <a:gd name="T82" fmla="*/ 280 w 326"/>
                <a:gd name="T83" fmla="*/ 44 h 107"/>
                <a:gd name="T84" fmla="*/ 285 w 326"/>
                <a:gd name="T85" fmla="*/ 41 h 107"/>
                <a:gd name="T86" fmla="*/ 287 w 326"/>
                <a:gd name="T87" fmla="*/ 37 h 107"/>
                <a:gd name="T88" fmla="*/ 291 w 326"/>
                <a:gd name="T89" fmla="*/ 31 h 107"/>
                <a:gd name="T90" fmla="*/ 294 w 326"/>
                <a:gd name="T91" fmla="*/ 31 h 107"/>
                <a:gd name="T92" fmla="*/ 297 w 326"/>
                <a:gd name="T93" fmla="*/ 35 h 107"/>
                <a:gd name="T94" fmla="*/ 301 w 326"/>
                <a:gd name="T95" fmla="*/ 31 h 107"/>
                <a:gd name="T96" fmla="*/ 306 w 326"/>
                <a:gd name="T97" fmla="*/ 25 h 107"/>
                <a:gd name="T98" fmla="*/ 317 w 326"/>
                <a:gd name="T99" fmla="*/ 23 h 107"/>
                <a:gd name="T100" fmla="*/ 318 w 326"/>
                <a:gd name="T101" fmla="*/ 19 h 107"/>
                <a:gd name="T102" fmla="*/ 321 w 326"/>
                <a:gd name="T103" fmla="*/ 14 h 107"/>
                <a:gd name="T104" fmla="*/ 325 w 326"/>
                <a:gd name="T105" fmla="*/ 12 h 107"/>
                <a:gd name="T106" fmla="*/ 326 w 326"/>
                <a:gd name="T107" fmla="*/ 12 h 107"/>
                <a:gd name="T108" fmla="*/ 326 w 326"/>
                <a:gd name="T109" fmla="*/ 0 h 107"/>
                <a:gd name="T110" fmla="*/ 193 w 326"/>
                <a:gd name="T111" fmla="*/ 1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6" h="107">
                  <a:moveTo>
                    <a:pt x="193" y="14"/>
                  </a:moveTo>
                  <a:cubicBezTo>
                    <a:pt x="83" y="21"/>
                    <a:pt x="83" y="21"/>
                    <a:pt x="83" y="21"/>
                  </a:cubicBezTo>
                  <a:cubicBezTo>
                    <a:pt x="85" y="31"/>
                    <a:pt x="85" y="31"/>
                    <a:pt x="85" y="31"/>
                  </a:cubicBezTo>
                  <a:cubicBezTo>
                    <a:pt x="26" y="32"/>
                    <a:pt x="26" y="32"/>
                    <a:pt x="26" y="32"/>
                  </a:cubicBezTo>
                  <a:cubicBezTo>
                    <a:pt x="24" y="33"/>
                    <a:pt x="24" y="33"/>
                    <a:pt x="24" y="33"/>
                  </a:cubicBezTo>
                  <a:cubicBezTo>
                    <a:pt x="24" y="36"/>
                    <a:pt x="24" y="36"/>
                    <a:pt x="24" y="36"/>
                  </a:cubicBezTo>
                  <a:cubicBezTo>
                    <a:pt x="24" y="39"/>
                    <a:pt x="24" y="39"/>
                    <a:pt x="24" y="39"/>
                  </a:cubicBezTo>
                  <a:cubicBezTo>
                    <a:pt x="23" y="42"/>
                    <a:pt x="23" y="42"/>
                    <a:pt x="23" y="42"/>
                  </a:cubicBezTo>
                  <a:cubicBezTo>
                    <a:pt x="21" y="43"/>
                    <a:pt x="21" y="43"/>
                    <a:pt x="21" y="43"/>
                  </a:cubicBezTo>
                  <a:cubicBezTo>
                    <a:pt x="20" y="45"/>
                    <a:pt x="20" y="45"/>
                    <a:pt x="20" y="45"/>
                  </a:cubicBezTo>
                  <a:cubicBezTo>
                    <a:pt x="21" y="46"/>
                    <a:pt x="21" y="46"/>
                    <a:pt x="21" y="46"/>
                  </a:cubicBezTo>
                  <a:cubicBezTo>
                    <a:pt x="21" y="46"/>
                    <a:pt x="23" y="49"/>
                    <a:pt x="23" y="50"/>
                  </a:cubicBezTo>
                  <a:cubicBezTo>
                    <a:pt x="24" y="51"/>
                    <a:pt x="22" y="52"/>
                    <a:pt x="22" y="52"/>
                  </a:cubicBezTo>
                  <a:cubicBezTo>
                    <a:pt x="20" y="55"/>
                    <a:pt x="20" y="55"/>
                    <a:pt x="20" y="55"/>
                  </a:cubicBezTo>
                  <a:cubicBezTo>
                    <a:pt x="19" y="58"/>
                    <a:pt x="19" y="58"/>
                    <a:pt x="19" y="58"/>
                  </a:cubicBezTo>
                  <a:cubicBezTo>
                    <a:pt x="20" y="58"/>
                    <a:pt x="20" y="58"/>
                    <a:pt x="20" y="58"/>
                  </a:cubicBezTo>
                  <a:cubicBezTo>
                    <a:pt x="20" y="62"/>
                    <a:pt x="20" y="62"/>
                    <a:pt x="20" y="62"/>
                  </a:cubicBezTo>
                  <a:cubicBezTo>
                    <a:pt x="19" y="64"/>
                    <a:pt x="19" y="64"/>
                    <a:pt x="19" y="64"/>
                  </a:cubicBezTo>
                  <a:cubicBezTo>
                    <a:pt x="18" y="66"/>
                    <a:pt x="18" y="66"/>
                    <a:pt x="18" y="66"/>
                  </a:cubicBezTo>
                  <a:cubicBezTo>
                    <a:pt x="16" y="69"/>
                    <a:pt x="16" y="69"/>
                    <a:pt x="16" y="69"/>
                  </a:cubicBezTo>
                  <a:cubicBezTo>
                    <a:pt x="13" y="70"/>
                    <a:pt x="13" y="70"/>
                    <a:pt x="13" y="70"/>
                  </a:cubicBezTo>
                  <a:cubicBezTo>
                    <a:pt x="13" y="75"/>
                    <a:pt x="13" y="75"/>
                    <a:pt x="13" y="75"/>
                  </a:cubicBezTo>
                  <a:cubicBezTo>
                    <a:pt x="12" y="77"/>
                    <a:pt x="12" y="77"/>
                    <a:pt x="12" y="77"/>
                  </a:cubicBezTo>
                  <a:cubicBezTo>
                    <a:pt x="12" y="79"/>
                    <a:pt x="12" y="79"/>
                    <a:pt x="12" y="79"/>
                  </a:cubicBezTo>
                  <a:cubicBezTo>
                    <a:pt x="8" y="82"/>
                    <a:pt x="8" y="82"/>
                    <a:pt x="8" y="82"/>
                  </a:cubicBezTo>
                  <a:cubicBezTo>
                    <a:pt x="5" y="87"/>
                    <a:pt x="5" y="87"/>
                    <a:pt x="5" y="87"/>
                  </a:cubicBezTo>
                  <a:cubicBezTo>
                    <a:pt x="5" y="92"/>
                    <a:pt x="5" y="92"/>
                    <a:pt x="5" y="92"/>
                  </a:cubicBezTo>
                  <a:cubicBezTo>
                    <a:pt x="5" y="99"/>
                    <a:pt x="5" y="99"/>
                    <a:pt x="5" y="99"/>
                  </a:cubicBezTo>
                  <a:cubicBezTo>
                    <a:pt x="2" y="104"/>
                    <a:pt x="2" y="104"/>
                    <a:pt x="2" y="104"/>
                  </a:cubicBezTo>
                  <a:cubicBezTo>
                    <a:pt x="0" y="107"/>
                    <a:pt x="0" y="107"/>
                    <a:pt x="0" y="107"/>
                  </a:cubicBezTo>
                  <a:cubicBezTo>
                    <a:pt x="0" y="107"/>
                    <a:pt x="0" y="107"/>
                    <a:pt x="0" y="107"/>
                  </a:cubicBezTo>
                  <a:cubicBezTo>
                    <a:pt x="232" y="89"/>
                    <a:pt x="232" y="89"/>
                    <a:pt x="232" y="89"/>
                  </a:cubicBezTo>
                  <a:cubicBezTo>
                    <a:pt x="232" y="89"/>
                    <a:pt x="232" y="89"/>
                    <a:pt x="232" y="89"/>
                  </a:cubicBezTo>
                  <a:cubicBezTo>
                    <a:pt x="232" y="88"/>
                    <a:pt x="232" y="88"/>
                    <a:pt x="232" y="88"/>
                  </a:cubicBezTo>
                  <a:cubicBezTo>
                    <a:pt x="233" y="82"/>
                    <a:pt x="233" y="82"/>
                    <a:pt x="233" y="82"/>
                  </a:cubicBezTo>
                  <a:cubicBezTo>
                    <a:pt x="233" y="79"/>
                    <a:pt x="233" y="79"/>
                    <a:pt x="233" y="79"/>
                  </a:cubicBezTo>
                  <a:cubicBezTo>
                    <a:pt x="237" y="75"/>
                    <a:pt x="237" y="75"/>
                    <a:pt x="237" y="75"/>
                  </a:cubicBezTo>
                  <a:cubicBezTo>
                    <a:pt x="240" y="75"/>
                    <a:pt x="240" y="75"/>
                    <a:pt x="240" y="75"/>
                  </a:cubicBezTo>
                  <a:cubicBezTo>
                    <a:pt x="244" y="72"/>
                    <a:pt x="244" y="72"/>
                    <a:pt x="244" y="72"/>
                  </a:cubicBezTo>
                  <a:cubicBezTo>
                    <a:pt x="243" y="68"/>
                    <a:pt x="243" y="68"/>
                    <a:pt x="243" y="68"/>
                  </a:cubicBezTo>
                  <a:cubicBezTo>
                    <a:pt x="246" y="64"/>
                    <a:pt x="246" y="64"/>
                    <a:pt x="246" y="64"/>
                  </a:cubicBezTo>
                  <a:cubicBezTo>
                    <a:pt x="280" y="44"/>
                    <a:pt x="280" y="44"/>
                    <a:pt x="280" y="44"/>
                  </a:cubicBezTo>
                  <a:cubicBezTo>
                    <a:pt x="285" y="41"/>
                    <a:pt x="285" y="41"/>
                    <a:pt x="285" y="41"/>
                  </a:cubicBezTo>
                  <a:cubicBezTo>
                    <a:pt x="287" y="37"/>
                    <a:pt x="287" y="37"/>
                    <a:pt x="287" y="37"/>
                  </a:cubicBezTo>
                  <a:cubicBezTo>
                    <a:pt x="291" y="31"/>
                    <a:pt x="291" y="31"/>
                    <a:pt x="291" y="31"/>
                  </a:cubicBezTo>
                  <a:cubicBezTo>
                    <a:pt x="294" y="31"/>
                    <a:pt x="294" y="31"/>
                    <a:pt x="294" y="31"/>
                  </a:cubicBezTo>
                  <a:cubicBezTo>
                    <a:pt x="297" y="35"/>
                    <a:pt x="297" y="35"/>
                    <a:pt x="297" y="35"/>
                  </a:cubicBezTo>
                  <a:cubicBezTo>
                    <a:pt x="301" y="31"/>
                    <a:pt x="301" y="31"/>
                    <a:pt x="301" y="31"/>
                  </a:cubicBezTo>
                  <a:cubicBezTo>
                    <a:pt x="306" y="25"/>
                    <a:pt x="306" y="25"/>
                    <a:pt x="306" y="25"/>
                  </a:cubicBezTo>
                  <a:cubicBezTo>
                    <a:pt x="317" y="23"/>
                    <a:pt x="317" y="23"/>
                    <a:pt x="317" y="23"/>
                  </a:cubicBezTo>
                  <a:cubicBezTo>
                    <a:pt x="318" y="19"/>
                    <a:pt x="318" y="19"/>
                    <a:pt x="318" y="19"/>
                  </a:cubicBezTo>
                  <a:cubicBezTo>
                    <a:pt x="321" y="14"/>
                    <a:pt x="321" y="14"/>
                    <a:pt x="321" y="14"/>
                  </a:cubicBezTo>
                  <a:cubicBezTo>
                    <a:pt x="325" y="12"/>
                    <a:pt x="325" y="12"/>
                    <a:pt x="325" y="12"/>
                  </a:cubicBezTo>
                  <a:cubicBezTo>
                    <a:pt x="326" y="12"/>
                    <a:pt x="326" y="12"/>
                    <a:pt x="326" y="12"/>
                  </a:cubicBezTo>
                  <a:cubicBezTo>
                    <a:pt x="326" y="0"/>
                    <a:pt x="326" y="0"/>
                    <a:pt x="326" y="0"/>
                  </a:cubicBezTo>
                  <a:lnTo>
                    <a:pt x="193" y="14"/>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77" name="Freeform 37"/>
            <p:cNvSpPr>
              <a:spLocks/>
            </p:cNvSpPr>
            <p:nvPr/>
          </p:nvSpPr>
          <p:spPr bwMode="auto">
            <a:xfrm>
              <a:off x="7342207" y="2606663"/>
              <a:ext cx="465458" cy="205746"/>
            </a:xfrm>
            <a:custGeom>
              <a:avLst/>
              <a:gdLst>
                <a:gd name="T0" fmla="*/ 320 w 326"/>
                <a:gd name="T1" fmla="*/ 28 h 144"/>
                <a:gd name="T2" fmla="*/ 315 w 326"/>
                <a:gd name="T3" fmla="*/ 38 h 144"/>
                <a:gd name="T4" fmla="*/ 311 w 326"/>
                <a:gd name="T5" fmla="*/ 32 h 144"/>
                <a:gd name="T6" fmla="*/ 300 w 326"/>
                <a:gd name="T7" fmla="*/ 30 h 144"/>
                <a:gd name="T8" fmla="*/ 289 w 326"/>
                <a:gd name="T9" fmla="*/ 35 h 144"/>
                <a:gd name="T10" fmla="*/ 285 w 326"/>
                <a:gd name="T11" fmla="*/ 32 h 144"/>
                <a:gd name="T12" fmla="*/ 282 w 326"/>
                <a:gd name="T13" fmla="*/ 25 h 144"/>
                <a:gd name="T14" fmla="*/ 281 w 326"/>
                <a:gd name="T15" fmla="*/ 18 h 144"/>
                <a:gd name="T16" fmla="*/ 284 w 326"/>
                <a:gd name="T17" fmla="*/ 20 h 144"/>
                <a:gd name="T18" fmla="*/ 290 w 326"/>
                <a:gd name="T19" fmla="*/ 29 h 144"/>
                <a:gd name="T20" fmla="*/ 295 w 326"/>
                <a:gd name="T21" fmla="*/ 26 h 144"/>
                <a:gd name="T22" fmla="*/ 305 w 326"/>
                <a:gd name="T23" fmla="*/ 22 h 144"/>
                <a:gd name="T24" fmla="*/ 306 w 326"/>
                <a:gd name="T25" fmla="*/ 16 h 144"/>
                <a:gd name="T26" fmla="*/ 303 w 326"/>
                <a:gd name="T27" fmla="*/ 12 h 144"/>
                <a:gd name="T28" fmla="*/ 312 w 326"/>
                <a:gd name="T29" fmla="*/ 14 h 144"/>
                <a:gd name="T30" fmla="*/ 308 w 326"/>
                <a:gd name="T31" fmla="*/ 4 h 144"/>
                <a:gd name="T32" fmla="*/ 155 w 326"/>
                <a:gd name="T33" fmla="*/ 28 h 144"/>
                <a:gd name="T34" fmla="*/ 93 w 326"/>
                <a:gd name="T35" fmla="*/ 47 h 144"/>
                <a:gd name="T36" fmla="*/ 85 w 326"/>
                <a:gd name="T37" fmla="*/ 58 h 144"/>
                <a:gd name="T38" fmla="*/ 65 w 326"/>
                <a:gd name="T39" fmla="*/ 70 h 144"/>
                <a:gd name="T40" fmla="*/ 55 w 326"/>
                <a:gd name="T41" fmla="*/ 72 h 144"/>
                <a:gd name="T42" fmla="*/ 14 w 326"/>
                <a:gd name="T43" fmla="*/ 99 h 144"/>
                <a:gd name="T44" fmla="*/ 8 w 326"/>
                <a:gd name="T45" fmla="*/ 110 h 144"/>
                <a:gd name="T46" fmla="*/ 1 w 326"/>
                <a:gd name="T47" fmla="*/ 117 h 144"/>
                <a:gd name="T48" fmla="*/ 0 w 326"/>
                <a:gd name="T49" fmla="*/ 124 h 144"/>
                <a:gd name="T50" fmla="*/ 83 w 326"/>
                <a:gd name="T51" fmla="*/ 104 h 144"/>
                <a:gd name="T52" fmla="*/ 108 w 326"/>
                <a:gd name="T53" fmla="*/ 105 h 144"/>
                <a:gd name="T54" fmla="*/ 123 w 326"/>
                <a:gd name="T55" fmla="*/ 100 h 144"/>
                <a:gd name="T56" fmla="*/ 142 w 326"/>
                <a:gd name="T57" fmla="*/ 114 h 144"/>
                <a:gd name="T58" fmla="*/ 243 w 326"/>
                <a:gd name="T59" fmla="*/ 140 h 144"/>
                <a:gd name="T60" fmla="*/ 256 w 326"/>
                <a:gd name="T61" fmla="*/ 136 h 144"/>
                <a:gd name="T62" fmla="*/ 263 w 326"/>
                <a:gd name="T63" fmla="*/ 117 h 144"/>
                <a:gd name="T64" fmla="*/ 271 w 326"/>
                <a:gd name="T65" fmla="*/ 106 h 144"/>
                <a:gd name="T66" fmla="*/ 270 w 326"/>
                <a:gd name="T67" fmla="*/ 100 h 144"/>
                <a:gd name="T68" fmla="*/ 272 w 326"/>
                <a:gd name="T69" fmla="*/ 97 h 144"/>
                <a:gd name="T70" fmla="*/ 278 w 326"/>
                <a:gd name="T71" fmla="*/ 100 h 144"/>
                <a:gd name="T72" fmla="*/ 281 w 326"/>
                <a:gd name="T73" fmla="*/ 95 h 144"/>
                <a:gd name="T74" fmla="*/ 285 w 326"/>
                <a:gd name="T75" fmla="*/ 95 h 144"/>
                <a:gd name="T76" fmla="*/ 296 w 326"/>
                <a:gd name="T77" fmla="*/ 91 h 144"/>
                <a:gd name="T78" fmla="*/ 301 w 326"/>
                <a:gd name="T79" fmla="*/ 87 h 144"/>
                <a:gd name="T80" fmla="*/ 308 w 326"/>
                <a:gd name="T81" fmla="*/ 81 h 144"/>
                <a:gd name="T82" fmla="*/ 308 w 326"/>
                <a:gd name="T83" fmla="*/ 75 h 144"/>
                <a:gd name="T84" fmla="*/ 301 w 326"/>
                <a:gd name="T85" fmla="*/ 78 h 144"/>
                <a:gd name="T86" fmla="*/ 291 w 326"/>
                <a:gd name="T87" fmla="*/ 83 h 144"/>
                <a:gd name="T88" fmla="*/ 283 w 326"/>
                <a:gd name="T89" fmla="*/ 77 h 144"/>
                <a:gd name="T90" fmla="*/ 288 w 326"/>
                <a:gd name="T91" fmla="*/ 77 h 144"/>
                <a:gd name="T92" fmla="*/ 296 w 326"/>
                <a:gd name="T93" fmla="*/ 73 h 144"/>
                <a:gd name="T94" fmla="*/ 297 w 326"/>
                <a:gd name="T95" fmla="*/ 68 h 144"/>
                <a:gd name="T96" fmla="*/ 296 w 326"/>
                <a:gd name="T97" fmla="*/ 64 h 144"/>
                <a:gd name="T98" fmla="*/ 280 w 326"/>
                <a:gd name="T99" fmla="*/ 58 h 144"/>
                <a:gd name="T100" fmla="*/ 290 w 326"/>
                <a:gd name="T101" fmla="*/ 57 h 144"/>
                <a:gd name="T102" fmla="*/ 294 w 326"/>
                <a:gd name="T103" fmla="*/ 55 h 144"/>
                <a:gd name="T104" fmla="*/ 294 w 326"/>
                <a:gd name="T105" fmla="*/ 51 h 144"/>
                <a:gd name="T106" fmla="*/ 300 w 326"/>
                <a:gd name="T107" fmla="*/ 58 h 144"/>
                <a:gd name="T108" fmla="*/ 306 w 326"/>
                <a:gd name="T109" fmla="*/ 58 h 144"/>
                <a:gd name="T110" fmla="*/ 317 w 326"/>
                <a:gd name="T111" fmla="*/ 57 h 144"/>
                <a:gd name="T112" fmla="*/ 319 w 326"/>
                <a:gd name="T113" fmla="*/ 48 h 144"/>
                <a:gd name="T114" fmla="*/ 322 w 326"/>
                <a:gd name="T115" fmla="*/ 42 h 144"/>
                <a:gd name="T116" fmla="*/ 325 w 326"/>
                <a:gd name="T117" fmla="*/ 3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144">
                  <a:moveTo>
                    <a:pt x="324" y="34"/>
                  </a:moveTo>
                  <a:cubicBezTo>
                    <a:pt x="322" y="31"/>
                    <a:pt x="322" y="31"/>
                    <a:pt x="322" y="31"/>
                  </a:cubicBezTo>
                  <a:cubicBezTo>
                    <a:pt x="320" y="28"/>
                    <a:pt x="320" y="28"/>
                    <a:pt x="320" y="28"/>
                  </a:cubicBezTo>
                  <a:cubicBezTo>
                    <a:pt x="317" y="28"/>
                    <a:pt x="317" y="28"/>
                    <a:pt x="317" y="28"/>
                  </a:cubicBezTo>
                  <a:cubicBezTo>
                    <a:pt x="316" y="29"/>
                    <a:pt x="316" y="29"/>
                    <a:pt x="316" y="29"/>
                  </a:cubicBezTo>
                  <a:cubicBezTo>
                    <a:pt x="315" y="38"/>
                    <a:pt x="315" y="38"/>
                    <a:pt x="315" y="38"/>
                  </a:cubicBezTo>
                  <a:cubicBezTo>
                    <a:pt x="315" y="40"/>
                    <a:pt x="315" y="40"/>
                    <a:pt x="315" y="40"/>
                  </a:cubicBezTo>
                  <a:cubicBezTo>
                    <a:pt x="312" y="38"/>
                    <a:pt x="312" y="38"/>
                    <a:pt x="312" y="38"/>
                  </a:cubicBezTo>
                  <a:cubicBezTo>
                    <a:pt x="311" y="32"/>
                    <a:pt x="311" y="32"/>
                    <a:pt x="311" y="32"/>
                  </a:cubicBezTo>
                  <a:cubicBezTo>
                    <a:pt x="309" y="28"/>
                    <a:pt x="309" y="28"/>
                    <a:pt x="309" y="28"/>
                  </a:cubicBezTo>
                  <a:cubicBezTo>
                    <a:pt x="306" y="27"/>
                    <a:pt x="306" y="27"/>
                    <a:pt x="306" y="27"/>
                  </a:cubicBezTo>
                  <a:cubicBezTo>
                    <a:pt x="300" y="30"/>
                    <a:pt x="300" y="30"/>
                    <a:pt x="300" y="30"/>
                  </a:cubicBezTo>
                  <a:cubicBezTo>
                    <a:pt x="298" y="30"/>
                    <a:pt x="298" y="30"/>
                    <a:pt x="298" y="30"/>
                  </a:cubicBezTo>
                  <a:cubicBezTo>
                    <a:pt x="292" y="32"/>
                    <a:pt x="292" y="32"/>
                    <a:pt x="292" y="32"/>
                  </a:cubicBezTo>
                  <a:cubicBezTo>
                    <a:pt x="289" y="35"/>
                    <a:pt x="289" y="35"/>
                    <a:pt x="289" y="35"/>
                  </a:cubicBezTo>
                  <a:cubicBezTo>
                    <a:pt x="286" y="39"/>
                    <a:pt x="286" y="39"/>
                    <a:pt x="286" y="39"/>
                  </a:cubicBezTo>
                  <a:cubicBezTo>
                    <a:pt x="285" y="37"/>
                    <a:pt x="285" y="37"/>
                    <a:pt x="285" y="37"/>
                  </a:cubicBezTo>
                  <a:cubicBezTo>
                    <a:pt x="285" y="32"/>
                    <a:pt x="285" y="32"/>
                    <a:pt x="285" y="32"/>
                  </a:cubicBezTo>
                  <a:cubicBezTo>
                    <a:pt x="285" y="30"/>
                    <a:pt x="285" y="30"/>
                    <a:pt x="285" y="30"/>
                  </a:cubicBezTo>
                  <a:cubicBezTo>
                    <a:pt x="283" y="27"/>
                    <a:pt x="283" y="27"/>
                    <a:pt x="283" y="27"/>
                  </a:cubicBezTo>
                  <a:cubicBezTo>
                    <a:pt x="282" y="25"/>
                    <a:pt x="282" y="25"/>
                    <a:pt x="282" y="25"/>
                  </a:cubicBezTo>
                  <a:cubicBezTo>
                    <a:pt x="281" y="23"/>
                    <a:pt x="281" y="23"/>
                    <a:pt x="281" y="23"/>
                  </a:cubicBezTo>
                  <a:cubicBezTo>
                    <a:pt x="281" y="20"/>
                    <a:pt x="281" y="20"/>
                    <a:pt x="281" y="20"/>
                  </a:cubicBezTo>
                  <a:cubicBezTo>
                    <a:pt x="281" y="18"/>
                    <a:pt x="281" y="18"/>
                    <a:pt x="281" y="18"/>
                  </a:cubicBezTo>
                  <a:cubicBezTo>
                    <a:pt x="283" y="16"/>
                    <a:pt x="283" y="16"/>
                    <a:pt x="283" y="16"/>
                  </a:cubicBezTo>
                  <a:cubicBezTo>
                    <a:pt x="283" y="16"/>
                    <a:pt x="283" y="16"/>
                    <a:pt x="283" y="16"/>
                  </a:cubicBezTo>
                  <a:cubicBezTo>
                    <a:pt x="284" y="20"/>
                    <a:pt x="284" y="20"/>
                    <a:pt x="284" y="20"/>
                  </a:cubicBezTo>
                  <a:cubicBezTo>
                    <a:pt x="285" y="26"/>
                    <a:pt x="285" y="26"/>
                    <a:pt x="285" y="26"/>
                  </a:cubicBezTo>
                  <a:cubicBezTo>
                    <a:pt x="287" y="31"/>
                    <a:pt x="287" y="31"/>
                    <a:pt x="287" y="31"/>
                  </a:cubicBezTo>
                  <a:cubicBezTo>
                    <a:pt x="290" y="29"/>
                    <a:pt x="290" y="29"/>
                    <a:pt x="290" y="29"/>
                  </a:cubicBezTo>
                  <a:cubicBezTo>
                    <a:pt x="291" y="28"/>
                    <a:pt x="291" y="28"/>
                    <a:pt x="291" y="28"/>
                  </a:cubicBezTo>
                  <a:cubicBezTo>
                    <a:pt x="294" y="26"/>
                    <a:pt x="294" y="26"/>
                    <a:pt x="294" y="26"/>
                  </a:cubicBezTo>
                  <a:cubicBezTo>
                    <a:pt x="295" y="26"/>
                    <a:pt x="295" y="26"/>
                    <a:pt x="295" y="26"/>
                  </a:cubicBezTo>
                  <a:cubicBezTo>
                    <a:pt x="299" y="24"/>
                    <a:pt x="299" y="24"/>
                    <a:pt x="299" y="24"/>
                  </a:cubicBezTo>
                  <a:cubicBezTo>
                    <a:pt x="300" y="22"/>
                    <a:pt x="300" y="22"/>
                    <a:pt x="300" y="22"/>
                  </a:cubicBezTo>
                  <a:cubicBezTo>
                    <a:pt x="305" y="22"/>
                    <a:pt x="305" y="22"/>
                    <a:pt x="305" y="22"/>
                  </a:cubicBezTo>
                  <a:cubicBezTo>
                    <a:pt x="306" y="19"/>
                    <a:pt x="306" y="19"/>
                    <a:pt x="306" y="19"/>
                  </a:cubicBezTo>
                  <a:cubicBezTo>
                    <a:pt x="307" y="18"/>
                    <a:pt x="307" y="18"/>
                    <a:pt x="307" y="18"/>
                  </a:cubicBezTo>
                  <a:cubicBezTo>
                    <a:pt x="307" y="18"/>
                    <a:pt x="306" y="17"/>
                    <a:pt x="306" y="16"/>
                  </a:cubicBezTo>
                  <a:cubicBezTo>
                    <a:pt x="305" y="16"/>
                    <a:pt x="305" y="16"/>
                    <a:pt x="305" y="16"/>
                  </a:cubicBezTo>
                  <a:cubicBezTo>
                    <a:pt x="303" y="13"/>
                    <a:pt x="303" y="13"/>
                    <a:pt x="303" y="13"/>
                  </a:cubicBezTo>
                  <a:cubicBezTo>
                    <a:pt x="303" y="12"/>
                    <a:pt x="303" y="12"/>
                    <a:pt x="303" y="12"/>
                  </a:cubicBezTo>
                  <a:cubicBezTo>
                    <a:pt x="304" y="12"/>
                    <a:pt x="304" y="12"/>
                    <a:pt x="304" y="12"/>
                  </a:cubicBezTo>
                  <a:cubicBezTo>
                    <a:pt x="309" y="14"/>
                    <a:pt x="309" y="14"/>
                    <a:pt x="309" y="14"/>
                  </a:cubicBezTo>
                  <a:cubicBezTo>
                    <a:pt x="312" y="14"/>
                    <a:pt x="312" y="14"/>
                    <a:pt x="312" y="14"/>
                  </a:cubicBezTo>
                  <a:cubicBezTo>
                    <a:pt x="312" y="11"/>
                    <a:pt x="312" y="11"/>
                    <a:pt x="312" y="11"/>
                  </a:cubicBezTo>
                  <a:cubicBezTo>
                    <a:pt x="309" y="7"/>
                    <a:pt x="309" y="7"/>
                    <a:pt x="309" y="7"/>
                  </a:cubicBezTo>
                  <a:cubicBezTo>
                    <a:pt x="308" y="4"/>
                    <a:pt x="308" y="4"/>
                    <a:pt x="308" y="4"/>
                  </a:cubicBezTo>
                  <a:cubicBezTo>
                    <a:pt x="305" y="0"/>
                    <a:pt x="305" y="0"/>
                    <a:pt x="305" y="0"/>
                  </a:cubicBezTo>
                  <a:cubicBezTo>
                    <a:pt x="218" y="18"/>
                    <a:pt x="218" y="18"/>
                    <a:pt x="218" y="18"/>
                  </a:cubicBezTo>
                  <a:cubicBezTo>
                    <a:pt x="155" y="28"/>
                    <a:pt x="155" y="28"/>
                    <a:pt x="155" y="28"/>
                  </a:cubicBezTo>
                  <a:cubicBezTo>
                    <a:pt x="94" y="35"/>
                    <a:pt x="94" y="35"/>
                    <a:pt x="94" y="35"/>
                  </a:cubicBezTo>
                  <a:cubicBezTo>
                    <a:pt x="94" y="47"/>
                    <a:pt x="94" y="47"/>
                    <a:pt x="94" y="47"/>
                  </a:cubicBezTo>
                  <a:cubicBezTo>
                    <a:pt x="93" y="47"/>
                    <a:pt x="93" y="47"/>
                    <a:pt x="93" y="47"/>
                  </a:cubicBezTo>
                  <a:cubicBezTo>
                    <a:pt x="89" y="49"/>
                    <a:pt x="89" y="49"/>
                    <a:pt x="89" y="49"/>
                  </a:cubicBezTo>
                  <a:cubicBezTo>
                    <a:pt x="86" y="54"/>
                    <a:pt x="86" y="54"/>
                    <a:pt x="86" y="54"/>
                  </a:cubicBezTo>
                  <a:cubicBezTo>
                    <a:pt x="85" y="58"/>
                    <a:pt x="85" y="58"/>
                    <a:pt x="85" y="58"/>
                  </a:cubicBezTo>
                  <a:cubicBezTo>
                    <a:pt x="74" y="60"/>
                    <a:pt x="74" y="60"/>
                    <a:pt x="74" y="60"/>
                  </a:cubicBezTo>
                  <a:cubicBezTo>
                    <a:pt x="69" y="66"/>
                    <a:pt x="69" y="66"/>
                    <a:pt x="69" y="66"/>
                  </a:cubicBezTo>
                  <a:cubicBezTo>
                    <a:pt x="65" y="70"/>
                    <a:pt x="65" y="70"/>
                    <a:pt x="65" y="70"/>
                  </a:cubicBezTo>
                  <a:cubicBezTo>
                    <a:pt x="62" y="66"/>
                    <a:pt x="62" y="66"/>
                    <a:pt x="62" y="66"/>
                  </a:cubicBezTo>
                  <a:cubicBezTo>
                    <a:pt x="59" y="66"/>
                    <a:pt x="59" y="66"/>
                    <a:pt x="59" y="66"/>
                  </a:cubicBezTo>
                  <a:cubicBezTo>
                    <a:pt x="55" y="72"/>
                    <a:pt x="55" y="72"/>
                    <a:pt x="55" y="72"/>
                  </a:cubicBezTo>
                  <a:cubicBezTo>
                    <a:pt x="53" y="76"/>
                    <a:pt x="53" y="76"/>
                    <a:pt x="53" y="76"/>
                  </a:cubicBezTo>
                  <a:cubicBezTo>
                    <a:pt x="48" y="79"/>
                    <a:pt x="48" y="79"/>
                    <a:pt x="48" y="79"/>
                  </a:cubicBezTo>
                  <a:cubicBezTo>
                    <a:pt x="14" y="99"/>
                    <a:pt x="14" y="99"/>
                    <a:pt x="14" y="99"/>
                  </a:cubicBezTo>
                  <a:cubicBezTo>
                    <a:pt x="11" y="103"/>
                    <a:pt x="11" y="103"/>
                    <a:pt x="11" y="103"/>
                  </a:cubicBezTo>
                  <a:cubicBezTo>
                    <a:pt x="12" y="107"/>
                    <a:pt x="12" y="107"/>
                    <a:pt x="12" y="107"/>
                  </a:cubicBezTo>
                  <a:cubicBezTo>
                    <a:pt x="8" y="110"/>
                    <a:pt x="8" y="110"/>
                    <a:pt x="8" y="110"/>
                  </a:cubicBezTo>
                  <a:cubicBezTo>
                    <a:pt x="5" y="110"/>
                    <a:pt x="5" y="110"/>
                    <a:pt x="5" y="110"/>
                  </a:cubicBezTo>
                  <a:cubicBezTo>
                    <a:pt x="1" y="114"/>
                    <a:pt x="1" y="114"/>
                    <a:pt x="1" y="114"/>
                  </a:cubicBezTo>
                  <a:cubicBezTo>
                    <a:pt x="1" y="117"/>
                    <a:pt x="1" y="117"/>
                    <a:pt x="1" y="117"/>
                  </a:cubicBezTo>
                  <a:cubicBezTo>
                    <a:pt x="0" y="123"/>
                    <a:pt x="0" y="123"/>
                    <a:pt x="0" y="123"/>
                  </a:cubicBezTo>
                  <a:cubicBezTo>
                    <a:pt x="0" y="124"/>
                    <a:pt x="0" y="124"/>
                    <a:pt x="0" y="124"/>
                  </a:cubicBezTo>
                  <a:cubicBezTo>
                    <a:pt x="0" y="124"/>
                    <a:pt x="0" y="124"/>
                    <a:pt x="0" y="124"/>
                  </a:cubicBezTo>
                  <a:cubicBezTo>
                    <a:pt x="56" y="118"/>
                    <a:pt x="56" y="118"/>
                    <a:pt x="56" y="118"/>
                  </a:cubicBezTo>
                  <a:cubicBezTo>
                    <a:pt x="73" y="105"/>
                    <a:pt x="73" y="105"/>
                    <a:pt x="73" y="105"/>
                  </a:cubicBezTo>
                  <a:cubicBezTo>
                    <a:pt x="83" y="104"/>
                    <a:pt x="83" y="104"/>
                    <a:pt x="83" y="104"/>
                  </a:cubicBezTo>
                  <a:cubicBezTo>
                    <a:pt x="90" y="104"/>
                    <a:pt x="90" y="104"/>
                    <a:pt x="90" y="104"/>
                  </a:cubicBezTo>
                  <a:cubicBezTo>
                    <a:pt x="102" y="106"/>
                    <a:pt x="102" y="106"/>
                    <a:pt x="102" y="106"/>
                  </a:cubicBezTo>
                  <a:cubicBezTo>
                    <a:pt x="108" y="105"/>
                    <a:pt x="108" y="105"/>
                    <a:pt x="108" y="105"/>
                  </a:cubicBezTo>
                  <a:cubicBezTo>
                    <a:pt x="111" y="104"/>
                    <a:pt x="111" y="104"/>
                    <a:pt x="111" y="104"/>
                  </a:cubicBezTo>
                  <a:cubicBezTo>
                    <a:pt x="116" y="101"/>
                    <a:pt x="116" y="101"/>
                    <a:pt x="116" y="101"/>
                  </a:cubicBezTo>
                  <a:cubicBezTo>
                    <a:pt x="123" y="100"/>
                    <a:pt x="123" y="100"/>
                    <a:pt x="123" y="100"/>
                  </a:cubicBezTo>
                  <a:cubicBezTo>
                    <a:pt x="132" y="101"/>
                    <a:pt x="132" y="101"/>
                    <a:pt x="132" y="101"/>
                  </a:cubicBezTo>
                  <a:cubicBezTo>
                    <a:pt x="138" y="104"/>
                    <a:pt x="138" y="104"/>
                    <a:pt x="138" y="104"/>
                  </a:cubicBezTo>
                  <a:cubicBezTo>
                    <a:pt x="142" y="114"/>
                    <a:pt x="142" y="114"/>
                    <a:pt x="142" y="114"/>
                  </a:cubicBezTo>
                  <a:cubicBezTo>
                    <a:pt x="182" y="106"/>
                    <a:pt x="182" y="106"/>
                    <a:pt x="182" y="106"/>
                  </a:cubicBezTo>
                  <a:cubicBezTo>
                    <a:pt x="234" y="144"/>
                    <a:pt x="234" y="144"/>
                    <a:pt x="234" y="144"/>
                  </a:cubicBezTo>
                  <a:cubicBezTo>
                    <a:pt x="243" y="140"/>
                    <a:pt x="243" y="140"/>
                    <a:pt x="243" y="140"/>
                  </a:cubicBezTo>
                  <a:cubicBezTo>
                    <a:pt x="245" y="140"/>
                    <a:pt x="245" y="140"/>
                    <a:pt x="245" y="140"/>
                  </a:cubicBezTo>
                  <a:cubicBezTo>
                    <a:pt x="254" y="139"/>
                    <a:pt x="254" y="139"/>
                    <a:pt x="254" y="139"/>
                  </a:cubicBezTo>
                  <a:cubicBezTo>
                    <a:pt x="256" y="136"/>
                    <a:pt x="256" y="136"/>
                    <a:pt x="256" y="136"/>
                  </a:cubicBezTo>
                  <a:cubicBezTo>
                    <a:pt x="259" y="133"/>
                    <a:pt x="259" y="133"/>
                    <a:pt x="259" y="133"/>
                  </a:cubicBezTo>
                  <a:cubicBezTo>
                    <a:pt x="260" y="124"/>
                    <a:pt x="260" y="124"/>
                    <a:pt x="260" y="124"/>
                  </a:cubicBezTo>
                  <a:cubicBezTo>
                    <a:pt x="263" y="117"/>
                    <a:pt x="263" y="117"/>
                    <a:pt x="263" y="117"/>
                  </a:cubicBezTo>
                  <a:cubicBezTo>
                    <a:pt x="267" y="111"/>
                    <a:pt x="267" y="111"/>
                    <a:pt x="267" y="111"/>
                  </a:cubicBezTo>
                  <a:cubicBezTo>
                    <a:pt x="271" y="108"/>
                    <a:pt x="271" y="108"/>
                    <a:pt x="271" y="108"/>
                  </a:cubicBezTo>
                  <a:cubicBezTo>
                    <a:pt x="271" y="106"/>
                    <a:pt x="271" y="106"/>
                    <a:pt x="271" y="106"/>
                  </a:cubicBezTo>
                  <a:cubicBezTo>
                    <a:pt x="270" y="103"/>
                    <a:pt x="270" y="103"/>
                    <a:pt x="270" y="103"/>
                  </a:cubicBezTo>
                  <a:cubicBezTo>
                    <a:pt x="269" y="101"/>
                    <a:pt x="269" y="101"/>
                    <a:pt x="269" y="101"/>
                  </a:cubicBezTo>
                  <a:cubicBezTo>
                    <a:pt x="270" y="100"/>
                    <a:pt x="270" y="100"/>
                    <a:pt x="270" y="100"/>
                  </a:cubicBezTo>
                  <a:cubicBezTo>
                    <a:pt x="270" y="98"/>
                    <a:pt x="270" y="98"/>
                    <a:pt x="270" y="98"/>
                  </a:cubicBezTo>
                  <a:cubicBezTo>
                    <a:pt x="271" y="97"/>
                    <a:pt x="271" y="97"/>
                    <a:pt x="271" y="97"/>
                  </a:cubicBezTo>
                  <a:cubicBezTo>
                    <a:pt x="272" y="97"/>
                    <a:pt x="272" y="97"/>
                    <a:pt x="272" y="97"/>
                  </a:cubicBezTo>
                  <a:cubicBezTo>
                    <a:pt x="273" y="98"/>
                    <a:pt x="273" y="98"/>
                    <a:pt x="273" y="98"/>
                  </a:cubicBezTo>
                  <a:cubicBezTo>
                    <a:pt x="274" y="102"/>
                    <a:pt x="274" y="102"/>
                    <a:pt x="274" y="102"/>
                  </a:cubicBezTo>
                  <a:cubicBezTo>
                    <a:pt x="278" y="100"/>
                    <a:pt x="278" y="100"/>
                    <a:pt x="278" y="100"/>
                  </a:cubicBezTo>
                  <a:cubicBezTo>
                    <a:pt x="281" y="99"/>
                    <a:pt x="281" y="99"/>
                    <a:pt x="281" y="99"/>
                  </a:cubicBezTo>
                  <a:cubicBezTo>
                    <a:pt x="281" y="97"/>
                    <a:pt x="281" y="97"/>
                    <a:pt x="281" y="97"/>
                  </a:cubicBezTo>
                  <a:cubicBezTo>
                    <a:pt x="281" y="95"/>
                    <a:pt x="281" y="95"/>
                    <a:pt x="281" y="95"/>
                  </a:cubicBezTo>
                  <a:cubicBezTo>
                    <a:pt x="283" y="94"/>
                    <a:pt x="283" y="94"/>
                    <a:pt x="283" y="94"/>
                  </a:cubicBezTo>
                  <a:cubicBezTo>
                    <a:pt x="283" y="93"/>
                    <a:pt x="283" y="93"/>
                    <a:pt x="283" y="93"/>
                  </a:cubicBezTo>
                  <a:cubicBezTo>
                    <a:pt x="285" y="95"/>
                    <a:pt x="285" y="95"/>
                    <a:pt x="285" y="95"/>
                  </a:cubicBezTo>
                  <a:cubicBezTo>
                    <a:pt x="290" y="93"/>
                    <a:pt x="290" y="93"/>
                    <a:pt x="290" y="93"/>
                  </a:cubicBezTo>
                  <a:cubicBezTo>
                    <a:pt x="294" y="91"/>
                    <a:pt x="294" y="91"/>
                    <a:pt x="294" y="91"/>
                  </a:cubicBezTo>
                  <a:cubicBezTo>
                    <a:pt x="296" y="91"/>
                    <a:pt x="296" y="91"/>
                    <a:pt x="296" y="91"/>
                  </a:cubicBezTo>
                  <a:cubicBezTo>
                    <a:pt x="299" y="89"/>
                    <a:pt x="299" y="89"/>
                    <a:pt x="299" y="89"/>
                  </a:cubicBezTo>
                  <a:cubicBezTo>
                    <a:pt x="301" y="88"/>
                    <a:pt x="301" y="88"/>
                    <a:pt x="301" y="88"/>
                  </a:cubicBezTo>
                  <a:cubicBezTo>
                    <a:pt x="301" y="87"/>
                    <a:pt x="301" y="87"/>
                    <a:pt x="301" y="87"/>
                  </a:cubicBezTo>
                  <a:cubicBezTo>
                    <a:pt x="305" y="90"/>
                    <a:pt x="305" y="90"/>
                    <a:pt x="305" y="90"/>
                  </a:cubicBezTo>
                  <a:cubicBezTo>
                    <a:pt x="307" y="86"/>
                    <a:pt x="307" y="86"/>
                    <a:pt x="307" y="86"/>
                  </a:cubicBezTo>
                  <a:cubicBezTo>
                    <a:pt x="308" y="81"/>
                    <a:pt x="308" y="81"/>
                    <a:pt x="308" y="81"/>
                  </a:cubicBezTo>
                  <a:cubicBezTo>
                    <a:pt x="309" y="79"/>
                    <a:pt x="309" y="79"/>
                    <a:pt x="309" y="79"/>
                  </a:cubicBezTo>
                  <a:cubicBezTo>
                    <a:pt x="310" y="77"/>
                    <a:pt x="310" y="77"/>
                    <a:pt x="310" y="77"/>
                  </a:cubicBezTo>
                  <a:cubicBezTo>
                    <a:pt x="310" y="77"/>
                    <a:pt x="309" y="74"/>
                    <a:pt x="308" y="75"/>
                  </a:cubicBezTo>
                  <a:cubicBezTo>
                    <a:pt x="307" y="75"/>
                    <a:pt x="304" y="76"/>
                    <a:pt x="304" y="76"/>
                  </a:cubicBezTo>
                  <a:cubicBezTo>
                    <a:pt x="303" y="78"/>
                    <a:pt x="303" y="78"/>
                    <a:pt x="303" y="78"/>
                  </a:cubicBezTo>
                  <a:cubicBezTo>
                    <a:pt x="301" y="78"/>
                    <a:pt x="301" y="78"/>
                    <a:pt x="301" y="78"/>
                  </a:cubicBezTo>
                  <a:cubicBezTo>
                    <a:pt x="299" y="80"/>
                    <a:pt x="299" y="80"/>
                    <a:pt x="299" y="80"/>
                  </a:cubicBezTo>
                  <a:cubicBezTo>
                    <a:pt x="294" y="83"/>
                    <a:pt x="294" y="83"/>
                    <a:pt x="294" y="83"/>
                  </a:cubicBezTo>
                  <a:cubicBezTo>
                    <a:pt x="291" y="83"/>
                    <a:pt x="291" y="83"/>
                    <a:pt x="291" y="83"/>
                  </a:cubicBezTo>
                  <a:cubicBezTo>
                    <a:pt x="283" y="81"/>
                    <a:pt x="283" y="81"/>
                    <a:pt x="283" y="81"/>
                  </a:cubicBezTo>
                  <a:cubicBezTo>
                    <a:pt x="283" y="79"/>
                    <a:pt x="283" y="79"/>
                    <a:pt x="283" y="79"/>
                  </a:cubicBezTo>
                  <a:cubicBezTo>
                    <a:pt x="283" y="77"/>
                    <a:pt x="283" y="77"/>
                    <a:pt x="283" y="77"/>
                  </a:cubicBezTo>
                  <a:cubicBezTo>
                    <a:pt x="284" y="76"/>
                    <a:pt x="284" y="76"/>
                    <a:pt x="284" y="76"/>
                  </a:cubicBezTo>
                  <a:cubicBezTo>
                    <a:pt x="286" y="76"/>
                    <a:pt x="286" y="76"/>
                    <a:pt x="286" y="76"/>
                  </a:cubicBezTo>
                  <a:cubicBezTo>
                    <a:pt x="288" y="77"/>
                    <a:pt x="288" y="77"/>
                    <a:pt x="288" y="77"/>
                  </a:cubicBezTo>
                  <a:cubicBezTo>
                    <a:pt x="293" y="77"/>
                    <a:pt x="293" y="77"/>
                    <a:pt x="293" y="77"/>
                  </a:cubicBezTo>
                  <a:cubicBezTo>
                    <a:pt x="296" y="75"/>
                    <a:pt x="296" y="75"/>
                    <a:pt x="296" y="75"/>
                  </a:cubicBezTo>
                  <a:cubicBezTo>
                    <a:pt x="296" y="73"/>
                    <a:pt x="296" y="73"/>
                    <a:pt x="296" y="73"/>
                  </a:cubicBezTo>
                  <a:cubicBezTo>
                    <a:pt x="295" y="71"/>
                    <a:pt x="295" y="71"/>
                    <a:pt x="295" y="71"/>
                  </a:cubicBezTo>
                  <a:cubicBezTo>
                    <a:pt x="296" y="68"/>
                    <a:pt x="296" y="68"/>
                    <a:pt x="296" y="68"/>
                  </a:cubicBezTo>
                  <a:cubicBezTo>
                    <a:pt x="297" y="68"/>
                    <a:pt x="297" y="68"/>
                    <a:pt x="297" y="68"/>
                  </a:cubicBezTo>
                  <a:cubicBezTo>
                    <a:pt x="299" y="66"/>
                    <a:pt x="299" y="66"/>
                    <a:pt x="299" y="66"/>
                  </a:cubicBezTo>
                  <a:cubicBezTo>
                    <a:pt x="299" y="64"/>
                    <a:pt x="299" y="64"/>
                    <a:pt x="299" y="64"/>
                  </a:cubicBezTo>
                  <a:cubicBezTo>
                    <a:pt x="296" y="64"/>
                    <a:pt x="296" y="64"/>
                    <a:pt x="296" y="64"/>
                  </a:cubicBezTo>
                  <a:cubicBezTo>
                    <a:pt x="290" y="61"/>
                    <a:pt x="290" y="61"/>
                    <a:pt x="290" y="61"/>
                  </a:cubicBezTo>
                  <a:cubicBezTo>
                    <a:pt x="283" y="60"/>
                    <a:pt x="283" y="60"/>
                    <a:pt x="283" y="60"/>
                  </a:cubicBezTo>
                  <a:cubicBezTo>
                    <a:pt x="280" y="58"/>
                    <a:pt x="280" y="58"/>
                    <a:pt x="280" y="58"/>
                  </a:cubicBezTo>
                  <a:cubicBezTo>
                    <a:pt x="280" y="57"/>
                    <a:pt x="280" y="57"/>
                    <a:pt x="280" y="57"/>
                  </a:cubicBezTo>
                  <a:cubicBezTo>
                    <a:pt x="284" y="57"/>
                    <a:pt x="284" y="57"/>
                    <a:pt x="284" y="57"/>
                  </a:cubicBezTo>
                  <a:cubicBezTo>
                    <a:pt x="290" y="57"/>
                    <a:pt x="290" y="57"/>
                    <a:pt x="290" y="57"/>
                  </a:cubicBezTo>
                  <a:cubicBezTo>
                    <a:pt x="294" y="59"/>
                    <a:pt x="294" y="59"/>
                    <a:pt x="294" y="59"/>
                  </a:cubicBezTo>
                  <a:cubicBezTo>
                    <a:pt x="295" y="57"/>
                    <a:pt x="295" y="57"/>
                    <a:pt x="295" y="57"/>
                  </a:cubicBezTo>
                  <a:cubicBezTo>
                    <a:pt x="294" y="55"/>
                    <a:pt x="294" y="55"/>
                    <a:pt x="294" y="55"/>
                  </a:cubicBezTo>
                  <a:cubicBezTo>
                    <a:pt x="293" y="54"/>
                    <a:pt x="293" y="54"/>
                    <a:pt x="293" y="54"/>
                  </a:cubicBezTo>
                  <a:cubicBezTo>
                    <a:pt x="292" y="52"/>
                    <a:pt x="292" y="52"/>
                    <a:pt x="292" y="52"/>
                  </a:cubicBezTo>
                  <a:cubicBezTo>
                    <a:pt x="294" y="51"/>
                    <a:pt x="294" y="51"/>
                    <a:pt x="294" y="51"/>
                  </a:cubicBezTo>
                  <a:cubicBezTo>
                    <a:pt x="297" y="51"/>
                    <a:pt x="297" y="51"/>
                    <a:pt x="297" y="51"/>
                  </a:cubicBezTo>
                  <a:cubicBezTo>
                    <a:pt x="298" y="56"/>
                    <a:pt x="298" y="56"/>
                    <a:pt x="298" y="56"/>
                  </a:cubicBezTo>
                  <a:cubicBezTo>
                    <a:pt x="300" y="58"/>
                    <a:pt x="300" y="58"/>
                    <a:pt x="300" y="58"/>
                  </a:cubicBezTo>
                  <a:cubicBezTo>
                    <a:pt x="303" y="58"/>
                    <a:pt x="303" y="58"/>
                    <a:pt x="303" y="58"/>
                  </a:cubicBezTo>
                  <a:cubicBezTo>
                    <a:pt x="304" y="57"/>
                    <a:pt x="304" y="57"/>
                    <a:pt x="304" y="57"/>
                  </a:cubicBezTo>
                  <a:cubicBezTo>
                    <a:pt x="306" y="58"/>
                    <a:pt x="306" y="58"/>
                    <a:pt x="306" y="58"/>
                  </a:cubicBezTo>
                  <a:cubicBezTo>
                    <a:pt x="310" y="58"/>
                    <a:pt x="310" y="58"/>
                    <a:pt x="310" y="58"/>
                  </a:cubicBezTo>
                  <a:cubicBezTo>
                    <a:pt x="316" y="58"/>
                    <a:pt x="316" y="58"/>
                    <a:pt x="316" y="58"/>
                  </a:cubicBezTo>
                  <a:cubicBezTo>
                    <a:pt x="317" y="57"/>
                    <a:pt x="317" y="57"/>
                    <a:pt x="317" y="57"/>
                  </a:cubicBezTo>
                  <a:cubicBezTo>
                    <a:pt x="317" y="53"/>
                    <a:pt x="317" y="53"/>
                    <a:pt x="317" y="53"/>
                  </a:cubicBezTo>
                  <a:cubicBezTo>
                    <a:pt x="318" y="51"/>
                    <a:pt x="318" y="51"/>
                    <a:pt x="318" y="51"/>
                  </a:cubicBezTo>
                  <a:cubicBezTo>
                    <a:pt x="319" y="48"/>
                    <a:pt x="319" y="48"/>
                    <a:pt x="319" y="48"/>
                  </a:cubicBezTo>
                  <a:cubicBezTo>
                    <a:pt x="319" y="46"/>
                    <a:pt x="319" y="46"/>
                    <a:pt x="319" y="46"/>
                  </a:cubicBezTo>
                  <a:cubicBezTo>
                    <a:pt x="320" y="42"/>
                    <a:pt x="320" y="42"/>
                    <a:pt x="320" y="42"/>
                  </a:cubicBezTo>
                  <a:cubicBezTo>
                    <a:pt x="322" y="42"/>
                    <a:pt x="322" y="42"/>
                    <a:pt x="322" y="42"/>
                  </a:cubicBezTo>
                  <a:cubicBezTo>
                    <a:pt x="323" y="44"/>
                    <a:pt x="323" y="44"/>
                    <a:pt x="323" y="44"/>
                  </a:cubicBezTo>
                  <a:cubicBezTo>
                    <a:pt x="325" y="42"/>
                    <a:pt x="325" y="42"/>
                    <a:pt x="325" y="42"/>
                  </a:cubicBezTo>
                  <a:cubicBezTo>
                    <a:pt x="325" y="39"/>
                    <a:pt x="325" y="39"/>
                    <a:pt x="325" y="39"/>
                  </a:cubicBezTo>
                  <a:cubicBezTo>
                    <a:pt x="326" y="37"/>
                    <a:pt x="326" y="37"/>
                    <a:pt x="326" y="37"/>
                  </a:cubicBezTo>
                  <a:lnTo>
                    <a:pt x="324" y="34"/>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78" name="Freeform 38"/>
            <p:cNvSpPr>
              <a:spLocks/>
            </p:cNvSpPr>
            <p:nvPr/>
          </p:nvSpPr>
          <p:spPr bwMode="auto">
            <a:xfrm>
              <a:off x="7274749" y="2775308"/>
              <a:ext cx="286695" cy="308620"/>
            </a:xfrm>
            <a:custGeom>
              <a:avLst/>
              <a:gdLst>
                <a:gd name="T0" fmla="*/ 196 w 201"/>
                <a:gd name="T1" fmla="*/ 127 h 216"/>
                <a:gd name="T2" fmla="*/ 195 w 201"/>
                <a:gd name="T3" fmla="*/ 120 h 216"/>
                <a:gd name="T4" fmla="*/ 191 w 201"/>
                <a:gd name="T5" fmla="*/ 115 h 216"/>
                <a:gd name="T6" fmla="*/ 190 w 201"/>
                <a:gd name="T7" fmla="*/ 110 h 216"/>
                <a:gd name="T8" fmla="*/ 187 w 201"/>
                <a:gd name="T9" fmla="*/ 107 h 216"/>
                <a:gd name="T10" fmla="*/ 183 w 201"/>
                <a:gd name="T11" fmla="*/ 106 h 216"/>
                <a:gd name="T12" fmla="*/ 181 w 201"/>
                <a:gd name="T13" fmla="*/ 101 h 216"/>
                <a:gd name="T14" fmla="*/ 179 w 201"/>
                <a:gd name="T15" fmla="*/ 96 h 216"/>
                <a:gd name="T16" fmla="*/ 174 w 201"/>
                <a:gd name="T17" fmla="*/ 89 h 216"/>
                <a:gd name="T18" fmla="*/ 168 w 201"/>
                <a:gd name="T19" fmla="*/ 84 h 216"/>
                <a:gd name="T20" fmla="*/ 158 w 201"/>
                <a:gd name="T21" fmla="*/ 78 h 216"/>
                <a:gd name="T22" fmla="*/ 147 w 201"/>
                <a:gd name="T23" fmla="*/ 63 h 216"/>
                <a:gd name="T24" fmla="*/ 126 w 201"/>
                <a:gd name="T25" fmla="*/ 46 h 216"/>
                <a:gd name="T26" fmla="*/ 116 w 201"/>
                <a:gd name="T27" fmla="*/ 35 h 216"/>
                <a:gd name="T28" fmla="*/ 111 w 201"/>
                <a:gd name="T29" fmla="*/ 27 h 216"/>
                <a:gd name="T30" fmla="*/ 96 w 201"/>
                <a:gd name="T31" fmla="*/ 19 h 216"/>
                <a:gd name="T32" fmla="*/ 92 w 201"/>
                <a:gd name="T33" fmla="*/ 14 h 216"/>
                <a:gd name="T34" fmla="*/ 97 w 201"/>
                <a:gd name="T35" fmla="*/ 8 h 216"/>
                <a:gd name="T36" fmla="*/ 103 w 201"/>
                <a:gd name="T37" fmla="*/ 4 h 216"/>
                <a:gd name="T38" fmla="*/ 104 w 201"/>
                <a:gd name="T39" fmla="*/ 0 h 216"/>
                <a:gd name="T40" fmla="*/ 48 w 201"/>
                <a:gd name="T41" fmla="*/ 6 h 216"/>
                <a:gd name="T42" fmla="*/ 0 w 201"/>
                <a:gd name="T43" fmla="*/ 10 h 216"/>
                <a:gd name="T44" fmla="*/ 11 w 201"/>
                <a:gd name="T45" fmla="*/ 58 h 216"/>
                <a:gd name="T46" fmla="*/ 25 w 201"/>
                <a:gd name="T47" fmla="*/ 107 h 216"/>
                <a:gd name="T48" fmla="*/ 38 w 201"/>
                <a:gd name="T49" fmla="*/ 128 h 216"/>
                <a:gd name="T50" fmla="*/ 39 w 201"/>
                <a:gd name="T51" fmla="*/ 137 h 216"/>
                <a:gd name="T52" fmla="*/ 40 w 201"/>
                <a:gd name="T53" fmla="*/ 144 h 216"/>
                <a:gd name="T54" fmla="*/ 39 w 201"/>
                <a:gd name="T55" fmla="*/ 150 h 216"/>
                <a:gd name="T56" fmla="*/ 35 w 201"/>
                <a:gd name="T57" fmla="*/ 157 h 216"/>
                <a:gd name="T58" fmla="*/ 37 w 201"/>
                <a:gd name="T59" fmla="*/ 172 h 216"/>
                <a:gd name="T60" fmla="*/ 40 w 201"/>
                <a:gd name="T61" fmla="*/ 182 h 216"/>
                <a:gd name="T62" fmla="*/ 37 w 201"/>
                <a:gd name="T63" fmla="*/ 186 h 216"/>
                <a:gd name="T64" fmla="*/ 41 w 201"/>
                <a:gd name="T65" fmla="*/ 193 h 216"/>
                <a:gd name="T66" fmla="*/ 46 w 201"/>
                <a:gd name="T67" fmla="*/ 201 h 216"/>
                <a:gd name="T68" fmla="*/ 160 w 201"/>
                <a:gd name="T69" fmla="*/ 207 h 216"/>
                <a:gd name="T70" fmla="*/ 169 w 201"/>
                <a:gd name="T71" fmla="*/ 216 h 216"/>
                <a:gd name="T72" fmla="*/ 166 w 201"/>
                <a:gd name="T73" fmla="*/ 193 h 216"/>
                <a:gd name="T74" fmla="*/ 183 w 201"/>
                <a:gd name="T75" fmla="*/ 196 h 216"/>
                <a:gd name="T76" fmla="*/ 185 w 201"/>
                <a:gd name="T77" fmla="*/ 189 h 216"/>
                <a:gd name="T78" fmla="*/ 182 w 201"/>
                <a:gd name="T79" fmla="*/ 187 h 216"/>
                <a:gd name="T80" fmla="*/ 180 w 201"/>
                <a:gd name="T81" fmla="*/ 183 h 216"/>
                <a:gd name="T82" fmla="*/ 185 w 201"/>
                <a:gd name="T83" fmla="*/ 183 h 216"/>
                <a:gd name="T84" fmla="*/ 183 w 201"/>
                <a:gd name="T85" fmla="*/ 177 h 216"/>
                <a:gd name="T86" fmla="*/ 188 w 201"/>
                <a:gd name="T87" fmla="*/ 174 h 216"/>
                <a:gd name="T88" fmla="*/ 187 w 201"/>
                <a:gd name="T89" fmla="*/ 168 h 216"/>
                <a:gd name="T90" fmla="*/ 188 w 201"/>
                <a:gd name="T91" fmla="*/ 165 h 216"/>
                <a:gd name="T92" fmla="*/ 189 w 201"/>
                <a:gd name="T93" fmla="*/ 161 h 216"/>
                <a:gd name="T94" fmla="*/ 189 w 201"/>
                <a:gd name="T95" fmla="*/ 151 h 216"/>
                <a:gd name="T96" fmla="*/ 194 w 201"/>
                <a:gd name="T97" fmla="*/ 152 h 216"/>
                <a:gd name="T98" fmla="*/ 193 w 201"/>
                <a:gd name="T99" fmla="*/ 149 h 216"/>
                <a:gd name="T100" fmla="*/ 189 w 201"/>
                <a:gd name="T101" fmla="*/ 144 h 216"/>
                <a:gd name="T102" fmla="*/ 196 w 201"/>
                <a:gd name="T103" fmla="*/ 144 h 216"/>
                <a:gd name="T104" fmla="*/ 193 w 201"/>
                <a:gd name="T105" fmla="*/ 141 h 216"/>
                <a:gd name="T106" fmla="*/ 192 w 201"/>
                <a:gd name="T107" fmla="*/ 137 h 216"/>
                <a:gd name="T108" fmla="*/ 197 w 201"/>
                <a:gd name="T109" fmla="*/ 138 h 216"/>
                <a:gd name="T110" fmla="*/ 199 w 201"/>
                <a:gd name="T111" fmla="*/ 134 h 216"/>
                <a:gd name="T112" fmla="*/ 201 w 201"/>
                <a:gd name="T113" fmla="*/ 130 h 216"/>
                <a:gd name="T114" fmla="*/ 198 w 201"/>
                <a:gd name="T115" fmla="*/ 12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216">
                  <a:moveTo>
                    <a:pt x="198" y="128"/>
                  </a:moveTo>
                  <a:cubicBezTo>
                    <a:pt x="196" y="127"/>
                    <a:pt x="196" y="127"/>
                    <a:pt x="196" y="127"/>
                  </a:cubicBezTo>
                  <a:cubicBezTo>
                    <a:pt x="195" y="124"/>
                    <a:pt x="195" y="124"/>
                    <a:pt x="195" y="124"/>
                  </a:cubicBezTo>
                  <a:cubicBezTo>
                    <a:pt x="195" y="120"/>
                    <a:pt x="195" y="120"/>
                    <a:pt x="195" y="120"/>
                  </a:cubicBezTo>
                  <a:cubicBezTo>
                    <a:pt x="195" y="119"/>
                    <a:pt x="195" y="119"/>
                    <a:pt x="195" y="119"/>
                  </a:cubicBezTo>
                  <a:cubicBezTo>
                    <a:pt x="191" y="115"/>
                    <a:pt x="191" y="115"/>
                    <a:pt x="191" y="115"/>
                  </a:cubicBezTo>
                  <a:cubicBezTo>
                    <a:pt x="190" y="112"/>
                    <a:pt x="190" y="112"/>
                    <a:pt x="190" y="112"/>
                  </a:cubicBezTo>
                  <a:cubicBezTo>
                    <a:pt x="190" y="110"/>
                    <a:pt x="190" y="110"/>
                    <a:pt x="190" y="110"/>
                  </a:cubicBezTo>
                  <a:cubicBezTo>
                    <a:pt x="190" y="109"/>
                    <a:pt x="190" y="109"/>
                    <a:pt x="190" y="109"/>
                  </a:cubicBezTo>
                  <a:cubicBezTo>
                    <a:pt x="187" y="107"/>
                    <a:pt x="187" y="107"/>
                    <a:pt x="187" y="107"/>
                  </a:cubicBezTo>
                  <a:cubicBezTo>
                    <a:pt x="184" y="106"/>
                    <a:pt x="184" y="106"/>
                    <a:pt x="184" y="106"/>
                  </a:cubicBezTo>
                  <a:cubicBezTo>
                    <a:pt x="183" y="106"/>
                    <a:pt x="183" y="106"/>
                    <a:pt x="183" y="106"/>
                  </a:cubicBezTo>
                  <a:cubicBezTo>
                    <a:pt x="182" y="104"/>
                    <a:pt x="182" y="104"/>
                    <a:pt x="182" y="104"/>
                  </a:cubicBezTo>
                  <a:cubicBezTo>
                    <a:pt x="181" y="101"/>
                    <a:pt x="181" y="101"/>
                    <a:pt x="181" y="101"/>
                  </a:cubicBezTo>
                  <a:cubicBezTo>
                    <a:pt x="181" y="99"/>
                    <a:pt x="181" y="99"/>
                    <a:pt x="181" y="99"/>
                  </a:cubicBezTo>
                  <a:cubicBezTo>
                    <a:pt x="179" y="96"/>
                    <a:pt x="179" y="96"/>
                    <a:pt x="179" y="96"/>
                  </a:cubicBezTo>
                  <a:cubicBezTo>
                    <a:pt x="176" y="91"/>
                    <a:pt x="176" y="91"/>
                    <a:pt x="176" y="91"/>
                  </a:cubicBezTo>
                  <a:cubicBezTo>
                    <a:pt x="174" y="89"/>
                    <a:pt x="174" y="89"/>
                    <a:pt x="174" y="89"/>
                  </a:cubicBezTo>
                  <a:cubicBezTo>
                    <a:pt x="171" y="87"/>
                    <a:pt x="171" y="87"/>
                    <a:pt x="171" y="87"/>
                  </a:cubicBezTo>
                  <a:cubicBezTo>
                    <a:pt x="168" y="84"/>
                    <a:pt x="168" y="84"/>
                    <a:pt x="168" y="84"/>
                  </a:cubicBezTo>
                  <a:cubicBezTo>
                    <a:pt x="165" y="81"/>
                    <a:pt x="165" y="81"/>
                    <a:pt x="165" y="81"/>
                  </a:cubicBezTo>
                  <a:cubicBezTo>
                    <a:pt x="158" y="78"/>
                    <a:pt x="158" y="78"/>
                    <a:pt x="158" y="78"/>
                  </a:cubicBezTo>
                  <a:cubicBezTo>
                    <a:pt x="153" y="71"/>
                    <a:pt x="153" y="71"/>
                    <a:pt x="153" y="71"/>
                  </a:cubicBezTo>
                  <a:cubicBezTo>
                    <a:pt x="147" y="63"/>
                    <a:pt x="147" y="63"/>
                    <a:pt x="147" y="63"/>
                  </a:cubicBezTo>
                  <a:cubicBezTo>
                    <a:pt x="142" y="59"/>
                    <a:pt x="142" y="59"/>
                    <a:pt x="142" y="59"/>
                  </a:cubicBezTo>
                  <a:cubicBezTo>
                    <a:pt x="126" y="46"/>
                    <a:pt x="126" y="46"/>
                    <a:pt x="126" y="46"/>
                  </a:cubicBezTo>
                  <a:cubicBezTo>
                    <a:pt x="121" y="40"/>
                    <a:pt x="121" y="40"/>
                    <a:pt x="121" y="40"/>
                  </a:cubicBezTo>
                  <a:cubicBezTo>
                    <a:pt x="116" y="35"/>
                    <a:pt x="116" y="35"/>
                    <a:pt x="116" y="35"/>
                  </a:cubicBezTo>
                  <a:cubicBezTo>
                    <a:pt x="114" y="31"/>
                    <a:pt x="114" y="31"/>
                    <a:pt x="114" y="31"/>
                  </a:cubicBezTo>
                  <a:cubicBezTo>
                    <a:pt x="111" y="27"/>
                    <a:pt x="111" y="27"/>
                    <a:pt x="111" y="27"/>
                  </a:cubicBezTo>
                  <a:cubicBezTo>
                    <a:pt x="108" y="24"/>
                    <a:pt x="108" y="24"/>
                    <a:pt x="108" y="24"/>
                  </a:cubicBezTo>
                  <a:cubicBezTo>
                    <a:pt x="96" y="19"/>
                    <a:pt x="96" y="19"/>
                    <a:pt x="96" y="19"/>
                  </a:cubicBezTo>
                  <a:cubicBezTo>
                    <a:pt x="94" y="16"/>
                    <a:pt x="94" y="16"/>
                    <a:pt x="94" y="16"/>
                  </a:cubicBezTo>
                  <a:cubicBezTo>
                    <a:pt x="92" y="14"/>
                    <a:pt x="92" y="14"/>
                    <a:pt x="92" y="14"/>
                  </a:cubicBezTo>
                  <a:cubicBezTo>
                    <a:pt x="92" y="11"/>
                    <a:pt x="92" y="11"/>
                    <a:pt x="92" y="11"/>
                  </a:cubicBezTo>
                  <a:cubicBezTo>
                    <a:pt x="97" y="8"/>
                    <a:pt x="97" y="8"/>
                    <a:pt x="97" y="8"/>
                  </a:cubicBezTo>
                  <a:cubicBezTo>
                    <a:pt x="101" y="5"/>
                    <a:pt x="101" y="5"/>
                    <a:pt x="101" y="5"/>
                  </a:cubicBezTo>
                  <a:cubicBezTo>
                    <a:pt x="103" y="4"/>
                    <a:pt x="103" y="4"/>
                    <a:pt x="103" y="4"/>
                  </a:cubicBezTo>
                  <a:cubicBezTo>
                    <a:pt x="103" y="2"/>
                    <a:pt x="103" y="2"/>
                    <a:pt x="103" y="2"/>
                  </a:cubicBezTo>
                  <a:cubicBezTo>
                    <a:pt x="104" y="0"/>
                    <a:pt x="104" y="0"/>
                    <a:pt x="104" y="0"/>
                  </a:cubicBezTo>
                  <a:cubicBezTo>
                    <a:pt x="104" y="0"/>
                    <a:pt x="104" y="0"/>
                    <a:pt x="104" y="0"/>
                  </a:cubicBezTo>
                  <a:cubicBezTo>
                    <a:pt x="48" y="6"/>
                    <a:pt x="48" y="6"/>
                    <a:pt x="48" y="6"/>
                  </a:cubicBezTo>
                  <a:cubicBezTo>
                    <a:pt x="48" y="6"/>
                    <a:pt x="48" y="6"/>
                    <a:pt x="48" y="6"/>
                  </a:cubicBezTo>
                  <a:cubicBezTo>
                    <a:pt x="0" y="10"/>
                    <a:pt x="0" y="10"/>
                    <a:pt x="0" y="10"/>
                  </a:cubicBezTo>
                  <a:cubicBezTo>
                    <a:pt x="3" y="24"/>
                    <a:pt x="3" y="24"/>
                    <a:pt x="3" y="24"/>
                  </a:cubicBezTo>
                  <a:cubicBezTo>
                    <a:pt x="11" y="58"/>
                    <a:pt x="11" y="58"/>
                    <a:pt x="11" y="58"/>
                  </a:cubicBezTo>
                  <a:cubicBezTo>
                    <a:pt x="23" y="98"/>
                    <a:pt x="23" y="98"/>
                    <a:pt x="23" y="98"/>
                  </a:cubicBezTo>
                  <a:cubicBezTo>
                    <a:pt x="25" y="107"/>
                    <a:pt x="25" y="107"/>
                    <a:pt x="25" y="107"/>
                  </a:cubicBezTo>
                  <a:cubicBezTo>
                    <a:pt x="33" y="122"/>
                    <a:pt x="33" y="122"/>
                    <a:pt x="33" y="122"/>
                  </a:cubicBezTo>
                  <a:cubicBezTo>
                    <a:pt x="38" y="128"/>
                    <a:pt x="38" y="128"/>
                    <a:pt x="38" y="128"/>
                  </a:cubicBezTo>
                  <a:cubicBezTo>
                    <a:pt x="38" y="132"/>
                    <a:pt x="38" y="132"/>
                    <a:pt x="38" y="132"/>
                  </a:cubicBezTo>
                  <a:cubicBezTo>
                    <a:pt x="39" y="137"/>
                    <a:pt x="39" y="137"/>
                    <a:pt x="39" y="137"/>
                  </a:cubicBezTo>
                  <a:cubicBezTo>
                    <a:pt x="42" y="139"/>
                    <a:pt x="42" y="139"/>
                    <a:pt x="42" y="139"/>
                  </a:cubicBezTo>
                  <a:cubicBezTo>
                    <a:pt x="40" y="144"/>
                    <a:pt x="40" y="144"/>
                    <a:pt x="40" y="144"/>
                  </a:cubicBezTo>
                  <a:cubicBezTo>
                    <a:pt x="35" y="147"/>
                    <a:pt x="35" y="147"/>
                    <a:pt x="35" y="147"/>
                  </a:cubicBezTo>
                  <a:cubicBezTo>
                    <a:pt x="39" y="150"/>
                    <a:pt x="39" y="150"/>
                    <a:pt x="39" y="150"/>
                  </a:cubicBezTo>
                  <a:cubicBezTo>
                    <a:pt x="38" y="155"/>
                    <a:pt x="38" y="155"/>
                    <a:pt x="38" y="155"/>
                  </a:cubicBezTo>
                  <a:cubicBezTo>
                    <a:pt x="35" y="157"/>
                    <a:pt x="35" y="157"/>
                    <a:pt x="35" y="157"/>
                  </a:cubicBezTo>
                  <a:cubicBezTo>
                    <a:pt x="35" y="163"/>
                    <a:pt x="35" y="163"/>
                    <a:pt x="35" y="163"/>
                  </a:cubicBezTo>
                  <a:cubicBezTo>
                    <a:pt x="37" y="172"/>
                    <a:pt x="37" y="172"/>
                    <a:pt x="37" y="172"/>
                  </a:cubicBezTo>
                  <a:cubicBezTo>
                    <a:pt x="39" y="176"/>
                    <a:pt x="39" y="176"/>
                    <a:pt x="39" y="176"/>
                  </a:cubicBezTo>
                  <a:cubicBezTo>
                    <a:pt x="40" y="182"/>
                    <a:pt x="40" y="182"/>
                    <a:pt x="40" y="182"/>
                  </a:cubicBezTo>
                  <a:cubicBezTo>
                    <a:pt x="38" y="184"/>
                    <a:pt x="38" y="184"/>
                    <a:pt x="38" y="184"/>
                  </a:cubicBezTo>
                  <a:cubicBezTo>
                    <a:pt x="37" y="186"/>
                    <a:pt x="37" y="186"/>
                    <a:pt x="37" y="186"/>
                  </a:cubicBezTo>
                  <a:cubicBezTo>
                    <a:pt x="39" y="190"/>
                    <a:pt x="39" y="190"/>
                    <a:pt x="39" y="190"/>
                  </a:cubicBezTo>
                  <a:cubicBezTo>
                    <a:pt x="41" y="193"/>
                    <a:pt x="41" y="193"/>
                    <a:pt x="41" y="193"/>
                  </a:cubicBezTo>
                  <a:cubicBezTo>
                    <a:pt x="45" y="199"/>
                    <a:pt x="45" y="199"/>
                    <a:pt x="45" y="199"/>
                  </a:cubicBezTo>
                  <a:cubicBezTo>
                    <a:pt x="46" y="201"/>
                    <a:pt x="46" y="201"/>
                    <a:pt x="46" y="201"/>
                  </a:cubicBezTo>
                  <a:cubicBezTo>
                    <a:pt x="52" y="213"/>
                    <a:pt x="52" y="213"/>
                    <a:pt x="52" y="213"/>
                  </a:cubicBezTo>
                  <a:cubicBezTo>
                    <a:pt x="160" y="207"/>
                    <a:pt x="160" y="207"/>
                    <a:pt x="160" y="207"/>
                  </a:cubicBezTo>
                  <a:cubicBezTo>
                    <a:pt x="161" y="216"/>
                    <a:pt x="161" y="216"/>
                    <a:pt x="161" y="216"/>
                  </a:cubicBezTo>
                  <a:cubicBezTo>
                    <a:pt x="169" y="216"/>
                    <a:pt x="169" y="216"/>
                    <a:pt x="169" y="216"/>
                  </a:cubicBezTo>
                  <a:cubicBezTo>
                    <a:pt x="166" y="193"/>
                    <a:pt x="166" y="193"/>
                    <a:pt x="166" y="193"/>
                  </a:cubicBezTo>
                  <a:cubicBezTo>
                    <a:pt x="166" y="193"/>
                    <a:pt x="166" y="193"/>
                    <a:pt x="166" y="193"/>
                  </a:cubicBezTo>
                  <a:cubicBezTo>
                    <a:pt x="173" y="194"/>
                    <a:pt x="173" y="194"/>
                    <a:pt x="173" y="194"/>
                  </a:cubicBezTo>
                  <a:cubicBezTo>
                    <a:pt x="183" y="196"/>
                    <a:pt x="183" y="196"/>
                    <a:pt x="183" y="196"/>
                  </a:cubicBezTo>
                  <a:cubicBezTo>
                    <a:pt x="184" y="193"/>
                    <a:pt x="184" y="193"/>
                    <a:pt x="184" y="193"/>
                  </a:cubicBezTo>
                  <a:cubicBezTo>
                    <a:pt x="184" y="193"/>
                    <a:pt x="185" y="189"/>
                    <a:pt x="185" y="189"/>
                  </a:cubicBezTo>
                  <a:cubicBezTo>
                    <a:pt x="185" y="188"/>
                    <a:pt x="184" y="188"/>
                    <a:pt x="184" y="188"/>
                  </a:cubicBezTo>
                  <a:cubicBezTo>
                    <a:pt x="184" y="188"/>
                    <a:pt x="183" y="187"/>
                    <a:pt x="182" y="187"/>
                  </a:cubicBezTo>
                  <a:cubicBezTo>
                    <a:pt x="181" y="186"/>
                    <a:pt x="181" y="185"/>
                    <a:pt x="180" y="184"/>
                  </a:cubicBezTo>
                  <a:cubicBezTo>
                    <a:pt x="179" y="183"/>
                    <a:pt x="180" y="183"/>
                    <a:pt x="180" y="183"/>
                  </a:cubicBezTo>
                  <a:cubicBezTo>
                    <a:pt x="182" y="183"/>
                    <a:pt x="182" y="183"/>
                    <a:pt x="182" y="183"/>
                  </a:cubicBezTo>
                  <a:cubicBezTo>
                    <a:pt x="185" y="183"/>
                    <a:pt x="185" y="183"/>
                    <a:pt x="185" y="183"/>
                  </a:cubicBezTo>
                  <a:cubicBezTo>
                    <a:pt x="185" y="183"/>
                    <a:pt x="184" y="181"/>
                    <a:pt x="184" y="179"/>
                  </a:cubicBezTo>
                  <a:cubicBezTo>
                    <a:pt x="183" y="177"/>
                    <a:pt x="183" y="177"/>
                    <a:pt x="183" y="177"/>
                  </a:cubicBezTo>
                  <a:cubicBezTo>
                    <a:pt x="186" y="176"/>
                    <a:pt x="186" y="176"/>
                    <a:pt x="186" y="176"/>
                  </a:cubicBezTo>
                  <a:cubicBezTo>
                    <a:pt x="188" y="174"/>
                    <a:pt x="188" y="174"/>
                    <a:pt x="188" y="174"/>
                  </a:cubicBezTo>
                  <a:cubicBezTo>
                    <a:pt x="190" y="169"/>
                    <a:pt x="190" y="169"/>
                    <a:pt x="190" y="169"/>
                  </a:cubicBezTo>
                  <a:cubicBezTo>
                    <a:pt x="187" y="168"/>
                    <a:pt x="187" y="168"/>
                    <a:pt x="187" y="168"/>
                  </a:cubicBezTo>
                  <a:cubicBezTo>
                    <a:pt x="187" y="168"/>
                    <a:pt x="187" y="167"/>
                    <a:pt x="187" y="167"/>
                  </a:cubicBezTo>
                  <a:cubicBezTo>
                    <a:pt x="187" y="166"/>
                    <a:pt x="188" y="166"/>
                    <a:pt x="188" y="165"/>
                  </a:cubicBezTo>
                  <a:cubicBezTo>
                    <a:pt x="188" y="165"/>
                    <a:pt x="189" y="164"/>
                    <a:pt x="189" y="164"/>
                  </a:cubicBezTo>
                  <a:cubicBezTo>
                    <a:pt x="189" y="161"/>
                    <a:pt x="189" y="161"/>
                    <a:pt x="189" y="161"/>
                  </a:cubicBezTo>
                  <a:cubicBezTo>
                    <a:pt x="189" y="154"/>
                    <a:pt x="189" y="154"/>
                    <a:pt x="189" y="154"/>
                  </a:cubicBezTo>
                  <a:cubicBezTo>
                    <a:pt x="189" y="151"/>
                    <a:pt x="189" y="151"/>
                    <a:pt x="189" y="151"/>
                  </a:cubicBezTo>
                  <a:cubicBezTo>
                    <a:pt x="189" y="151"/>
                    <a:pt x="191" y="151"/>
                    <a:pt x="192" y="151"/>
                  </a:cubicBezTo>
                  <a:cubicBezTo>
                    <a:pt x="192" y="151"/>
                    <a:pt x="194" y="152"/>
                    <a:pt x="194" y="152"/>
                  </a:cubicBezTo>
                  <a:cubicBezTo>
                    <a:pt x="194" y="152"/>
                    <a:pt x="195" y="151"/>
                    <a:pt x="195" y="150"/>
                  </a:cubicBezTo>
                  <a:cubicBezTo>
                    <a:pt x="195" y="150"/>
                    <a:pt x="195" y="150"/>
                    <a:pt x="193" y="149"/>
                  </a:cubicBezTo>
                  <a:cubicBezTo>
                    <a:pt x="192" y="148"/>
                    <a:pt x="190" y="147"/>
                    <a:pt x="190" y="147"/>
                  </a:cubicBezTo>
                  <a:cubicBezTo>
                    <a:pt x="190" y="146"/>
                    <a:pt x="189" y="144"/>
                    <a:pt x="189" y="144"/>
                  </a:cubicBezTo>
                  <a:cubicBezTo>
                    <a:pt x="191" y="144"/>
                    <a:pt x="191" y="144"/>
                    <a:pt x="191" y="144"/>
                  </a:cubicBezTo>
                  <a:cubicBezTo>
                    <a:pt x="196" y="144"/>
                    <a:pt x="196" y="144"/>
                    <a:pt x="196" y="144"/>
                  </a:cubicBezTo>
                  <a:cubicBezTo>
                    <a:pt x="197" y="141"/>
                    <a:pt x="197" y="141"/>
                    <a:pt x="197" y="141"/>
                  </a:cubicBezTo>
                  <a:cubicBezTo>
                    <a:pt x="197" y="141"/>
                    <a:pt x="193" y="141"/>
                    <a:pt x="193" y="141"/>
                  </a:cubicBezTo>
                  <a:cubicBezTo>
                    <a:pt x="193" y="141"/>
                    <a:pt x="191" y="139"/>
                    <a:pt x="191" y="139"/>
                  </a:cubicBezTo>
                  <a:cubicBezTo>
                    <a:pt x="192" y="137"/>
                    <a:pt x="192" y="137"/>
                    <a:pt x="192" y="137"/>
                  </a:cubicBezTo>
                  <a:cubicBezTo>
                    <a:pt x="193" y="138"/>
                    <a:pt x="193" y="138"/>
                    <a:pt x="193" y="138"/>
                  </a:cubicBezTo>
                  <a:cubicBezTo>
                    <a:pt x="197" y="138"/>
                    <a:pt x="197" y="138"/>
                    <a:pt x="197" y="138"/>
                  </a:cubicBezTo>
                  <a:cubicBezTo>
                    <a:pt x="199" y="137"/>
                    <a:pt x="199" y="137"/>
                    <a:pt x="199" y="137"/>
                  </a:cubicBezTo>
                  <a:cubicBezTo>
                    <a:pt x="199" y="134"/>
                    <a:pt x="199" y="134"/>
                    <a:pt x="199" y="134"/>
                  </a:cubicBezTo>
                  <a:cubicBezTo>
                    <a:pt x="199" y="132"/>
                    <a:pt x="199" y="132"/>
                    <a:pt x="199" y="132"/>
                  </a:cubicBezTo>
                  <a:cubicBezTo>
                    <a:pt x="201" y="130"/>
                    <a:pt x="201" y="130"/>
                    <a:pt x="201" y="130"/>
                  </a:cubicBezTo>
                  <a:cubicBezTo>
                    <a:pt x="200" y="129"/>
                    <a:pt x="200" y="129"/>
                    <a:pt x="200" y="129"/>
                  </a:cubicBezTo>
                  <a:lnTo>
                    <a:pt x="198" y="128"/>
                  </a:lnTo>
                  <a:close/>
                </a:path>
              </a:pathLst>
            </a:custGeom>
            <a:grpFill/>
            <a:ln w="6350" cap="flat">
              <a:solidFill>
                <a:srgbClr val="FFFFFF"/>
              </a:solidFill>
              <a:prstDash val="solid"/>
              <a:miter lim="800000"/>
              <a:headEnd/>
              <a:tailEnd/>
            </a:ln>
          </p:spPr>
          <p:txBody>
            <a:bodyPr/>
            <a:lstStyle/>
            <a:p>
              <a:pPr>
                <a:defRPr/>
              </a:pPr>
              <a:endParaRPr lang="en-US" sz="2701" dirty="0">
                <a:solidFill>
                  <a:schemeClr val="accent6"/>
                </a:solidFill>
                <a:latin typeface="Lato Light" charset="0"/>
              </a:endParaRPr>
            </a:p>
          </p:txBody>
        </p:sp>
        <p:sp>
          <p:nvSpPr>
            <p:cNvPr id="79" name="Freeform 39"/>
            <p:cNvSpPr>
              <a:spLocks/>
            </p:cNvSpPr>
            <p:nvPr/>
          </p:nvSpPr>
          <p:spPr bwMode="auto">
            <a:xfrm>
              <a:off x="7369190" y="2432960"/>
              <a:ext cx="418238" cy="234416"/>
            </a:xfrm>
            <a:custGeom>
              <a:avLst/>
              <a:gdLst>
                <a:gd name="T0" fmla="*/ 169 w 248"/>
                <a:gd name="T1" fmla="*/ 118 h 139"/>
                <a:gd name="T2" fmla="*/ 248 w 248"/>
                <a:gd name="T3" fmla="*/ 101 h 139"/>
                <a:gd name="T4" fmla="*/ 246 w 248"/>
                <a:gd name="T5" fmla="*/ 93 h 139"/>
                <a:gd name="T6" fmla="*/ 239 w 248"/>
                <a:gd name="T7" fmla="*/ 86 h 139"/>
                <a:gd name="T8" fmla="*/ 232 w 248"/>
                <a:gd name="T9" fmla="*/ 83 h 139"/>
                <a:gd name="T10" fmla="*/ 228 w 248"/>
                <a:gd name="T11" fmla="*/ 78 h 139"/>
                <a:gd name="T12" fmla="*/ 224 w 248"/>
                <a:gd name="T13" fmla="*/ 72 h 139"/>
                <a:gd name="T14" fmla="*/ 226 w 248"/>
                <a:gd name="T15" fmla="*/ 68 h 139"/>
                <a:gd name="T16" fmla="*/ 228 w 248"/>
                <a:gd name="T17" fmla="*/ 67 h 139"/>
                <a:gd name="T18" fmla="*/ 224 w 248"/>
                <a:gd name="T19" fmla="*/ 63 h 139"/>
                <a:gd name="T20" fmla="*/ 211 w 248"/>
                <a:gd name="T21" fmla="*/ 54 h 139"/>
                <a:gd name="T22" fmla="*/ 215 w 248"/>
                <a:gd name="T23" fmla="*/ 55 h 139"/>
                <a:gd name="T24" fmla="*/ 221 w 248"/>
                <a:gd name="T25" fmla="*/ 59 h 139"/>
                <a:gd name="T26" fmla="*/ 225 w 248"/>
                <a:gd name="T27" fmla="*/ 56 h 139"/>
                <a:gd name="T28" fmla="*/ 225 w 248"/>
                <a:gd name="T29" fmla="*/ 48 h 139"/>
                <a:gd name="T30" fmla="*/ 215 w 248"/>
                <a:gd name="T31" fmla="*/ 45 h 139"/>
                <a:gd name="T32" fmla="*/ 211 w 248"/>
                <a:gd name="T33" fmla="*/ 41 h 139"/>
                <a:gd name="T34" fmla="*/ 207 w 248"/>
                <a:gd name="T35" fmla="*/ 43 h 139"/>
                <a:gd name="T36" fmla="*/ 199 w 248"/>
                <a:gd name="T37" fmla="*/ 37 h 139"/>
                <a:gd name="T38" fmla="*/ 193 w 248"/>
                <a:gd name="T39" fmla="*/ 37 h 139"/>
                <a:gd name="T40" fmla="*/ 188 w 248"/>
                <a:gd name="T41" fmla="*/ 36 h 139"/>
                <a:gd name="T42" fmla="*/ 191 w 248"/>
                <a:gd name="T43" fmla="*/ 24 h 139"/>
                <a:gd name="T44" fmla="*/ 192 w 248"/>
                <a:gd name="T45" fmla="*/ 17 h 139"/>
                <a:gd name="T46" fmla="*/ 183 w 248"/>
                <a:gd name="T47" fmla="*/ 10 h 139"/>
                <a:gd name="T48" fmla="*/ 171 w 248"/>
                <a:gd name="T49" fmla="*/ 5 h 139"/>
                <a:gd name="T50" fmla="*/ 166 w 248"/>
                <a:gd name="T51" fmla="*/ 8 h 139"/>
                <a:gd name="T52" fmla="*/ 151 w 248"/>
                <a:gd name="T53" fmla="*/ 0 h 139"/>
                <a:gd name="T54" fmla="*/ 149 w 248"/>
                <a:gd name="T55" fmla="*/ 15 h 139"/>
                <a:gd name="T56" fmla="*/ 144 w 248"/>
                <a:gd name="T57" fmla="*/ 21 h 139"/>
                <a:gd name="T58" fmla="*/ 138 w 248"/>
                <a:gd name="T59" fmla="*/ 28 h 139"/>
                <a:gd name="T60" fmla="*/ 134 w 248"/>
                <a:gd name="T61" fmla="*/ 28 h 139"/>
                <a:gd name="T62" fmla="*/ 131 w 248"/>
                <a:gd name="T63" fmla="*/ 36 h 139"/>
                <a:gd name="T64" fmla="*/ 127 w 248"/>
                <a:gd name="T65" fmla="*/ 46 h 139"/>
                <a:gd name="T66" fmla="*/ 120 w 248"/>
                <a:gd name="T67" fmla="*/ 43 h 139"/>
                <a:gd name="T68" fmla="*/ 115 w 248"/>
                <a:gd name="T69" fmla="*/ 48 h 139"/>
                <a:gd name="T70" fmla="*/ 109 w 248"/>
                <a:gd name="T71" fmla="*/ 68 h 139"/>
                <a:gd name="T72" fmla="*/ 103 w 248"/>
                <a:gd name="T73" fmla="*/ 78 h 139"/>
                <a:gd name="T74" fmla="*/ 100 w 248"/>
                <a:gd name="T75" fmla="*/ 89 h 139"/>
                <a:gd name="T76" fmla="*/ 82 w 248"/>
                <a:gd name="T77" fmla="*/ 101 h 139"/>
                <a:gd name="T78" fmla="*/ 69 w 248"/>
                <a:gd name="T79" fmla="*/ 100 h 139"/>
                <a:gd name="T80" fmla="*/ 61 w 248"/>
                <a:gd name="T81" fmla="*/ 107 h 139"/>
                <a:gd name="T82" fmla="*/ 50 w 248"/>
                <a:gd name="T83" fmla="*/ 100 h 139"/>
                <a:gd name="T84" fmla="*/ 46 w 248"/>
                <a:gd name="T85" fmla="*/ 97 h 139"/>
                <a:gd name="T86" fmla="*/ 43 w 248"/>
                <a:gd name="T87" fmla="*/ 103 h 139"/>
                <a:gd name="T88" fmla="*/ 28 w 248"/>
                <a:gd name="T89" fmla="*/ 113 h 139"/>
                <a:gd name="T90" fmla="*/ 22 w 248"/>
                <a:gd name="T91" fmla="*/ 127 h 139"/>
                <a:gd name="T92" fmla="*/ 15 w 248"/>
                <a:gd name="T93" fmla="*/ 130 h 139"/>
                <a:gd name="T94" fmla="*/ 6 w 248"/>
                <a:gd name="T95" fmla="*/ 136 h 139"/>
                <a:gd name="T96" fmla="*/ 64 w 248"/>
                <a:gd name="T97" fmla="*/ 13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139">
                  <a:moveTo>
                    <a:pt x="116" y="127"/>
                  </a:moveTo>
                  <a:lnTo>
                    <a:pt x="169" y="118"/>
                  </a:lnTo>
                  <a:lnTo>
                    <a:pt x="243" y="103"/>
                  </a:lnTo>
                  <a:lnTo>
                    <a:pt x="248" y="101"/>
                  </a:lnTo>
                  <a:lnTo>
                    <a:pt x="248" y="98"/>
                  </a:lnTo>
                  <a:lnTo>
                    <a:pt x="246" y="93"/>
                  </a:lnTo>
                  <a:lnTo>
                    <a:pt x="243" y="89"/>
                  </a:lnTo>
                  <a:lnTo>
                    <a:pt x="239" y="86"/>
                  </a:lnTo>
                  <a:lnTo>
                    <a:pt x="237" y="86"/>
                  </a:lnTo>
                  <a:lnTo>
                    <a:pt x="232" y="83"/>
                  </a:lnTo>
                  <a:lnTo>
                    <a:pt x="231" y="80"/>
                  </a:lnTo>
                  <a:lnTo>
                    <a:pt x="228" y="78"/>
                  </a:lnTo>
                  <a:lnTo>
                    <a:pt x="226" y="74"/>
                  </a:lnTo>
                  <a:lnTo>
                    <a:pt x="224" y="72"/>
                  </a:lnTo>
                  <a:lnTo>
                    <a:pt x="224" y="70"/>
                  </a:lnTo>
                  <a:lnTo>
                    <a:pt x="226" y="68"/>
                  </a:lnTo>
                  <a:lnTo>
                    <a:pt x="230" y="70"/>
                  </a:lnTo>
                  <a:lnTo>
                    <a:pt x="228" y="67"/>
                  </a:lnTo>
                  <a:lnTo>
                    <a:pt x="226" y="64"/>
                  </a:lnTo>
                  <a:lnTo>
                    <a:pt x="224" y="63"/>
                  </a:lnTo>
                  <a:lnTo>
                    <a:pt x="215" y="60"/>
                  </a:lnTo>
                  <a:lnTo>
                    <a:pt x="211" y="54"/>
                  </a:lnTo>
                  <a:lnTo>
                    <a:pt x="211" y="53"/>
                  </a:lnTo>
                  <a:lnTo>
                    <a:pt x="215" y="55"/>
                  </a:lnTo>
                  <a:lnTo>
                    <a:pt x="220" y="56"/>
                  </a:lnTo>
                  <a:lnTo>
                    <a:pt x="221" y="59"/>
                  </a:lnTo>
                  <a:lnTo>
                    <a:pt x="227" y="60"/>
                  </a:lnTo>
                  <a:lnTo>
                    <a:pt x="225" y="56"/>
                  </a:lnTo>
                  <a:lnTo>
                    <a:pt x="225" y="51"/>
                  </a:lnTo>
                  <a:lnTo>
                    <a:pt x="225" y="48"/>
                  </a:lnTo>
                  <a:lnTo>
                    <a:pt x="221" y="49"/>
                  </a:lnTo>
                  <a:lnTo>
                    <a:pt x="215" y="45"/>
                  </a:lnTo>
                  <a:lnTo>
                    <a:pt x="212" y="41"/>
                  </a:lnTo>
                  <a:lnTo>
                    <a:pt x="211" y="41"/>
                  </a:lnTo>
                  <a:lnTo>
                    <a:pt x="210" y="43"/>
                  </a:lnTo>
                  <a:lnTo>
                    <a:pt x="207" y="43"/>
                  </a:lnTo>
                  <a:lnTo>
                    <a:pt x="203" y="39"/>
                  </a:lnTo>
                  <a:lnTo>
                    <a:pt x="199" y="37"/>
                  </a:lnTo>
                  <a:lnTo>
                    <a:pt x="195" y="36"/>
                  </a:lnTo>
                  <a:lnTo>
                    <a:pt x="193" y="37"/>
                  </a:lnTo>
                  <a:lnTo>
                    <a:pt x="190" y="38"/>
                  </a:lnTo>
                  <a:lnTo>
                    <a:pt x="188" y="36"/>
                  </a:lnTo>
                  <a:lnTo>
                    <a:pt x="188" y="25"/>
                  </a:lnTo>
                  <a:lnTo>
                    <a:pt x="191" y="24"/>
                  </a:lnTo>
                  <a:lnTo>
                    <a:pt x="193" y="21"/>
                  </a:lnTo>
                  <a:lnTo>
                    <a:pt x="192" y="17"/>
                  </a:lnTo>
                  <a:lnTo>
                    <a:pt x="188" y="14"/>
                  </a:lnTo>
                  <a:lnTo>
                    <a:pt x="183" y="10"/>
                  </a:lnTo>
                  <a:lnTo>
                    <a:pt x="173" y="4"/>
                  </a:lnTo>
                  <a:lnTo>
                    <a:pt x="171" y="5"/>
                  </a:lnTo>
                  <a:lnTo>
                    <a:pt x="168" y="8"/>
                  </a:lnTo>
                  <a:lnTo>
                    <a:pt x="166" y="8"/>
                  </a:lnTo>
                  <a:lnTo>
                    <a:pt x="160" y="5"/>
                  </a:lnTo>
                  <a:lnTo>
                    <a:pt x="151" y="0"/>
                  </a:lnTo>
                  <a:lnTo>
                    <a:pt x="151" y="8"/>
                  </a:lnTo>
                  <a:lnTo>
                    <a:pt x="149" y="15"/>
                  </a:lnTo>
                  <a:lnTo>
                    <a:pt x="147" y="18"/>
                  </a:lnTo>
                  <a:lnTo>
                    <a:pt x="144" y="21"/>
                  </a:lnTo>
                  <a:lnTo>
                    <a:pt x="139" y="30"/>
                  </a:lnTo>
                  <a:lnTo>
                    <a:pt x="138" y="28"/>
                  </a:lnTo>
                  <a:lnTo>
                    <a:pt x="135" y="28"/>
                  </a:lnTo>
                  <a:lnTo>
                    <a:pt x="134" y="28"/>
                  </a:lnTo>
                  <a:lnTo>
                    <a:pt x="133" y="32"/>
                  </a:lnTo>
                  <a:lnTo>
                    <a:pt x="131" y="36"/>
                  </a:lnTo>
                  <a:lnTo>
                    <a:pt x="128" y="44"/>
                  </a:lnTo>
                  <a:lnTo>
                    <a:pt x="127" y="46"/>
                  </a:lnTo>
                  <a:lnTo>
                    <a:pt x="125" y="45"/>
                  </a:lnTo>
                  <a:lnTo>
                    <a:pt x="120" y="43"/>
                  </a:lnTo>
                  <a:lnTo>
                    <a:pt x="116" y="41"/>
                  </a:lnTo>
                  <a:lnTo>
                    <a:pt x="115" y="48"/>
                  </a:lnTo>
                  <a:lnTo>
                    <a:pt x="112" y="60"/>
                  </a:lnTo>
                  <a:lnTo>
                    <a:pt x="109" y="68"/>
                  </a:lnTo>
                  <a:lnTo>
                    <a:pt x="104" y="73"/>
                  </a:lnTo>
                  <a:lnTo>
                    <a:pt x="103" y="78"/>
                  </a:lnTo>
                  <a:lnTo>
                    <a:pt x="104" y="86"/>
                  </a:lnTo>
                  <a:lnTo>
                    <a:pt x="100" y="89"/>
                  </a:lnTo>
                  <a:lnTo>
                    <a:pt x="89" y="95"/>
                  </a:lnTo>
                  <a:lnTo>
                    <a:pt x="82" y="101"/>
                  </a:lnTo>
                  <a:lnTo>
                    <a:pt x="73" y="103"/>
                  </a:lnTo>
                  <a:lnTo>
                    <a:pt x="69" y="100"/>
                  </a:lnTo>
                  <a:lnTo>
                    <a:pt x="63" y="107"/>
                  </a:lnTo>
                  <a:lnTo>
                    <a:pt x="61" y="107"/>
                  </a:lnTo>
                  <a:lnTo>
                    <a:pt x="56" y="105"/>
                  </a:lnTo>
                  <a:lnTo>
                    <a:pt x="50" y="100"/>
                  </a:lnTo>
                  <a:lnTo>
                    <a:pt x="49" y="97"/>
                  </a:lnTo>
                  <a:lnTo>
                    <a:pt x="46" y="97"/>
                  </a:lnTo>
                  <a:lnTo>
                    <a:pt x="45" y="99"/>
                  </a:lnTo>
                  <a:lnTo>
                    <a:pt x="43" y="103"/>
                  </a:lnTo>
                  <a:lnTo>
                    <a:pt x="39" y="109"/>
                  </a:lnTo>
                  <a:lnTo>
                    <a:pt x="28" y="113"/>
                  </a:lnTo>
                  <a:lnTo>
                    <a:pt x="25" y="118"/>
                  </a:lnTo>
                  <a:lnTo>
                    <a:pt x="22" y="127"/>
                  </a:lnTo>
                  <a:lnTo>
                    <a:pt x="18" y="128"/>
                  </a:lnTo>
                  <a:lnTo>
                    <a:pt x="15" y="130"/>
                  </a:lnTo>
                  <a:lnTo>
                    <a:pt x="10" y="133"/>
                  </a:lnTo>
                  <a:lnTo>
                    <a:pt x="6" y="136"/>
                  </a:lnTo>
                  <a:lnTo>
                    <a:pt x="0" y="139"/>
                  </a:lnTo>
                  <a:lnTo>
                    <a:pt x="64" y="133"/>
                  </a:lnTo>
                  <a:lnTo>
                    <a:pt x="116" y="127"/>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80" name="Freeform 40"/>
            <p:cNvSpPr>
              <a:spLocks/>
            </p:cNvSpPr>
            <p:nvPr/>
          </p:nvSpPr>
          <p:spPr bwMode="auto">
            <a:xfrm>
              <a:off x="7406291" y="2750011"/>
              <a:ext cx="269831" cy="209119"/>
            </a:xfrm>
            <a:custGeom>
              <a:avLst/>
              <a:gdLst>
                <a:gd name="T0" fmla="*/ 94 w 189"/>
                <a:gd name="T1" fmla="*/ 4 h 147"/>
                <a:gd name="T2" fmla="*/ 79 w 189"/>
                <a:gd name="T3" fmla="*/ 0 h 147"/>
                <a:gd name="T4" fmla="*/ 67 w 189"/>
                <a:gd name="T5" fmla="*/ 4 h 147"/>
                <a:gd name="T6" fmla="*/ 58 w 189"/>
                <a:gd name="T7" fmla="*/ 6 h 147"/>
                <a:gd name="T8" fmla="*/ 39 w 189"/>
                <a:gd name="T9" fmla="*/ 4 h 147"/>
                <a:gd name="T10" fmla="*/ 26 w 189"/>
                <a:gd name="T11" fmla="*/ 7 h 147"/>
                <a:gd name="T12" fmla="*/ 12 w 189"/>
                <a:gd name="T13" fmla="*/ 18 h 147"/>
                <a:gd name="T14" fmla="*/ 11 w 189"/>
                <a:gd name="T15" fmla="*/ 22 h 147"/>
                <a:gd name="T16" fmla="*/ 5 w 189"/>
                <a:gd name="T17" fmla="*/ 26 h 147"/>
                <a:gd name="T18" fmla="*/ 0 w 189"/>
                <a:gd name="T19" fmla="*/ 32 h 147"/>
                <a:gd name="T20" fmla="*/ 4 w 189"/>
                <a:gd name="T21" fmla="*/ 37 h 147"/>
                <a:gd name="T22" fmla="*/ 19 w 189"/>
                <a:gd name="T23" fmla="*/ 45 h 147"/>
                <a:gd name="T24" fmla="*/ 24 w 189"/>
                <a:gd name="T25" fmla="*/ 53 h 147"/>
                <a:gd name="T26" fmla="*/ 34 w 189"/>
                <a:gd name="T27" fmla="*/ 64 h 147"/>
                <a:gd name="T28" fmla="*/ 55 w 189"/>
                <a:gd name="T29" fmla="*/ 81 h 147"/>
                <a:gd name="T30" fmla="*/ 66 w 189"/>
                <a:gd name="T31" fmla="*/ 96 h 147"/>
                <a:gd name="T32" fmla="*/ 76 w 189"/>
                <a:gd name="T33" fmla="*/ 102 h 147"/>
                <a:gd name="T34" fmla="*/ 82 w 189"/>
                <a:gd name="T35" fmla="*/ 107 h 147"/>
                <a:gd name="T36" fmla="*/ 87 w 189"/>
                <a:gd name="T37" fmla="*/ 114 h 147"/>
                <a:gd name="T38" fmla="*/ 89 w 189"/>
                <a:gd name="T39" fmla="*/ 119 h 147"/>
                <a:gd name="T40" fmla="*/ 91 w 189"/>
                <a:gd name="T41" fmla="*/ 124 h 147"/>
                <a:gd name="T42" fmla="*/ 95 w 189"/>
                <a:gd name="T43" fmla="*/ 125 h 147"/>
                <a:gd name="T44" fmla="*/ 98 w 189"/>
                <a:gd name="T45" fmla="*/ 128 h 147"/>
                <a:gd name="T46" fmla="*/ 99 w 189"/>
                <a:gd name="T47" fmla="*/ 133 h 147"/>
                <a:gd name="T48" fmla="*/ 103 w 189"/>
                <a:gd name="T49" fmla="*/ 138 h 147"/>
                <a:gd name="T50" fmla="*/ 104 w 189"/>
                <a:gd name="T51" fmla="*/ 145 h 147"/>
                <a:gd name="T52" fmla="*/ 108 w 189"/>
                <a:gd name="T53" fmla="*/ 147 h 147"/>
                <a:gd name="T54" fmla="*/ 110 w 189"/>
                <a:gd name="T55" fmla="*/ 140 h 147"/>
                <a:gd name="T56" fmla="*/ 116 w 189"/>
                <a:gd name="T57" fmla="*/ 140 h 147"/>
                <a:gd name="T58" fmla="*/ 117 w 189"/>
                <a:gd name="T59" fmla="*/ 137 h 147"/>
                <a:gd name="T60" fmla="*/ 112 w 189"/>
                <a:gd name="T61" fmla="*/ 136 h 147"/>
                <a:gd name="T62" fmla="*/ 110 w 189"/>
                <a:gd name="T63" fmla="*/ 133 h 147"/>
                <a:gd name="T64" fmla="*/ 115 w 189"/>
                <a:gd name="T65" fmla="*/ 132 h 147"/>
                <a:gd name="T66" fmla="*/ 119 w 189"/>
                <a:gd name="T67" fmla="*/ 135 h 147"/>
                <a:gd name="T68" fmla="*/ 124 w 189"/>
                <a:gd name="T69" fmla="*/ 128 h 147"/>
                <a:gd name="T70" fmla="*/ 123 w 189"/>
                <a:gd name="T71" fmla="*/ 123 h 147"/>
                <a:gd name="T72" fmla="*/ 130 w 189"/>
                <a:gd name="T73" fmla="*/ 123 h 147"/>
                <a:gd name="T74" fmla="*/ 135 w 189"/>
                <a:gd name="T75" fmla="*/ 119 h 147"/>
                <a:gd name="T76" fmla="*/ 131 w 189"/>
                <a:gd name="T77" fmla="*/ 118 h 147"/>
                <a:gd name="T78" fmla="*/ 129 w 189"/>
                <a:gd name="T79" fmla="*/ 115 h 147"/>
                <a:gd name="T80" fmla="*/ 133 w 189"/>
                <a:gd name="T81" fmla="*/ 115 h 147"/>
                <a:gd name="T82" fmla="*/ 138 w 189"/>
                <a:gd name="T83" fmla="*/ 117 h 147"/>
                <a:gd name="T84" fmla="*/ 145 w 189"/>
                <a:gd name="T85" fmla="*/ 110 h 147"/>
                <a:gd name="T86" fmla="*/ 141 w 189"/>
                <a:gd name="T87" fmla="*/ 105 h 147"/>
                <a:gd name="T88" fmla="*/ 143 w 189"/>
                <a:gd name="T89" fmla="*/ 103 h 147"/>
                <a:gd name="T90" fmla="*/ 149 w 189"/>
                <a:gd name="T91" fmla="*/ 103 h 147"/>
                <a:gd name="T92" fmla="*/ 155 w 189"/>
                <a:gd name="T93" fmla="*/ 93 h 147"/>
                <a:gd name="T94" fmla="*/ 164 w 189"/>
                <a:gd name="T95" fmla="*/ 89 h 147"/>
                <a:gd name="T96" fmla="*/ 169 w 189"/>
                <a:gd name="T97" fmla="*/ 81 h 147"/>
                <a:gd name="T98" fmla="*/ 165 w 189"/>
                <a:gd name="T99" fmla="*/ 75 h 147"/>
                <a:gd name="T100" fmla="*/ 169 w 189"/>
                <a:gd name="T101" fmla="*/ 75 h 147"/>
                <a:gd name="T102" fmla="*/ 170 w 189"/>
                <a:gd name="T103" fmla="*/ 70 h 147"/>
                <a:gd name="T104" fmla="*/ 175 w 189"/>
                <a:gd name="T105" fmla="*/ 60 h 147"/>
                <a:gd name="T106" fmla="*/ 178 w 189"/>
                <a:gd name="T107" fmla="*/ 54 h 147"/>
                <a:gd name="T108" fmla="*/ 187 w 189"/>
                <a:gd name="T109" fmla="*/ 46 h 147"/>
                <a:gd name="T110" fmla="*/ 138 w 189"/>
                <a:gd name="T111" fmla="*/ 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 h="147">
                  <a:moveTo>
                    <a:pt x="98" y="14"/>
                  </a:moveTo>
                  <a:cubicBezTo>
                    <a:pt x="94" y="4"/>
                    <a:pt x="94" y="4"/>
                    <a:pt x="94" y="4"/>
                  </a:cubicBezTo>
                  <a:cubicBezTo>
                    <a:pt x="88" y="1"/>
                    <a:pt x="88" y="1"/>
                    <a:pt x="88" y="1"/>
                  </a:cubicBezTo>
                  <a:cubicBezTo>
                    <a:pt x="79" y="0"/>
                    <a:pt x="79" y="0"/>
                    <a:pt x="79" y="0"/>
                  </a:cubicBezTo>
                  <a:cubicBezTo>
                    <a:pt x="72" y="1"/>
                    <a:pt x="72" y="1"/>
                    <a:pt x="72" y="1"/>
                  </a:cubicBezTo>
                  <a:cubicBezTo>
                    <a:pt x="67" y="4"/>
                    <a:pt x="67" y="4"/>
                    <a:pt x="67" y="4"/>
                  </a:cubicBezTo>
                  <a:cubicBezTo>
                    <a:pt x="64" y="5"/>
                    <a:pt x="64" y="5"/>
                    <a:pt x="64" y="5"/>
                  </a:cubicBezTo>
                  <a:cubicBezTo>
                    <a:pt x="58" y="6"/>
                    <a:pt x="58" y="6"/>
                    <a:pt x="58" y="6"/>
                  </a:cubicBezTo>
                  <a:cubicBezTo>
                    <a:pt x="46" y="4"/>
                    <a:pt x="46" y="4"/>
                    <a:pt x="46" y="4"/>
                  </a:cubicBezTo>
                  <a:cubicBezTo>
                    <a:pt x="39" y="4"/>
                    <a:pt x="39" y="4"/>
                    <a:pt x="39" y="4"/>
                  </a:cubicBezTo>
                  <a:cubicBezTo>
                    <a:pt x="31" y="5"/>
                    <a:pt x="31" y="5"/>
                    <a:pt x="31" y="5"/>
                  </a:cubicBezTo>
                  <a:cubicBezTo>
                    <a:pt x="26" y="7"/>
                    <a:pt x="26" y="7"/>
                    <a:pt x="26" y="7"/>
                  </a:cubicBezTo>
                  <a:cubicBezTo>
                    <a:pt x="12" y="18"/>
                    <a:pt x="12" y="18"/>
                    <a:pt x="12" y="18"/>
                  </a:cubicBezTo>
                  <a:cubicBezTo>
                    <a:pt x="12" y="18"/>
                    <a:pt x="12" y="18"/>
                    <a:pt x="12" y="18"/>
                  </a:cubicBezTo>
                  <a:cubicBezTo>
                    <a:pt x="11" y="20"/>
                    <a:pt x="11" y="20"/>
                    <a:pt x="11" y="20"/>
                  </a:cubicBezTo>
                  <a:cubicBezTo>
                    <a:pt x="11" y="22"/>
                    <a:pt x="11" y="22"/>
                    <a:pt x="11" y="22"/>
                  </a:cubicBezTo>
                  <a:cubicBezTo>
                    <a:pt x="9" y="23"/>
                    <a:pt x="9" y="23"/>
                    <a:pt x="9" y="23"/>
                  </a:cubicBezTo>
                  <a:cubicBezTo>
                    <a:pt x="5" y="26"/>
                    <a:pt x="5" y="26"/>
                    <a:pt x="5" y="26"/>
                  </a:cubicBezTo>
                  <a:cubicBezTo>
                    <a:pt x="0" y="29"/>
                    <a:pt x="0" y="29"/>
                    <a:pt x="0" y="29"/>
                  </a:cubicBezTo>
                  <a:cubicBezTo>
                    <a:pt x="0" y="32"/>
                    <a:pt x="0" y="32"/>
                    <a:pt x="0" y="32"/>
                  </a:cubicBezTo>
                  <a:cubicBezTo>
                    <a:pt x="2" y="34"/>
                    <a:pt x="2" y="34"/>
                    <a:pt x="2" y="34"/>
                  </a:cubicBezTo>
                  <a:cubicBezTo>
                    <a:pt x="4" y="37"/>
                    <a:pt x="4" y="37"/>
                    <a:pt x="4" y="37"/>
                  </a:cubicBezTo>
                  <a:cubicBezTo>
                    <a:pt x="16" y="42"/>
                    <a:pt x="16" y="42"/>
                    <a:pt x="16" y="42"/>
                  </a:cubicBezTo>
                  <a:cubicBezTo>
                    <a:pt x="19" y="45"/>
                    <a:pt x="19" y="45"/>
                    <a:pt x="19" y="45"/>
                  </a:cubicBezTo>
                  <a:cubicBezTo>
                    <a:pt x="22" y="49"/>
                    <a:pt x="22" y="49"/>
                    <a:pt x="22" y="49"/>
                  </a:cubicBezTo>
                  <a:cubicBezTo>
                    <a:pt x="24" y="53"/>
                    <a:pt x="24" y="53"/>
                    <a:pt x="24" y="53"/>
                  </a:cubicBezTo>
                  <a:cubicBezTo>
                    <a:pt x="29" y="58"/>
                    <a:pt x="29" y="58"/>
                    <a:pt x="29" y="58"/>
                  </a:cubicBezTo>
                  <a:cubicBezTo>
                    <a:pt x="34" y="64"/>
                    <a:pt x="34" y="64"/>
                    <a:pt x="34" y="64"/>
                  </a:cubicBezTo>
                  <a:cubicBezTo>
                    <a:pt x="50" y="77"/>
                    <a:pt x="50" y="77"/>
                    <a:pt x="50" y="77"/>
                  </a:cubicBezTo>
                  <a:cubicBezTo>
                    <a:pt x="55" y="81"/>
                    <a:pt x="55" y="81"/>
                    <a:pt x="55" y="81"/>
                  </a:cubicBezTo>
                  <a:cubicBezTo>
                    <a:pt x="61" y="89"/>
                    <a:pt x="61" y="89"/>
                    <a:pt x="61" y="89"/>
                  </a:cubicBezTo>
                  <a:cubicBezTo>
                    <a:pt x="66" y="96"/>
                    <a:pt x="66" y="96"/>
                    <a:pt x="66" y="96"/>
                  </a:cubicBezTo>
                  <a:cubicBezTo>
                    <a:pt x="73" y="99"/>
                    <a:pt x="73" y="99"/>
                    <a:pt x="73" y="99"/>
                  </a:cubicBezTo>
                  <a:cubicBezTo>
                    <a:pt x="76" y="102"/>
                    <a:pt x="76" y="102"/>
                    <a:pt x="76" y="102"/>
                  </a:cubicBezTo>
                  <a:cubicBezTo>
                    <a:pt x="79" y="105"/>
                    <a:pt x="79" y="105"/>
                    <a:pt x="79" y="105"/>
                  </a:cubicBezTo>
                  <a:cubicBezTo>
                    <a:pt x="82" y="107"/>
                    <a:pt x="82" y="107"/>
                    <a:pt x="82" y="107"/>
                  </a:cubicBezTo>
                  <a:cubicBezTo>
                    <a:pt x="84" y="109"/>
                    <a:pt x="84" y="109"/>
                    <a:pt x="84" y="109"/>
                  </a:cubicBezTo>
                  <a:cubicBezTo>
                    <a:pt x="87" y="114"/>
                    <a:pt x="87" y="114"/>
                    <a:pt x="87" y="114"/>
                  </a:cubicBezTo>
                  <a:cubicBezTo>
                    <a:pt x="89" y="117"/>
                    <a:pt x="89" y="117"/>
                    <a:pt x="89" y="117"/>
                  </a:cubicBezTo>
                  <a:cubicBezTo>
                    <a:pt x="89" y="119"/>
                    <a:pt x="89" y="119"/>
                    <a:pt x="89" y="119"/>
                  </a:cubicBezTo>
                  <a:cubicBezTo>
                    <a:pt x="90" y="122"/>
                    <a:pt x="90" y="122"/>
                    <a:pt x="90" y="122"/>
                  </a:cubicBezTo>
                  <a:cubicBezTo>
                    <a:pt x="91" y="124"/>
                    <a:pt x="91" y="124"/>
                    <a:pt x="91" y="124"/>
                  </a:cubicBezTo>
                  <a:cubicBezTo>
                    <a:pt x="92" y="124"/>
                    <a:pt x="92" y="124"/>
                    <a:pt x="92" y="124"/>
                  </a:cubicBezTo>
                  <a:cubicBezTo>
                    <a:pt x="95" y="125"/>
                    <a:pt x="95" y="125"/>
                    <a:pt x="95" y="125"/>
                  </a:cubicBezTo>
                  <a:cubicBezTo>
                    <a:pt x="98" y="127"/>
                    <a:pt x="98" y="127"/>
                    <a:pt x="98" y="127"/>
                  </a:cubicBezTo>
                  <a:cubicBezTo>
                    <a:pt x="98" y="128"/>
                    <a:pt x="98" y="128"/>
                    <a:pt x="98" y="128"/>
                  </a:cubicBezTo>
                  <a:cubicBezTo>
                    <a:pt x="98" y="130"/>
                    <a:pt x="98" y="130"/>
                    <a:pt x="98" y="130"/>
                  </a:cubicBezTo>
                  <a:cubicBezTo>
                    <a:pt x="99" y="133"/>
                    <a:pt x="99" y="133"/>
                    <a:pt x="99" y="133"/>
                  </a:cubicBezTo>
                  <a:cubicBezTo>
                    <a:pt x="103" y="137"/>
                    <a:pt x="103" y="137"/>
                    <a:pt x="103" y="137"/>
                  </a:cubicBezTo>
                  <a:cubicBezTo>
                    <a:pt x="103" y="138"/>
                    <a:pt x="103" y="138"/>
                    <a:pt x="103" y="138"/>
                  </a:cubicBezTo>
                  <a:cubicBezTo>
                    <a:pt x="103" y="142"/>
                    <a:pt x="103" y="142"/>
                    <a:pt x="103" y="142"/>
                  </a:cubicBezTo>
                  <a:cubicBezTo>
                    <a:pt x="104" y="145"/>
                    <a:pt x="104" y="145"/>
                    <a:pt x="104" y="145"/>
                  </a:cubicBezTo>
                  <a:cubicBezTo>
                    <a:pt x="106" y="146"/>
                    <a:pt x="106" y="146"/>
                    <a:pt x="106" y="146"/>
                  </a:cubicBezTo>
                  <a:cubicBezTo>
                    <a:pt x="108" y="147"/>
                    <a:pt x="108" y="147"/>
                    <a:pt x="108" y="147"/>
                  </a:cubicBezTo>
                  <a:cubicBezTo>
                    <a:pt x="108" y="141"/>
                    <a:pt x="108" y="141"/>
                    <a:pt x="108" y="141"/>
                  </a:cubicBezTo>
                  <a:cubicBezTo>
                    <a:pt x="110" y="140"/>
                    <a:pt x="110" y="140"/>
                    <a:pt x="110" y="140"/>
                  </a:cubicBezTo>
                  <a:cubicBezTo>
                    <a:pt x="115" y="140"/>
                    <a:pt x="115" y="140"/>
                    <a:pt x="115" y="140"/>
                  </a:cubicBezTo>
                  <a:cubicBezTo>
                    <a:pt x="116" y="140"/>
                    <a:pt x="116" y="140"/>
                    <a:pt x="116" y="140"/>
                  </a:cubicBezTo>
                  <a:cubicBezTo>
                    <a:pt x="116" y="140"/>
                    <a:pt x="118" y="139"/>
                    <a:pt x="118" y="139"/>
                  </a:cubicBezTo>
                  <a:cubicBezTo>
                    <a:pt x="118" y="138"/>
                    <a:pt x="117" y="137"/>
                    <a:pt x="117" y="137"/>
                  </a:cubicBezTo>
                  <a:cubicBezTo>
                    <a:pt x="116" y="137"/>
                    <a:pt x="116" y="137"/>
                    <a:pt x="116" y="137"/>
                  </a:cubicBezTo>
                  <a:cubicBezTo>
                    <a:pt x="116" y="137"/>
                    <a:pt x="112" y="136"/>
                    <a:pt x="112" y="136"/>
                  </a:cubicBezTo>
                  <a:cubicBezTo>
                    <a:pt x="111" y="136"/>
                    <a:pt x="110" y="134"/>
                    <a:pt x="110" y="134"/>
                  </a:cubicBezTo>
                  <a:cubicBezTo>
                    <a:pt x="110" y="133"/>
                    <a:pt x="110" y="133"/>
                    <a:pt x="110" y="133"/>
                  </a:cubicBezTo>
                  <a:cubicBezTo>
                    <a:pt x="111" y="129"/>
                    <a:pt x="111" y="129"/>
                    <a:pt x="111" y="129"/>
                  </a:cubicBezTo>
                  <a:cubicBezTo>
                    <a:pt x="115" y="132"/>
                    <a:pt x="115" y="132"/>
                    <a:pt x="115" y="132"/>
                  </a:cubicBezTo>
                  <a:cubicBezTo>
                    <a:pt x="116" y="133"/>
                    <a:pt x="116" y="133"/>
                    <a:pt x="116" y="133"/>
                  </a:cubicBezTo>
                  <a:cubicBezTo>
                    <a:pt x="119" y="135"/>
                    <a:pt x="119" y="135"/>
                    <a:pt x="119" y="135"/>
                  </a:cubicBezTo>
                  <a:cubicBezTo>
                    <a:pt x="123" y="134"/>
                    <a:pt x="123" y="134"/>
                    <a:pt x="123" y="134"/>
                  </a:cubicBezTo>
                  <a:cubicBezTo>
                    <a:pt x="124" y="128"/>
                    <a:pt x="124" y="128"/>
                    <a:pt x="124" y="128"/>
                  </a:cubicBezTo>
                  <a:cubicBezTo>
                    <a:pt x="124" y="127"/>
                    <a:pt x="124" y="127"/>
                    <a:pt x="124" y="127"/>
                  </a:cubicBezTo>
                  <a:cubicBezTo>
                    <a:pt x="123" y="123"/>
                    <a:pt x="123" y="123"/>
                    <a:pt x="123" y="123"/>
                  </a:cubicBezTo>
                  <a:cubicBezTo>
                    <a:pt x="126" y="123"/>
                    <a:pt x="126" y="123"/>
                    <a:pt x="126" y="123"/>
                  </a:cubicBezTo>
                  <a:cubicBezTo>
                    <a:pt x="130" y="123"/>
                    <a:pt x="130" y="123"/>
                    <a:pt x="130" y="123"/>
                  </a:cubicBezTo>
                  <a:cubicBezTo>
                    <a:pt x="135" y="120"/>
                    <a:pt x="135" y="120"/>
                    <a:pt x="135" y="120"/>
                  </a:cubicBezTo>
                  <a:cubicBezTo>
                    <a:pt x="135" y="119"/>
                    <a:pt x="135" y="119"/>
                    <a:pt x="135" y="119"/>
                  </a:cubicBezTo>
                  <a:cubicBezTo>
                    <a:pt x="133" y="118"/>
                    <a:pt x="133" y="118"/>
                    <a:pt x="133" y="118"/>
                  </a:cubicBezTo>
                  <a:cubicBezTo>
                    <a:pt x="131" y="118"/>
                    <a:pt x="131" y="118"/>
                    <a:pt x="131" y="118"/>
                  </a:cubicBezTo>
                  <a:cubicBezTo>
                    <a:pt x="129" y="117"/>
                    <a:pt x="129" y="117"/>
                    <a:pt x="129" y="117"/>
                  </a:cubicBezTo>
                  <a:cubicBezTo>
                    <a:pt x="129" y="115"/>
                    <a:pt x="129" y="115"/>
                    <a:pt x="129" y="115"/>
                  </a:cubicBezTo>
                  <a:cubicBezTo>
                    <a:pt x="132" y="114"/>
                    <a:pt x="132" y="114"/>
                    <a:pt x="132" y="114"/>
                  </a:cubicBezTo>
                  <a:cubicBezTo>
                    <a:pt x="133" y="115"/>
                    <a:pt x="133" y="115"/>
                    <a:pt x="133" y="115"/>
                  </a:cubicBezTo>
                  <a:cubicBezTo>
                    <a:pt x="136" y="117"/>
                    <a:pt x="136" y="117"/>
                    <a:pt x="136" y="117"/>
                  </a:cubicBezTo>
                  <a:cubicBezTo>
                    <a:pt x="138" y="117"/>
                    <a:pt x="138" y="117"/>
                    <a:pt x="138" y="117"/>
                  </a:cubicBezTo>
                  <a:cubicBezTo>
                    <a:pt x="142" y="114"/>
                    <a:pt x="142" y="114"/>
                    <a:pt x="142" y="114"/>
                  </a:cubicBezTo>
                  <a:cubicBezTo>
                    <a:pt x="145" y="110"/>
                    <a:pt x="145" y="110"/>
                    <a:pt x="145" y="110"/>
                  </a:cubicBezTo>
                  <a:cubicBezTo>
                    <a:pt x="144" y="107"/>
                    <a:pt x="144" y="107"/>
                    <a:pt x="144" y="107"/>
                  </a:cubicBezTo>
                  <a:cubicBezTo>
                    <a:pt x="141" y="105"/>
                    <a:pt x="141" y="105"/>
                    <a:pt x="141" y="105"/>
                  </a:cubicBezTo>
                  <a:cubicBezTo>
                    <a:pt x="141" y="104"/>
                    <a:pt x="141" y="104"/>
                    <a:pt x="141" y="104"/>
                  </a:cubicBezTo>
                  <a:cubicBezTo>
                    <a:pt x="143" y="103"/>
                    <a:pt x="143" y="103"/>
                    <a:pt x="143" y="103"/>
                  </a:cubicBezTo>
                  <a:cubicBezTo>
                    <a:pt x="147" y="105"/>
                    <a:pt x="147" y="105"/>
                    <a:pt x="147" y="105"/>
                  </a:cubicBezTo>
                  <a:cubicBezTo>
                    <a:pt x="149" y="103"/>
                    <a:pt x="149" y="103"/>
                    <a:pt x="149" y="103"/>
                  </a:cubicBezTo>
                  <a:cubicBezTo>
                    <a:pt x="151" y="100"/>
                    <a:pt x="151" y="100"/>
                    <a:pt x="151" y="100"/>
                  </a:cubicBezTo>
                  <a:cubicBezTo>
                    <a:pt x="155" y="93"/>
                    <a:pt x="155" y="93"/>
                    <a:pt x="155" y="93"/>
                  </a:cubicBezTo>
                  <a:cubicBezTo>
                    <a:pt x="159" y="90"/>
                    <a:pt x="159" y="90"/>
                    <a:pt x="159" y="90"/>
                  </a:cubicBezTo>
                  <a:cubicBezTo>
                    <a:pt x="164" y="89"/>
                    <a:pt x="164" y="89"/>
                    <a:pt x="164" y="89"/>
                  </a:cubicBezTo>
                  <a:cubicBezTo>
                    <a:pt x="167" y="84"/>
                    <a:pt x="167" y="84"/>
                    <a:pt x="167" y="84"/>
                  </a:cubicBezTo>
                  <a:cubicBezTo>
                    <a:pt x="169" y="81"/>
                    <a:pt x="169" y="81"/>
                    <a:pt x="169" y="81"/>
                  </a:cubicBezTo>
                  <a:cubicBezTo>
                    <a:pt x="167" y="79"/>
                    <a:pt x="167" y="79"/>
                    <a:pt x="167" y="79"/>
                  </a:cubicBezTo>
                  <a:cubicBezTo>
                    <a:pt x="165" y="75"/>
                    <a:pt x="165" y="75"/>
                    <a:pt x="165" y="75"/>
                  </a:cubicBezTo>
                  <a:cubicBezTo>
                    <a:pt x="167" y="75"/>
                    <a:pt x="167" y="75"/>
                    <a:pt x="167" y="75"/>
                  </a:cubicBezTo>
                  <a:cubicBezTo>
                    <a:pt x="169" y="75"/>
                    <a:pt x="169" y="75"/>
                    <a:pt x="169" y="75"/>
                  </a:cubicBezTo>
                  <a:cubicBezTo>
                    <a:pt x="169" y="72"/>
                    <a:pt x="169" y="72"/>
                    <a:pt x="169" y="72"/>
                  </a:cubicBezTo>
                  <a:cubicBezTo>
                    <a:pt x="170" y="70"/>
                    <a:pt x="170" y="70"/>
                    <a:pt x="170" y="70"/>
                  </a:cubicBezTo>
                  <a:cubicBezTo>
                    <a:pt x="173" y="66"/>
                    <a:pt x="173" y="66"/>
                    <a:pt x="173" y="66"/>
                  </a:cubicBezTo>
                  <a:cubicBezTo>
                    <a:pt x="175" y="60"/>
                    <a:pt x="175" y="60"/>
                    <a:pt x="175" y="60"/>
                  </a:cubicBezTo>
                  <a:cubicBezTo>
                    <a:pt x="177" y="56"/>
                    <a:pt x="177" y="56"/>
                    <a:pt x="177" y="56"/>
                  </a:cubicBezTo>
                  <a:cubicBezTo>
                    <a:pt x="178" y="54"/>
                    <a:pt x="178" y="54"/>
                    <a:pt x="178" y="54"/>
                  </a:cubicBezTo>
                  <a:cubicBezTo>
                    <a:pt x="180" y="52"/>
                    <a:pt x="180" y="52"/>
                    <a:pt x="180" y="52"/>
                  </a:cubicBezTo>
                  <a:cubicBezTo>
                    <a:pt x="187" y="46"/>
                    <a:pt x="187" y="46"/>
                    <a:pt x="187" y="46"/>
                  </a:cubicBezTo>
                  <a:cubicBezTo>
                    <a:pt x="189" y="44"/>
                    <a:pt x="189" y="44"/>
                    <a:pt x="189" y="44"/>
                  </a:cubicBezTo>
                  <a:cubicBezTo>
                    <a:pt x="138" y="6"/>
                    <a:pt x="138" y="6"/>
                    <a:pt x="138" y="6"/>
                  </a:cubicBezTo>
                  <a:lnTo>
                    <a:pt x="98" y="14"/>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81" name="Freeform 41"/>
            <p:cNvSpPr>
              <a:spLocks/>
            </p:cNvSpPr>
            <p:nvPr/>
          </p:nvSpPr>
          <p:spPr bwMode="auto">
            <a:xfrm>
              <a:off x="7128028" y="2788799"/>
              <a:ext cx="212492" cy="340661"/>
            </a:xfrm>
            <a:custGeom>
              <a:avLst/>
              <a:gdLst>
                <a:gd name="T0" fmla="*/ 39 w 126"/>
                <a:gd name="T1" fmla="*/ 183 h 202"/>
                <a:gd name="T2" fmla="*/ 33 w 126"/>
                <a:gd name="T3" fmla="*/ 176 h 202"/>
                <a:gd name="T4" fmla="*/ 36 w 126"/>
                <a:gd name="T5" fmla="*/ 172 h 202"/>
                <a:gd name="T6" fmla="*/ 51 w 126"/>
                <a:gd name="T7" fmla="*/ 168 h 202"/>
                <a:gd name="T8" fmla="*/ 125 w 126"/>
                <a:gd name="T9" fmla="*/ 161 h 202"/>
                <a:gd name="T10" fmla="*/ 120 w 126"/>
                <a:gd name="T11" fmla="*/ 153 h 202"/>
                <a:gd name="T12" fmla="*/ 119 w 126"/>
                <a:gd name="T13" fmla="*/ 148 h 202"/>
                <a:gd name="T14" fmla="*/ 120 w 126"/>
                <a:gd name="T15" fmla="*/ 141 h 202"/>
                <a:gd name="T16" fmla="*/ 116 w 126"/>
                <a:gd name="T17" fmla="*/ 130 h 202"/>
                <a:gd name="T18" fmla="*/ 119 w 126"/>
                <a:gd name="T19" fmla="*/ 123 h 202"/>
                <a:gd name="T20" fmla="*/ 116 w 126"/>
                <a:gd name="T21" fmla="*/ 117 h 202"/>
                <a:gd name="T22" fmla="*/ 122 w 126"/>
                <a:gd name="T23" fmla="*/ 110 h 202"/>
                <a:gd name="T24" fmla="*/ 119 w 126"/>
                <a:gd name="T25" fmla="*/ 104 h 202"/>
                <a:gd name="T26" fmla="*/ 115 w 126"/>
                <a:gd name="T27" fmla="*/ 95 h 202"/>
                <a:gd name="T28" fmla="*/ 106 w 126"/>
                <a:gd name="T29" fmla="*/ 75 h 202"/>
                <a:gd name="T30" fmla="*/ 89 w 126"/>
                <a:gd name="T31" fmla="*/ 12 h 202"/>
                <a:gd name="T32" fmla="*/ 94 w 126"/>
                <a:gd name="T33" fmla="*/ 0 h 202"/>
                <a:gd name="T34" fmla="*/ 1 w 126"/>
                <a:gd name="T35" fmla="*/ 7 h 202"/>
                <a:gd name="T36" fmla="*/ 0 w 126"/>
                <a:gd name="T37" fmla="*/ 106 h 202"/>
                <a:gd name="T38" fmla="*/ 6 w 126"/>
                <a:gd name="T39" fmla="*/ 196 h 202"/>
                <a:gd name="T40" fmla="*/ 11 w 126"/>
                <a:gd name="T41" fmla="*/ 197 h 202"/>
                <a:gd name="T42" fmla="*/ 16 w 126"/>
                <a:gd name="T43" fmla="*/ 195 h 202"/>
                <a:gd name="T44" fmla="*/ 16 w 126"/>
                <a:gd name="T45" fmla="*/ 187 h 202"/>
                <a:gd name="T46" fmla="*/ 21 w 126"/>
                <a:gd name="T47" fmla="*/ 184 h 202"/>
                <a:gd name="T48" fmla="*/ 22 w 126"/>
                <a:gd name="T49" fmla="*/ 189 h 202"/>
                <a:gd name="T50" fmla="*/ 22 w 126"/>
                <a:gd name="T51" fmla="*/ 193 h 202"/>
                <a:gd name="T52" fmla="*/ 25 w 126"/>
                <a:gd name="T53" fmla="*/ 195 h 202"/>
                <a:gd name="T54" fmla="*/ 27 w 126"/>
                <a:gd name="T55" fmla="*/ 199 h 202"/>
                <a:gd name="T56" fmla="*/ 25 w 126"/>
                <a:gd name="T57" fmla="*/ 202 h 202"/>
                <a:gd name="T58" fmla="*/ 31 w 126"/>
                <a:gd name="T59" fmla="*/ 200 h 202"/>
                <a:gd name="T60" fmla="*/ 38 w 126"/>
                <a:gd name="T61" fmla="*/ 197 h 202"/>
                <a:gd name="T62" fmla="*/ 43 w 126"/>
                <a:gd name="T63" fmla="*/ 196 h 202"/>
                <a:gd name="T64" fmla="*/ 44 w 126"/>
                <a:gd name="T65"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202">
                  <a:moveTo>
                    <a:pt x="40" y="188"/>
                  </a:moveTo>
                  <a:lnTo>
                    <a:pt x="39" y="183"/>
                  </a:lnTo>
                  <a:lnTo>
                    <a:pt x="35" y="178"/>
                  </a:lnTo>
                  <a:lnTo>
                    <a:pt x="33" y="176"/>
                  </a:lnTo>
                  <a:lnTo>
                    <a:pt x="33" y="173"/>
                  </a:lnTo>
                  <a:lnTo>
                    <a:pt x="36" y="172"/>
                  </a:lnTo>
                  <a:lnTo>
                    <a:pt x="43" y="170"/>
                  </a:lnTo>
                  <a:lnTo>
                    <a:pt x="51" y="168"/>
                  </a:lnTo>
                  <a:lnTo>
                    <a:pt x="126" y="162"/>
                  </a:lnTo>
                  <a:lnTo>
                    <a:pt x="125" y="161"/>
                  </a:lnTo>
                  <a:lnTo>
                    <a:pt x="121" y="156"/>
                  </a:lnTo>
                  <a:lnTo>
                    <a:pt x="120" y="153"/>
                  </a:lnTo>
                  <a:lnTo>
                    <a:pt x="118" y="150"/>
                  </a:lnTo>
                  <a:lnTo>
                    <a:pt x="119" y="148"/>
                  </a:lnTo>
                  <a:lnTo>
                    <a:pt x="121" y="146"/>
                  </a:lnTo>
                  <a:lnTo>
                    <a:pt x="120" y="141"/>
                  </a:lnTo>
                  <a:lnTo>
                    <a:pt x="118" y="138"/>
                  </a:lnTo>
                  <a:lnTo>
                    <a:pt x="116" y="130"/>
                  </a:lnTo>
                  <a:lnTo>
                    <a:pt x="116" y="125"/>
                  </a:lnTo>
                  <a:lnTo>
                    <a:pt x="119" y="123"/>
                  </a:lnTo>
                  <a:lnTo>
                    <a:pt x="120" y="119"/>
                  </a:lnTo>
                  <a:lnTo>
                    <a:pt x="116" y="117"/>
                  </a:lnTo>
                  <a:lnTo>
                    <a:pt x="121" y="114"/>
                  </a:lnTo>
                  <a:lnTo>
                    <a:pt x="122" y="110"/>
                  </a:lnTo>
                  <a:lnTo>
                    <a:pt x="120" y="108"/>
                  </a:lnTo>
                  <a:lnTo>
                    <a:pt x="119" y="104"/>
                  </a:lnTo>
                  <a:lnTo>
                    <a:pt x="119" y="100"/>
                  </a:lnTo>
                  <a:lnTo>
                    <a:pt x="115" y="95"/>
                  </a:lnTo>
                  <a:lnTo>
                    <a:pt x="108" y="83"/>
                  </a:lnTo>
                  <a:lnTo>
                    <a:pt x="106" y="75"/>
                  </a:lnTo>
                  <a:lnTo>
                    <a:pt x="96" y="41"/>
                  </a:lnTo>
                  <a:lnTo>
                    <a:pt x="89" y="12"/>
                  </a:lnTo>
                  <a:lnTo>
                    <a:pt x="87" y="0"/>
                  </a:lnTo>
                  <a:lnTo>
                    <a:pt x="94" y="0"/>
                  </a:lnTo>
                  <a:lnTo>
                    <a:pt x="94" y="0"/>
                  </a:lnTo>
                  <a:lnTo>
                    <a:pt x="1" y="7"/>
                  </a:lnTo>
                  <a:lnTo>
                    <a:pt x="1" y="14"/>
                  </a:lnTo>
                  <a:lnTo>
                    <a:pt x="0" y="106"/>
                  </a:lnTo>
                  <a:lnTo>
                    <a:pt x="0" y="155"/>
                  </a:lnTo>
                  <a:lnTo>
                    <a:pt x="6" y="196"/>
                  </a:lnTo>
                  <a:lnTo>
                    <a:pt x="8" y="196"/>
                  </a:lnTo>
                  <a:lnTo>
                    <a:pt x="11" y="197"/>
                  </a:lnTo>
                  <a:lnTo>
                    <a:pt x="15" y="198"/>
                  </a:lnTo>
                  <a:lnTo>
                    <a:pt x="16" y="195"/>
                  </a:lnTo>
                  <a:lnTo>
                    <a:pt x="15" y="191"/>
                  </a:lnTo>
                  <a:lnTo>
                    <a:pt x="16" y="187"/>
                  </a:lnTo>
                  <a:lnTo>
                    <a:pt x="18" y="185"/>
                  </a:lnTo>
                  <a:lnTo>
                    <a:pt x="21" y="184"/>
                  </a:lnTo>
                  <a:lnTo>
                    <a:pt x="22" y="186"/>
                  </a:lnTo>
                  <a:lnTo>
                    <a:pt x="22" y="189"/>
                  </a:lnTo>
                  <a:lnTo>
                    <a:pt x="21" y="191"/>
                  </a:lnTo>
                  <a:lnTo>
                    <a:pt x="22" y="193"/>
                  </a:lnTo>
                  <a:lnTo>
                    <a:pt x="23" y="194"/>
                  </a:lnTo>
                  <a:lnTo>
                    <a:pt x="25" y="195"/>
                  </a:lnTo>
                  <a:lnTo>
                    <a:pt x="27" y="197"/>
                  </a:lnTo>
                  <a:lnTo>
                    <a:pt x="27" y="199"/>
                  </a:lnTo>
                  <a:lnTo>
                    <a:pt x="27" y="200"/>
                  </a:lnTo>
                  <a:lnTo>
                    <a:pt x="25" y="202"/>
                  </a:lnTo>
                  <a:lnTo>
                    <a:pt x="27" y="201"/>
                  </a:lnTo>
                  <a:lnTo>
                    <a:pt x="31" y="200"/>
                  </a:lnTo>
                  <a:lnTo>
                    <a:pt x="36" y="199"/>
                  </a:lnTo>
                  <a:lnTo>
                    <a:pt x="38" y="197"/>
                  </a:lnTo>
                  <a:lnTo>
                    <a:pt x="39" y="197"/>
                  </a:lnTo>
                  <a:lnTo>
                    <a:pt x="43" y="196"/>
                  </a:lnTo>
                  <a:lnTo>
                    <a:pt x="44" y="195"/>
                  </a:lnTo>
                  <a:lnTo>
                    <a:pt x="44" y="195"/>
                  </a:lnTo>
                  <a:lnTo>
                    <a:pt x="40" y="188"/>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82" name="Freeform 42"/>
            <p:cNvSpPr>
              <a:spLocks/>
            </p:cNvSpPr>
            <p:nvPr/>
          </p:nvSpPr>
          <p:spPr bwMode="auto">
            <a:xfrm>
              <a:off x="6942519" y="2800604"/>
              <a:ext cx="195628" cy="342348"/>
            </a:xfrm>
            <a:custGeom>
              <a:avLst/>
              <a:gdLst>
                <a:gd name="T0" fmla="*/ 110 w 116"/>
                <a:gd name="T1" fmla="*/ 99 h 203"/>
                <a:gd name="T2" fmla="*/ 111 w 116"/>
                <a:gd name="T3" fmla="*/ 0 h 203"/>
                <a:gd name="T4" fmla="*/ 41 w 116"/>
                <a:gd name="T5" fmla="*/ 5 h 203"/>
                <a:gd name="T6" fmla="*/ 38 w 116"/>
                <a:gd name="T7" fmla="*/ 10 h 203"/>
                <a:gd name="T8" fmla="*/ 35 w 116"/>
                <a:gd name="T9" fmla="*/ 15 h 203"/>
                <a:gd name="T10" fmla="*/ 32 w 116"/>
                <a:gd name="T11" fmla="*/ 17 h 203"/>
                <a:gd name="T12" fmla="*/ 30 w 116"/>
                <a:gd name="T13" fmla="*/ 26 h 203"/>
                <a:gd name="T14" fmla="*/ 22 w 116"/>
                <a:gd name="T15" fmla="*/ 37 h 203"/>
                <a:gd name="T16" fmla="*/ 18 w 116"/>
                <a:gd name="T17" fmla="*/ 44 h 203"/>
                <a:gd name="T18" fmla="*/ 18 w 116"/>
                <a:gd name="T19" fmla="*/ 48 h 203"/>
                <a:gd name="T20" fmla="*/ 17 w 116"/>
                <a:gd name="T21" fmla="*/ 54 h 203"/>
                <a:gd name="T22" fmla="*/ 13 w 116"/>
                <a:gd name="T23" fmla="*/ 58 h 203"/>
                <a:gd name="T24" fmla="*/ 12 w 116"/>
                <a:gd name="T25" fmla="*/ 62 h 203"/>
                <a:gd name="T26" fmla="*/ 11 w 116"/>
                <a:gd name="T27" fmla="*/ 66 h 203"/>
                <a:gd name="T28" fmla="*/ 14 w 116"/>
                <a:gd name="T29" fmla="*/ 70 h 203"/>
                <a:gd name="T30" fmla="*/ 14 w 116"/>
                <a:gd name="T31" fmla="*/ 78 h 203"/>
                <a:gd name="T32" fmla="*/ 14 w 116"/>
                <a:gd name="T33" fmla="*/ 84 h 203"/>
                <a:gd name="T34" fmla="*/ 11 w 116"/>
                <a:gd name="T35" fmla="*/ 89 h 203"/>
                <a:gd name="T36" fmla="*/ 15 w 116"/>
                <a:gd name="T37" fmla="*/ 94 h 203"/>
                <a:gd name="T38" fmla="*/ 11 w 116"/>
                <a:gd name="T39" fmla="*/ 98 h 203"/>
                <a:gd name="T40" fmla="*/ 15 w 116"/>
                <a:gd name="T41" fmla="*/ 102 h 203"/>
                <a:gd name="T42" fmla="*/ 16 w 116"/>
                <a:gd name="T43" fmla="*/ 108 h 203"/>
                <a:gd name="T44" fmla="*/ 19 w 116"/>
                <a:gd name="T45" fmla="*/ 112 h 203"/>
                <a:gd name="T46" fmla="*/ 19 w 116"/>
                <a:gd name="T47" fmla="*/ 123 h 203"/>
                <a:gd name="T48" fmla="*/ 15 w 116"/>
                <a:gd name="T49" fmla="*/ 126 h 203"/>
                <a:gd name="T50" fmla="*/ 14 w 116"/>
                <a:gd name="T51" fmla="*/ 132 h 203"/>
                <a:gd name="T52" fmla="*/ 8 w 116"/>
                <a:gd name="T53" fmla="*/ 140 h 203"/>
                <a:gd name="T54" fmla="*/ 6 w 116"/>
                <a:gd name="T55" fmla="*/ 149 h 203"/>
                <a:gd name="T56" fmla="*/ 4 w 116"/>
                <a:gd name="T57" fmla="*/ 153 h 203"/>
                <a:gd name="T58" fmla="*/ 4 w 116"/>
                <a:gd name="T59" fmla="*/ 160 h 203"/>
                <a:gd name="T60" fmla="*/ 0 w 116"/>
                <a:gd name="T61" fmla="*/ 164 h 203"/>
                <a:gd name="T62" fmla="*/ 1 w 116"/>
                <a:gd name="T63" fmla="*/ 171 h 203"/>
                <a:gd name="T64" fmla="*/ 65 w 116"/>
                <a:gd name="T65" fmla="*/ 184 h 203"/>
                <a:gd name="T66" fmla="*/ 70 w 116"/>
                <a:gd name="T67" fmla="*/ 192 h 203"/>
                <a:gd name="T68" fmla="*/ 71 w 116"/>
                <a:gd name="T69" fmla="*/ 203 h 203"/>
                <a:gd name="T70" fmla="*/ 72 w 116"/>
                <a:gd name="T71" fmla="*/ 203 h 203"/>
                <a:gd name="T72" fmla="*/ 79 w 116"/>
                <a:gd name="T73" fmla="*/ 199 h 203"/>
                <a:gd name="T74" fmla="*/ 82 w 116"/>
                <a:gd name="T75" fmla="*/ 193 h 203"/>
                <a:gd name="T76" fmla="*/ 89 w 116"/>
                <a:gd name="T77" fmla="*/ 193 h 203"/>
                <a:gd name="T78" fmla="*/ 98 w 116"/>
                <a:gd name="T79" fmla="*/ 190 h 203"/>
                <a:gd name="T80" fmla="*/ 104 w 116"/>
                <a:gd name="T81" fmla="*/ 190 h 203"/>
                <a:gd name="T82" fmla="*/ 109 w 116"/>
                <a:gd name="T83" fmla="*/ 190 h 203"/>
                <a:gd name="T84" fmla="*/ 115 w 116"/>
                <a:gd name="T85" fmla="*/ 190 h 203"/>
                <a:gd name="T86" fmla="*/ 116 w 116"/>
                <a:gd name="T87" fmla="*/ 189 h 203"/>
                <a:gd name="T88" fmla="*/ 110 w 116"/>
                <a:gd name="T89" fmla="*/ 14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203">
                  <a:moveTo>
                    <a:pt x="110" y="148"/>
                  </a:moveTo>
                  <a:lnTo>
                    <a:pt x="110" y="99"/>
                  </a:lnTo>
                  <a:lnTo>
                    <a:pt x="111" y="7"/>
                  </a:lnTo>
                  <a:lnTo>
                    <a:pt x="111" y="0"/>
                  </a:lnTo>
                  <a:lnTo>
                    <a:pt x="41" y="5"/>
                  </a:lnTo>
                  <a:lnTo>
                    <a:pt x="41" y="5"/>
                  </a:lnTo>
                  <a:lnTo>
                    <a:pt x="42" y="8"/>
                  </a:lnTo>
                  <a:lnTo>
                    <a:pt x="38" y="10"/>
                  </a:lnTo>
                  <a:lnTo>
                    <a:pt x="36" y="12"/>
                  </a:lnTo>
                  <a:lnTo>
                    <a:pt x="35" y="15"/>
                  </a:lnTo>
                  <a:lnTo>
                    <a:pt x="33" y="17"/>
                  </a:lnTo>
                  <a:lnTo>
                    <a:pt x="32" y="17"/>
                  </a:lnTo>
                  <a:lnTo>
                    <a:pt x="30" y="22"/>
                  </a:lnTo>
                  <a:lnTo>
                    <a:pt x="30" y="26"/>
                  </a:lnTo>
                  <a:lnTo>
                    <a:pt x="27" y="31"/>
                  </a:lnTo>
                  <a:lnTo>
                    <a:pt x="22" y="37"/>
                  </a:lnTo>
                  <a:lnTo>
                    <a:pt x="19" y="40"/>
                  </a:lnTo>
                  <a:lnTo>
                    <a:pt x="18" y="44"/>
                  </a:lnTo>
                  <a:lnTo>
                    <a:pt x="20" y="45"/>
                  </a:lnTo>
                  <a:lnTo>
                    <a:pt x="18" y="48"/>
                  </a:lnTo>
                  <a:lnTo>
                    <a:pt x="16" y="52"/>
                  </a:lnTo>
                  <a:lnTo>
                    <a:pt x="17" y="54"/>
                  </a:lnTo>
                  <a:lnTo>
                    <a:pt x="16" y="54"/>
                  </a:lnTo>
                  <a:lnTo>
                    <a:pt x="13" y="58"/>
                  </a:lnTo>
                  <a:lnTo>
                    <a:pt x="11" y="61"/>
                  </a:lnTo>
                  <a:lnTo>
                    <a:pt x="12" y="62"/>
                  </a:lnTo>
                  <a:lnTo>
                    <a:pt x="11" y="64"/>
                  </a:lnTo>
                  <a:lnTo>
                    <a:pt x="11" y="66"/>
                  </a:lnTo>
                  <a:lnTo>
                    <a:pt x="12" y="67"/>
                  </a:lnTo>
                  <a:lnTo>
                    <a:pt x="14" y="70"/>
                  </a:lnTo>
                  <a:lnTo>
                    <a:pt x="14" y="72"/>
                  </a:lnTo>
                  <a:lnTo>
                    <a:pt x="14" y="78"/>
                  </a:lnTo>
                  <a:lnTo>
                    <a:pt x="15" y="81"/>
                  </a:lnTo>
                  <a:lnTo>
                    <a:pt x="14" y="84"/>
                  </a:lnTo>
                  <a:lnTo>
                    <a:pt x="12" y="89"/>
                  </a:lnTo>
                  <a:lnTo>
                    <a:pt x="11" y="89"/>
                  </a:lnTo>
                  <a:lnTo>
                    <a:pt x="14" y="91"/>
                  </a:lnTo>
                  <a:lnTo>
                    <a:pt x="15" y="94"/>
                  </a:lnTo>
                  <a:lnTo>
                    <a:pt x="15" y="96"/>
                  </a:lnTo>
                  <a:lnTo>
                    <a:pt x="11" y="98"/>
                  </a:lnTo>
                  <a:lnTo>
                    <a:pt x="14" y="100"/>
                  </a:lnTo>
                  <a:lnTo>
                    <a:pt x="15" y="102"/>
                  </a:lnTo>
                  <a:lnTo>
                    <a:pt x="15" y="103"/>
                  </a:lnTo>
                  <a:lnTo>
                    <a:pt x="16" y="108"/>
                  </a:lnTo>
                  <a:lnTo>
                    <a:pt x="16" y="110"/>
                  </a:lnTo>
                  <a:lnTo>
                    <a:pt x="19" y="112"/>
                  </a:lnTo>
                  <a:lnTo>
                    <a:pt x="20" y="115"/>
                  </a:lnTo>
                  <a:lnTo>
                    <a:pt x="19" y="123"/>
                  </a:lnTo>
                  <a:lnTo>
                    <a:pt x="16" y="126"/>
                  </a:lnTo>
                  <a:lnTo>
                    <a:pt x="15" y="126"/>
                  </a:lnTo>
                  <a:lnTo>
                    <a:pt x="15" y="130"/>
                  </a:lnTo>
                  <a:lnTo>
                    <a:pt x="14" y="132"/>
                  </a:lnTo>
                  <a:lnTo>
                    <a:pt x="10" y="138"/>
                  </a:lnTo>
                  <a:lnTo>
                    <a:pt x="8" y="140"/>
                  </a:lnTo>
                  <a:lnTo>
                    <a:pt x="7" y="147"/>
                  </a:lnTo>
                  <a:lnTo>
                    <a:pt x="6" y="149"/>
                  </a:lnTo>
                  <a:lnTo>
                    <a:pt x="5" y="150"/>
                  </a:lnTo>
                  <a:lnTo>
                    <a:pt x="4" y="153"/>
                  </a:lnTo>
                  <a:lnTo>
                    <a:pt x="4" y="155"/>
                  </a:lnTo>
                  <a:lnTo>
                    <a:pt x="4" y="160"/>
                  </a:lnTo>
                  <a:lnTo>
                    <a:pt x="1" y="162"/>
                  </a:lnTo>
                  <a:lnTo>
                    <a:pt x="0" y="164"/>
                  </a:lnTo>
                  <a:lnTo>
                    <a:pt x="0" y="167"/>
                  </a:lnTo>
                  <a:lnTo>
                    <a:pt x="1" y="171"/>
                  </a:lnTo>
                  <a:lnTo>
                    <a:pt x="66" y="168"/>
                  </a:lnTo>
                  <a:lnTo>
                    <a:pt x="65" y="184"/>
                  </a:lnTo>
                  <a:lnTo>
                    <a:pt x="67" y="188"/>
                  </a:lnTo>
                  <a:lnTo>
                    <a:pt x="70" y="192"/>
                  </a:lnTo>
                  <a:lnTo>
                    <a:pt x="71" y="199"/>
                  </a:lnTo>
                  <a:lnTo>
                    <a:pt x="71" y="203"/>
                  </a:lnTo>
                  <a:lnTo>
                    <a:pt x="71" y="203"/>
                  </a:lnTo>
                  <a:lnTo>
                    <a:pt x="72" y="203"/>
                  </a:lnTo>
                  <a:lnTo>
                    <a:pt x="77" y="200"/>
                  </a:lnTo>
                  <a:lnTo>
                    <a:pt x="79" y="199"/>
                  </a:lnTo>
                  <a:lnTo>
                    <a:pt x="82" y="197"/>
                  </a:lnTo>
                  <a:lnTo>
                    <a:pt x="82" y="193"/>
                  </a:lnTo>
                  <a:lnTo>
                    <a:pt x="86" y="193"/>
                  </a:lnTo>
                  <a:lnTo>
                    <a:pt x="89" y="193"/>
                  </a:lnTo>
                  <a:lnTo>
                    <a:pt x="93" y="192"/>
                  </a:lnTo>
                  <a:lnTo>
                    <a:pt x="98" y="190"/>
                  </a:lnTo>
                  <a:lnTo>
                    <a:pt x="102" y="190"/>
                  </a:lnTo>
                  <a:lnTo>
                    <a:pt x="104" y="190"/>
                  </a:lnTo>
                  <a:lnTo>
                    <a:pt x="107" y="190"/>
                  </a:lnTo>
                  <a:lnTo>
                    <a:pt x="109" y="190"/>
                  </a:lnTo>
                  <a:lnTo>
                    <a:pt x="113" y="192"/>
                  </a:lnTo>
                  <a:lnTo>
                    <a:pt x="115" y="190"/>
                  </a:lnTo>
                  <a:lnTo>
                    <a:pt x="116" y="189"/>
                  </a:lnTo>
                  <a:lnTo>
                    <a:pt x="116" y="189"/>
                  </a:lnTo>
                  <a:lnTo>
                    <a:pt x="116" y="189"/>
                  </a:lnTo>
                  <a:lnTo>
                    <a:pt x="110" y="148"/>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83" name="Freeform 43"/>
            <p:cNvSpPr>
              <a:spLocks/>
            </p:cNvSpPr>
            <p:nvPr/>
          </p:nvSpPr>
          <p:spPr bwMode="auto">
            <a:xfrm>
              <a:off x="7559758" y="2387426"/>
              <a:ext cx="242848" cy="177077"/>
            </a:xfrm>
            <a:custGeom>
              <a:avLst/>
              <a:gdLst>
                <a:gd name="T0" fmla="*/ 0 w 170"/>
                <a:gd name="T1" fmla="*/ 24 h 123"/>
                <a:gd name="T2" fmla="*/ 3 w 170"/>
                <a:gd name="T3" fmla="*/ 44 h 123"/>
                <a:gd name="T4" fmla="*/ 16 w 170"/>
                <a:gd name="T5" fmla="*/ 33 h 123"/>
                <a:gd name="T6" fmla="*/ 28 w 170"/>
                <a:gd name="T7" fmla="*/ 25 h 123"/>
                <a:gd name="T8" fmla="*/ 31 w 170"/>
                <a:gd name="T9" fmla="*/ 27 h 123"/>
                <a:gd name="T10" fmla="*/ 41 w 170"/>
                <a:gd name="T11" fmla="*/ 22 h 123"/>
                <a:gd name="T12" fmla="*/ 63 w 170"/>
                <a:gd name="T13" fmla="*/ 22 h 123"/>
                <a:gd name="T14" fmla="*/ 70 w 170"/>
                <a:gd name="T15" fmla="*/ 36 h 123"/>
                <a:gd name="T16" fmla="*/ 83 w 170"/>
                <a:gd name="T17" fmla="*/ 43 h 123"/>
                <a:gd name="T18" fmla="*/ 93 w 170"/>
                <a:gd name="T19" fmla="*/ 51 h 123"/>
                <a:gd name="T20" fmla="*/ 92 w 170"/>
                <a:gd name="T21" fmla="*/ 60 h 123"/>
                <a:gd name="T22" fmla="*/ 89 w 170"/>
                <a:gd name="T23" fmla="*/ 74 h 123"/>
                <a:gd name="T24" fmla="*/ 94 w 170"/>
                <a:gd name="T25" fmla="*/ 75 h 123"/>
                <a:gd name="T26" fmla="*/ 101 w 170"/>
                <a:gd name="T27" fmla="*/ 75 h 123"/>
                <a:gd name="T28" fmla="*/ 106 w 170"/>
                <a:gd name="T29" fmla="*/ 75 h 123"/>
                <a:gd name="T30" fmla="*/ 122 w 170"/>
                <a:gd name="T31" fmla="*/ 78 h 123"/>
                <a:gd name="T32" fmla="*/ 129 w 170"/>
                <a:gd name="T33" fmla="*/ 79 h 123"/>
                <a:gd name="T34" fmla="*/ 124 w 170"/>
                <a:gd name="T35" fmla="*/ 72 h 123"/>
                <a:gd name="T36" fmla="*/ 124 w 170"/>
                <a:gd name="T37" fmla="*/ 68 h 123"/>
                <a:gd name="T38" fmla="*/ 116 w 170"/>
                <a:gd name="T39" fmla="*/ 57 h 123"/>
                <a:gd name="T40" fmla="*/ 115 w 170"/>
                <a:gd name="T41" fmla="*/ 43 h 123"/>
                <a:gd name="T42" fmla="*/ 113 w 170"/>
                <a:gd name="T43" fmla="*/ 31 h 123"/>
                <a:gd name="T44" fmla="*/ 115 w 170"/>
                <a:gd name="T45" fmla="*/ 28 h 123"/>
                <a:gd name="T46" fmla="*/ 124 w 170"/>
                <a:gd name="T47" fmla="*/ 18 h 123"/>
                <a:gd name="T48" fmla="*/ 129 w 170"/>
                <a:gd name="T49" fmla="*/ 13 h 123"/>
                <a:gd name="T50" fmla="*/ 125 w 170"/>
                <a:gd name="T51" fmla="*/ 21 h 123"/>
                <a:gd name="T52" fmla="*/ 123 w 170"/>
                <a:gd name="T53" fmla="*/ 31 h 123"/>
                <a:gd name="T54" fmla="*/ 122 w 170"/>
                <a:gd name="T55" fmla="*/ 36 h 123"/>
                <a:gd name="T56" fmla="*/ 126 w 170"/>
                <a:gd name="T57" fmla="*/ 41 h 123"/>
                <a:gd name="T58" fmla="*/ 131 w 170"/>
                <a:gd name="T59" fmla="*/ 46 h 123"/>
                <a:gd name="T60" fmla="*/ 134 w 170"/>
                <a:gd name="T61" fmla="*/ 51 h 123"/>
                <a:gd name="T62" fmla="*/ 130 w 170"/>
                <a:gd name="T63" fmla="*/ 57 h 123"/>
                <a:gd name="T64" fmla="*/ 128 w 170"/>
                <a:gd name="T65" fmla="*/ 61 h 123"/>
                <a:gd name="T66" fmla="*/ 129 w 170"/>
                <a:gd name="T67" fmla="*/ 65 h 123"/>
                <a:gd name="T68" fmla="*/ 139 w 170"/>
                <a:gd name="T69" fmla="*/ 66 h 123"/>
                <a:gd name="T70" fmla="*/ 146 w 170"/>
                <a:gd name="T71" fmla="*/ 75 h 123"/>
                <a:gd name="T72" fmla="*/ 147 w 170"/>
                <a:gd name="T73" fmla="*/ 81 h 123"/>
                <a:gd name="T74" fmla="*/ 152 w 170"/>
                <a:gd name="T75" fmla="*/ 89 h 123"/>
                <a:gd name="T76" fmla="*/ 148 w 170"/>
                <a:gd name="T77" fmla="*/ 104 h 123"/>
                <a:gd name="T78" fmla="*/ 149 w 170"/>
                <a:gd name="T79" fmla="*/ 120 h 123"/>
                <a:gd name="T80" fmla="*/ 153 w 170"/>
                <a:gd name="T81" fmla="*/ 116 h 123"/>
                <a:gd name="T82" fmla="*/ 157 w 170"/>
                <a:gd name="T83" fmla="*/ 102 h 123"/>
                <a:gd name="T84" fmla="*/ 157 w 170"/>
                <a:gd name="T85" fmla="*/ 97 h 123"/>
                <a:gd name="T86" fmla="*/ 163 w 170"/>
                <a:gd name="T87" fmla="*/ 91 h 123"/>
                <a:gd name="T88" fmla="*/ 163 w 170"/>
                <a:gd name="T89" fmla="*/ 79 h 123"/>
                <a:gd name="T90" fmla="*/ 167 w 170"/>
                <a:gd name="T91" fmla="*/ 71 h 123"/>
                <a:gd name="T92" fmla="*/ 167 w 170"/>
                <a:gd name="T93" fmla="*/ 77 h 123"/>
                <a:gd name="T94" fmla="*/ 168 w 170"/>
                <a:gd name="T95" fmla="*/ 82 h 123"/>
                <a:gd name="T96" fmla="*/ 170 w 170"/>
                <a:gd name="T97" fmla="*/ 68 h 123"/>
                <a:gd name="T98" fmla="*/ 169 w 170"/>
                <a:gd name="T99" fmla="*/ 54 h 123"/>
                <a:gd name="T100" fmla="*/ 134 w 170"/>
                <a:gd name="T10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23">
                  <a:moveTo>
                    <a:pt x="134" y="0"/>
                  </a:moveTo>
                  <a:cubicBezTo>
                    <a:pt x="0" y="24"/>
                    <a:pt x="0" y="24"/>
                    <a:pt x="0" y="24"/>
                  </a:cubicBezTo>
                  <a:cubicBezTo>
                    <a:pt x="0" y="24"/>
                    <a:pt x="0" y="24"/>
                    <a:pt x="0" y="24"/>
                  </a:cubicBezTo>
                  <a:cubicBezTo>
                    <a:pt x="3" y="44"/>
                    <a:pt x="3" y="44"/>
                    <a:pt x="3" y="44"/>
                  </a:cubicBezTo>
                  <a:cubicBezTo>
                    <a:pt x="7" y="44"/>
                    <a:pt x="7" y="44"/>
                    <a:pt x="7" y="44"/>
                  </a:cubicBezTo>
                  <a:cubicBezTo>
                    <a:pt x="16" y="33"/>
                    <a:pt x="16" y="33"/>
                    <a:pt x="16" y="33"/>
                  </a:cubicBezTo>
                  <a:cubicBezTo>
                    <a:pt x="22" y="33"/>
                    <a:pt x="22" y="33"/>
                    <a:pt x="22" y="33"/>
                  </a:cubicBezTo>
                  <a:cubicBezTo>
                    <a:pt x="28" y="25"/>
                    <a:pt x="28" y="25"/>
                    <a:pt x="28" y="25"/>
                  </a:cubicBezTo>
                  <a:cubicBezTo>
                    <a:pt x="30" y="25"/>
                    <a:pt x="30" y="25"/>
                    <a:pt x="30" y="25"/>
                  </a:cubicBezTo>
                  <a:cubicBezTo>
                    <a:pt x="31" y="27"/>
                    <a:pt x="31" y="27"/>
                    <a:pt x="31" y="27"/>
                  </a:cubicBezTo>
                  <a:cubicBezTo>
                    <a:pt x="38" y="22"/>
                    <a:pt x="38" y="22"/>
                    <a:pt x="38" y="22"/>
                  </a:cubicBezTo>
                  <a:cubicBezTo>
                    <a:pt x="41" y="22"/>
                    <a:pt x="41" y="22"/>
                    <a:pt x="41" y="22"/>
                  </a:cubicBezTo>
                  <a:cubicBezTo>
                    <a:pt x="49" y="18"/>
                    <a:pt x="49" y="18"/>
                    <a:pt x="49" y="18"/>
                  </a:cubicBezTo>
                  <a:cubicBezTo>
                    <a:pt x="63" y="22"/>
                    <a:pt x="63" y="22"/>
                    <a:pt x="63" y="22"/>
                  </a:cubicBezTo>
                  <a:cubicBezTo>
                    <a:pt x="67" y="28"/>
                    <a:pt x="67" y="28"/>
                    <a:pt x="67" y="28"/>
                  </a:cubicBezTo>
                  <a:cubicBezTo>
                    <a:pt x="70" y="36"/>
                    <a:pt x="70" y="36"/>
                    <a:pt x="70" y="36"/>
                  </a:cubicBezTo>
                  <a:cubicBezTo>
                    <a:pt x="71" y="36"/>
                    <a:pt x="71" y="36"/>
                    <a:pt x="71" y="36"/>
                  </a:cubicBezTo>
                  <a:cubicBezTo>
                    <a:pt x="83" y="43"/>
                    <a:pt x="83" y="43"/>
                    <a:pt x="83" y="43"/>
                  </a:cubicBezTo>
                  <a:cubicBezTo>
                    <a:pt x="88" y="48"/>
                    <a:pt x="88" y="48"/>
                    <a:pt x="88" y="48"/>
                  </a:cubicBezTo>
                  <a:cubicBezTo>
                    <a:pt x="93" y="51"/>
                    <a:pt x="93" y="51"/>
                    <a:pt x="93" y="51"/>
                  </a:cubicBezTo>
                  <a:cubicBezTo>
                    <a:pt x="94" y="56"/>
                    <a:pt x="94" y="56"/>
                    <a:pt x="94" y="56"/>
                  </a:cubicBezTo>
                  <a:cubicBezTo>
                    <a:pt x="92" y="60"/>
                    <a:pt x="92" y="60"/>
                    <a:pt x="92" y="60"/>
                  </a:cubicBezTo>
                  <a:cubicBezTo>
                    <a:pt x="88" y="61"/>
                    <a:pt x="88" y="61"/>
                    <a:pt x="88" y="61"/>
                  </a:cubicBezTo>
                  <a:cubicBezTo>
                    <a:pt x="89" y="74"/>
                    <a:pt x="89" y="74"/>
                    <a:pt x="89" y="74"/>
                  </a:cubicBezTo>
                  <a:cubicBezTo>
                    <a:pt x="91" y="76"/>
                    <a:pt x="91" y="76"/>
                    <a:pt x="91" y="76"/>
                  </a:cubicBezTo>
                  <a:cubicBezTo>
                    <a:pt x="94" y="75"/>
                    <a:pt x="94" y="75"/>
                    <a:pt x="94" y="75"/>
                  </a:cubicBezTo>
                  <a:cubicBezTo>
                    <a:pt x="97" y="74"/>
                    <a:pt x="97" y="74"/>
                    <a:pt x="97" y="74"/>
                  </a:cubicBezTo>
                  <a:cubicBezTo>
                    <a:pt x="101" y="75"/>
                    <a:pt x="101" y="75"/>
                    <a:pt x="101" y="75"/>
                  </a:cubicBezTo>
                  <a:cubicBezTo>
                    <a:pt x="102" y="76"/>
                    <a:pt x="102" y="76"/>
                    <a:pt x="102" y="76"/>
                  </a:cubicBezTo>
                  <a:cubicBezTo>
                    <a:pt x="106" y="75"/>
                    <a:pt x="106" y="75"/>
                    <a:pt x="106" y="75"/>
                  </a:cubicBezTo>
                  <a:cubicBezTo>
                    <a:pt x="119" y="76"/>
                    <a:pt x="119" y="76"/>
                    <a:pt x="119" y="76"/>
                  </a:cubicBezTo>
                  <a:cubicBezTo>
                    <a:pt x="122" y="78"/>
                    <a:pt x="122" y="78"/>
                    <a:pt x="122" y="78"/>
                  </a:cubicBezTo>
                  <a:cubicBezTo>
                    <a:pt x="126" y="80"/>
                    <a:pt x="126" y="80"/>
                    <a:pt x="126" y="80"/>
                  </a:cubicBezTo>
                  <a:cubicBezTo>
                    <a:pt x="129" y="79"/>
                    <a:pt x="129" y="79"/>
                    <a:pt x="129" y="79"/>
                  </a:cubicBezTo>
                  <a:cubicBezTo>
                    <a:pt x="127" y="75"/>
                    <a:pt x="127" y="75"/>
                    <a:pt x="127" y="75"/>
                  </a:cubicBezTo>
                  <a:cubicBezTo>
                    <a:pt x="124" y="72"/>
                    <a:pt x="124" y="72"/>
                    <a:pt x="124" y="72"/>
                  </a:cubicBezTo>
                  <a:cubicBezTo>
                    <a:pt x="124" y="69"/>
                    <a:pt x="124" y="69"/>
                    <a:pt x="124" y="69"/>
                  </a:cubicBezTo>
                  <a:cubicBezTo>
                    <a:pt x="124" y="68"/>
                    <a:pt x="124" y="68"/>
                    <a:pt x="124" y="68"/>
                  </a:cubicBezTo>
                  <a:cubicBezTo>
                    <a:pt x="118" y="60"/>
                    <a:pt x="118" y="60"/>
                    <a:pt x="118" y="60"/>
                  </a:cubicBezTo>
                  <a:cubicBezTo>
                    <a:pt x="116" y="57"/>
                    <a:pt x="116" y="57"/>
                    <a:pt x="116" y="57"/>
                  </a:cubicBezTo>
                  <a:cubicBezTo>
                    <a:pt x="116" y="50"/>
                    <a:pt x="116" y="50"/>
                    <a:pt x="116" y="50"/>
                  </a:cubicBezTo>
                  <a:cubicBezTo>
                    <a:pt x="115" y="43"/>
                    <a:pt x="115" y="43"/>
                    <a:pt x="115" y="43"/>
                  </a:cubicBezTo>
                  <a:cubicBezTo>
                    <a:pt x="116" y="36"/>
                    <a:pt x="116" y="36"/>
                    <a:pt x="116" y="36"/>
                  </a:cubicBezTo>
                  <a:cubicBezTo>
                    <a:pt x="113" y="31"/>
                    <a:pt x="113" y="31"/>
                    <a:pt x="113" y="31"/>
                  </a:cubicBezTo>
                  <a:cubicBezTo>
                    <a:pt x="111" y="28"/>
                    <a:pt x="111" y="28"/>
                    <a:pt x="111" y="28"/>
                  </a:cubicBezTo>
                  <a:cubicBezTo>
                    <a:pt x="115" y="28"/>
                    <a:pt x="115" y="28"/>
                    <a:pt x="115" y="28"/>
                  </a:cubicBezTo>
                  <a:cubicBezTo>
                    <a:pt x="118" y="22"/>
                    <a:pt x="118" y="22"/>
                    <a:pt x="118" y="22"/>
                  </a:cubicBezTo>
                  <a:cubicBezTo>
                    <a:pt x="124" y="18"/>
                    <a:pt x="124" y="18"/>
                    <a:pt x="124" y="18"/>
                  </a:cubicBezTo>
                  <a:cubicBezTo>
                    <a:pt x="127" y="12"/>
                    <a:pt x="127" y="12"/>
                    <a:pt x="127" y="12"/>
                  </a:cubicBezTo>
                  <a:cubicBezTo>
                    <a:pt x="129" y="13"/>
                    <a:pt x="129" y="13"/>
                    <a:pt x="129" y="13"/>
                  </a:cubicBezTo>
                  <a:cubicBezTo>
                    <a:pt x="128" y="20"/>
                    <a:pt x="128" y="20"/>
                    <a:pt x="128" y="20"/>
                  </a:cubicBezTo>
                  <a:cubicBezTo>
                    <a:pt x="125" y="21"/>
                    <a:pt x="125" y="21"/>
                    <a:pt x="125" y="21"/>
                  </a:cubicBezTo>
                  <a:cubicBezTo>
                    <a:pt x="123" y="27"/>
                    <a:pt x="123" y="27"/>
                    <a:pt x="123" y="27"/>
                  </a:cubicBezTo>
                  <a:cubicBezTo>
                    <a:pt x="123" y="31"/>
                    <a:pt x="123" y="31"/>
                    <a:pt x="123" y="31"/>
                  </a:cubicBezTo>
                  <a:cubicBezTo>
                    <a:pt x="127" y="31"/>
                    <a:pt x="127" y="31"/>
                    <a:pt x="127" y="31"/>
                  </a:cubicBezTo>
                  <a:cubicBezTo>
                    <a:pt x="122" y="36"/>
                    <a:pt x="122" y="36"/>
                    <a:pt x="122" y="36"/>
                  </a:cubicBezTo>
                  <a:cubicBezTo>
                    <a:pt x="120" y="39"/>
                    <a:pt x="120" y="39"/>
                    <a:pt x="120" y="39"/>
                  </a:cubicBezTo>
                  <a:cubicBezTo>
                    <a:pt x="126" y="41"/>
                    <a:pt x="126" y="41"/>
                    <a:pt x="126" y="41"/>
                  </a:cubicBezTo>
                  <a:cubicBezTo>
                    <a:pt x="128" y="42"/>
                    <a:pt x="128" y="42"/>
                    <a:pt x="128" y="42"/>
                  </a:cubicBezTo>
                  <a:cubicBezTo>
                    <a:pt x="131" y="46"/>
                    <a:pt x="131" y="46"/>
                    <a:pt x="131" y="46"/>
                  </a:cubicBezTo>
                  <a:cubicBezTo>
                    <a:pt x="130" y="47"/>
                    <a:pt x="130" y="47"/>
                    <a:pt x="130" y="47"/>
                  </a:cubicBezTo>
                  <a:cubicBezTo>
                    <a:pt x="134" y="51"/>
                    <a:pt x="134" y="51"/>
                    <a:pt x="134" y="51"/>
                  </a:cubicBezTo>
                  <a:cubicBezTo>
                    <a:pt x="134" y="53"/>
                    <a:pt x="134" y="53"/>
                    <a:pt x="134" y="53"/>
                  </a:cubicBezTo>
                  <a:cubicBezTo>
                    <a:pt x="130" y="57"/>
                    <a:pt x="130" y="57"/>
                    <a:pt x="130" y="57"/>
                  </a:cubicBezTo>
                  <a:cubicBezTo>
                    <a:pt x="127" y="57"/>
                    <a:pt x="127" y="57"/>
                    <a:pt x="127" y="57"/>
                  </a:cubicBezTo>
                  <a:cubicBezTo>
                    <a:pt x="128" y="61"/>
                    <a:pt x="128" y="61"/>
                    <a:pt x="128" y="61"/>
                  </a:cubicBezTo>
                  <a:cubicBezTo>
                    <a:pt x="127" y="63"/>
                    <a:pt x="127" y="63"/>
                    <a:pt x="127" y="63"/>
                  </a:cubicBezTo>
                  <a:cubicBezTo>
                    <a:pt x="129" y="65"/>
                    <a:pt x="129" y="65"/>
                    <a:pt x="129" y="65"/>
                  </a:cubicBezTo>
                  <a:cubicBezTo>
                    <a:pt x="133" y="66"/>
                    <a:pt x="133" y="66"/>
                    <a:pt x="133" y="66"/>
                  </a:cubicBezTo>
                  <a:cubicBezTo>
                    <a:pt x="139" y="66"/>
                    <a:pt x="139" y="66"/>
                    <a:pt x="139" y="66"/>
                  </a:cubicBezTo>
                  <a:cubicBezTo>
                    <a:pt x="143" y="69"/>
                    <a:pt x="143" y="69"/>
                    <a:pt x="143" y="69"/>
                  </a:cubicBezTo>
                  <a:cubicBezTo>
                    <a:pt x="146" y="75"/>
                    <a:pt x="146" y="75"/>
                    <a:pt x="146" y="75"/>
                  </a:cubicBezTo>
                  <a:cubicBezTo>
                    <a:pt x="148" y="80"/>
                    <a:pt x="148" y="80"/>
                    <a:pt x="148" y="80"/>
                  </a:cubicBezTo>
                  <a:cubicBezTo>
                    <a:pt x="147" y="81"/>
                    <a:pt x="147" y="81"/>
                    <a:pt x="147" y="81"/>
                  </a:cubicBezTo>
                  <a:cubicBezTo>
                    <a:pt x="150" y="84"/>
                    <a:pt x="150" y="84"/>
                    <a:pt x="150" y="84"/>
                  </a:cubicBezTo>
                  <a:cubicBezTo>
                    <a:pt x="152" y="89"/>
                    <a:pt x="152" y="89"/>
                    <a:pt x="152" y="89"/>
                  </a:cubicBezTo>
                  <a:cubicBezTo>
                    <a:pt x="149" y="98"/>
                    <a:pt x="149" y="98"/>
                    <a:pt x="149" y="98"/>
                  </a:cubicBezTo>
                  <a:cubicBezTo>
                    <a:pt x="148" y="104"/>
                    <a:pt x="148" y="104"/>
                    <a:pt x="148" y="104"/>
                  </a:cubicBezTo>
                  <a:cubicBezTo>
                    <a:pt x="148" y="114"/>
                    <a:pt x="148" y="114"/>
                    <a:pt x="148" y="114"/>
                  </a:cubicBezTo>
                  <a:cubicBezTo>
                    <a:pt x="149" y="120"/>
                    <a:pt x="149" y="120"/>
                    <a:pt x="149" y="120"/>
                  </a:cubicBezTo>
                  <a:cubicBezTo>
                    <a:pt x="151" y="123"/>
                    <a:pt x="151" y="123"/>
                    <a:pt x="151" y="123"/>
                  </a:cubicBezTo>
                  <a:cubicBezTo>
                    <a:pt x="153" y="116"/>
                    <a:pt x="153" y="116"/>
                    <a:pt x="153" y="116"/>
                  </a:cubicBezTo>
                  <a:cubicBezTo>
                    <a:pt x="154" y="105"/>
                    <a:pt x="154" y="105"/>
                    <a:pt x="154" y="105"/>
                  </a:cubicBezTo>
                  <a:cubicBezTo>
                    <a:pt x="157" y="102"/>
                    <a:pt x="157" y="102"/>
                    <a:pt x="157" y="102"/>
                  </a:cubicBezTo>
                  <a:cubicBezTo>
                    <a:pt x="157" y="99"/>
                    <a:pt x="157" y="99"/>
                    <a:pt x="157" y="99"/>
                  </a:cubicBezTo>
                  <a:cubicBezTo>
                    <a:pt x="157" y="97"/>
                    <a:pt x="157" y="97"/>
                    <a:pt x="157" y="97"/>
                  </a:cubicBezTo>
                  <a:cubicBezTo>
                    <a:pt x="160" y="95"/>
                    <a:pt x="160" y="95"/>
                    <a:pt x="160" y="95"/>
                  </a:cubicBezTo>
                  <a:cubicBezTo>
                    <a:pt x="163" y="91"/>
                    <a:pt x="163" y="91"/>
                    <a:pt x="163" y="91"/>
                  </a:cubicBezTo>
                  <a:cubicBezTo>
                    <a:pt x="163" y="82"/>
                    <a:pt x="163" y="82"/>
                    <a:pt x="163" y="82"/>
                  </a:cubicBezTo>
                  <a:cubicBezTo>
                    <a:pt x="163" y="79"/>
                    <a:pt x="163" y="79"/>
                    <a:pt x="163" y="79"/>
                  </a:cubicBezTo>
                  <a:cubicBezTo>
                    <a:pt x="163" y="75"/>
                    <a:pt x="163" y="75"/>
                    <a:pt x="163" y="75"/>
                  </a:cubicBezTo>
                  <a:cubicBezTo>
                    <a:pt x="167" y="71"/>
                    <a:pt x="167" y="71"/>
                    <a:pt x="167" y="71"/>
                  </a:cubicBezTo>
                  <a:cubicBezTo>
                    <a:pt x="168" y="74"/>
                    <a:pt x="168" y="74"/>
                    <a:pt x="168" y="74"/>
                  </a:cubicBezTo>
                  <a:cubicBezTo>
                    <a:pt x="167" y="77"/>
                    <a:pt x="167" y="77"/>
                    <a:pt x="167" y="77"/>
                  </a:cubicBezTo>
                  <a:cubicBezTo>
                    <a:pt x="167" y="77"/>
                    <a:pt x="165" y="80"/>
                    <a:pt x="165" y="80"/>
                  </a:cubicBezTo>
                  <a:cubicBezTo>
                    <a:pt x="166" y="81"/>
                    <a:pt x="168" y="82"/>
                    <a:pt x="168" y="82"/>
                  </a:cubicBezTo>
                  <a:cubicBezTo>
                    <a:pt x="170" y="77"/>
                    <a:pt x="170" y="77"/>
                    <a:pt x="170" y="77"/>
                  </a:cubicBezTo>
                  <a:cubicBezTo>
                    <a:pt x="170" y="68"/>
                    <a:pt x="170" y="68"/>
                    <a:pt x="170" y="68"/>
                  </a:cubicBezTo>
                  <a:cubicBezTo>
                    <a:pt x="169" y="54"/>
                    <a:pt x="169" y="54"/>
                    <a:pt x="169" y="54"/>
                  </a:cubicBezTo>
                  <a:cubicBezTo>
                    <a:pt x="169" y="54"/>
                    <a:pt x="169" y="54"/>
                    <a:pt x="169" y="54"/>
                  </a:cubicBezTo>
                  <a:cubicBezTo>
                    <a:pt x="148" y="57"/>
                    <a:pt x="148" y="57"/>
                    <a:pt x="148" y="57"/>
                  </a:cubicBezTo>
                  <a:lnTo>
                    <a:pt x="134" y="0"/>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84" name="Freeform 44"/>
            <p:cNvSpPr>
              <a:spLocks/>
            </p:cNvSpPr>
            <p:nvPr/>
          </p:nvSpPr>
          <p:spPr bwMode="auto">
            <a:xfrm>
              <a:off x="7411350" y="2367189"/>
              <a:ext cx="249594" cy="246221"/>
            </a:xfrm>
            <a:custGeom>
              <a:avLst/>
              <a:gdLst>
                <a:gd name="T0" fmla="*/ 24 w 148"/>
                <a:gd name="T1" fmla="*/ 136 h 146"/>
                <a:gd name="T2" fmla="*/ 31 w 148"/>
                <a:gd name="T3" fmla="*/ 144 h 146"/>
                <a:gd name="T4" fmla="*/ 38 w 148"/>
                <a:gd name="T5" fmla="*/ 146 h 146"/>
                <a:gd name="T6" fmla="*/ 48 w 148"/>
                <a:gd name="T7" fmla="*/ 142 h 146"/>
                <a:gd name="T8" fmla="*/ 64 w 148"/>
                <a:gd name="T9" fmla="*/ 134 h 146"/>
                <a:gd name="T10" fmla="*/ 79 w 148"/>
                <a:gd name="T11" fmla="*/ 125 h 146"/>
                <a:gd name="T12" fmla="*/ 79 w 148"/>
                <a:gd name="T13" fmla="*/ 112 h 146"/>
                <a:gd name="T14" fmla="*/ 87 w 148"/>
                <a:gd name="T15" fmla="*/ 99 h 146"/>
                <a:gd name="T16" fmla="*/ 91 w 148"/>
                <a:gd name="T17" fmla="*/ 80 h 146"/>
                <a:gd name="T18" fmla="*/ 100 w 148"/>
                <a:gd name="T19" fmla="*/ 84 h 146"/>
                <a:gd name="T20" fmla="*/ 103 w 148"/>
                <a:gd name="T21" fmla="*/ 83 h 146"/>
                <a:gd name="T22" fmla="*/ 108 w 148"/>
                <a:gd name="T23" fmla="*/ 71 h 146"/>
                <a:gd name="T24" fmla="*/ 110 w 148"/>
                <a:gd name="T25" fmla="*/ 67 h 146"/>
                <a:gd name="T26" fmla="*/ 114 w 148"/>
                <a:gd name="T27" fmla="*/ 69 h 146"/>
                <a:gd name="T28" fmla="*/ 122 w 148"/>
                <a:gd name="T29" fmla="*/ 57 h 146"/>
                <a:gd name="T30" fmla="*/ 126 w 148"/>
                <a:gd name="T31" fmla="*/ 47 h 146"/>
                <a:gd name="T32" fmla="*/ 135 w 148"/>
                <a:gd name="T33" fmla="*/ 44 h 146"/>
                <a:gd name="T34" fmla="*/ 143 w 148"/>
                <a:gd name="T35" fmla="*/ 47 h 146"/>
                <a:gd name="T36" fmla="*/ 148 w 148"/>
                <a:gd name="T37" fmla="*/ 43 h 146"/>
                <a:gd name="T38" fmla="*/ 145 w 148"/>
                <a:gd name="T39" fmla="*/ 36 h 146"/>
                <a:gd name="T40" fmla="*/ 130 w 148"/>
                <a:gd name="T41" fmla="*/ 28 h 146"/>
                <a:gd name="T42" fmla="*/ 120 w 148"/>
                <a:gd name="T43" fmla="*/ 31 h 146"/>
                <a:gd name="T44" fmla="*/ 113 w 148"/>
                <a:gd name="T45" fmla="*/ 34 h 146"/>
                <a:gd name="T46" fmla="*/ 107 w 148"/>
                <a:gd name="T47" fmla="*/ 40 h 146"/>
                <a:gd name="T48" fmla="*/ 94 w 148"/>
                <a:gd name="T49" fmla="*/ 50 h 146"/>
                <a:gd name="T50" fmla="*/ 88 w 148"/>
                <a:gd name="T51" fmla="*/ 33 h 146"/>
                <a:gd name="T52" fmla="*/ 51 w 148"/>
                <a:gd name="T53" fmla="*/ 0 h 146"/>
                <a:gd name="T54" fmla="*/ 47 w 148"/>
                <a:gd name="T55" fmla="*/ 3 h 146"/>
                <a:gd name="T56" fmla="*/ 48 w 148"/>
                <a:gd name="T57" fmla="*/ 7 h 146"/>
                <a:gd name="T58" fmla="*/ 48 w 148"/>
                <a:gd name="T59" fmla="*/ 19 h 146"/>
                <a:gd name="T60" fmla="*/ 47 w 148"/>
                <a:gd name="T61" fmla="*/ 28 h 146"/>
                <a:gd name="T62" fmla="*/ 46 w 148"/>
                <a:gd name="T63" fmla="*/ 39 h 146"/>
                <a:gd name="T64" fmla="*/ 36 w 148"/>
                <a:gd name="T65" fmla="*/ 51 h 146"/>
                <a:gd name="T66" fmla="*/ 28 w 148"/>
                <a:gd name="T67" fmla="*/ 55 h 146"/>
                <a:gd name="T68" fmla="*/ 21 w 148"/>
                <a:gd name="T69" fmla="*/ 65 h 146"/>
                <a:gd name="T70" fmla="*/ 19 w 148"/>
                <a:gd name="T71" fmla="*/ 76 h 146"/>
                <a:gd name="T72" fmla="*/ 12 w 148"/>
                <a:gd name="T73" fmla="*/ 76 h 146"/>
                <a:gd name="T74" fmla="*/ 9 w 148"/>
                <a:gd name="T75" fmla="*/ 91 h 146"/>
                <a:gd name="T76" fmla="*/ 3 w 148"/>
                <a:gd name="T77" fmla="*/ 98 h 146"/>
                <a:gd name="T78" fmla="*/ 3 w 148"/>
                <a:gd name="T79" fmla="*/ 114 h 146"/>
                <a:gd name="T80" fmla="*/ 10 w 148"/>
                <a:gd name="T81" fmla="*/ 127 h 146"/>
                <a:gd name="T82" fmla="*/ 19 w 148"/>
                <a:gd name="T83" fmla="*/ 138 h 146"/>
                <a:gd name="T84" fmla="*/ 21 w 148"/>
                <a:gd name="T85" fmla="*/ 13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146">
                  <a:moveTo>
                    <a:pt x="21" y="136"/>
                  </a:moveTo>
                  <a:lnTo>
                    <a:pt x="24" y="136"/>
                  </a:lnTo>
                  <a:lnTo>
                    <a:pt x="25" y="139"/>
                  </a:lnTo>
                  <a:lnTo>
                    <a:pt x="31" y="144"/>
                  </a:lnTo>
                  <a:lnTo>
                    <a:pt x="36" y="146"/>
                  </a:lnTo>
                  <a:lnTo>
                    <a:pt x="38" y="146"/>
                  </a:lnTo>
                  <a:lnTo>
                    <a:pt x="44" y="139"/>
                  </a:lnTo>
                  <a:lnTo>
                    <a:pt x="48" y="142"/>
                  </a:lnTo>
                  <a:lnTo>
                    <a:pt x="57" y="140"/>
                  </a:lnTo>
                  <a:lnTo>
                    <a:pt x="64" y="134"/>
                  </a:lnTo>
                  <a:lnTo>
                    <a:pt x="75" y="128"/>
                  </a:lnTo>
                  <a:lnTo>
                    <a:pt x="79" y="125"/>
                  </a:lnTo>
                  <a:lnTo>
                    <a:pt x="78" y="117"/>
                  </a:lnTo>
                  <a:lnTo>
                    <a:pt x="79" y="112"/>
                  </a:lnTo>
                  <a:lnTo>
                    <a:pt x="84" y="107"/>
                  </a:lnTo>
                  <a:lnTo>
                    <a:pt x="87" y="99"/>
                  </a:lnTo>
                  <a:lnTo>
                    <a:pt x="90" y="87"/>
                  </a:lnTo>
                  <a:lnTo>
                    <a:pt x="91" y="80"/>
                  </a:lnTo>
                  <a:lnTo>
                    <a:pt x="95" y="82"/>
                  </a:lnTo>
                  <a:lnTo>
                    <a:pt x="100" y="84"/>
                  </a:lnTo>
                  <a:lnTo>
                    <a:pt x="102" y="85"/>
                  </a:lnTo>
                  <a:lnTo>
                    <a:pt x="103" y="83"/>
                  </a:lnTo>
                  <a:lnTo>
                    <a:pt x="106" y="75"/>
                  </a:lnTo>
                  <a:lnTo>
                    <a:pt x="108" y="71"/>
                  </a:lnTo>
                  <a:lnTo>
                    <a:pt x="109" y="67"/>
                  </a:lnTo>
                  <a:lnTo>
                    <a:pt x="110" y="67"/>
                  </a:lnTo>
                  <a:lnTo>
                    <a:pt x="113" y="67"/>
                  </a:lnTo>
                  <a:lnTo>
                    <a:pt x="114" y="69"/>
                  </a:lnTo>
                  <a:lnTo>
                    <a:pt x="119" y="60"/>
                  </a:lnTo>
                  <a:lnTo>
                    <a:pt x="122" y="57"/>
                  </a:lnTo>
                  <a:lnTo>
                    <a:pt x="124" y="54"/>
                  </a:lnTo>
                  <a:lnTo>
                    <a:pt x="126" y="47"/>
                  </a:lnTo>
                  <a:lnTo>
                    <a:pt x="126" y="39"/>
                  </a:lnTo>
                  <a:lnTo>
                    <a:pt x="135" y="44"/>
                  </a:lnTo>
                  <a:lnTo>
                    <a:pt x="141" y="47"/>
                  </a:lnTo>
                  <a:lnTo>
                    <a:pt x="143" y="47"/>
                  </a:lnTo>
                  <a:lnTo>
                    <a:pt x="146" y="44"/>
                  </a:lnTo>
                  <a:lnTo>
                    <a:pt x="148" y="43"/>
                  </a:lnTo>
                  <a:lnTo>
                    <a:pt x="147" y="43"/>
                  </a:lnTo>
                  <a:lnTo>
                    <a:pt x="145" y="36"/>
                  </a:lnTo>
                  <a:lnTo>
                    <a:pt x="141" y="31"/>
                  </a:lnTo>
                  <a:lnTo>
                    <a:pt x="130" y="28"/>
                  </a:lnTo>
                  <a:lnTo>
                    <a:pt x="123" y="31"/>
                  </a:lnTo>
                  <a:lnTo>
                    <a:pt x="120" y="31"/>
                  </a:lnTo>
                  <a:lnTo>
                    <a:pt x="114" y="35"/>
                  </a:lnTo>
                  <a:lnTo>
                    <a:pt x="113" y="34"/>
                  </a:lnTo>
                  <a:lnTo>
                    <a:pt x="112" y="34"/>
                  </a:lnTo>
                  <a:lnTo>
                    <a:pt x="107" y="40"/>
                  </a:lnTo>
                  <a:lnTo>
                    <a:pt x="102" y="40"/>
                  </a:lnTo>
                  <a:lnTo>
                    <a:pt x="94" y="50"/>
                  </a:lnTo>
                  <a:lnTo>
                    <a:pt x="91" y="50"/>
                  </a:lnTo>
                  <a:lnTo>
                    <a:pt x="88" y="33"/>
                  </a:lnTo>
                  <a:lnTo>
                    <a:pt x="57" y="39"/>
                  </a:lnTo>
                  <a:lnTo>
                    <a:pt x="51" y="0"/>
                  </a:lnTo>
                  <a:lnTo>
                    <a:pt x="48" y="0"/>
                  </a:lnTo>
                  <a:lnTo>
                    <a:pt x="47" y="3"/>
                  </a:lnTo>
                  <a:lnTo>
                    <a:pt x="48" y="6"/>
                  </a:lnTo>
                  <a:lnTo>
                    <a:pt x="48" y="7"/>
                  </a:lnTo>
                  <a:lnTo>
                    <a:pt x="48" y="15"/>
                  </a:lnTo>
                  <a:lnTo>
                    <a:pt x="48" y="19"/>
                  </a:lnTo>
                  <a:lnTo>
                    <a:pt x="47" y="22"/>
                  </a:lnTo>
                  <a:lnTo>
                    <a:pt x="47" y="28"/>
                  </a:lnTo>
                  <a:lnTo>
                    <a:pt x="46" y="36"/>
                  </a:lnTo>
                  <a:lnTo>
                    <a:pt x="46" y="39"/>
                  </a:lnTo>
                  <a:lnTo>
                    <a:pt x="44" y="44"/>
                  </a:lnTo>
                  <a:lnTo>
                    <a:pt x="36" y="51"/>
                  </a:lnTo>
                  <a:lnTo>
                    <a:pt x="33" y="55"/>
                  </a:lnTo>
                  <a:lnTo>
                    <a:pt x="28" y="55"/>
                  </a:lnTo>
                  <a:lnTo>
                    <a:pt x="24" y="61"/>
                  </a:lnTo>
                  <a:lnTo>
                    <a:pt x="21" y="65"/>
                  </a:lnTo>
                  <a:lnTo>
                    <a:pt x="20" y="75"/>
                  </a:lnTo>
                  <a:lnTo>
                    <a:pt x="19" y="76"/>
                  </a:lnTo>
                  <a:lnTo>
                    <a:pt x="15" y="73"/>
                  </a:lnTo>
                  <a:lnTo>
                    <a:pt x="12" y="76"/>
                  </a:lnTo>
                  <a:lnTo>
                    <a:pt x="9" y="87"/>
                  </a:lnTo>
                  <a:lnTo>
                    <a:pt x="9" y="91"/>
                  </a:lnTo>
                  <a:lnTo>
                    <a:pt x="7" y="94"/>
                  </a:lnTo>
                  <a:lnTo>
                    <a:pt x="3" y="98"/>
                  </a:lnTo>
                  <a:lnTo>
                    <a:pt x="0" y="101"/>
                  </a:lnTo>
                  <a:lnTo>
                    <a:pt x="3" y="114"/>
                  </a:lnTo>
                  <a:lnTo>
                    <a:pt x="5" y="120"/>
                  </a:lnTo>
                  <a:lnTo>
                    <a:pt x="10" y="127"/>
                  </a:lnTo>
                  <a:lnTo>
                    <a:pt x="15" y="132"/>
                  </a:lnTo>
                  <a:lnTo>
                    <a:pt x="19" y="138"/>
                  </a:lnTo>
                  <a:lnTo>
                    <a:pt x="20" y="138"/>
                  </a:lnTo>
                  <a:lnTo>
                    <a:pt x="21" y="136"/>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85" name="Freeform 45"/>
            <p:cNvSpPr>
              <a:spLocks/>
            </p:cNvSpPr>
            <p:nvPr/>
          </p:nvSpPr>
          <p:spPr bwMode="auto">
            <a:xfrm>
              <a:off x="7045393" y="2498731"/>
              <a:ext cx="398000" cy="205746"/>
            </a:xfrm>
            <a:custGeom>
              <a:avLst/>
              <a:gdLst>
                <a:gd name="T0" fmla="*/ 207 w 236"/>
                <a:gd name="T1" fmla="*/ 91 h 122"/>
                <a:gd name="T2" fmla="*/ 214 w 236"/>
                <a:gd name="T3" fmla="*/ 88 h 122"/>
                <a:gd name="T4" fmla="*/ 220 w 236"/>
                <a:gd name="T5" fmla="*/ 74 h 122"/>
                <a:gd name="T6" fmla="*/ 235 w 236"/>
                <a:gd name="T7" fmla="*/ 64 h 122"/>
                <a:gd name="T8" fmla="*/ 232 w 236"/>
                <a:gd name="T9" fmla="*/ 54 h 122"/>
                <a:gd name="T10" fmla="*/ 222 w 236"/>
                <a:gd name="T11" fmla="*/ 42 h 122"/>
                <a:gd name="T12" fmla="*/ 217 w 236"/>
                <a:gd name="T13" fmla="*/ 23 h 122"/>
                <a:gd name="T14" fmla="*/ 215 w 236"/>
                <a:gd name="T15" fmla="*/ 22 h 122"/>
                <a:gd name="T16" fmla="*/ 207 w 236"/>
                <a:gd name="T17" fmla="*/ 13 h 122"/>
                <a:gd name="T18" fmla="*/ 203 w 236"/>
                <a:gd name="T19" fmla="*/ 11 h 122"/>
                <a:gd name="T20" fmla="*/ 199 w 236"/>
                <a:gd name="T21" fmla="*/ 15 h 122"/>
                <a:gd name="T22" fmla="*/ 192 w 236"/>
                <a:gd name="T23" fmla="*/ 17 h 122"/>
                <a:gd name="T24" fmla="*/ 184 w 236"/>
                <a:gd name="T25" fmla="*/ 13 h 122"/>
                <a:gd name="T26" fmla="*/ 181 w 236"/>
                <a:gd name="T27" fmla="*/ 16 h 122"/>
                <a:gd name="T28" fmla="*/ 178 w 236"/>
                <a:gd name="T29" fmla="*/ 18 h 122"/>
                <a:gd name="T30" fmla="*/ 174 w 236"/>
                <a:gd name="T31" fmla="*/ 15 h 122"/>
                <a:gd name="T32" fmla="*/ 166 w 236"/>
                <a:gd name="T33" fmla="*/ 13 h 122"/>
                <a:gd name="T34" fmla="*/ 163 w 236"/>
                <a:gd name="T35" fmla="*/ 7 h 122"/>
                <a:gd name="T36" fmla="*/ 154 w 236"/>
                <a:gd name="T37" fmla="*/ 0 h 122"/>
                <a:gd name="T38" fmla="*/ 148 w 236"/>
                <a:gd name="T39" fmla="*/ 3 h 122"/>
                <a:gd name="T40" fmla="*/ 141 w 236"/>
                <a:gd name="T41" fmla="*/ 2 h 122"/>
                <a:gd name="T42" fmla="*/ 144 w 236"/>
                <a:gd name="T43" fmla="*/ 7 h 122"/>
                <a:gd name="T44" fmla="*/ 144 w 236"/>
                <a:gd name="T45" fmla="*/ 15 h 122"/>
                <a:gd name="T46" fmla="*/ 138 w 236"/>
                <a:gd name="T47" fmla="*/ 17 h 122"/>
                <a:gd name="T48" fmla="*/ 126 w 236"/>
                <a:gd name="T49" fmla="*/ 20 h 122"/>
                <a:gd name="T50" fmla="*/ 125 w 236"/>
                <a:gd name="T51" fmla="*/ 23 h 122"/>
                <a:gd name="T52" fmla="*/ 124 w 236"/>
                <a:gd name="T53" fmla="*/ 29 h 122"/>
                <a:gd name="T54" fmla="*/ 120 w 236"/>
                <a:gd name="T55" fmla="*/ 37 h 122"/>
                <a:gd name="T56" fmla="*/ 115 w 236"/>
                <a:gd name="T57" fmla="*/ 39 h 122"/>
                <a:gd name="T58" fmla="*/ 112 w 236"/>
                <a:gd name="T59" fmla="*/ 47 h 122"/>
                <a:gd name="T60" fmla="*/ 104 w 236"/>
                <a:gd name="T61" fmla="*/ 52 h 122"/>
                <a:gd name="T62" fmla="*/ 100 w 236"/>
                <a:gd name="T63" fmla="*/ 48 h 122"/>
                <a:gd name="T64" fmla="*/ 97 w 236"/>
                <a:gd name="T65" fmla="*/ 44 h 122"/>
                <a:gd name="T66" fmla="*/ 93 w 236"/>
                <a:gd name="T67" fmla="*/ 51 h 122"/>
                <a:gd name="T68" fmla="*/ 92 w 236"/>
                <a:gd name="T69" fmla="*/ 58 h 122"/>
                <a:gd name="T70" fmla="*/ 86 w 236"/>
                <a:gd name="T71" fmla="*/ 55 h 122"/>
                <a:gd name="T72" fmla="*/ 80 w 236"/>
                <a:gd name="T73" fmla="*/ 56 h 122"/>
                <a:gd name="T74" fmla="*/ 76 w 236"/>
                <a:gd name="T75" fmla="*/ 61 h 122"/>
                <a:gd name="T76" fmla="*/ 71 w 236"/>
                <a:gd name="T77" fmla="*/ 60 h 122"/>
                <a:gd name="T78" fmla="*/ 63 w 236"/>
                <a:gd name="T79" fmla="*/ 57 h 122"/>
                <a:gd name="T80" fmla="*/ 57 w 236"/>
                <a:gd name="T81" fmla="*/ 61 h 122"/>
                <a:gd name="T82" fmla="*/ 49 w 236"/>
                <a:gd name="T83" fmla="*/ 66 h 122"/>
                <a:gd name="T84" fmla="*/ 43 w 236"/>
                <a:gd name="T85" fmla="*/ 67 h 122"/>
                <a:gd name="T86" fmla="*/ 43 w 236"/>
                <a:gd name="T87" fmla="*/ 72 h 122"/>
                <a:gd name="T88" fmla="*/ 44 w 236"/>
                <a:gd name="T89" fmla="*/ 78 h 122"/>
                <a:gd name="T90" fmla="*/ 36 w 236"/>
                <a:gd name="T91" fmla="*/ 81 h 122"/>
                <a:gd name="T92" fmla="*/ 33 w 236"/>
                <a:gd name="T93" fmla="*/ 88 h 122"/>
                <a:gd name="T94" fmla="*/ 33 w 236"/>
                <a:gd name="T95" fmla="*/ 94 h 122"/>
                <a:gd name="T96" fmla="*/ 27 w 236"/>
                <a:gd name="T97" fmla="*/ 94 h 122"/>
                <a:gd name="T98" fmla="*/ 19 w 236"/>
                <a:gd name="T99" fmla="*/ 89 h 122"/>
                <a:gd name="T100" fmla="*/ 14 w 236"/>
                <a:gd name="T101" fmla="*/ 93 h 122"/>
                <a:gd name="T102" fmla="*/ 10 w 236"/>
                <a:gd name="T103" fmla="*/ 97 h 122"/>
                <a:gd name="T104" fmla="*/ 14 w 236"/>
                <a:gd name="T105" fmla="*/ 102 h 122"/>
                <a:gd name="T106" fmla="*/ 14 w 236"/>
                <a:gd name="T107" fmla="*/ 107 h 122"/>
                <a:gd name="T108" fmla="*/ 12 w 236"/>
                <a:gd name="T109" fmla="*/ 115 h 122"/>
                <a:gd name="T110" fmla="*/ 7 w 236"/>
                <a:gd name="T111" fmla="*/ 116 h 122"/>
                <a:gd name="T112" fmla="*/ 5 w 236"/>
                <a:gd name="T113" fmla="*/ 117 h 122"/>
                <a:gd name="T114" fmla="*/ 0 w 236"/>
                <a:gd name="T115" fmla="*/ 117 h 122"/>
                <a:gd name="T116" fmla="*/ 0 w 236"/>
                <a:gd name="T117" fmla="*/ 121 h 122"/>
                <a:gd name="T118" fmla="*/ 2 w 236"/>
                <a:gd name="T119" fmla="*/ 121 h 122"/>
                <a:gd name="T120" fmla="*/ 50 w 236"/>
                <a:gd name="T121" fmla="*/ 111 h 122"/>
                <a:gd name="T122" fmla="*/ 192 w 236"/>
                <a:gd name="T123" fmla="*/ 100 h 122"/>
                <a:gd name="T124" fmla="*/ 202 w 236"/>
                <a:gd name="T12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 h="122">
                  <a:moveTo>
                    <a:pt x="202" y="94"/>
                  </a:moveTo>
                  <a:lnTo>
                    <a:pt x="207" y="91"/>
                  </a:lnTo>
                  <a:lnTo>
                    <a:pt x="210" y="89"/>
                  </a:lnTo>
                  <a:lnTo>
                    <a:pt x="214" y="88"/>
                  </a:lnTo>
                  <a:lnTo>
                    <a:pt x="217" y="79"/>
                  </a:lnTo>
                  <a:lnTo>
                    <a:pt x="220" y="74"/>
                  </a:lnTo>
                  <a:lnTo>
                    <a:pt x="231" y="70"/>
                  </a:lnTo>
                  <a:lnTo>
                    <a:pt x="235" y="64"/>
                  </a:lnTo>
                  <a:lnTo>
                    <a:pt x="236" y="60"/>
                  </a:lnTo>
                  <a:lnTo>
                    <a:pt x="232" y="54"/>
                  </a:lnTo>
                  <a:lnTo>
                    <a:pt x="227" y="49"/>
                  </a:lnTo>
                  <a:lnTo>
                    <a:pt x="222" y="42"/>
                  </a:lnTo>
                  <a:lnTo>
                    <a:pt x="220" y="36"/>
                  </a:lnTo>
                  <a:lnTo>
                    <a:pt x="217" y="23"/>
                  </a:lnTo>
                  <a:lnTo>
                    <a:pt x="218" y="22"/>
                  </a:lnTo>
                  <a:lnTo>
                    <a:pt x="215" y="22"/>
                  </a:lnTo>
                  <a:lnTo>
                    <a:pt x="211" y="18"/>
                  </a:lnTo>
                  <a:lnTo>
                    <a:pt x="207" y="13"/>
                  </a:lnTo>
                  <a:lnTo>
                    <a:pt x="204" y="10"/>
                  </a:lnTo>
                  <a:lnTo>
                    <a:pt x="203" y="11"/>
                  </a:lnTo>
                  <a:lnTo>
                    <a:pt x="201" y="12"/>
                  </a:lnTo>
                  <a:lnTo>
                    <a:pt x="199" y="15"/>
                  </a:lnTo>
                  <a:lnTo>
                    <a:pt x="198" y="16"/>
                  </a:lnTo>
                  <a:lnTo>
                    <a:pt x="192" y="17"/>
                  </a:lnTo>
                  <a:lnTo>
                    <a:pt x="187" y="15"/>
                  </a:lnTo>
                  <a:lnTo>
                    <a:pt x="184" y="13"/>
                  </a:lnTo>
                  <a:lnTo>
                    <a:pt x="183" y="14"/>
                  </a:lnTo>
                  <a:lnTo>
                    <a:pt x="181" y="16"/>
                  </a:lnTo>
                  <a:lnTo>
                    <a:pt x="181" y="17"/>
                  </a:lnTo>
                  <a:lnTo>
                    <a:pt x="178" y="18"/>
                  </a:lnTo>
                  <a:lnTo>
                    <a:pt x="176" y="16"/>
                  </a:lnTo>
                  <a:lnTo>
                    <a:pt x="174" y="15"/>
                  </a:lnTo>
                  <a:lnTo>
                    <a:pt x="171" y="14"/>
                  </a:lnTo>
                  <a:lnTo>
                    <a:pt x="166" y="13"/>
                  </a:lnTo>
                  <a:lnTo>
                    <a:pt x="165" y="11"/>
                  </a:lnTo>
                  <a:lnTo>
                    <a:pt x="163" y="7"/>
                  </a:lnTo>
                  <a:lnTo>
                    <a:pt x="159" y="4"/>
                  </a:lnTo>
                  <a:lnTo>
                    <a:pt x="154" y="0"/>
                  </a:lnTo>
                  <a:lnTo>
                    <a:pt x="153" y="1"/>
                  </a:lnTo>
                  <a:lnTo>
                    <a:pt x="148" y="3"/>
                  </a:lnTo>
                  <a:lnTo>
                    <a:pt x="143" y="1"/>
                  </a:lnTo>
                  <a:lnTo>
                    <a:pt x="141" y="2"/>
                  </a:lnTo>
                  <a:lnTo>
                    <a:pt x="142" y="6"/>
                  </a:lnTo>
                  <a:lnTo>
                    <a:pt x="144" y="7"/>
                  </a:lnTo>
                  <a:lnTo>
                    <a:pt x="143" y="9"/>
                  </a:lnTo>
                  <a:lnTo>
                    <a:pt x="144" y="15"/>
                  </a:lnTo>
                  <a:lnTo>
                    <a:pt x="142" y="17"/>
                  </a:lnTo>
                  <a:lnTo>
                    <a:pt x="138" y="17"/>
                  </a:lnTo>
                  <a:lnTo>
                    <a:pt x="134" y="19"/>
                  </a:lnTo>
                  <a:lnTo>
                    <a:pt x="126" y="20"/>
                  </a:lnTo>
                  <a:lnTo>
                    <a:pt x="125" y="21"/>
                  </a:lnTo>
                  <a:lnTo>
                    <a:pt x="125" y="23"/>
                  </a:lnTo>
                  <a:lnTo>
                    <a:pt x="124" y="25"/>
                  </a:lnTo>
                  <a:lnTo>
                    <a:pt x="124" y="29"/>
                  </a:lnTo>
                  <a:lnTo>
                    <a:pt x="122" y="33"/>
                  </a:lnTo>
                  <a:lnTo>
                    <a:pt x="120" y="37"/>
                  </a:lnTo>
                  <a:lnTo>
                    <a:pt x="118" y="39"/>
                  </a:lnTo>
                  <a:lnTo>
                    <a:pt x="115" y="39"/>
                  </a:lnTo>
                  <a:lnTo>
                    <a:pt x="112" y="44"/>
                  </a:lnTo>
                  <a:lnTo>
                    <a:pt x="112" y="47"/>
                  </a:lnTo>
                  <a:lnTo>
                    <a:pt x="110" y="51"/>
                  </a:lnTo>
                  <a:lnTo>
                    <a:pt x="104" y="52"/>
                  </a:lnTo>
                  <a:lnTo>
                    <a:pt x="103" y="51"/>
                  </a:lnTo>
                  <a:lnTo>
                    <a:pt x="100" y="48"/>
                  </a:lnTo>
                  <a:lnTo>
                    <a:pt x="99" y="44"/>
                  </a:lnTo>
                  <a:lnTo>
                    <a:pt x="97" y="44"/>
                  </a:lnTo>
                  <a:lnTo>
                    <a:pt x="96" y="48"/>
                  </a:lnTo>
                  <a:lnTo>
                    <a:pt x="93" y="51"/>
                  </a:lnTo>
                  <a:lnTo>
                    <a:pt x="93" y="55"/>
                  </a:lnTo>
                  <a:lnTo>
                    <a:pt x="92" y="58"/>
                  </a:lnTo>
                  <a:lnTo>
                    <a:pt x="88" y="57"/>
                  </a:lnTo>
                  <a:lnTo>
                    <a:pt x="86" y="55"/>
                  </a:lnTo>
                  <a:lnTo>
                    <a:pt x="82" y="55"/>
                  </a:lnTo>
                  <a:lnTo>
                    <a:pt x="80" y="56"/>
                  </a:lnTo>
                  <a:lnTo>
                    <a:pt x="76" y="57"/>
                  </a:lnTo>
                  <a:lnTo>
                    <a:pt x="76" y="61"/>
                  </a:lnTo>
                  <a:lnTo>
                    <a:pt x="75" y="62"/>
                  </a:lnTo>
                  <a:lnTo>
                    <a:pt x="71" y="60"/>
                  </a:lnTo>
                  <a:lnTo>
                    <a:pt x="68" y="57"/>
                  </a:lnTo>
                  <a:lnTo>
                    <a:pt x="63" y="57"/>
                  </a:lnTo>
                  <a:lnTo>
                    <a:pt x="60" y="57"/>
                  </a:lnTo>
                  <a:lnTo>
                    <a:pt x="57" y="61"/>
                  </a:lnTo>
                  <a:lnTo>
                    <a:pt x="49" y="61"/>
                  </a:lnTo>
                  <a:lnTo>
                    <a:pt x="49" y="66"/>
                  </a:lnTo>
                  <a:lnTo>
                    <a:pt x="46" y="66"/>
                  </a:lnTo>
                  <a:lnTo>
                    <a:pt x="43" y="67"/>
                  </a:lnTo>
                  <a:lnTo>
                    <a:pt x="43" y="71"/>
                  </a:lnTo>
                  <a:lnTo>
                    <a:pt x="43" y="72"/>
                  </a:lnTo>
                  <a:lnTo>
                    <a:pt x="43" y="75"/>
                  </a:lnTo>
                  <a:lnTo>
                    <a:pt x="44" y="78"/>
                  </a:lnTo>
                  <a:lnTo>
                    <a:pt x="42" y="79"/>
                  </a:lnTo>
                  <a:lnTo>
                    <a:pt x="36" y="81"/>
                  </a:lnTo>
                  <a:lnTo>
                    <a:pt x="33" y="83"/>
                  </a:lnTo>
                  <a:lnTo>
                    <a:pt x="33" y="88"/>
                  </a:lnTo>
                  <a:lnTo>
                    <a:pt x="35" y="93"/>
                  </a:lnTo>
                  <a:lnTo>
                    <a:pt x="33" y="94"/>
                  </a:lnTo>
                  <a:lnTo>
                    <a:pt x="30" y="94"/>
                  </a:lnTo>
                  <a:lnTo>
                    <a:pt x="27" y="94"/>
                  </a:lnTo>
                  <a:lnTo>
                    <a:pt x="23" y="91"/>
                  </a:lnTo>
                  <a:lnTo>
                    <a:pt x="19" y="89"/>
                  </a:lnTo>
                  <a:lnTo>
                    <a:pt x="17" y="90"/>
                  </a:lnTo>
                  <a:lnTo>
                    <a:pt x="14" y="93"/>
                  </a:lnTo>
                  <a:lnTo>
                    <a:pt x="11" y="94"/>
                  </a:lnTo>
                  <a:lnTo>
                    <a:pt x="10" y="97"/>
                  </a:lnTo>
                  <a:lnTo>
                    <a:pt x="10" y="100"/>
                  </a:lnTo>
                  <a:lnTo>
                    <a:pt x="14" y="102"/>
                  </a:lnTo>
                  <a:lnTo>
                    <a:pt x="14" y="104"/>
                  </a:lnTo>
                  <a:lnTo>
                    <a:pt x="14" y="107"/>
                  </a:lnTo>
                  <a:lnTo>
                    <a:pt x="14" y="112"/>
                  </a:lnTo>
                  <a:lnTo>
                    <a:pt x="12" y="115"/>
                  </a:lnTo>
                  <a:lnTo>
                    <a:pt x="10" y="116"/>
                  </a:lnTo>
                  <a:lnTo>
                    <a:pt x="7" y="116"/>
                  </a:lnTo>
                  <a:lnTo>
                    <a:pt x="5" y="117"/>
                  </a:lnTo>
                  <a:lnTo>
                    <a:pt x="5" y="117"/>
                  </a:lnTo>
                  <a:lnTo>
                    <a:pt x="4" y="117"/>
                  </a:lnTo>
                  <a:lnTo>
                    <a:pt x="0" y="117"/>
                  </a:lnTo>
                  <a:lnTo>
                    <a:pt x="0" y="118"/>
                  </a:lnTo>
                  <a:lnTo>
                    <a:pt x="0" y="121"/>
                  </a:lnTo>
                  <a:lnTo>
                    <a:pt x="0" y="122"/>
                  </a:lnTo>
                  <a:lnTo>
                    <a:pt x="2" y="121"/>
                  </a:lnTo>
                  <a:lnTo>
                    <a:pt x="52" y="120"/>
                  </a:lnTo>
                  <a:lnTo>
                    <a:pt x="50" y="111"/>
                  </a:lnTo>
                  <a:lnTo>
                    <a:pt x="143" y="105"/>
                  </a:lnTo>
                  <a:lnTo>
                    <a:pt x="192" y="100"/>
                  </a:lnTo>
                  <a:lnTo>
                    <a:pt x="198" y="97"/>
                  </a:lnTo>
                  <a:lnTo>
                    <a:pt x="202" y="94"/>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86" name="Freeform 46"/>
            <p:cNvSpPr>
              <a:spLocks/>
            </p:cNvSpPr>
            <p:nvPr/>
          </p:nvSpPr>
          <p:spPr bwMode="auto">
            <a:xfrm>
              <a:off x="6706417" y="2426214"/>
              <a:ext cx="362585" cy="315365"/>
            </a:xfrm>
            <a:custGeom>
              <a:avLst/>
              <a:gdLst>
                <a:gd name="T0" fmla="*/ 238 w 254"/>
                <a:gd name="T1" fmla="*/ 190 h 221"/>
                <a:gd name="T2" fmla="*/ 242 w 254"/>
                <a:gd name="T3" fmla="*/ 189 h 221"/>
                <a:gd name="T4" fmla="*/ 244 w 254"/>
                <a:gd name="T5" fmla="*/ 188 h 221"/>
                <a:gd name="T6" fmla="*/ 249 w 254"/>
                <a:gd name="T7" fmla="*/ 187 h 221"/>
                <a:gd name="T8" fmla="*/ 254 w 254"/>
                <a:gd name="T9" fmla="*/ 183 h 221"/>
                <a:gd name="T10" fmla="*/ 254 w 254"/>
                <a:gd name="T11" fmla="*/ 173 h 221"/>
                <a:gd name="T12" fmla="*/ 250 w 254"/>
                <a:gd name="T13" fmla="*/ 168 h 221"/>
                <a:gd name="T14" fmla="*/ 251 w 254"/>
                <a:gd name="T15" fmla="*/ 161 h 221"/>
                <a:gd name="T16" fmla="*/ 243 w 254"/>
                <a:gd name="T17" fmla="*/ 166 h 221"/>
                <a:gd name="T18" fmla="*/ 238 w 254"/>
                <a:gd name="T19" fmla="*/ 156 h 221"/>
                <a:gd name="T20" fmla="*/ 240 w 254"/>
                <a:gd name="T21" fmla="*/ 146 h 221"/>
                <a:gd name="T22" fmla="*/ 232 w 254"/>
                <a:gd name="T23" fmla="*/ 131 h 221"/>
                <a:gd name="T24" fmla="*/ 216 w 254"/>
                <a:gd name="T25" fmla="*/ 124 h 221"/>
                <a:gd name="T26" fmla="*/ 202 w 254"/>
                <a:gd name="T27" fmla="*/ 112 h 221"/>
                <a:gd name="T28" fmla="*/ 204 w 254"/>
                <a:gd name="T29" fmla="*/ 100 h 221"/>
                <a:gd name="T30" fmla="*/ 206 w 254"/>
                <a:gd name="T31" fmla="*/ 91 h 221"/>
                <a:gd name="T32" fmla="*/ 206 w 254"/>
                <a:gd name="T33" fmla="*/ 80 h 221"/>
                <a:gd name="T34" fmla="*/ 196 w 254"/>
                <a:gd name="T35" fmla="*/ 76 h 221"/>
                <a:gd name="T36" fmla="*/ 191 w 254"/>
                <a:gd name="T37" fmla="*/ 81 h 221"/>
                <a:gd name="T38" fmla="*/ 186 w 254"/>
                <a:gd name="T39" fmla="*/ 67 h 221"/>
                <a:gd name="T40" fmla="*/ 163 w 254"/>
                <a:gd name="T41" fmla="*/ 45 h 221"/>
                <a:gd name="T42" fmla="*/ 156 w 254"/>
                <a:gd name="T43" fmla="*/ 22 h 221"/>
                <a:gd name="T44" fmla="*/ 158 w 254"/>
                <a:gd name="T45" fmla="*/ 10 h 221"/>
                <a:gd name="T46" fmla="*/ 0 w 254"/>
                <a:gd name="T47" fmla="*/ 2 h 221"/>
                <a:gd name="T48" fmla="*/ 4 w 254"/>
                <a:gd name="T49" fmla="*/ 6 h 221"/>
                <a:gd name="T50" fmla="*/ 3 w 254"/>
                <a:gd name="T51" fmla="*/ 13 h 221"/>
                <a:gd name="T52" fmla="*/ 5 w 254"/>
                <a:gd name="T53" fmla="*/ 17 h 221"/>
                <a:gd name="T54" fmla="*/ 12 w 254"/>
                <a:gd name="T55" fmla="*/ 25 h 221"/>
                <a:gd name="T56" fmla="*/ 14 w 254"/>
                <a:gd name="T57" fmla="*/ 29 h 221"/>
                <a:gd name="T58" fmla="*/ 20 w 254"/>
                <a:gd name="T59" fmla="*/ 39 h 221"/>
                <a:gd name="T60" fmla="*/ 31 w 254"/>
                <a:gd name="T61" fmla="*/ 39 h 221"/>
                <a:gd name="T62" fmla="*/ 28 w 254"/>
                <a:gd name="T63" fmla="*/ 50 h 221"/>
                <a:gd name="T64" fmla="*/ 31 w 254"/>
                <a:gd name="T65" fmla="*/ 61 h 221"/>
                <a:gd name="T66" fmla="*/ 36 w 254"/>
                <a:gd name="T67" fmla="*/ 69 h 221"/>
                <a:gd name="T68" fmla="*/ 42 w 254"/>
                <a:gd name="T69" fmla="*/ 176 h 221"/>
                <a:gd name="T70" fmla="*/ 215 w 254"/>
                <a:gd name="T71" fmla="*/ 197 h 221"/>
                <a:gd name="T72" fmla="*/ 205 w 254"/>
                <a:gd name="T73" fmla="*/ 221 h 221"/>
                <a:gd name="T74" fmla="*/ 234 w 254"/>
                <a:gd name="T75" fmla="*/ 216 h 221"/>
                <a:gd name="T76" fmla="*/ 237 w 254"/>
                <a:gd name="T77" fmla="*/ 211 h 221"/>
                <a:gd name="T78" fmla="*/ 234 w 254"/>
                <a:gd name="T79" fmla="*/ 206 h 221"/>
                <a:gd name="T80" fmla="*/ 237 w 254"/>
                <a:gd name="T81" fmla="*/ 203 h 221"/>
                <a:gd name="T82" fmla="*/ 238 w 254"/>
                <a:gd name="T83" fmla="*/ 197 h 221"/>
                <a:gd name="T84" fmla="*/ 238 w 254"/>
                <a:gd name="T85" fmla="*/ 19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 h="221">
                  <a:moveTo>
                    <a:pt x="238" y="193"/>
                  </a:moveTo>
                  <a:cubicBezTo>
                    <a:pt x="238" y="190"/>
                    <a:pt x="238" y="190"/>
                    <a:pt x="238" y="190"/>
                  </a:cubicBezTo>
                  <a:cubicBezTo>
                    <a:pt x="238" y="189"/>
                    <a:pt x="238" y="189"/>
                    <a:pt x="238" y="189"/>
                  </a:cubicBezTo>
                  <a:cubicBezTo>
                    <a:pt x="242" y="189"/>
                    <a:pt x="242" y="189"/>
                    <a:pt x="242" y="189"/>
                  </a:cubicBezTo>
                  <a:cubicBezTo>
                    <a:pt x="243" y="189"/>
                    <a:pt x="243" y="189"/>
                    <a:pt x="243" y="189"/>
                  </a:cubicBezTo>
                  <a:cubicBezTo>
                    <a:pt x="244" y="188"/>
                    <a:pt x="244" y="188"/>
                    <a:pt x="244" y="188"/>
                  </a:cubicBezTo>
                  <a:cubicBezTo>
                    <a:pt x="246" y="187"/>
                    <a:pt x="246" y="187"/>
                    <a:pt x="246" y="187"/>
                  </a:cubicBezTo>
                  <a:cubicBezTo>
                    <a:pt x="249" y="187"/>
                    <a:pt x="249" y="187"/>
                    <a:pt x="249" y="187"/>
                  </a:cubicBezTo>
                  <a:cubicBezTo>
                    <a:pt x="252" y="186"/>
                    <a:pt x="252" y="186"/>
                    <a:pt x="252" y="186"/>
                  </a:cubicBezTo>
                  <a:cubicBezTo>
                    <a:pt x="254" y="183"/>
                    <a:pt x="254" y="183"/>
                    <a:pt x="254" y="183"/>
                  </a:cubicBezTo>
                  <a:cubicBezTo>
                    <a:pt x="254" y="177"/>
                    <a:pt x="254" y="177"/>
                    <a:pt x="254" y="177"/>
                  </a:cubicBezTo>
                  <a:cubicBezTo>
                    <a:pt x="254" y="173"/>
                    <a:pt x="254" y="173"/>
                    <a:pt x="254" y="173"/>
                  </a:cubicBezTo>
                  <a:cubicBezTo>
                    <a:pt x="254" y="171"/>
                    <a:pt x="254" y="171"/>
                    <a:pt x="254" y="171"/>
                  </a:cubicBezTo>
                  <a:cubicBezTo>
                    <a:pt x="250" y="168"/>
                    <a:pt x="250" y="168"/>
                    <a:pt x="250" y="168"/>
                  </a:cubicBezTo>
                  <a:cubicBezTo>
                    <a:pt x="250" y="165"/>
                    <a:pt x="250" y="165"/>
                    <a:pt x="250" y="165"/>
                  </a:cubicBezTo>
                  <a:cubicBezTo>
                    <a:pt x="251" y="161"/>
                    <a:pt x="251" y="161"/>
                    <a:pt x="251" y="161"/>
                  </a:cubicBezTo>
                  <a:cubicBezTo>
                    <a:pt x="246" y="161"/>
                    <a:pt x="246" y="161"/>
                    <a:pt x="246" y="161"/>
                  </a:cubicBezTo>
                  <a:cubicBezTo>
                    <a:pt x="243" y="166"/>
                    <a:pt x="243" y="166"/>
                    <a:pt x="243" y="166"/>
                  </a:cubicBezTo>
                  <a:cubicBezTo>
                    <a:pt x="243" y="161"/>
                    <a:pt x="243" y="161"/>
                    <a:pt x="243" y="161"/>
                  </a:cubicBezTo>
                  <a:cubicBezTo>
                    <a:pt x="238" y="156"/>
                    <a:pt x="238" y="156"/>
                    <a:pt x="238" y="156"/>
                  </a:cubicBezTo>
                  <a:cubicBezTo>
                    <a:pt x="239" y="152"/>
                    <a:pt x="239" y="152"/>
                    <a:pt x="239" y="152"/>
                  </a:cubicBezTo>
                  <a:cubicBezTo>
                    <a:pt x="240" y="146"/>
                    <a:pt x="240" y="146"/>
                    <a:pt x="240" y="146"/>
                  </a:cubicBezTo>
                  <a:cubicBezTo>
                    <a:pt x="236" y="135"/>
                    <a:pt x="236" y="135"/>
                    <a:pt x="236" y="135"/>
                  </a:cubicBezTo>
                  <a:cubicBezTo>
                    <a:pt x="232" y="131"/>
                    <a:pt x="232" y="131"/>
                    <a:pt x="232" y="131"/>
                  </a:cubicBezTo>
                  <a:cubicBezTo>
                    <a:pt x="219" y="122"/>
                    <a:pt x="219" y="122"/>
                    <a:pt x="219" y="122"/>
                  </a:cubicBezTo>
                  <a:cubicBezTo>
                    <a:pt x="216" y="124"/>
                    <a:pt x="216" y="124"/>
                    <a:pt x="216" y="124"/>
                  </a:cubicBezTo>
                  <a:cubicBezTo>
                    <a:pt x="208" y="118"/>
                    <a:pt x="208" y="118"/>
                    <a:pt x="208" y="118"/>
                  </a:cubicBezTo>
                  <a:cubicBezTo>
                    <a:pt x="202" y="112"/>
                    <a:pt x="202" y="112"/>
                    <a:pt x="202" y="112"/>
                  </a:cubicBezTo>
                  <a:cubicBezTo>
                    <a:pt x="202" y="106"/>
                    <a:pt x="202" y="106"/>
                    <a:pt x="202" y="106"/>
                  </a:cubicBezTo>
                  <a:cubicBezTo>
                    <a:pt x="204" y="100"/>
                    <a:pt x="204" y="100"/>
                    <a:pt x="204" y="100"/>
                  </a:cubicBezTo>
                  <a:cubicBezTo>
                    <a:pt x="205" y="96"/>
                    <a:pt x="205" y="96"/>
                    <a:pt x="205" y="96"/>
                  </a:cubicBezTo>
                  <a:cubicBezTo>
                    <a:pt x="206" y="91"/>
                    <a:pt x="206" y="91"/>
                    <a:pt x="206" y="91"/>
                  </a:cubicBezTo>
                  <a:cubicBezTo>
                    <a:pt x="209" y="84"/>
                    <a:pt x="209" y="84"/>
                    <a:pt x="209" y="84"/>
                  </a:cubicBezTo>
                  <a:cubicBezTo>
                    <a:pt x="206" y="80"/>
                    <a:pt x="206" y="80"/>
                    <a:pt x="206" y="80"/>
                  </a:cubicBezTo>
                  <a:cubicBezTo>
                    <a:pt x="202" y="76"/>
                    <a:pt x="202" y="76"/>
                    <a:pt x="202" y="76"/>
                  </a:cubicBezTo>
                  <a:cubicBezTo>
                    <a:pt x="196" y="76"/>
                    <a:pt x="196" y="76"/>
                    <a:pt x="196" y="76"/>
                  </a:cubicBezTo>
                  <a:cubicBezTo>
                    <a:pt x="193" y="78"/>
                    <a:pt x="193" y="78"/>
                    <a:pt x="193" y="78"/>
                  </a:cubicBezTo>
                  <a:cubicBezTo>
                    <a:pt x="191" y="81"/>
                    <a:pt x="191" y="81"/>
                    <a:pt x="191" y="81"/>
                  </a:cubicBezTo>
                  <a:cubicBezTo>
                    <a:pt x="186" y="76"/>
                    <a:pt x="186" y="76"/>
                    <a:pt x="186" y="76"/>
                  </a:cubicBezTo>
                  <a:cubicBezTo>
                    <a:pt x="186" y="67"/>
                    <a:pt x="186" y="67"/>
                    <a:pt x="186" y="67"/>
                  </a:cubicBezTo>
                  <a:cubicBezTo>
                    <a:pt x="181" y="60"/>
                    <a:pt x="181" y="60"/>
                    <a:pt x="181" y="60"/>
                  </a:cubicBezTo>
                  <a:cubicBezTo>
                    <a:pt x="163" y="45"/>
                    <a:pt x="163" y="45"/>
                    <a:pt x="163" y="45"/>
                  </a:cubicBezTo>
                  <a:cubicBezTo>
                    <a:pt x="156" y="33"/>
                    <a:pt x="156" y="33"/>
                    <a:pt x="156" y="33"/>
                  </a:cubicBezTo>
                  <a:cubicBezTo>
                    <a:pt x="156" y="22"/>
                    <a:pt x="156" y="22"/>
                    <a:pt x="156" y="22"/>
                  </a:cubicBezTo>
                  <a:cubicBezTo>
                    <a:pt x="156" y="11"/>
                    <a:pt x="156" y="11"/>
                    <a:pt x="156" y="11"/>
                  </a:cubicBezTo>
                  <a:cubicBezTo>
                    <a:pt x="158" y="10"/>
                    <a:pt x="158" y="10"/>
                    <a:pt x="158" y="10"/>
                  </a:cubicBezTo>
                  <a:cubicBezTo>
                    <a:pt x="146" y="0"/>
                    <a:pt x="146" y="0"/>
                    <a:pt x="146" y="0"/>
                  </a:cubicBezTo>
                  <a:cubicBezTo>
                    <a:pt x="0" y="2"/>
                    <a:pt x="0" y="2"/>
                    <a:pt x="0" y="2"/>
                  </a:cubicBezTo>
                  <a:cubicBezTo>
                    <a:pt x="1" y="4"/>
                    <a:pt x="1" y="4"/>
                    <a:pt x="1" y="4"/>
                  </a:cubicBezTo>
                  <a:cubicBezTo>
                    <a:pt x="4" y="6"/>
                    <a:pt x="4" y="6"/>
                    <a:pt x="4" y="6"/>
                  </a:cubicBezTo>
                  <a:cubicBezTo>
                    <a:pt x="5" y="11"/>
                    <a:pt x="5" y="11"/>
                    <a:pt x="5" y="11"/>
                  </a:cubicBezTo>
                  <a:cubicBezTo>
                    <a:pt x="3" y="13"/>
                    <a:pt x="3" y="13"/>
                    <a:pt x="3" y="13"/>
                  </a:cubicBezTo>
                  <a:cubicBezTo>
                    <a:pt x="5" y="16"/>
                    <a:pt x="5" y="16"/>
                    <a:pt x="5" y="16"/>
                  </a:cubicBezTo>
                  <a:cubicBezTo>
                    <a:pt x="5" y="16"/>
                    <a:pt x="4" y="16"/>
                    <a:pt x="5" y="17"/>
                  </a:cubicBezTo>
                  <a:cubicBezTo>
                    <a:pt x="6" y="18"/>
                    <a:pt x="11" y="19"/>
                    <a:pt x="11" y="19"/>
                  </a:cubicBezTo>
                  <a:cubicBezTo>
                    <a:pt x="12" y="25"/>
                    <a:pt x="12" y="25"/>
                    <a:pt x="12" y="25"/>
                  </a:cubicBezTo>
                  <a:cubicBezTo>
                    <a:pt x="14" y="29"/>
                    <a:pt x="14" y="29"/>
                    <a:pt x="14" y="29"/>
                  </a:cubicBezTo>
                  <a:cubicBezTo>
                    <a:pt x="14" y="29"/>
                    <a:pt x="14" y="29"/>
                    <a:pt x="14" y="29"/>
                  </a:cubicBezTo>
                  <a:cubicBezTo>
                    <a:pt x="18" y="35"/>
                    <a:pt x="18" y="35"/>
                    <a:pt x="18" y="35"/>
                  </a:cubicBezTo>
                  <a:cubicBezTo>
                    <a:pt x="20" y="39"/>
                    <a:pt x="20" y="39"/>
                    <a:pt x="20" y="39"/>
                  </a:cubicBezTo>
                  <a:cubicBezTo>
                    <a:pt x="29" y="39"/>
                    <a:pt x="29" y="39"/>
                    <a:pt x="29" y="39"/>
                  </a:cubicBezTo>
                  <a:cubicBezTo>
                    <a:pt x="31" y="39"/>
                    <a:pt x="31" y="39"/>
                    <a:pt x="31" y="39"/>
                  </a:cubicBezTo>
                  <a:cubicBezTo>
                    <a:pt x="31" y="44"/>
                    <a:pt x="31" y="44"/>
                    <a:pt x="31" y="44"/>
                  </a:cubicBezTo>
                  <a:cubicBezTo>
                    <a:pt x="28" y="50"/>
                    <a:pt x="28" y="50"/>
                    <a:pt x="28" y="50"/>
                  </a:cubicBezTo>
                  <a:cubicBezTo>
                    <a:pt x="25" y="55"/>
                    <a:pt x="25" y="55"/>
                    <a:pt x="25" y="55"/>
                  </a:cubicBezTo>
                  <a:cubicBezTo>
                    <a:pt x="31" y="61"/>
                    <a:pt x="31" y="61"/>
                    <a:pt x="31" y="61"/>
                  </a:cubicBezTo>
                  <a:cubicBezTo>
                    <a:pt x="33" y="67"/>
                    <a:pt x="33" y="67"/>
                    <a:pt x="33" y="67"/>
                  </a:cubicBezTo>
                  <a:cubicBezTo>
                    <a:pt x="36" y="69"/>
                    <a:pt x="36" y="69"/>
                    <a:pt x="36" y="69"/>
                  </a:cubicBezTo>
                  <a:cubicBezTo>
                    <a:pt x="42" y="72"/>
                    <a:pt x="42" y="72"/>
                    <a:pt x="42" y="72"/>
                  </a:cubicBezTo>
                  <a:cubicBezTo>
                    <a:pt x="42" y="176"/>
                    <a:pt x="42" y="176"/>
                    <a:pt x="42" y="176"/>
                  </a:cubicBezTo>
                  <a:cubicBezTo>
                    <a:pt x="42" y="201"/>
                    <a:pt x="42" y="201"/>
                    <a:pt x="42" y="201"/>
                  </a:cubicBezTo>
                  <a:cubicBezTo>
                    <a:pt x="215" y="197"/>
                    <a:pt x="215" y="197"/>
                    <a:pt x="215" y="197"/>
                  </a:cubicBezTo>
                  <a:cubicBezTo>
                    <a:pt x="216" y="203"/>
                    <a:pt x="216" y="203"/>
                    <a:pt x="216" y="203"/>
                  </a:cubicBezTo>
                  <a:cubicBezTo>
                    <a:pt x="205" y="221"/>
                    <a:pt x="205" y="221"/>
                    <a:pt x="205" y="221"/>
                  </a:cubicBezTo>
                  <a:cubicBezTo>
                    <a:pt x="233" y="219"/>
                    <a:pt x="233" y="219"/>
                    <a:pt x="233" y="219"/>
                  </a:cubicBezTo>
                  <a:cubicBezTo>
                    <a:pt x="234" y="216"/>
                    <a:pt x="234" y="216"/>
                    <a:pt x="234" y="216"/>
                  </a:cubicBezTo>
                  <a:cubicBezTo>
                    <a:pt x="236" y="213"/>
                    <a:pt x="236" y="213"/>
                    <a:pt x="236" y="213"/>
                  </a:cubicBezTo>
                  <a:cubicBezTo>
                    <a:pt x="236" y="213"/>
                    <a:pt x="238" y="212"/>
                    <a:pt x="237" y="211"/>
                  </a:cubicBezTo>
                  <a:cubicBezTo>
                    <a:pt x="237" y="210"/>
                    <a:pt x="235" y="207"/>
                    <a:pt x="235" y="207"/>
                  </a:cubicBezTo>
                  <a:cubicBezTo>
                    <a:pt x="234" y="206"/>
                    <a:pt x="234" y="206"/>
                    <a:pt x="234" y="206"/>
                  </a:cubicBezTo>
                  <a:cubicBezTo>
                    <a:pt x="235" y="204"/>
                    <a:pt x="235" y="204"/>
                    <a:pt x="235" y="204"/>
                  </a:cubicBezTo>
                  <a:cubicBezTo>
                    <a:pt x="237" y="203"/>
                    <a:pt x="237" y="203"/>
                    <a:pt x="237" y="203"/>
                  </a:cubicBezTo>
                  <a:cubicBezTo>
                    <a:pt x="238" y="200"/>
                    <a:pt x="238" y="200"/>
                    <a:pt x="238" y="200"/>
                  </a:cubicBezTo>
                  <a:cubicBezTo>
                    <a:pt x="238" y="197"/>
                    <a:pt x="238" y="197"/>
                    <a:pt x="238" y="197"/>
                  </a:cubicBezTo>
                  <a:cubicBezTo>
                    <a:pt x="238" y="194"/>
                    <a:pt x="238" y="194"/>
                    <a:pt x="238" y="194"/>
                  </a:cubicBezTo>
                  <a:lnTo>
                    <a:pt x="238" y="193"/>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87" name="Freeform 47"/>
            <p:cNvSpPr>
              <a:spLocks/>
            </p:cNvSpPr>
            <p:nvPr/>
          </p:nvSpPr>
          <p:spPr bwMode="auto">
            <a:xfrm>
              <a:off x="6642332" y="1820781"/>
              <a:ext cx="350780" cy="408119"/>
            </a:xfrm>
            <a:custGeom>
              <a:avLst/>
              <a:gdLst>
                <a:gd name="T0" fmla="*/ 139 w 208"/>
                <a:gd name="T1" fmla="*/ 135 h 242"/>
                <a:gd name="T2" fmla="*/ 144 w 208"/>
                <a:gd name="T3" fmla="*/ 107 h 242"/>
                <a:gd name="T4" fmla="*/ 169 w 208"/>
                <a:gd name="T5" fmla="*/ 80 h 242"/>
                <a:gd name="T6" fmla="*/ 208 w 208"/>
                <a:gd name="T7" fmla="*/ 55 h 242"/>
                <a:gd name="T8" fmla="*/ 183 w 208"/>
                <a:gd name="T9" fmla="*/ 52 h 242"/>
                <a:gd name="T10" fmla="*/ 166 w 208"/>
                <a:gd name="T11" fmla="*/ 52 h 242"/>
                <a:gd name="T12" fmla="*/ 154 w 208"/>
                <a:gd name="T13" fmla="*/ 55 h 242"/>
                <a:gd name="T14" fmla="*/ 147 w 208"/>
                <a:gd name="T15" fmla="*/ 48 h 242"/>
                <a:gd name="T16" fmla="*/ 133 w 208"/>
                <a:gd name="T17" fmla="*/ 45 h 242"/>
                <a:gd name="T18" fmla="*/ 128 w 208"/>
                <a:gd name="T19" fmla="*/ 42 h 242"/>
                <a:gd name="T20" fmla="*/ 114 w 208"/>
                <a:gd name="T21" fmla="*/ 36 h 242"/>
                <a:gd name="T22" fmla="*/ 123 w 208"/>
                <a:gd name="T23" fmla="*/ 36 h 242"/>
                <a:gd name="T24" fmla="*/ 114 w 208"/>
                <a:gd name="T25" fmla="*/ 35 h 242"/>
                <a:gd name="T26" fmla="*/ 105 w 208"/>
                <a:gd name="T27" fmla="*/ 35 h 242"/>
                <a:gd name="T28" fmla="*/ 97 w 208"/>
                <a:gd name="T29" fmla="*/ 39 h 242"/>
                <a:gd name="T30" fmla="*/ 87 w 208"/>
                <a:gd name="T31" fmla="*/ 34 h 242"/>
                <a:gd name="T32" fmla="*/ 80 w 208"/>
                <a:gd name="T33" fmla="*/ 34 h 242"/>
                <a:gd name="T34" fmla="*/ 68 w 208"/>
                <a:gd name="T35" fmla="*/ 24 h 242"/>
                <a:gd name="T36" fmla="*/ 66 w 208"/>
                <a:gd name="T37" fmla="*/ 20 h 242"/>
                <a:gd name="T38" fmla="*/ 58 w 208"/>
                <a:gd name="T39" fmla="*/ 20 h 242"/>
                <a:gd name="T40" fmla="*/ 54 w 208"/>
                <a:gd name="T41" fmla="*/ 16 h 242"/>
                <a:gd name="T42" fmla="*/ 58 w 208"/>
                <a:gd name="T43" fmla="*/ 8 h 242"/>
                <a:gd name="T44" fmla="*/ 60 w 208"/>
                <a:gd name="T45" fmla="*/ 2 h 242"/>
                <a:gd name="T46" fmla="*/ 56 w 208"/>
                <a:gd name="T47" fmla="*/ 0 h 242"/>
                <a:gd name="T48" fmla="*/ 54 w 208"/>
                <a:gd name="T49" fmla="*/ 12 h 242"/>
                <a:gd name="T50" fmla="*/ 0 w 208"/>
                <a:gd name="T51" fmla="*/ 16 h 242"/>
                <a:gd name="T52" fmla="*/ 1 w 208"/>
                <a:gd name="T53" fmla="*/ 23 h 242"/>
                <a:gd name="T54" fmla="*/ 4 w 208"/>
                <a:gd name="T55" fmla="*/ 26 h 242"/>
                <a:gd name="T56" fmla="*/ 3 w 208"/>
                <a:gd name="T57" fmla="*/ 31 h 242"/>
                <a:gd name="T58" fmla="*/ 1 w 208"/>
                <a:gd name="T59" fmla="*/ 34 h 242"/>
                <a:gd name="T60" fmla="*/ 2 w 208"/>
                <a:gd name="T61" fmla="*/ 40 h 242"/>
                <a:gd name="T62" fmla="*/ 1 w 208"/>
                <a:gd name="T63" fmla="*/ 51 h 242"/>
                <a:gd name="T64" fmla="*/ 6 w 208"/>
                <a:gd name="T65" fmla="*/ 64 h 242"/>
                <a:gd name="T66" fmla="*/ 9 w 208"/>
                <a:gd name="T67" fmla="*/ 78 h 242"/>
                <a:gd name="T68" fmla="*/ 10 w 208"/>
                <a:gd name="T69" fmla="*/ 104 h 242"/>
                <a:gd name="T70" fmla="*/ 12 w 208"/>
                <a:gd name="T71" fmla="*/ 114 h 242"/>
                <a:gd name="T72" fmla="*/ 12 w 208"/>
                <a:gd name="T73" fmla="*/ 122 h 242"/>
                <a:gd name="T74" fmla="*/ 17 w 208"/>
                <a:gd name="T75" fmla="*/ 127 h 242"/>
                <a:gd name="T76" fmla="*/ 18 w 208"/>
                <a:gd name="T77" fmla="*/ 136 h 242"/>
                <a:gd name="T78" fmla="*/ 16 w 208"/>
                <a:gd name="T79" fmla="*/ 142 h 242"/>
                <a:gd name="T80" fmla="*/ 17 w 208"/>
                <a:gd name="T81" fmla="*/ 144 h 242"/>
                <a:gd name="T82" fmla="*/ 11 w 208"/>
                <a:gd name="T83" fmla="*/ 150 h 242"/>
                <a:gd name="T84" fmla="*/ 8 w 208"/>
                <a:gd name="T85" fmla="*/ 154 h 242"/>
                <a:gd name="T86" fmla="*/ 9 w 208"/>
                <a:gd name="T87" fmla="*/ 158 h 242"/>
                <a:gd name="T88" fmla="*/ 12 w 208"/>
                <a:gd name="T89" fmla="*/ 163 h 242"/>
                <a:gd name="T90" fmla="*/ 18 w 208"/>
                <a:gd name="T91" fmla="*/ 167 h 242"/>
                <a:gd name="T92" fmla="*/ 18 w 208"/>
                <a:gd name="T93" fmla="*/ 242 h 242"/>
                <a:gd name="T94" fmla="*/ 173 w 208"/>
                <a:gd name="T95" fmla="*/ 233 h 242"/>
                <a:gd name="T96" fmla="*/ 166 w 208"/>
                <a:gd name="T97" fmla="*/ 220 h 242"/>
                <a:gd name="T98" fmla="*/ 157 w 208"/>
                <a:gd name="T99" fmla="*/ 213 h 242"/>
                <a:gd name="T100" fmla="*/ 138 w 208"/>
                <a:gd name="T101" fmla="*/ 197 h 242"/>
                <a:gd name="T102" fmla="*/ 125 w 208"/>
                <a:gd name="T103" fmla="*/ 189 h 242"/>
                <a:gd name="T104" fmla="*/ 128 w 208"/>
                <a:gd name="T105" fmla="*/ 159 h 242"/>
                <a:gd name="T106" fmla="*/ 122 w 208"/>
                <a:gd name="T107" fmla="*/ 154 h 242"/>
                <a:gd name="T108" fmla="*/ 128 w 208"/>
                <a:gd name="T109" fmla="*/ 14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242">
                  <a:moveTo>
                    <a:pt x="128" y="141"/>
                  </a:moveTo>
                  <a:lnTo>
                    <a:pt x="139" y="135"/>
                  </a:lnTo>
                  <a:lnTo>
                    <a:pt x="139" y="111"/>
                  </a:lnTo>
                  <a:lnTo>
                    <a:pt x="144" y="107"/>
                  </a:lnTo>
                  <a:lnTo>
                    <a:pt x="161" y="91"/>
                  </a:lnTo>
                  <a:lnTo>
                    <a:pt x="169" y="80"/>
                  </a:lnTo>
                  <a:lnTo>
                    <a:pt x="185" y="69"/>
                  </a:lnTo>
                  <a:lnTo>
                    <a:pt x="208" y="55"/>
                  </a:lnTo>
                  <a:lnTo>
                    <a:pt x="200" y="53"/>
                  </a:lnTo>
                  <a:lnTo>
                    <a:pt x="183" y="52"/>
                  </a:lnTo>
                  <a:lnTo>
                    <a:pt x="169" y="49"/>
                  </a:lnTo>
                  <a:lnTo>
                    <a:pt x="166" y="52"/>
                  </a:lnTo>
                  <a:lnTo>
                    <a:pt x="162" y="55"/>
                  </a:lnTo>
                  <a:lnTo>
                    <a:pt x="154" y="55"/>
                  </a:lnTo>
                  <a:lnTo>
                    <a:pt x="151" y="51"/>
                  </a:lnTo>
                  <a:lnTo>
                    <a:pt x="147" y="48"/>
                  </a:lnTo>
                  <a:lnTo>
                    <a:pt x="136" y="45"/>
                  </a:lnTo>
                  <a:lnTo>
                    <a:pt x="133" y="45"/>
                  </a:lnTo>
                  <a:lnTo>
                    <a:pt x="129" y="43"/>
                  </a:lnTo>
                  <a:lnTo>
                    <a:pt x="128" y="42"/>
                  </a:lnTo>
                  <a:lnTo>
                    <a:pt x="119" y="41"/>
                  </a:lnTo>
                  <a:lnTo>
                    <a:pt x="114" y="36"/>
                  </a:lnTo>
                  <a:lnTo>
                    <a:pt x="120" y="39"/>
                  </a:lnTo>
                  <a:lnTo>
                    <a:pt x="123" y="36"/>
                  </a:lnTo>
                  <a:lnTo>
                    <a:pt x="119" y="35"/>
                  </a:lnTo>
                  <a:lnTo>
                    <a:pt x="114" y="35"/>
                  </a:lnTo>
                  <a:lnTo>
                    <a:pt x="109" y="35"/>
                  </a:lnTo>
                  <a:lnTo>
                    <a:pt x="105" y="35"/>
                  </a:lnTo>
                  <a:lnTo>
                    <a:pt x="100" y="35"/>
                  </a:lnTo>
                  <a:lnTo>
                    <a:pt x="97" y="39"/>
                  </a:lnTo>
                  <a:lnTo>
                    <a:pt x="93" y="39"/>
                  </a:lnTo>
                  <a:lnTo>
                    <a:pt x="87" y="34"/>
                  </a:lnTo>
                  <a:lnTo>
                    <a:pt x="84" y="34"/>
                  </a:lnTo>
                  <a:lnTo>
                    <a:pt x="80" y="34"/>
                  </a:lnTo>
                  <a:lnTo>
                    <a:pt x="73" y="32"/>
                  </a:lnTo>
                  <a:lnTo>
                    <a:pt x="68" y="24"/>
                  </a:lnTo>
                  <a:lnTo>
                    <a:pt x="68" y="24"/>
                  </a:lnTo>
                  <a:lnTo>
                    <a:pt x="66" y="20"/>
                  </a:lnTo>
                  <a:lnTo>
                    <a:pt x="62" y="20"/>
                  </a:lnTo>
                  <a:lnTo>
                    <a:pt x="58" y="20"/>
                  </a:lnTo>
                  <a:lnTo>
                    <a:pt x="55" y="20"/>
                  </a:lnTo>
                  <a:lnTo>
                    <a:pt x="54" y="16"/>
                  </a:lnTo>
                  <a:lnTo>
                    <a:pt x="57" y="12"/>
                  </a:lnTo>
                  <a:lnTo>
                    <a:pt x="58" y="8"/>
                  </a:lnTo>
                  <a:lnTo>
                    <a:pt x="62" y="5"/>
                  </a:lnTo>
                  <a:lnTo>
                    <a:pt x="60" y="2"/>
                  </a:lnTo>
                  <a:lnTo>
                    <a:pt x="60" y="2"/>
                  </a:lnTo>
                  <a:lnTo>
                    <a:pt x="56" y="0"/>
                  </a:lnTo>
                  <a:lnTo>
                    <a:pt x="56" y="10"/>
                  </a:lnTo>
                  <a:lnTo>
                    <a:pt x="54" y="12"/>
                  </a:lnTo>
                  <a:lnTo>
                    <a:pt x="52" y="16"/>
                  </a:lnTo>
                  <a:lnTo>
                    <a:pt x="0" y="16"/>
                  </a:lnTo>
                  <a:lnTo>
                    <a:pt x="1" y="20"/>
                  </a:lnTo>
                  <a:lnTo>
                    <a:pt x="1" y="23"/>
                  </a:lnTo>
                  <a:lnTo>
                    <a:pt x="1" y="24"/>
                  </a:lnTo>
                  <a:lnTo>
                    <a:pt x="4" y="26"/>
                  </a:lnTo>
                  <a:lnTo>
                    <a:pt x="4" y="30"/>
                  </a:lnTo>
                  <a:lnTo>
                    <a:pt x="3" y="31"/>
                  </a:lnTo>
                  <a:lnTo>
                    <a:pt x="1" y="33"/>
                  </a:lnTo>
                  <a:lnTo>
                    <a:pt x="1" y="34"/>
                  </a:lnTo>
                  <a:lnTo>
                    <a:pt x="1" y="38"/>
                  </a:lnTo>
                  <a:lnTo>
                    <a:pt x="2" y="40"/>
                  </a:lnTo>
                  <a:lnTo>
                    <a:pt x="3" y="45"/>
                  </a:lnTo>
                  <a:lnTo>
                    <a:pt x="1" y="51"/>
                  </a:lnTo>
                  <a:lnTo>
                    <a:pt x="3" y="56"/>
                  </a:lnTo>
                  <a:lnTo>
                    <a:pt x="6" y="64"/>
                  </a:lnTo>
                  <a:lnTo>
                    <a:pt x="9" y="70"/>
                  </a:lnTo>
                  <a:lnTo>
                    <a:pt x="9" y="78"/>
                  </a:lnTo>
                  <a:lnTo>
                    <a:pt x="10" y="92"/>
                  </a:lnTo>
                  <a:lnTo>
                    <a:pt x="10" y="104"/>
                  </a:lnTo>
                  <a:lnTo>
                    <a:pt x="10" y="112"/>
                  </a:lnTo>
                  <a:lnTo>
                    <a:pt x="12" y="114"/>
                  </a:lnTo>
                  <a:lnTo>
                    <a:pt x="12" y="116"/>
                  </a:lnTo>
                  <a:lnTo>
                    <a:pt x="12" y="122"/>
                  </a:lnTo>
                  <a:lnTo>
                    <a:pt x="15" y="124"/>
                  </a:lnTo>
                  <a:lnTo>
                    <a:pt x="17" y="127"/>
                  </a:lnTo>
                  <a:lnTo>
                    <a:pt x="18" y="132"/>
                  </a:lnTo>
                  <a:lnTo>
                    <a:pt x="18" y="136"/>
                  </a:lnTo>
                  <a:lnTo>
                    <a:pt x="18" y="141"/>
                  </a:lnTo>
                  <a:lnTo>
                    <a:pt x="16" y="142"/>
                  </a:lnTo>
                  <a:lnTo>
                    <a:pt x="16" y="142"/>
                  </a:lnTo>
                  <a:lnTo>
                    <a:pt x="17" y="144"/>
                  </a:lnTo>
                  <a:lnTo>
                    <a:pt x="13" y="147"/>
                  </a:lnTo>
                  <a:lnTo>
                    <a:pt x="11" y="150"/>
                  </a:lnTo>
                  <a:lnTo>
                    <a:pt x="8" y="152"/>
                  </a:lnTo>
                  <a:lnTo>
                    <a:pt x="8" y="154"/>
                  </a:lnTo>
                  <a:lnTo>
                    <a:pt x="8" y="156"/>
                  </a:lnTo>
                  <a:lnTo>
                    <a:pt x="9" y="158"/>
                  </a:lnTo>
                  <a:lnTo>
                    <a:pt x="12" y="160"/>
                  </a:lnTo>
                  <a:lnTo>
                    <a:pt x="12" y="163"/>
                  </a:lnTo>
                  <a:lnTo>
                    <a:pt x="17" y="164"/>
                  </a:lnTo>
                  <a:lnTo>
                    <a:pt x="18" y="167"/>
                  </a:lnTo>
                  <a:lnTo>
                    <a:pt x="21" y="169"/>
                  </a:lnTo>
                  <a:lnTo>
                    <a:pt x="18" y="242"/>
                  </a:lnTo>
                  <a:lnTo>
                    <a:pt x="172" y="239"/>
                  </a:lnTo>
                  <a:lnTo>
                    <a:pt x="173" y="233"/>
                  </a:lnTo>
                  <a:lnTo>
                    <a:pt x="172" y="227"/>
                  </a:lnTo>
                  <a:lnTo>
                    <a:pt x="166" y="220"/>
                  </a:lnTo>
                  <a:lnTo>
                    <a:pt x="160" y="216"/>
                  </a:lnTo>
                  <a:lnTo>
                    <a:pt x="157" y="213"/>
                  </a:lnTo>
                  <a:lnTo>
                    <a:pt x="150" y="204"/>
                  </a:lnTo>
                  <a:lnTo>
                    <a:pt x="138" y="197"/>
                  </a:lnTo>
                  <a:lnTo>
                    <a:pt x="130" y="193"/>
                  </a:lnTo>
                  <a:lnTo>
                    <a:pt x="125" y="189"/>
                  </a:lnTo>
                  <a:lnTo>
                    <a:pt x="126" y="174"/>
                  </a:lnTo>
                  <a:lnTo>
                    <a:pt x="128" y="159"/>
                  </a:lnTo>
                  <a:lnTo>
                    <a:pt x="126" y="159"/>
                  </a:lnTo>
                  <a:lnTo>
                    <a:pt x="122" y="154"/>
                  </a:lnTo>
                  <a:lnTo>
                    <a:pt x="126" y="145"/>
                  </a:lnTo>
                  <a:lnTo>
                    <a:pt x="128" y="141"/>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88" name="Line 48"/>
            <p:cNvSpPr>
              <a:spLocks noChangeShapeType="1"/>
            </p:cNvSpPr>
            <p:nvPr/>
          </p:nvSpPr>
          <p:spPr bwMode="auto">
            <a:xfrm>
              <a:off x="6881808" y="2014722"/>
              <a:ext cx="0" cy="0"/>
            </a:xfrm>
            <a:prstGeom prst="line">
              <a:avLst/>
            </a:prstGeom>
            <a:grpFill/>
            <a:ln w="6350">
              <a:solidFill>
                <a:srgbClr val="000000"/>
              </a:solidFill>
              <a:round/>
              <a:headEnd/>
              <a:tailEnd/>
            </a:ln>
            <a:extLst/>
          </p:spPr>
          <p:txBody>
            <a:bodyPr/>
            <a:lstStyle/>
            <a:p>
              <a:pPr>
                <a:defRPr/>
              </a:pPr>
              <a:endParaRPr lang="en-US" sz="2701" dirty="0">
                <a:latin typeface="Lato Light" charset="0"/>
              </a:endParaRPr>
            </a:p>
          </p:txBody>
        </p:sp>
        <p:sp>
          <p:nvSpPr>
            <p:cNvPr id="89" name="Line 49"/>
            <p:cNvSpPr>
              <a:spLocks noChangeShapeType="1"/>
            </p:cNvSpPr>
            <p:nvPr/>
          </p:nvSpPr>
          <p:spPr bwMode="auto">
            <a:xfrm>
              <a:off x="6881808" y="2014722"/>
              <a:ext cx="0" cy="0"/>
            </a:xfrm>
            <a:prstGeom prst="line">
              <a:avLst/>
            </a:prstGeom>
            <a:grpFill/>
            <a:ln w="6350" cap="flat">
              <a:solidFill>
                <a:srgbClr val="FFFFFF"/>
              </a:solidFill>
              <a:prstDash val="solid"/>
              <a:miter lim="800000"/>
              <a:headEnd/>
              <a:tailEnd/>
            </a:ln>
            <a:extLst/>
          </p:spPr>
          <p:txBody>
            <a:bodyPr/>
            <a:lstStyle/>
            <a:p>
              <a:pPr>
                <a:defRPr/>
              </a:pPr>
              <a:endParaRPr lang="en-US" sz="2701" dirty="0">
                <a:latin typeface="Lato Light" charset="0"/>
              </a:endParaRPr>
            </a:p>
          </p:txBody>
        </p:sp>
        <p:sp>
          <p:nvSpPr>
            <p:cNvPr id="90" name="Freeform 50"/>
            <p:cNvSpPr>
              <a:spLocks/>
            </p:cNvSpPr>
            <p:nvPr/>
          </p:nvSpPr>
          <p:spPr bwMode="auto">
            <a:xfrm>
              <a:off x="6964444" y="1940519"/>
              <a:ext cx="409805" cy="386196"/>
            </a:xfrm>
            <a:custGeom>
              <a:avLst/>
              <a:gdLst>
                <a:gd name="T0" fmla="*/ 12 w 287"/>
                <a:gd name="T1" fmla="*/ 44 h 270"/>
                <a:gd name="T2" fmla="*/ 29 w 287"/>
                <a:gd name="T3" fmla="*/ 36 h 270"/>
                <a:gd name="T4" fmla="*/ 52 w 287"/>
                <a:gd name="T5" fmla="*/ 17 h 270"/>
                <a:gd name="T6" fmla="*/ 77 w 287"/>
                <a:gd name="T7" fmla="*/ 0 h 270"/>
                <a:gd name="T8" fmla="*/ 75 w 287"/>
                <a:gd name="T9" fmla="*/ 6 h 270"/>
                <a:gd name="T10" fmla="*/ 65 w 287"/>
                <a:gd name="T11" fmla="*/ 19 h 270"/>
                <a:gd name="T12" fmla="*/ 67 w 287"/>
                <a:gd name="T13" fmla="*/ 29 h 270"/>
                <a:gd name="T14" fmla="*/ 77 w 287"/>
                <a:gd name="T15" fmla="*/ 28 h 270"/>
                <a:gd name="T16" fmla="*/ 111 w 287"/>
                <a:gd name="T17" fmla="*/ 45 h 270"/>
                <a:gd name="T18" fmla="*/ 135 w 287"/>
                <a:gd name="T19" fmla="*/ 39 h 270"/>
                <a:gd name="T20" fmla="*/ 169 w 287"/>
                <a:gd name="T21" fmla="*/ 28 h 270"/>
                <a:gd name="T22" fmla="*/ 198 w 287"/>
                <a:gd name="T23" fmla="*/ 38 h 270"/>
                <a:gd name="T24" fmla="*/ 217 w 287"/>
                <a:gd name="T25" fmla="*/ 55 h 270"/>
                <a:gd name="T26" fmla="*/ 232 w 287"/>
                <a:gd name="T27" fmla="*/ 56 h 270"/>
                <a:gd name="T28" fmla="*/ 219 w 287"/>
                <a:gd name="T29" fmla="*/ 62 h 270"/>
                <a:gd name="T30" fmla="*/ 193 w 287"/>
                <a:gd name="T31" fmla="*/ 64 h 270"/>
                <a:gd name="T32" fmla="*/ 201 w 287"/>
                <a:gd name="T33" fmla="*/ 74 h 270"/>
                <a:gd name="T34" fmla="*/ 204 w 287"/>
                <a:gd name="T35" fmla="*/ 75 h 270"/>
                <a:gd name="T36" fmla="*/ 234 w 287"/>
                <a:gd name="T37" fmla="*/ 88 h 270"/>
                <a:gd name="T38" fmla="*/ 246 w 287"/>
                <a:gd name="T39" fmla="*/ 109 h 270"/>
                <a:gd name="T40" fmla="*/ 245 w 287"/>
                <a:gd name="T41" fmla="*/ 141 h 270"/>
                <a:gd name="T42" fmla="*/ 233 w 287"/>
                <a:gd name="T43" fmla="*/ 168 h 270"/>
                <a:gd name="T44" fmla="*/ 246 w 287"/>
                <a:gd name="T45" fmla="*/ 166 h 270"/>
                <a:gd name="T46" fmla="*/ 255 w 287"/>
                <a:gd name="T47" fmla="*/ 153 h 270"/>
                <a:gd name="T48" fmla="*/ 275 w 287"/>
                <a:gd name="T49" fmla="*/ 154 h 270"/>
                <a:gd name="T50" fmla="*/ 287 w 287"/>
                <a:gd name="T51" fmla="*/ 197 h 270"/>
                <a:gd name="T52" fmla="*/ 275 w 287"/>
                <a:gd name="T53" fmla="*/ 220 h 270"/>
                <a:gd name="T54" fmla="*/ 266 w 287"/>
                <a:gd name="T55" fmla="*/ 249 h 270"/>
                <a:gd name="T56" fmla="*/ 141 w 287"/>
                <a:gd name="T57" fmla="*/ 270 h 270"/>
                <a:gd name="T58" fmla="*/ 158 w 287"/>
                <a:gd name="T59" fmla="*/ 235 h 270"/>
                <a:gd name="T60" fmla="*/ 145 w 287"/>
                <a:gd name="T61" fmla="*/ 191 h 270"/>
                <a:gd name="T62" fmla="*/ 144 w 287"/>
                <a:gd name="T63" fmla="*/ 165 h 270"/>
                <a:gd name="T64" fmla="*/ 148 w 287"/>
                <a:gd name="T65" fmla="*/ 147 h 270"/>
                <a:gd name="T66" fmla="*/ 153 w 287"/>
                <a:gd name="T67" fmla="*/ 122 h 270"/>
                <a:gd name="T68" fmla="*/ 166 w 287"/>
                <a:gd name="T69" fmla="*/ 106 h 270"/>
                <a:gd name="T70" fmla="*/ 169 w 287"/>
                <a:gd name="T71" fmla="*/ 122 h 270"/>
                <a:gd name="T72" fmla="*/ 175 w 287"/>
                <a:gd name="T73" fmla="*/ 111 h 270"/>
                <a:gd name="T74" fmla="*/ 180 w 287"/>
                <a:gd name="T75" fmla="*/ 94 h 270"/>
                <a:gd name="T76" fmla="*/ 184 w 287"/>
                <a:gd name="T77" fmla="*/ 81 h 270"/>
                <a:gd name="T78" fmla="*/ 189 w 287"/>
                <a:gd name="T79" fmla="*/ 74 h 270"/>
                <a:gd name="T80" fmla="*/ 187 w 287"/>
                <a:gd name="T81" fmla="*/ 65 h 270"/>
                <a:gd name="T82" fmla="*/ 159 w 287"/>
                <a:gd name="T83" fmla="*/ 68 h 270"/>
                <a:gd name="T84" fmla="*/ 129 w 287"/>
                <a:gd name="T85" fmla="*/ 85 h 270"/>
                <a:gd name="T86" fmla="*/ 127 w 287"/>
                <a:gd name="T87" fmla="*/ 76 h 270"/>
                <a:gd name="T88" fmla="*/ 118 w 287"/>
                <a:gd name="T89" fmla="*/ 75 h 270"/>
                <a:gd name="T90" fmla="*/ 107 w 287"/>
                <a:gd name="T91" fmla="*/ 101 h 270"/>
                <a:gd name="T92" fmla="*/ 95 w 287"/>
                <a:gd name="T93" fmla="*/ 100 h 270"/>
                <a:gd name="T94" fmla="*/ 84 w 287"/>
                <a:gd name="T95" fmla="*/ 81 h 270"/>
                <a:gd name="T96" fmla="*/ 58 w 287"/>
                <a:gd name="T97" fmla="*/ 74 h 270"/>
                <a:gd name="T98" fmla="*/ 29 w 287"/>
                <a:gd name="T99" fmla="*/ 65 h 270"/>
                <a:gd name="T100" fmla="*/ 9 w 287"/>
                <a:gd name="T101" fmla="*/ 5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7" h="270">
                  <a:moveTo>
                    <a:pt x="0" y="51"/>
                  </a:moveTo>
                  <a:cubicBezTo>
                    <a:pt x="2" y="49"/>
                    <a:pt x="2" y="49"/>
                    <a:pt x="2" y="49"/>
                  </a:cubicBezTo>
                  <a:cubicBezTo>
                    <a:pt x="6" y="49"/>
                    <a:pt x="6" y="49"/>
                    <a:pt x="6" y="49"/>
                  </a:cubicBezTo>
                  <a:cubicBezTo>
                    <a:pt x="11" y="46"/>
                    <a:pt x="11" y="46"/>
                    <a:pt x="11" y="46"/>
                  </a:cubicBezTo>
                  <a:cubicBezTo>
                    <a:pt x="12" y="44"/>
                    <a:pt x="12" y="44"/>
                    <a:pt x="12" y="44"/>
                  </a:cubicBezTo>
                  <a:cubicBezTo>
                    <a:pt x="14" y="40"/>
                    <a:pt x="14" y="40"/>
                    <a:pt x="14" y="40"/>
                  </a:cubicBezTo>
                  <a:cubicBezTo>
                    <a:pt x="17" y="37"/>
                    <a:pt x="17" y="37"/>
                    <a:pt x="17" y="37"/>
                  </a:cubicBezTo>
                  <a:cubicBezTo>
                    <a:pt x="20" y="36"/>
                    <a:pt x="20" y="36"/>
                    <a:pt x="20" y="36"/>
                  </a:cubicBezTo>
                  <a:cubicBezTo>
                    <a:pt x="23" y="36"/>
                    <a:pt x="23" y="36"/>
                    <a:pt x="23" y="36"/>
                  </a:cubicBezTo>
                  <a:cubicBezTo>
                    <a:pt x="29" y="36"/>
                    <a:pt x="29" y="36"/>
                    <a:pt x="29" y="36"/>
                  </a:cubicBezTo>
                  <a:cubicBezTo>
                    <a:pt x="32" y="34"/>
                    <a:pt x="32" y="34"/>
                    <a:pt x="32" y="34"/>
                  </a:cubicBezTo>
                  <a:cubicBezTo>
                    <a:pt x="42" y="27"/>
                    <a:pt x="42" y="27"/>
                    <a:pt x="42" y="27"/>
                  </a:cubicBezTo>
                  <a:cubicBezTo>
                    <a:pt x="45" y="26"/>
                    <a:pt x="45" y="26"/>
                    <a:pt x="45" y="26"/>
                  </a:cubicBezTo>
                  <a:cubicBezTo>
                    <a:pt x="49" y="22"/>
                    <a:pt x="49" y="22"/>
                    <a:pt x="49" y="22"/>
                  </a:cubicBezTo>
                  <a:cubicBezTo>
                    <a:pt x="52" y="17"/>
                    <a:pt x="52" y="17"/>
                    <a:pt x="52" y="17"/>
                  </a:cubicBezTo>
                  <a:cubicBezTo>
                    <a:pt x="56" y="14"/>
                    <a:pt x="56" y="14"/>
                    <a:pt x="56" y="14"/>
                  </a:cubicBezTo>
                  <a:cubicBezTo>
                    <a:pt x="61" y="9"/>
                    <a:pt x="61" y="9"/>
                    <a:pt x="61" y="9"/>
                  </a:cubicBezTo>
                  <a:cubicBezTo>
                    <a:pt x="65" y="4"/>
                    <a:pt x="65" y="4"/>
                    <a:pt x="65" y="4"/>
                  </a:cubicBezTo>
                  <a:cubicBezTo>
                    <a:pt x="70" y="1"/>
                    <a:pt x="70" y="1"/>
                    <a:pt x="70" y="1"/>
                  </a:cubicBezTo>
                  <a:cubicBezTo>
                    <a:pt x="77" y="0"/>
                    <a:pt x="77" y="0"/>
                    <a:pt x="77" y="0"/>
                  </a:cubicBezTo>
                  <a:cubicBezTo>
                    <a:pt x="80" y="0"/>
                    <a:pt x="80" y="0"/>
                    <a:pt x="80" y="0"/>
                  </a:cubicBezTo>
                  <a:cubicBezTo>
                    <a:pt x="85" y="2"/>
                    <a:pt x="85" y="2"/>
                    <a:pt x="85" y="2"/>
                  </a:cubicBezTo>
                  <a:cubicBezTo>
                    <a:pt x="83" y="3"/>
                    <a:pt x="83" y="3"/>
                    <a:pt x="83" y="3"/>
                  </a:cubicBezTo>
                  <a:cubicBezTo>
                    <a:pt x="79" y="5"/>
                    <a:pt x="79" y="5"/>
                    <a:pt x="79" y="5"/>
                  </a:cubicBezTo>
                  <a:cubicBezTo>
                    <a:pt x="75" y="6"/>
                    <a:pt x="75" y="6"/>
                    <a:pt x="75" y="6"/>
                  </a:cubicBezTo>
                  <a:cubicBezTo>
                    <a:pt x="76" y="8"/>
                    <a:pt x="76" y="8"/>
                    <a:pt x="76" y="8"/>
                  </a:cubicBezTo>
                  <a:cubicBezTo>
                    <a:pt x="70" y="14"/>
                    <a:pt x="70" y="14"/>
                    <a:pt x="70" y="14"/>
                  </a:cubicBezTo>
                  <a:cubicBezTo>
                    <a:pt x="70" y="14"/>
                    <a:pt x="68" y="14"/>
                    <a:pt x="68" y="15"/>
                  </a:cubicBezTo>
                  <a:cubicBezTo>
                    <a:pt x="68" y="16"/>
                    <a:pt x="65" y="23"/>
                    <a:pt x="65" y="23"/>
                  </a:cubicBezTo>
                  <a:cubicBezTo>
                    <a:pt x="65" y="19"/>
                    <a:pt x="65" y="19"/>
                    <a:pt x="65" y="19"/>
                  </a:cubicBezTo>
                  <a:cubicBezTo>
                    <a:pt x="63" y="17"/>
                    <a:pt x="63" y="17"/>
                    <a:pt x="63" y="17"/>
                  </a:cubicBezTo>
                  <a:cubicBezTo>
                    <a:pt x="62" y="27"/>
                    <a:pt x="62" y="27"/>
                    <a:pt x="62" y="27"/>
                  </a:cubicBezTo>
                  <a:cubicBezTo>
                    <a:pt x="62" y="33"/>
                    <a:pt x="62" y="33"/>
                    <a:pt x="62" y="33"/>
                  </a:cubicBezTo>
                  <a:cubicBezTo>
                    <a:pt x="65" y="31"/>
                    <a:pt x="65" y="31"/>
                    <a:pt x="65" y="31"/>
                  </a:cubicBezTo>
                  <a:cubicBezTo>
                    <a:pt x="67" y="29"/>
                    <a:pt x="67" y="29"/>
                    <a:pt x="67" y="29"/>
                  </a:cubicBezTo>
                  <a:cubicBezTo>
                    <a:pt x="68" y="29"/>
                    <a:pt x="68" y="29"/>
                    <a:pt x="68" y="29"/>
                  </a:cubicBezTo>
                  <a:cubicBezTo>
                    <a:pt x="69" y="31"/>
                    <a:pt x="69" y="31"/>
                    <a:pt x="69" y="31"/>
                  </a:cubicBezTo>
                  <a:cubicBezTo>
                    <a:pt x="72" y="31"/>
                    <a:pt x="72" y="31"/>
                    <a:pt x="72" y="31"/>
                  </a:cubicBezTo>
                  <a:cubicBezTo>
                    <a:pt x="74" y="30"/>
                    <a:pt x="74" y="30"/>
                    <a:pt x="74" y="30"/>
                  </a:cubicBezTo>
                  <a:cubicBezTo>
                    <a:pt x="77" y="28"/>
                    <a:pt x="77" y="28"/>
                    <a:pt x="77" y="28"/>
                  </a:cubicBezTo>
                  <a:cubicBezTo>
                    <a:pt x="82" y="29"/>
                    <a:pt x="82" y="29"/>
                    <a:pt x="82" y="29"/>
                  </a:cubicBezTo>
                  <a:cubicBezTo>
                    <a:pt x="92" y="34"/>
                    <a:pt x="92" y="34"/>
                    <a:pt x="92" y="34"/>
                  </a:cubicBezTo>
                  <a:cubicBezTo>
                    <a:pt x="98" y="41"/>
                    <a:pt x="98" y="41"/>
                    <a:pt x="98" y="41"/>
                  </a:cubicBezTo>
                  <a:cubicBezTo>
                    <a:pt x="102" y="44"/>
                    <a:pt x="102" y="44"/>
                    <a:pt x="102" y="44"/>
                  </a:cubicBezTo>
                  <a:cubicBezTo>
                    <a:pt x="111" y="45"/>
                    <a:pt x="111" y="45"/>
                    <a:pt x="111" y="45"/>
                  </a:cubicBezTo>
                  <a:cubicBezTo>
                    <a:pt x="114" y="44"/>
                    <a:pt x="114" y="44"/>
                    <a:pt x="114" y="44"/>
                  </a:cubicBezTo>
                  <a:cubicBezTo>
                    <a:pt x="121" y="46"/>
                    <a:pt x="121" y="46"/>
                    <a:pt x="121" y="46"/>
                  </a:cubicBezTo>
                  <a:cubicBezTo>
                    <a:pt x="127" y="48"/>
                    <a:pt x="127" y="48"/>
                    <a:pt x="127" y="48"/>
                  </a:cubicBezTo>
                  <a:cubicBezTo>
                    <a:pt x="130" y="44"/>
                    <a:pt x="130" y="44"/>
                    <a:pt x="130" y="44"/>
                  </a:cubicBezTo>
                  <a:cubicBezTo>
                    <a:pt x="135" y="39"/>
                    <a:pt x="135" y="39"/>
                    <a:pt x="135" y="39"/>
                  </a:cubicBezTo>
                  <a:cubicBezTo>
                    <a:pt x="139" y="35"/>
                    <a:pt x="139" y="35"/>
                    <a:pt x="139" y="35"/>
                  </a:cubicBezTo>
                  <a:cubicBezTo>
                    <a:pt x="148" y="33"/>
                    <a:pt x="148" y="33"/>
                    <a:pt x="148" y="33"/>
                  </a:cubicBezTo>
                  <a:cubicBezTo>
                    <a:pt x="154" y="31"/>
                    <a:pt x="154" y="31"/>
                    <a:pt x="154" y="31"/>
                  </a:cubicBezTo>
                  <a:cubicBezTo>
                    <a:pt x="160" y="31"/>
                    <a:pt x="160" y="31"/>
                    <a:pt x="160" y="31"/>
                  </a:cubicBezTo>
                  <a:cubicBezTo>
                    <a:pt x="169" y="28"/>
                    <a:pt x="169" y="28"/>
                    <a:pt x="169" y="28"/>
                  </a:cubicBezTo>
                  <a:cubicBezTo>
                    <a:pt x="175" y="26"/>
                    <a:pt x="175" y="26"/>
                    <a:pt x="175" y="26"/>
                  </a:cubicBezTo>
                  <a:cubicBezTo>
                    <a:pt x="178" y="28"/>
                    <a:pt x="178" y="28"/>
                    <a:pt x="178" y="28"/>
                  </a:cubicBezTo>
                  <a:cubicBezTo>
                    <a:pt x="180" y="36"/>
                    <a:pt x="180" y="36"/>
                    <a:pt x="180" y="36"/>
                  </a:cubicBezTo>
                  <a:cubicBezTo>
                    <a:pt x="191" y="38"/>
                    <a:pt x="191" y="38"/>
                    <a:pt x="191" y="38"/>
                  </a:cubicBezTo>
                  <a:cubicBezTo>
                    <a:pt x="198" y="38"/>
                    <a:pt x="198" y="38"/>
                    <a:pt x="198" y="38"/>
                  </a:cubicBezTo>
                  <a:cubicBezTo>
                    <a:pt x="203" y="39"/>
                    <a:pt x="203" y="39"/>
                    <a:pt x="203" y="39"/>
                  </a:cubicBezTo>
                  <a:cubicBezTo>
                    <a:pt x="207" y="44"/>
                    <a:pt x="207" y="44"/>
                    <a:pt x="207" y="44"/>
                  </a:cubicBezTo>
                  <a:cubicBezTo>
                    <a:pt x="213" y="51"/>
                    <a:pt x="213" y="51"/>
                    <a:pt x="213" y="51"/>
                  </a:cubicBezTo>
                  <a:cubicBezTo>
                    <a:pt x="215" y="53"/>
                    <a:pt x="215" y="53"/>
                    <a:pt x="215" y="53"/>
                  </a:cubicBezTo>
                  <a:cubicBezTo>
                    <a:pt x="215" y="53"/>
                    <a:pt x="216" y="54"/>
                    <a:pt x="217" y="55"/>
                  </a:cubicBezTo>
                  <a:cubicBezTo>
                    <a:pt x="218" y="56"/>
                    <a:pt x="219" y="58"/>
                    <a:pt x="219" y="58"/>
                  </a:cubicBezTo>
                  <a:cubicBezTo>
                    <a:pt x="224" y="59"/>
                    <a:pt x="224" y="59"/>
                    <a:pt x="224" y="59"/>
                  </a:cubicBezTo>
                  <a:cubicBezTo>
                    <a:pt x="224" y="59"/>
                    <a:pt x="226" y="57"/>
                    <a:pt x="226" y="57"/>
                  </a:cubicBezTo>
                  <a:cubicBezTo>
                    <a:pt x="226" y="56"/>
                    <a:pt x="230" y="54"/>
                    <a:pt x="230" y="54"/>
                  </a:cubicBezTo>
                  <a:cubicBezTo>
                    <a:pt x="232" y="56"/>
                    <a:pt x="232" y="56"/>
                    <a:pt x="232" y="56"/>
                  </a:cubicBezTo>
                  <a:cubicBezTo>
                    <a:pt x="232" y="56"/>
                    <a:pt x="234" y="57"/>
                    <a:pt x="232" y="58"/>
                  </a:cubicBezTo>
                  <a:cubicBezTo>
                    <a:pt x="231" y="58"/>
                    <a:pt x="230" y="60"/>
                    <a:pt x="229" y="60"/>
                  </a:cubicBezTo>
                  <a:cubicBezTo>
                    <a:pt x="227" y="60"/>
                    <a:pt x="225" y="60"/>
                    <a:pt x="225" y="60"/>
                  </a:cubicBezTo>
                  <a:cubicBezTo>
                    <a:pt x="221" y="60"/>
                    <a:pt x="221" y="60"/>
                    <a:pt x="221" y="60"/>
                  </a:cubicBezTo>
                  <a:cubicBezTo>
                    <a:pt x="219" y="62"/>
                    <a:pt x="219" y="62"/>
                    <a:pt x="219" y="62"/>
                  </a:cubicBezTo>
                  <a:cubicBezTo>
                    <a:pt x="208" y="62"/>
                    <a:pt x="208" y="62"/>
                    <a:pt x="208" y="62"/>
                  </a:cubicBezTo>
                  <a:cubicBezTo>
                    <a:pt x="205" y="63"/>
                    <a:pt x="205" y="63"/>
                    <a:pt x="205" y="63"/>
                  </a:cubicBezTo>
                  <a:cubicBezTo>
                    <a:pt x="201" y="61"/>
                    <a:pt x="201" y="61"/>
                    <a:pt x="201" y="61"/>
                  </a:cubicBezTo>
                  <a:cubicBezTo>
                    <a:pt x="197" y="59"/>
                    <a:pt x="197" y="59"/>
                    <a:pt x="197" y="59"/>
                  </a:cubicBezTo>
                  <a:cubicBezTo>
                    <a:pt x="193" y="64"/>
                    <a:pt x="193" y="64"/>
                    <a:pt x="193" y="64"/>
                  </a:cubicBezTo>
                  <a:cubicBezTo>
                    <a:pt x="194" y="67"/>
                    <a:pt x="194" y="67"/>
                    <a:pt x="194" y="67"/>
                  </a:cubicBezTo>
                  <a:cubicBezTo>
                    <a:pt x="194" y="69"/>
                    <a:pt x="194" y="69"/>
                    <a:pt x="194" y="69"/>
                  </a:cubicBezTo>
                  <a:cubicBezTo>
                    <a:pt x="194" y="69"/>
                    <a:pt x="194" y="71"/>
                    <a:pt x="195" y="71"/>
                  </a:cubicBezTo>
                  <a:cubicBezTo>
                    <a:pt x="195" y="71"/>
                    <a:pt x="196" y="72"/>
                    <a:pt x="196" y="72"/>
                  </a:cubicBezTo>
                  <a:cubicBezTo>
                    <a:pt x="201" y="74"/>
                    <a:pt x="201" y="74"/>
                    <a:pt x="201" y="74"/>
                  </a:cubicBezTo>
                  <a:cubicBezTo>
                    <a:pt x="203" y="72"/>
                    <a:pt x="203" y="72"/>
                    <a:pt x="203" y="72"/>
                  </a:cubicBezTo>
                  <a:cubicBezTo>
                    <a:pt x="203" y="72"/>
                    <a:pt x="200" y="70"/>
                    <a:pt x="201" y="70"/>
                  </a:cubicBezTo>
                  <a:cubicBezTo>
                    <a:pt x="202" y="70"/>
                    <a:pt x="206" y="72"/>
                    <a:pt x="206" y="72"/>
                  </a:cubicBezTo>
                  <a:cubicBezTo>
                    <a:pt x="206" y="72"/>
                    <a:pt x="205" y="74"/>
                    <a:pt x="205" y="74"/>
                  </a:cubicBezTo>
                  <a:cubicBezTo>
                    <a:pt x="204" y="75"/>
                    <a:pt x="204" y="75"/>
                    <a:pt x="204" y="75"/>
                  </a:cubicBezTo>
                  <a:cubicBezTo>
                    <a:pt x="205" y="76"/>
                    <a:pt x="210" y="77"/>
                    <a:pt x="210" y="77"/>
                  </a:cubicBezTo>
                  <a:cubicBezTo>
                    <a:pt x="211" y="77"/>
                    <a:pt x="214" y="79"/>
                    <a:pt x="214" y="79"/>
                  </a:cubicBezTo>
                  <a:cubicBezTo>
                    <a:pt x="219" y="82"/>
                    <a:pt x="219" y="82"/>
                    <a:pt x="219" y="82"/>
                  </a:cubicBezTo>
                  <a:cubicBezTo>
                    <a:pt x="226" y="85"/>
                    <a:pt x="226" y="85"/>
                    <a:pt x="226" y="85"/>
                  </a:cubicBezTo>
                  <a:cubicBezTo>
                    <a:pt x="234" y="88"/>
                    <a:pt x="234" y="88"/>
                    <a:pt x="234" y="88"/>
                  </a:cubicBezTo>
                  <a:cubicBezTo>
                    <a:pt x="242" y="96"/>
                    <a:pt x="242" y="96"/>
                    <a:pt x="242" y="96"/>
                  </a:cubicBezTo>
                  <a:cubicBezTo>
                    <a:pt x="246" y="101"/>
                    <a:pt x="246" y="101"/>
                    <a:pt x="246" y="101"/>
                  </a:cubicBezTo>
                  <a:cubicBezTo>
                    <a:pt x="244" y="103"/>
                    <a:pt x="244" y="103"/>
                    <a:pt x="244" y="103"/>
                  </a:cubicBezTo>
                  <a:cubicBezTo>
                    <a:pt x="244" y="103"/>
                    <a:pt x="243" y="103"/>
                    <a:pt x="243" y="104"/>
                  </a:cubicBezTo>
                  <a:cubicBezTo>
                    <a:pt x="244" y="105"/>
                    <a:pt x="246" y="109"/>
                    <a:pt x="246" y="109"/>
                  </a:cubicBezTo>
                  <a:cubicBezTo>
                    <a:pt x="245" y="110"/>
                    <a:pt x="247" y="113"/>
                    <a:pt x="247" y="113"/>
                  </a:cubicBezTo>
                  <a:cubicBezTo>
                    <a:pt x="249" y="124"/>
                    <a:pt x="249" y="124"/>
                    <a:pt x="249" y="124"/>
                  </a:cubicBezTo>
                  <a:cubicBezTo>
                    <a:pt x="250" y="130"/>
                    <a:pt x="250" y="130"/>
                    <a:pt x="250" y="130"/>
                  </a:cubicBezTo>
                  <a:cubicBezTo>
                    <a:pt x="249" y="136"/>
                    <a:pt x="249" y="136"/>
                    <a:pt x="249" y="136"/>
                  </a:cubicBezTo>
                  <a:cubicBezTo>
                    <a:pt x="245" y="141"/>
                    <a:pt x="245" y="141"/>
                    <a:pt x="245" y="141"/>
                  </a:cubicBezTo>
                  <a:cubicBezTo>
                    <a:pt x="242" y="147"/>
                    <a:pt x="242" y="147"/>
                    <a:pt x="242" y="147"/>
                  </a:cubicBezTo>
                  <a:cubicBezTo>
                    <a:pt x="242" y="147"/>
                    <a:pt x="240" y="151"/>
                    <a:pt x="239" y="152"/>
                  </a:cubicBezTo>
                  <a:cubicBezTo>
                    <a:pt x="239" y="152"/>
                    <a:pt x="235" y="155"/>
                    <a:pt x="235" y="156"/>
                  </a:cubicBezTo>
                  <a:cubicBezTo>
                    <a:pt x="235" y="156"/>
                    <a:pt x="233" y="160"/>
                    <a:pt x="233" y="160"/>
                  </a:cubicBezTo>
                  <a:cubicBezTo>
                    <a:pt x="233" y="168"/>
                    <a:pt x="233" y="168"/>
                    <a:pt x="233" y="168"/>
                  </a:cubicBezTo>
                  <a:cubicBezTo>
                    <a:pt x="235" y="170"/>
                    <a:pt x="235" y="170"/>
                    <a:pt x="235" y="170"/>
                  </a:cubicBezTo>
                  <a:cubicBezTo>
                    <a:pt x="240" y="172"/>
                    <a:pt x="240" y="172"/>
                    <a:pt x="240" y="172"/>
                  </a:cubicBezTo>
                  <a:cubicBezTo>
                    <a:pt x="242" y="170"/>
                    <a:pt x="242" y="170"/>
                    <a:pt x="242" y="170"/>
                  </a:cubicBezTo>
                  <a:cubicBezTo>
                    <a:pt x="242" y="170"/>
                    <a:pt x="244" y="169"/>
                    <a:pt x="244" y="168"/>
                  </a:cubicBezTo>
                  <a:cubicBezTo>
                    <a:pt x="245" y="168"/>
                    <a:pt x="246" y="166"/>
                    <a:pt x="246" y="166"/>
                  </a:cubicBezTo>
                  <a:cubicBezTo>
                    <a:pt x="246" y="166"/>
                    <a:pt x="249" y="164"/>
                    <a:pt x="249" y="164"/>
                  </a:cubicBezTo>
                  <a:cubicBezTo>
                    <a:pt x="249" y="164"/>
                    <a:pt x="249" y="161"/>
                    <a:pt x="249" y="161"/>
                  </a:cubicBezTo>
                  <a:cubicBezTo>
                    <a:pt x="249" y="161"/>
                    <a:pt x="250" y="157"/>
                    <a:pt x="250" y="157"/>
                  </a:cubicBezTo>
                  <a:cubicBezTo>
                    <a:pt x="250" y="157"/>
                    <a:pt x="252" y="156"/>
                    <a:pt x="252" y="156"/>
                  </a:cubicBezTo>
                  <a:cubicBezTo>
                    <a:pt x="252" y="155"/>
                    <a:pt x="255" y="153"/>
                    <a:pt x="255" y="153"/>
                  </a:cubicBezTo>
                  <a:cubicBezTo>
                    <a:pt x="255" y="153"/>
                    <a:pt x="259" y="150"/>
                    <a:pt x="259" y="150"/>
                  </a:cubicBezTo>
                  <a:cubicBezTo>
                    <a:pt x="260" y="150"/>
                    <a:pt x="262" y="147"/>
                    <a:pt x="262" y="147"/>
                  </a:cubicBezTo>
                  <a:cubicBezTo>
                    <a:pt x="265" y="147"/>
                    <a:pt x="265" y="147"/>
                    <a:pt x="265" y="147"/>
                  </a:cubicBezTo>
                  <a:cubicBezTo>
                    <a:pt x="269" y="148"/>
                    <a:pt x="269" y="148"/>
                    <a:pt x="269" y="148"/>
                  </a:cubicBezTo>
                  <a:cubicBezTo>
                    <a:pt x="275" y="154"/>
                    <a:pt x="275" y="154"/>
                    <a:pt x="275" y="154"/>
                  </a:cubicBezTo>
                  <a:cubicBezTo>
                    <a:pt x="279" y="162"/>
                    <a:pt x="279" y="162"/>
                    <a:pt x="279" y="162"/>
                  </a:cubicBezTo>
                  <a:cubicBezTo>
                    <a:pt x="283" y="184"/>
                    <a:pt x="283" y="184"/>
                    <a:pt x="283" y="184"/>
                  </a:cubicBezTo>
                  <a:cubicBezTo>
                    <a:pt x="286" y="189"/>
                    <a:pt x="286" y="189"/>
                    <a:pt x="286" y="189"/>
                  </a:cubicBezTo>
                  <a:cubicBezTo>
                    <a:pt x="286" y="193"/>
                    <a:pt x="286" y="193"/>
                    <a:pt x="286" y="193"/>
                  </a:cubicBezTo>
                  <a:cubicBezTo>
                    <a:pt x="286" y="193"/>
                    <a:pt x="287" y="196"/>
                    <a:pt x="287" y="197"/>
                  </a:cubicBezTo>
                  <a:cubicBezTo>
                    <a:pt x="287" y="198"/>
                    <a:pt x="287" y="213"/>
                    <a:pt x="287" y="213"/>
                  </a:cubicBezTo>
                  <a:cubicBezTo>
                    <a:pt x="280" y="213"/>
                    <a:pt x="280" y="213"/>
                    <a:pt x="280" y="213"/>
                  </a:cubicBezTo>
                  <a:cubicBezTo>
                    <a:pt x="278" y="213"/>
                    <a:pt x="278" y="213"/>
                    <a:pt x="278" y="213"/>
                  </a:cubicBezTo>
                  <a:cubicBezTo>
                    <a:pt x="278" y="216"/>
                    <a:pt x="278" y="216"/>
                    <a:pt x="278" y="216"/>
                  </a:cubicBezTo>
                  <a:cubicBezTo>
                    <a:pt x="275" y="220"/>
                    <a:pt x="275" y="220"/>
                    <a:pt x="275" y="220"/>
                  </a:cubicBezTo>
                  <a:cubicBezTo>
                    <a:pt x="274" y="225"/>
                    <a:pt x="274" y="225"/>
                    <a:pt x="274" y="225"/>
                  </a:cubicBezTo>
                  <a:cubicBezTo>
                    <a:pt x="272" y="229"/>
                    <a:pt x="272" y="229"/>
                    <a:pt x="272" y="229"/>
                  </a:cubicBezTo>
                  <a:cubicBezTo>
                    <a:pt x="269" y="233"/>
                    <a:pt x="269" y="233"/>
                    <a:pt x="269" y="233"/>
                  </a:cubicBezTo>
                  <a:cubicBezTo>
                    <a:pt x="266" y="243"/>
                    <a:pt x="266" y="243"/>
                    <a:pt x="266" y="243"/>
                  </a:cubicBezTo>
                  <a:cubicBezTo>
                    <a:pt x="266" y="249"/>
                    <a:pt x="266" y="249"/>
                    <a:pt x="266" y="249"/>
                  </a:cubicBezTo>
                  <a:cubicBezTo>
                    <a:pt x="262" y="254"/>
                    <a:pt x="262" y="254"/>
                    <a:pt x="262" y="254"/>
                  </a:cubicBezTo>
                  <a:cubicBezTo>
                    <a:pt x="259" y="259"/>
                    <a:pt x="259" y="259"/>
                    <a:pt x="259" y="259"/>
                  </a:cubicBezTo>
                  <a:cubicBezTo>
                    <a:pt x="213" y="267"/>
                    <a:pt x="213" y="267"/>
                    <a:pt x="213" y="267"/>
                  </a:cubicBezTo>
                  <a:cubicBezTo>
                    <a:pt x="212" y="265"/>
                    <a:pt x="212" y="265"/>
                    <a:pt x="212" y="265"/>
                  </a:cubicBezTo>
                  <a:cubicBezTo>
                    <a:pt x="141" y="270"/>
                    <a:pt x="141" y="270"/>
                    <a:pt x="141" y="270"/>
                  </a:cubicBezTo>
                  <a:cubicBezTo>
                    <a:pt x="146" y="265"/>
                    <a:pt x="146" y="265"/>
                    <a:pt x="146" y="265"/>
                  </a:cubicBezTo>
                  <a:cubicBezTo>
                    <a:pt x="148" y="261"/>
                    <a:pt x="148" y="261"/>
                    <a:pt x="148" y="261"/>
                  </a:cubicBezTo>
                  <a:cubicBezTo>
                    <a:pt x="152" y="254"/>
                    <a:pt x="152" y="254"/>
                    <a:pt x="152" y="254"/>
                  </a:cubicBezTo>
                  <a:cubicBezTo>
                    <a:pt x="156" y="245"/>
                    <a:pt x="156" y="245"/>
                    <a:pt x="156" y="245"/>
                  </a:cubicBezTo>
                  <a:cubicBezTo>
                    <a:pt x="158" y="235"/>
                    <a:pt x="158" y="235"/>
                    <a:pt x="158" y="235"/>
                  </a:cubicBezTo>
                  <a:cubicBezTo>
                    <a:pt x="157" y="217"/>
                    <a:pt x="157" y="217"/>
                    <a:pt x="157" y="217"/>
                  </a:cubicBezTo>
                  <a:cubicBezTo>
                    <a:pt x="157" y="209"/>
                    <a:pt x="157" y="209"/>
                    <a:pt x="157" y="209"/>
                  </a:cubicBezTo>
                  <a:cubicBezTo>
                    <a:pt x="153" y="203"/>
                    <a:pt x="153" y="203"/>
                    <a:pt x="153" y="203"/>
                  </a:cubicBezTo>
                  <a:cubicBezTo>
                    <a:pt x="149" y="195"/>
                    <a:pt x="149" y="195"/>
                    <a:pt x="149" y="195"/>
                  </a:cubicBezTo>
                  <a:cubicBezTo>
                    <a:pt x="145" y="191"/>
                    <a:pt x="145" y="191"/>
                    <a:pt x="145" y="191"/>
                  </a:cubicBezTo>
                  <a:cubicBezTo>
                    <a:pt x="142" y="184"/>
                    <a:pt x="142" y="184"/>
                    <a:pt x="142" y="184"/>
                  </a:cubicBezTo>
                  <a:cubicBezTo>
                    <a:pt x="144" y="179"/>
                    <a:pt x="144" y="179"/>
                    <a:pt x="144" y="179"/>
                  </a:cubicBezTo>
                  <a:cubicBezTo>
                    <a:pt x="146" y="177"/>
                    <a:pt x="146" y="177"/>
                    <a:pt x="146" y="177"/>
                  </a:cubicBezTo>
                  <a:cubicBezTo>
                    <a:pt x="146" y="173"/>
                    <a:pt x="146" y="173"/>
                    <a:pt x="146" y="173"/>
                  </a:cubicBezTo>
                  <a:cubicBezTo>
                    <a:pt x="144" y="165"/>
                    <a:pt x="144" y="165"/>
                    <a:pt x="144" y="165"/>
                  </a:cubicBezTo>
                  <a:cubicBezTo>
                    <a:pt x="141" y="162"/>
                    <a:pt x="141" y="162"/>
                    <a:pt x="141" y="162"/>
                  </a:cubicBezTo>
                  <a:cubicBezTo>
                    <a:pt x="144" y="160"/>
                    <a:pt x="144" y="160"/>
                    <a:pt x="144" y="160"/>
                  </a:cubicBezTo>
                  <a:cubicBezTo>
                    <a:pt x="145" y="155"/>
                    <a:pt x="145" y="155"/>
                    <a:pt x="145" y="155"/>
                  </a:cubicBezTo>
                  <a:cubicBezTo>
                    <a:pt x="146" y="150"/>
                    <a:pt x="146" y="150"/>
                    <a:pt x="146" y="150"/>
                  </a:cubicBezTo>
                  <a:cubicBezTo>
                    <a:pt x="148" y="147"/>
                    <a:pt x="148" y="147"/>
                    <a:pt x="148" y="147"/>
                  </a:cubicBezTo>
                  <a:cubicBezTo>
                    <a:pt x="148" y="139"/>
                    <a:pt x="148" y="139"/>
                    <a:pt x="148" y="139"/>
                  </a:cubicBezTo>
                  <a:cubicBezTo>
                    <a:pt x="147" y="135"/>
                    <a:pt x="147" y="135"/>
                    <a:pt x="147" y="135"/>
                  </a:cubicBezTo>
                  <a:cubicBezTo>
                    <a:pt x="148" y="130"/>
                    <a:pt x="148" y="130"/>
                    <a:pt x="148" y="130"/>
                  </a:cubicBezTo>
                  <a:cubicBezTo>
                    <a:pt x="151" y="126"/>
                    <a:pt x="151" y="126"/>
                    <a:pt x="151" y="126"/>
                  </a:cubicBezTo>
                  <a:cubicBezTo>
                    <a:pt x="153" y="122"/>
                    <a:pt x="153" y="122"/>
                    <a:pt x="153" y="122"/>
                  </a:cubicBezTo>
                  <a:cubicBezTo>
                    <a:pt x="153" y="117"/>
                    <a:pt x="153" y="117"/>
                    <a:pt x="153" y="117"/>
                  </a:cubicBezTo>
                  <a:cubicBezTo>
                    <a:pt x="157" y="116"/>
                    <a:pt x="157" y="116"/>
                    <a:pt x="157" y="116"/>
                  </a:cubicBezTo>
                  <a:cubicBezTo>
                    <a:pt x="163" y="116"/>
                    <a:pt x="163" y="116"/>
                    <a:pt x="163" y="116"/>
                  </a:cubicBezTo>
                  <a:cubicBezTo>
                    <a:pt x="165" y="108"/>
                    <a:pt x="165" y="108"/>
                    <a:pt x="165" y="108"/>
                  </a:cubicBezTo>
                  <a:cubicBezTo>
                    <a:pt x="166" y="106"/>
                    <a:pt x="166" y="106"/>
                    <a:pt x="166" y="106"/>
                  </a:cubicBezTo>
                  <a:cubicBezTo>
                    <a:pt x="168" y="105"/>
                    <a:pt x="168" y="105"/>
                    <a:pt x="168" y="105"/>
                  </a:cubicBezTo>
                  <a:cubicBezTo>
                    <a:pt x="171" y="114"/>
                    <a:pt x="171" y="114"/>
                    <a:pt x="171" y="114"/>
                  </a:cubicBezTo>
                  <a:cubicBezTo>
                    <a:pt x="167" y="119"/>
                    <a:pt x="167" y="119"/>
                    <a:pt x="167" y="119"/>
                  </a:cubicBezTo>
                  <a:cubicBezTo>
                    <a:pt x="167" y="121"/>
                    <a:pt x="167" y="121"/>
                    <a:pt x="167" y="121"/>
                  </a:cubicBezTo>
                  <a:cubicBezTo>
                    <a:pt x="167" y="121"/>
                    <a:pt x="168" y="122"/>
                    <a:pt x="169" y="122"/>
                  </a:cubicBezTo>
                  <a:cubicBezTo>
                    <a:pt x="170" y="122"/>
                    <a:pt x="170" y="122"/>
                    <a:pt x="170" y="122"/>
                  </a:cubicBezTo>
                  <a:cubicBezTo>
                    <a:pt x="170" y="122"/>
                    <a:pt x="172" y="121"/>
                    <a:pt x="172" y="121"/>
                  </a:cubicBezTo>
                  <a:cubicBezTo>
                    <a:pt x="172" y="120"/>
                    <a:pt x="173" y="117"/>
                    <a:pt x="173" y="117"/>
                  </a:cubicBezTo>
                  <a:cubicBezTo>
                    <a:pt x="174" y="116"/>
                    <a:pt x="174" y="116"/>
                    <a:pt x="174" y="116"/>
                  </a:cubicBezTo>
                  <a:cubicBezTo>
                    <a:pt x="175" y="111"/>
                    <a:pt x="175" y="111"/>
                    <a:pt x="175" y="111"/>
                  </a:cubicBezTo>
                  <a:cubicBezTo>
                    <a:pt x="175" y="108"/>
                    <a:pt x="175" y="108"/>
                    <a:pt x="175" y="108"/>
                  </a:cubicBezTo>
                  <a:cubicBezTo>
                    <a:pt x="175" y="104"/>
                    <a:pt x="175" y="104"/>
                    <a:pt x="175" y="104"/>
                  </a:cubicBezTo>
                  <a:cubicBezTo>
                    <a:pt x="175" y="100"/>
                    <a:pt x="175" y="100"/>
                    <a:pt x="175" y="100"/>
                  </a:cubicBezTo>
                  <a:cubicBezTo>
                    <a:pt x="178" y="96"/>
                    <a:pt x="178" y="96"/>
                    <a:pt x="178" y="96"/>
                  </a:cubicBezTo>
                  <a:cubicBezTo>
                    <a:pt x="180" y="94"/>
                    <a:pt x="180" y="94"/>
                    <a:pt x="180" y="94"/>
                  </a:cubicBezTo>
                  <a:cubicBezTo>
                    <a:pt x="185" y="93"/>
                    <a:pt x="185" y="93"/>
                    <a:pt x="185" y="93"/>
                  </a:cubicBezTo>
                  <a:cubicBezTo>
                    <a:pt x="187" y="91"/>
                    <a:pt x="187" y="91"/>
                    <a:pt x="187" y="91"/>
                  </a:cubicBezTo>
                  <a:cubicBezTo>
                    <a:pt x="183" y="87"/>
                    <a:pt x="183" y="87"/>
                    <a:pt x="183" y="87"/>
                  </a:cubicBezTo>
                  <a:cubicBezTo>
                    <a:pt x="182" y="84"/>
                    <a:pt x="182" y="84"/>
                    <a:pt x="182" y="84"/>
                  </a:cubicBezTo>
                  <a:cubicBezTo>
                    <a:pt x="184" y="81"/>
                    <a:pt x="184" y="81"/>
                    <a:pt x="184" y="81"/>
                  </a:cubicBezTo>
                  <a:cubicBezTo>
                    <a:pt x="186" y="78"/>
                    <a:pt x="186" y="78"/>
                    <a:pt x="186" y="78"/>
                  </a:cubicBezTo>
                  <a:cubicBezTo>
                    <a:pt x="187" y="77"/>
                    <a:pt x="187" y="77"/>
                    <a:pt x="187" y="77"/>
                  </a:cubicBezTo>
                  <a:cubicBezTo>
                    <a:pt x="187" y="75"/>
                    <a:pt x="187" y="75"/>
                    <a:pt x="187" y="75"/>
                  </a:cubicBezTo>
                  <a:cubicBezTo>
                    <a:pt x="188" y="74"/>
                    <a:pt x="188" y="74"/>
                    <a:pt x="188" y="74"/>
                  </a:cubicBezTo>
                  <a:cubicBezTo>
                    <a:pt x="188" y="74"/>
                    <a:pt x="188" y="74"/>
                    <a:pt x="189" y="74"/>
                  </a:cubicBezTo>
                  <a:cubicBezTo>
                    <a:pt x="189" y="74"/>
                    <a:pt x="193" y="73"/>
                    <a:pt x="193" y="73"/>
                  </a:cubicBezTo>
                  <a:cubicBezTo>
                    <a:pt x="195" y="73"/>
                    <a:pt x="195" y="73"/>
                    <a:pt x="195" y="73"/>
                  </a:cubicBezTo>
                  <a:cubicBezTo>
                    <a:pt x="193" y="70"/>
                    <a:pt x="193" y="70"/>
                    <a:pt x="193" y="70"/>
                  </a:cubicBezTo>
                  <a:cubicBezTo>
                    <a:pt x="189" y="67"/>
                    <a:pt x="189" y="67"/>
                    <a:pt x="189" y="67"/>
                  </a:cubicBezTo>
                  <a:cubicBezTo>
                    <a:pt x="187" y="65"/>
                    <a:pt x="187" y="65"/>
                    <a:pt x="187" y="65"/>
                  </a:cubicBezTo>
                  <a:cubicBezTo>
                    <a:pt x="184" y="63"/>
                    <a:pt x="184" y="63"/>
                    <a:pt x="184" y="63"/>
                  </a:cubicBezTo>
                  <a:cubicBezTo>
                    <a:pt x="179" y="61"/>
                    <a:pt x="179" y="61"/>
                    <a:pt x="179" y="61"/>
                  </a:cubicBezTo>
                  <a:cubicBezTo>
                    <a:pt x="170" y="60"/>
                    <a:pt x="170" y="60"/>
                    <a:pt x="170" y="60"/>
                  </a:cubicBezTo>
                  <a:cubicBezTo>
                    <a:pt x="163" y="64"/>
                    <a:pt x="163" y="64"/>
                    <a:pt x="163" y="64"/>
                  </a:cubicBezTo>
                  <a:cubicBezTo>
                    <a:pt x="159" y="68"/>
                    <a:pt x="159" y="68"/>
                    <a:pt x="159" y="68"/>
                  </a:cubicBezTo>
                  <a:cubicBezTo>
                    <a:pt x="152" y="69"/>
                    <a:pt x="152" y="69"/>
                    <a:pt x="152" y="69"/>
                  </a:cubicBezTo>
                  <a:cubicBezTo>
                    <a:pt x="144" y="69"/>
                    <a:pt x="144" y="69"/>
                    <a:pt x="144" y="69"/>
                  </a:cubicBezTo>
                  <a:cubicBezTo>
                    <a:pt x="140" y="72"/>
                    <a:pt x="140" y="72"/>
                    <a:pt x="140" y="72"/>
                  </a:cubicBezTo>
                  <a:cubicBezTo>
                    <a:pt x="135" y="81"/>
                    <a:pt x="135" y="81"/>
                    <a:pt x="135" y="81"/>
                  </a:cubicBezTo>
                  <a:cubicBezTo>
                    <a:pt x="129" y="85"/>
                    <a:pt x="129" y="85"/>
                    <a:pt x="129" y="85"/>
                  </a:cubicBezTo>
                  <a:cubicBezTo>
                    <a:pt x="128" y="84"/>
                    <a:pt x="128" y="84"/>
                    <a:pt x="128" y="84"/>
                  </a:cubicBezTo>
                  <a:cubicBezTo>
                    <a:pt x="130" y="80"/>
                    <a:pt x="130" y="80"/>
                    <a:pt x="130" y="80"/>
                  </a:cubicBezTo>
                  <a:cubicBezTo>
                    <a:pt x="133" y="77"/>
                    <a:pt x="133" y="77"/>
                    <a:pt x="133" y="77"/>
                  </a:cubicBezTo>
                  <a:cubicBezTo>
                    <a:pt x="131" y="74"/>
                    <a:pt x="131" y="74"/>
                    <a:pt x="131" y="74"/>
                  </a:cubicBezTo>
                  <a:cubicBezTo>
                    <a:pt x="127" y="76"/>
                    <a:pt x="127" y="76"/>
                    <a:pt x="127" y="76"/>
                  </a:cubicBezTo>
                  <a:cubicBezTo>
                    <a:pt x="125" y="77"/>
                    <a:pt x="125" y="77"/>
                    <a:pt x="125" y="77"/>
                  </a:cubicBezTo>
                  <a:cubicBezTo>
                    <a:pt x="123" y="81"/>
                    <a:pt x="123" y="81"/>
                    <a:pt x="123" y="81"/>
                  </a:cubicBezTo>
                  <a:cubicBezTo>
                    <a:pt x="121" y="82"/>
                    <a:pt x="121" y="82"/>
                    <a:pt x="121" y="82"/>
                  </a:cubicBezTo>
                  <a:cubicBezTo>
                    <a:pt x="120" y="82"/>
                    <a:pt x="120" y="82"/>
                    <a:pt x="120" y="82"/>
                  </a:cubicBezTo>
                  <a:cubicBezTo>
                    <a:pt x="118" y="75"/>
                    <a:pt x="118" y="75"/>
                    <a:pt x="118" y="75"/>
                  </a:cubicBezTo>
                  <a:cubicBezTo>
                    <a:pt x="117" y="75"/>
                    <a:pt x="117" y="75"/>
                    <a:pt x="117" y="75"/>
                  </a:cubicBezTo>
                  <a:cubicBezTo>
                    <a:pt x="115" y="81"/>
                    <a:pt x="115" y="81"/>
                    <a:pt x="115" y="81"/>
                  </a:cubicBezTo>
                  <a:cubicBezTo>
                    <a:pt x="114" y="85"/>
                    <a:pt x="114" y="85"/>
                    <a:pt x="114" y="85"/>
                  </a:cubicBezTo>
                  <a:cubicBezTo>
                    <a:pt x="110" y="90"/>
                    <a:pt x="110" y="90"/>
                    <a:pt x="110" y="90"/>
                  </a:cubicBezTo>
                  <a:cubicBezTo>
                    <a:pt x="107" y="101"/>
                    <a:pt x="107" y="101"/>
                    <a:pt x="107" y="101"/>
                  </a:cubicBezTo>
                  <a:cubicBezTo>
                    <a:pt x="105" y="107"/>
                    <a:pt x="105" y="107"/>
                    <a:pt x="105" y="107"/>
                  </a:cubicBezTo>
                  <a:cubicBezTo>
                    <a:pt x="99" y="112"/>
                    <a:pt x="99" y="112"/>
                    <a:pt x="99" y="112"/>
                  </a:cubicBezTo>
                  <a:cubicBezTo>
                    <a:pt x="97" y="108"/>
                    <a:pt x="97" y="108"/>
                    <a:pt x="97" y="108"/>
                  </a:cubicBezTo>
                  <a:cubicBezTo>
                    <a:pt x="96" y="101"/>
                    <a:pt x="96" y="101"/>
                    <a:pt x="96" y="101"/>
                  </a:cubicBezTo>
                  <a:cubicBezTo>
                    <a:pt x="95" y="100"/>
                    <a:pt x="95" y="100"/>
                    <a:pt x="95" y="100"/>
                  </a:cubicBezTo>
                  <a:cubicBezTo>
                    <a:pt x="93" y="97"/>
                    <a:pt x="93" y="97"/>
                    <a:pt x="93" y="97"/>
                  </a:cubicBezTo>
                  <a:cubicBezTo>
                    <a:pt x="94" y="94"/>
                    <a:pt x="94" y="94"/>
                    <a:pt x="94" y="94"/>
                  </a:cubicBezTo>
                  <a:cubicBezTo>
                    <a:pt x="93" y="88"/>
                    <a:pt x="93" y="88"/>
                    <a:pt x="93" y="88"/>
                  </a:cubicBezTo>
                  <a:cubicBezTo>
                    <a:pt x="90" y="85"/>
                    <a:pt x="90" y="85"/>
                    <a:pt x="90" y="85"/>
                  </a:cubicBezTo>
                  <a:cubicBezTo>
                    <a:pt x="84" y="81"/>
                    <a:pt x="84" y="81"/>
                    <a:pt x="84" y="81"/>
                  </a:cubicBezTo>
                  <a:cubicBezTo>
                    <a:pt x="82" y="77"/>
                    <a:pt x="82" y="77"/>
                    <a:pt x="82" y="77"/>
                  </a:cubicBezTo>
                  <a:cubicBezTo>
                    <a:pt x="75" y="76"/>
                    <a:pt x="75" y="76"/>
                    <a:pt x="75" y="76"/>
                  </a:cubicBezTo>
                  <a:cubicBezTo>
                    <a:pt x="66" y="76"/>
                    <a:pt x="66" y="76"/>
                    <a:pt x="66" y="76"/>
                  </a:cubicBezTo>
                  <a:cubicBezTo>
                    <a:pt x="64" y="74"/>
                    <a:pt x="64" y="74"/>
                    <a:pt x="64" y="74"/>
                  </a:cubicBezTo>
                  <a:cubicBezTo>
                    <a:pt x="58" y="74"/>
                    <a:pt x="58" y="74"/>
                    <a:pt x="58" y="74"/>
                  </a:cubicBezTo>
                  <a:cubicBezTo>
                    <a:pt x="50" y="73"/>
                    <a:pt x="50" y="73"/>
                    <a:pt x="50" y="73"/>
                  </a:cubicBezTo>
                  <a:cubicBezTo>
                    <a:pt x="49" y="71"/>
                    <a:pt x="49" y="71"/>
                    <a:pt x="49" y="71"/>
                  </a:cubicBezTo>
                  <a:cubicBezTo>
                    <a:pt x="43" y="68"/>
                    <a:pt x="43" y="68"/>
                    <a:pt x="43" y="68"/>
                  </a:cubicBezTo>
                  <a:cubicBezTo>
                    <a:pt x="36" y="67"/>
                    <a:pt x="36" y="67"/>
                    <a:pt x="36" y="67"/>
                  </a:cubicBezTo>
                  <a:cubicBezTo>
                    <a:pt x="29" y="65"/>
                    <a:pt x="29" y="65"/>
                    <a:pt x="29" y="65"/>
                  </a:cubicBezTo>
                  <a:cubicBezTo>
                    <a:pt x="21" y="62"/>
                    <a:pt x="21" y="62"/>
                    <a:pt x="21" y="62"/>
                  </a:cubicBezTo>
                  <a:cubicBezTo>
                    <a:pt x="16" y="59"/>
                    <a:pt x="16" y="59"/>
                    <a:pt x="16" y="59"/>
                  </a:cubicBezTo>
                  <a:cubicBezTo>
                    <a:pt x="12" y="59"/>
                    <a:pt x="12" y="59"/>
                    <a:pt x="12" y="59"/>
                  </a:cubicBezTo>
                  <a:cubicBezTo>
                    <a:pt x="11" y="59"/>
                    <a:pt x="11" y="59"/>
                    <a:pt x="11" y="59"/>
                  </a:cubicBezTo>
                  <a:cubicBezTo>
                    <a:pt x="9" y="57"/>
                    <a:pt x="9" y="57"/>
                    <a:pt x="9" y="57"/>
                  </a:cubicBezTo>
                  <a:cubicBezTo>
                    <a:pt x="7" y="54"/>
                    <a:pt x="7" y="54"/>
                    <a:pt x="7" y="54"/>
                  </a:cubicBezTo>
                  <a:cubicBezTo>
                    <a:pt x="0" y="52"/>
                    <a:pt x="0" y="52"/>
                    <a:pt x="0" y="52"/>
                  </a:cubicBezTo>
                  <a:lnTo>
                    <a:pt x="0" y="51"/>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91" name="Freeform 51"/>
            <p:cNvSpPr>
              <a:spLocks/>
            </p:cNvSpPr>
            <p:nvPr/>
          </p:nvSpPr>
          <p:spPr bwMode="auto">
            <a:xfrm>
              <a:off x="6848079" y="1986053"/>
              <a:ext cx="286695" cy="305247"/>
            </a:xfrm>
            <a:custGeom>
              <a:avLst/>
              <a:gdLst>
                <a:gd name="T0" fmla="*/ 175 w 201"/>
                <a:gd name="T1" fmla="*/ 65 h 213"/>
                <a:gd name="T2" fmla="*/ 172 w 201"/>
                <a:gd name="T3" fmla="*/ 53 h 213"/>
                <a:gd name="T4" fmla="*/ 157 w 201"/>
                <a:gd name="T5" fmla="*/ 44 h 213"/>
                <a:gd name="T6" fmla="*/ 140 w 201"/>
                <a:gd name="T7" fmla="*/ 42 h 213"/>
                <a:gd name="T8" fmla="*/ 125 w 201"/>
                <a:gd name="T9" fmla="*/ 36 h 213"/>
                <a:gd name="T10" fmla="*/ 103 w 201"/>
                <a:gd name="T11" fmla="*/ 30 h 213"/>
                <a:gd name="T12" fmla="*/ 93 w 201"/>
                <a:gd name="T13" fmla="*/ 27 h 213"/>
                <a:gd name="T14" fmla="*/ 82 w 201"/>
                <a:gd name="T15" fmla="*/ 20 h 213"/>
                <a:gd name="T16" fmla="*/ 78 w 201"/>
                <a:gd name="T17" fmla="*/ 18 h 213"/>
                <a:gd name="T18" fmla="*/ 70 w 201"/>
                <a:gd name="T19" fmla="*/ 17 h 213"/>
                <a:gd name="T20" fmla="*/ 67 w 201"/>
                <a:gd name="T21" fmla="*/ 15 h 213"/>
                <a:gd name="T22" fmla="*/ 70 w 201"/>
                <a:gd name="T23" fmla="*/ 2 h 213"/>
                <a:gd name="T24" fmla="*/ 61 w 201"/>
                <a:gd name="T25" fmla="*/ 3 h 213"/>
                <a:gd name="T26" fmla="*/ 47 w 201"/>
                <a:gd name="T27" fmla="*/ 9 h 213"/>
                <a:gd name="T28" fmla="*/ 33 w 201"/>
                <a:gd name="T29" fmla="*/ 16 h 213"/>
                <a:gd name="T30" fmla="*/ 21 w 201"/>
                <a:gd name="T31" fmla="*/ 15 h 213"/>
                <a:gd name="T32" fmla="*/ 5 w 201"/>
                <a:gd name="T33" fmla="*/ 55 h 213"/>
                <a:gd name="T34" fmla="*/ 7 w 201"/>
                <a:gd name="T35" fmla="*/ 72 h 213"/>
                <a:gd name="T36" fmla="*/ 10 w 201"/>
                <a:gd name="T37" fmla="*/ 112 h 213"/>
                <a:gd name="T38" fmla="*/ 42 w 201"/>
                <a:gd name="T39" fmla="*/ 135 h 213"/>
                <a:gd name="T40" fmla="*/ 60 w 201"/>
                <a:gd name="T41" fmla="*/ 152 h 213"/>
                <a:gd name="T42" fmla="*/ 63 w 201"/>
                <a:gd name="T43" fmla="*/ 173 h 213"/>
                <a:gd name="T44" fmla="*/ 65 w 201"/>
                <a:gd name="T45" fmla="*/ 187 h 213"/>
                <a:gd name="T46" fmla="*/ 67 w 201"/>
                <a:gd name="T47" fmla="*/ 203 h 213"/>
                <a:gd name="T48" fmla="*/ 82 w 201"/>
                <a:gd name="T49" fmla="*/ 209 h 213"/>
                <a:gd name="T50" fmla="*/ 184 w 201"/>
                <a:gd name="T51" fmla="*/ 195 h 213"/>
                <a:gd name="T52" fmla="*/ 178 w 201"/>
                <a:gd name="T53" fmla="*/ 172 h 213"/>
                <a:gd name="T54" fmla="*/ 182 w 201"/>
                <a:gd name="T55" fmla="*/ 155 h 213"/>
                <a:gd name="T56" fmla="*/ 182 w 201"/>
                <a:gd name="T57" fmla="*/ 140 h 213"/>
                <a:gd name="T58" fmla="*/ 184 w 201"/>
                <a:gd name="T59" fmla="*/ 131 h 213"/>
                <a:gd name="T60" fmla="*/ 186 w 201"/>
                <a:gd name="T61" fmla="*/ 121 h 213"/>
                <a:gd name="T62" fmla="*/ 188 w 201"/>
                <a:gd name="T63" fmla="*/ 105 h 213"/>
                <a:gd name="T64" fmla="*/ 197 w 201"/>
                <a:gd name="T65" fmla="*/ 85 h 213"/>
                <a:gd name="T66" fmla="*/ 201 w 201"/>
                <a:gd name="T67" fmla="*/ 79 h 213"/>
                <a:gd name="T68" fmla="*/ 201 w 201"/>
                <a:gd name="T69" fmla="*/ 73 h 213"/>
                <a:gd name="T70" fmla="*/ 194 w 201"/>
                <a:gd name="T71" fmla="*/ 79 h 213"/>
                <a:gd name="T72" fmla="*/ 187 w 201"/>
                <a:gd name="T73" fmla="*/ 92 h 213"/>
                <a:gd name="T74" fmla="*/ 177 w 201"/>
                <a:gd name="T75" fmla="*/ 101 h 213"/>
                <a:gd name="T76" fmla="*/ 168 w 201"/>
                <a:gd name="T77" fmla="*/ 107 h 213"/>
                <a:gd name="T78" fmla="*/ 174 w 201"/>
                <a:gd name="T79" fmla="*/ 93 h 213"/>
                <a:gd name="T80" fmla="*/ 179 w 201"/>
                <a:gd name="T81" fmla="*/ 87 h 213"/>
                <a:gd name="T82" fmla="*/ 180 w 201"/>
                <a:gd name="T83" fmla="*/ 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 h="213">
                  <a:moveTo>
                    <a:pt x="178" y="69"/>
                  </a:moveTo>
                  <a:cubicBezTo>
                    <a:pt x="177" y="68"/>
                    <a:pt x="177" y="68"/>
                    <a:pt x="177" y="68"/>
                  </a:cubicBezTo>
                  <a:cubicBezTo>
                    <a:pt x="175" y="65"/>
                    <a:pt x="175" y="65"/>
                    <a:pt x="175" y="65"/>
                  </a:cubicBezTo>
                  <a:cubicBezTo>
                    <a:pt x="176" y="62"/>
                    <a:pt x="176" y="62"/>
                    <a:pt x="176" y="62"/>
                  </a:cubicBezTo>
                  <a:cubicBezTo>
                    <a:pt x="175" y="56"/>
                    <a:pt x="175" y="56"/>
                    <a:pt x="175" y="56"/>
                  </a:cubicBezTo>
                  <a:cubicBezTo>
                    <a:pt x="172" y="53"/>
                    <a:pt x="172" y="53"/>
                    <a:pt x="172" y="53"/>
                  </a:cubicBezTo>
                  <a:cubicBezTo>
                    <a:pt x="166" y="49"/>
                    <a:pt x="166" y="49"/>
                    <a:pt x="166" y="49"/>
                  </a:cubicBezTo>
                  <a:cubicBezTo>
                    <a:pt x="164" y="45"/>
                    <a:pt x="164" y="45"/>
                    <a:pt x="164" y="45"/>
                  </a:cubicBezTo>
                  <a:cubicBezTo>
                    <a:pt x="157" y="44"/>
                    <a:pt x="157" y="44"/>
                    <a:pt x="157" y="44"/>
                  </a:cubicBezTo>
                  <a:cubicBezTo>
                    <a:pt x="148" y="44"/>
                    <a:pt x="148" y="44"/>
                    <a:pt x="148" y="44"/>
                  </a:cubicBezTo>
                  <a:cubicBezTo>
                    <a:pt x="146" y="42"/>
                    <a:pt x="146" y="42"/>
                    <a:pt x="146" y="42"/>
                  </a:cubicBezTo>
                  <a:cubicBezTo>
                    <a:pt x="140" y="42"/>
                    <a:pt x="140" y="42"/>
                    <a:pt x="140" y="42"/>
                  </a:cubicBezTo>
                  <a:cubicBezTo>
                    <a:pt x="132" y="41"/>
                    <a:pt x="132" y="41"/>
                    <a:pt x="132" y="41"/>
                  </a:cubicBezTo>
                  <a:cubicBezTo>
                    <a:pt x="131" y="39"/>
                    <a:pt x="131" y="39"/>
                    <a:pt x="131" y="39"/>
                  </a:cubicBezTo>
                  <a:cubicBezTo>
                    <a:pt x="125" y="36"/>
                    <a:pt x="125" y="36"/>
                    <a:pt x="125" y="36"/>
                  </a:cubicBezTo>
                  <a:cubicBezTo>
                    <a:pt x="118" y="35"/>
                    <a:pt x="118" y="35"/>
                    <a:pt x="118" y="35"/>
                  </a:cubicBezTo>
                  <a:cubicBezTo>
                    <a:pt x="111" y="33"/>
                    <a:pt x="111" y="33"/>
                    <a:pt x="111" y="33"/>
                  </a:cubicBezTo>
                  <a:cubicBezTo>
                    <a:pt x="103" y="30"/>
                    <a:pt x="103" y="30"/>
                    <a:pt x="103" y="30"/>
                  </a:cubicBezTo>
                  <a:cubicBezTo>
                    <a:pt x="98" y="27"/>
                    <a:pt x="98" y="27"/>
                    <a:pt x="98" y="27"/>
                  </a:cubicBezTo>
                  <a:cubicBezTo>
                    <a:pt x="94" y="27"/>
                    <a:pt x="94" y="27"/>
                    <a:pt x="94" y="27"/>
                  </a:cubicBezTo>
                  <a:cubicBezTo>
                    <a:pt x="93" y="27"/>
                    <a:pt x="93" y="27"/>
                    <a:pt x="93" y="27"/>
                  </a:cubicBezTo>
                  <a:cubicBezTo>
                    <a:pt x="91" y="25"/>
                    <a:pt x="91" y="25"/>
                    <a:pt x="91" y="25"/>
                  </a:cubicBezTo>
                  <a:cubicBezTo>
                    <a:pt x="89" y="22"/>
                    <a:pt x="89" y="22"/>
                    <a:pt x="89" y="22"/>
                  </a:cubicBezTo>
                  <a:cubicBezTo>
                    <a:pt x="82" y="20"/>
                    <a:pt x="82" y="20"/>
                    <a:pt x="82" y="20"/>
                  </a:cubicBezTo>
                  <a:cubicBezTo>
                    <a:pt x="82" y="20"/>
                    <a:pt x="82" y="20"/>
                    <a:pt x="82" y="20"/>
                  </a:cubicBezTo>
                  <a:cubicBezTo>
                    <a:pt x="81" y="20"/>
                    <a:pt x="81" y="20"/>
                    <a:pt x="81" y="20"/>
                  </a:cubicBezTo>
                  <a:cubicBezTo>
                    <a:pt x="78" y="18"/>
                    <a:pt x="78" y="18"/>
                    <a:pt x="78" y="18"/>
                  </a:cubicBezTo>
                  <a:cubicBezTo>
                    <a:pt x="75" y="16"/>
                    <a:pt x="75" y="16"/>
                    <a:pt x="75" y="16"/>
                  </a:cubicBezTo>
                  <a:cubicBezTo>
                    <a:pt x="72" y="15"/>
                    <a:pt x="72" y="15"/>
                    <a:pt x="72" y="15"/>
                  </a:cubicBezTo>
                  <a:cubicBezTo>
                    <a:pt x="70" y="17"/>
                    <a:pt x="70" y="17"/>
                    <a:pt x="70" y="17"/>
                  </a:cubicBezTo>
                  <a:cubicBezTo>
                    <a:pt x="67" y="18"/>
                    <a:pt x="67" y="18"/>
                    <a:pt x="67" y="18"/>
                  </a:cubicBezTo>
                  <a:cubicBezTo>
                    <a:pt x="66" y="17"/>
                    <a:pt x="66" y="17"/>
                    <a:pt x="66" y="17"/>
                  </a:cubicBezTo>
                  <a:cubicBezTo>
                    <a:pt x="67" y="15"/>
                    <a:pt x="67" y="15"/>
                    <a:pt x="67" y="15"/>
                  </a:cubicBezTo>
                  <a:cubicBezTo>
                    <a:pt x="68" y="9"/>
                    <a:pt x="68" y="9"/>
                    <a:pt x="68" y="9"/>
                  </a:cubicBezTo>
                  <a:cubicBezTo>
                    <a:pt x="69" y="7"/>
                    <a:pt x="69" y="7"/>
                    <a:pt x="69" y="7"/>
                  </a:cubicBezTo>
                  <a:cubicBezTo>
                    <a:pt x="70" y="2"/>
                    <a:pt x="70" y="2"/>
                    <a:pt x="70" y="2"/>
                  </a:cubicBezTo>
                  <a:cubicBezTo>
                    <a:pt x="67" y="0"/>
                    <a:pt x="67" y="0"/>
                    <a:pt x="67" y="0"/>
                  </a:cubicBezTo>
                  <a:cubicBezTo>
                    <a:pt x="65" y="1"/>
                    <a:pt x="65" y="1"/>
                    <a:pt x="65" y="1"/>
                  </a:cubicBezTo>
                  <a:cubicBezTo>
                    <a:pt x="61" y="3"/>
                    <a:pt x="61" y="3"/>
                    <a:pt x="61" y="3"/>
                  </a:cubicBezTo>
                  <a:cubicBezTo>
                    <a:pt x="57" y="4"/>
                    <a:pt x="57" y="4"/>
                    <a:pt x="57" y="4"/>
                  </a:cubicBezTo>
                  <a:cubicBezTo>
                    <a:pt x="52" y="6"/>
                    <a:pt x="52" y="6"/>
                    <a:pt x="52" y="6"/>
                  </a:cubicBezTo>
                  <a:cubicBezTo>
                    <a:pt x="47" y="9"/>
                    <a:pt x="47" y="9"/>
                    <a:pt x="47" y="9"/>
                  </a:cubicBezTo>
                  <a:cubicBezTo>
                    <a:pt x="39" y="13"/>
                    <a:pt x="39" y="13"/>
                    <a:pt x="39" y="13"/>
                  </a:cubicBezTo>
                  <a:cubicBezTo>
                    <a:pt x="37" y="16"/>
                    <a:pt x="37" y="16"/>
                    <a:pt x="37" y="16"/>
                  </a:cubicBezTo>
                  <a:cubicBezTo>
                    <a:pt x="33" y="16"/>
                    <a:pt x="33" y="16"/>
                    <a:pt x="33" y="16"/>
                  </a:cubicBezTo>
                  <a:cubicBezTo>
                    <a:pt x="28" y="14"/>
                    <a:pt x="28" y="14"/>
                    <a:pt x="28" y="14"/>
                  </a:cubicBezTo>
                  <a:cubicBezTo>
                    <a:pt x="25" y="11"/>
                    <a:pt x="25" y="11"/>
                    <a:pt x="25" y="11"/>
                  </a:cubicBezTo>
                  <a:cubicBezTo>
                    <a:pt x="21" y="15"/>
                    <a:pt x="21" y="15"/>
                    <a:pt x="21" y="15"/>
                  </a:cubicBezTo>
                  <a:cubicBezTo>
                    <a:pt x="20" y="43"/>
                    <a:pt x="20" y="43"/>
                    <a:pt x="20" y="43"/>
                  </a:cubicBezTo>
                  <a:cubicBezTo>
                    <a:pt x="7" y="51"/>
                    <a:pt x="7" y="51"/>
                    <a:pt x="7" y="51"/>
                  </a:cubicBezTo>
                  <a:cubicBezTo>
                    <a:pt x="5" y="55"/>
                    <a:pt x="5" y="55"/>
                    <a:pt x="5" y="55"/>
                  </a:cubicBezTo>
                  <a:cubicBezTo>
                    <a:pt x="0" y="66"/>
                    <a:pt x="0" y="66"/>
                    <a:pt x="0" y="66"/>
                  </a:cubicBezTo>
                  <a:cubicBezTo>
                    <a:pt x="5" y="72"/>
                    <a:pt x="5" y="72"/>
                    <a:pt x="5" y="72"/>
                  </a:cubicBezTo>
                  <a:cubicBezTo>
                    <a:pt x="7" y="72"/>
                    <a:pt x="7" y="72"/>
                    <a:pt x="7" y="72"/>
                  </a:cubicBezTo>
                  <a:cubicBezTo>
                    <a:pt x="5" y="89"/>
                    <a:pt x="5" y="89"/>
                    <a:pt x="5" y="89"/>
                  </a:cubicBezTo>
                  <a:cubicBezTo>
                    <a:pt x="4" y="107"/>
                    <a:pt x="4" y="107"/>
                    <a:pt x="4" y="107"/>
                  </a:cubicBezTo>
                  <a:cubicBezTo>
                    <a:pt x="10" y="112"/>
                    <a:pt x="10" y="112"/>
                    <a:pt x="10" y="112"/>
                  </a:cubicBezTo>
                  <a:cubicBezTo>
                    <a:pt x="19" y="117"/>
                    <a:pt x="19" y="117"/>
                    <a:pt x="19" y="117"/>
                  </a:cubicBezTo>
                  <a:cubicBezTo>
                    <a:pt x="33" y="125"/>
                    <a:pt x="33" y="125"/>
                    <a:pt x="33" y="125"/>
                  </a:cubicBezTo>
                  <a:cubicBezTo>
                    <a:pt x="42" y="135"/>
                    <a:pt x="42" y="135"/>
                    <a:pt x="42" y="135"/>
                  </a:cubicBezTo>
                  <a:cubicBezTo>
                    <a:pt x="45" y="139"/>
                    <a:pt x="45" y="139"/>
                    <a:pt x="45" y="139"/>
                  </a:cubicBezTo>
                  <a:cubicBezTo>
                    <a:pt x="52" y="144"/>
                    <a:pt x="52" y="144"/>
                    <a:pt x="52" y="144"/>
                  </a:cubicBezTo>
                  <a:cubicBezTo>
                    <a:pt x="60" y="152"/>
                    <a:pt x="60" y="152"/>
                    <a:pt x="60" y="152"/>
                  </a:cubicBezTo>
                  <a:cubicBezTo>
                    <a:pt x="61" y="159"/>
                    <a:pt x="61" y="159"/>
                    <a:pt x="61" y="159"/>
                  </a:cubicBezTo>
                  <a:cubicBezTo>
                    <a:pt x="60" y="166"/>
                    <a:pt x="60" y="166"/>
                    <a:pt x="60" y="166"/>
                  </a:cubicBezTo>
                  <a:cubicBezTo>
                    <a:pt x="63" y="173"/>
                    <a:pt x="63" y="173"/>
                    <a:pt x="63" y="173"/>
                  </a:cubicBezTo>
                  <a:cubicBezTo>
                    <a:pt x="65" y="176"/>
                    <a:pt x="65" y="176"/>
                    <a:pt x="65" y="176"/>
                  </a:cubicBezTo>
                  <a:cubicBezTo>
                    <a:pt x="65" y="183"/>
                    <a:pt x="65" y="183"/>
                    <a:pt x="65" y="183"/>
                  </a:cubicBezTo>
                  <a:cubicBezTo>
                    <a:pt x="65" y="187"/>
                    <a:pt x="65" y="187"/>
                    <a:pt x="65" y="187"/>
                  </a:cubicBezTo>
                  <a:cubicBezTo>
                    <a:pt x="65" y="193"/>
                    <a:pt x="65" y="193"/>
                    <a:pt x="65" y="193"/>
                  </a:cubicBezTo>
                  <a:cubicBezTo>
                    <a:pt x="67" y="198"/>
                    <a:pt x="67" y="198"/>
                    <a:pt x="67" y="198"/>
                  </a:cubicBezTo>
                  <a:cubicBezTo>
                    <a:pt x="67" y="203"/>
                    <a:pt x="67" y="203"/>
                    <a:pt x="67" y="203"/>
                  </a:cubicBezTo>
                  <a:cubicBezTo>
                    <a:pt x="72" y="203"/>
                    <a:pt x="72" y="203"/>
                    <a:pt x="72" y="203"/>
                  </a:cubicBezTo>
                  <a:cubicBezTo>
                    <a:pt x="72" y="203"/>
                    <a:pt x="76" y="207"/>
                    <a:pt x="77" y="207"/>
                  </a:cubicBezTo>
                  <a:cubicBezTo>
                    <a:pt x="78" y="207"/>
                    <a:pt x="82" y="209"/>
                    <a:pt x="82" y="209"/>
                  </a:cubicBezTo>
                  <a:cubicBezTo>
                    <a:pt x="85" y="213"/>
                    <a:pt x="85" y="213"/>
                    <a:pt x="85" y="213"/>
                  </a:cubicBezTo>
                  <a:cubicBezTo>
                    <a:pt x="184" y="207"/>
                    <a:pt x="184" y="207"/>
                    <a:pt x="184" y="207"/>
                  </a:cubicBezTo>
                  <a:cubicBezTo>
                    <a:pt x="184" y="195"/>
                    <a:pt x="184" y="195"/>
                    <a:pt x="184" y="195"/>
                  </a:cubicBezTo>
                  <a:cubicBezTo>
                    <a:pt x="184" y="191"/>
                    <a:pt x="184" y="191"/>
                    <a:pt x="184" y="191"/>
                  </a:cubicBezTo>
                  <a:cubicBezTo>
                    <a:pt x="179" y="179"/>
                    <a:pt x="179" y="179"/>
                    <a:pt x="179" y="179"/>
                  </a:cubicBezTo>
                  <a:cubicBezTo>
                    <a:pt x="178" y="172"/>
                    <a:pt x="178" y="172"/>
                    <a:pt x="178" y="172"/>
                  </a:cubicBezTo>
                  <a:cubicBezTo>
                    <a:pt x="179" y="164"/>
                    <a:pt x="179" y="164"/>
                    <a:pt x="179" y="164"/>
                  </a:cubicBezTo>
                  <a:cubicBezTo>
                    <a:pt x="181" y="158"/>
                    <a:pt x="181" y="158"/>
                    <a:pt x="181" y="158"/>
                  </a:cubicBezTo>
                  <a:cubicBezTo>
                    <a:pt x="182" y="155"/>
                    <a:pt x="182" y="155"/>
                    <a:pt x="182" y="155"/>
                  </a:cubicBezTo>
                  <a:cubicBezTo>
                    <a:pt x="184" y="152"/>
                    <a:pt x="184" y="152"/>
                    <a:pt x="184" y="152"/>
                  </a:cubicBezTo>
                  <a:cubicBezTo>
                    <a:pt x="182" y="147"/>
                    <a:pt x="182" y="147"/>
                    <a:pt x="182" y="147"/>
                  </a:cubicBezTo>
                  <a:cubicBezTo>
                    <a:pt x="182" y="140"/>
                    <a:pt x="182" y="140"/>
                    <a:pt x="182" y="140"/>
                  </a:cubicBezTo>
                  <a:cubicBezTo>
                    <a:pt x="182" y="136"/>
                    <a:pt x="182" y="136"/>
                    <a:pt x="182" y="136"/>
                  </a:cubicBezTo>
                  <a:cubicBezTo>
                    <a:pt x="184" y="133"/>
                    <a:pt x="184" y="133"/>
                    <a:pt x="184" y="133"/>
                  </a:cubicBezTo>
                  <a:cubicBezTo>
                    <a:pt x="184" y="131"/>
                    <a:pt x="184" y="131"/>
                    <a:pt x="184" y="131"/>
                  </a:cubicBezTo>
                  <a:cubicBezTo>
                    <a:pt x="188" y="127"/>
                    <a:pt x="188" y="127"/>
                    <a:pt x="188" y="127"/>
                  </a:cubicBezTo>
                  <a:cubicBezTo>
                    <a:pt x="188" y="125"/>
                    <a:pt x="188" y="125"/>
                    <a:pt x="188" y="125"/>
                  </a:cubicBezTo>
                  <a:cubicBezTo>
                    <a:pt x="186" y="121"/>
                    <a:pt x="186" y="121"/>
                    <a:pt x="186" y="121"/>
                  </a:cubicBezTo>
                  <a:cubicBezTo>
                    <a:pt x="186" y="118"/>
                    <a:pt x="186" y="118"/>
                    <a:pt x="186" y="118"/>
                  </a:cubicBezTo>
                  <a:cubicBezTo>
                    <a:pt x="187" y="110"/>
                    <a:pt x="187" y="110"/>
                    <a:pt x="187" y="110"/>
                  </a:cubicBezTo>
                  <a:cubicBezTo>
                    <a:pt x="188" y="105"/>
                    <a:pt x="188" y="105"/>
                    <a:pt x="188" y="105"/>
                  </a:cubicBezTo>
                  <a:cubicBezTo>
                    <a:pt x="191" y="99"/>
                    <a:pt x="191" y="99"/>
                    <a:pt x="191" y="99"/>
                  </a:cubicBezTo>
                  <a:cubicBezTo>
                    <a:pt x="196" y="89"/>
                    <a:pt x="196" y="89"/>
                    <a:pt x="196" y="89"/>
                  </a:cubicBezTo>
                  <a:cubicBezTo>
                    <a:pt x="197" y="85"/>
                    <a:pt x="197" y="85"/>
                    <a:pt x="197" y="85"/>
                  </a:cubicBezTo>
                  <a:cubicBezTo>
                    <a:pt x="197" y="82"/>
                    <a:pt x="197" y="82"/>
                    <a:pt x="197" y="82"/>
                  </a:cubicBezTo>
                  <a:cubicBezTo>
                    <a:pt x="201" y="81"/>
                    <a:pt x="201" y="81"/>
                    <a:pt x="201" y="81"/>
                  </a:cubicBezTo>
                  <a:cubicBezTo>
                    <a:pt x="201" y="79"/>
                    <a:pt x="201" y="79"/>
                    <a:pt x="201" y="79"/>
                  </a:cubicBezTo>
                  <a:cubicBezTo>
                    <a:pt x="201" y="77"/>
                    <a:pt x="201" y="77"/>
                    <a:pt x="201" y="77"/>
                  </a:cubicBezTo>
                  <a:cubicBezTo>
                    <a:pt x="201" y="75"/>
                    <a:pt x="201" y="75"/>
                    <a:pt x="201" y="75"/>
                  </a:cubicBezTo>
                  <a:cubicBezTo>
                    <a:pt x="201" y="73"/>
                    <a:pt x="201" y="73"/>
                    <a:pt x="201" y="73"/>
                  </a:cubicBezTo>
                  <a:cubicBezTo>
                    <a:pt x="201" y="71"/>
                    <a:pt x="201" y="71"/>
                    <a:pt x="201" y="71"/>
                  </a:cubicBezTo>
                  <a:cubicBezTo>
                    <a:pt x="197" y="75"/>
                    <a:pt x="197" y="75"/>
                    <a:pt x="197" y="75"/>
                  </a:cubicBezTo>
                  <a:cubicBezTo>
                    <a:pt x="194" y="79"/>
                    <a:pt x="194" y="79"/>
                    <a:pt x="194" y="79"/>
                  </a:cubicBezTo>
                  <a:cubicBezTo>
                    <a:pt x="193" y="84"/>
                    <a:pt x="193" y="84"/>
                    <a:pt x="193" y="84"/>
                  </a:cubicBezTo>
                  <a:cubicBezTo>
                    <a:pt x="190" y="90"/>
                    <a:pt x="190" y="90"/>
                    <a:pt x="190" y="90"/>
                  </a:cubicBezTo>
                  <a:cubicBezTo>
                    <a:pt x="187" y="92"/>
                    <a:pt x="187" y="92"/>
                    <a:pt x="187" y="92"/>
                  </a:cubicBezTo>
                  <a:cubicBezTo>
                    <a:pt x="181" y="95"/>
                    <a:pt x="181" y="95"/>
                    <a:pt x="181" y="95"/>
                  </a:cubicBezTo>
                  <a:cubicBezTo>
                    <a:pt x="178" y="99"/>
                    <a:pt x="178" y="99"/>
                    <a:pt x="178" y="99"/>
                  </a:cubicBezTo>
                  <a:cubicBezTo>
                    <a:pt x="177" y="101"/>
                    <a:pt x="177" y="101"/>
                    <a:pt x="177" y="101"/>
                  </a:cubicBezTo>
                  <a:cubicBezTo>
                    <a:pt x="175" y="105"/>
                    <a:pt x="175" y="105"/>
                    <a:pt x="175" y="105"/>
                  </a:cubicBezTo>
                  <a:cubicBezTo>
                    <a:pt x="171" y="110"/>
                    <a:pt x="171" y="110"/>
                    <a:pt x="171" y="110"/>
                  </a:cubicBezTo>
                  <a:cubicBezTo>
                    <a:pt x="168" y="107"/>
                    <a:pt x="168" y="107"/>
                    <a:pt x="168" y="107"/>
                  </a:cubicBezTo>
                  <a:cubicBezTo>
                    <a:pt x="171" y="103"/>
                    <a:pt x="171" y="103"/>
                    <a:pt x="171" y="103"/>
                  </a:cubicBezTo>
                  <a:cubicBezTo>
                    <a:pt x="173" y="96"/>
                    <a:pt x="173" y="96"/>
                    <a:pt x="173" y="96"/>
                  </a:cubicBezTo>
                  <a:cubicBezTo>
                    <a:pt x="174" y="93"/>
                    <a:pt x="174" y="93"/>
                    <a:pt x="174" y="93"/>
                  </a:cubicBezTo>
                  <a:cubicBezTo>
                    <a:pt x="175" y="91"/>
                    <a:pt x="175" y="91"/>
                    <a:pt x="175" y="91"/>
                  </a:cubicBezTo>
                  <a:cubicBezTo>
                    <a:pt x="177" y="89"/>
                    <a:pt x="177" y="89"/>
                    <a:pt x="177" y="89"/>
                  </a:cubicBezTo>
                  <a:cubicBezTo>
                    <a:pt x="179" y="87"/>
                    <a:pt x="179" y="87"/>
                    <a:pt x="179" y="87"/>
                  </a:cubicBezTo>
                  <a:cubicBezTo>
                    <a:pt x="180" y="85"/>
                    <a:pt x="180" y="85"/>
                    <a:pt x="180" y="85"/>
                  </a:cubicBezTo>
                  <a:cubicBezTo>
                    <a:pt x="179" y="80"/>
                    <a:pt x="179" y="80"/>
                    <a:pt x="179" y="80"/>
                  </a:cubicBezTo>
                  <a:cubicBezTo>
                    <a:pt x="180" y="78"/>
                    <a:pt x="180" y="78"/>
                    <a:pt x="180" y="78"/>
                  </a:cubicBezTo>
                  <a:cubicBezTo>
                    <a:pt x="179" y="76"/>
                    <a:pt x="179" y="76"/>
                    <a:pt x="179" y="76"/>
                  </a:cubicBezTo>
                  <a:lnTo>
                    <a:pt x="178" y="69"/>
                  </a:lnTo>
                  <a:close/>
                </a:path>
              </a:pathLst>
            </a:custGeom>
            <a:solidFill>
              <a:schemeClr val="accent2"/>
            </a:solid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92" name="Freeform 52"/>
            <p:cNvSpPr>
              <a:spLocks/>
            </p:cNvSpPr>
            <p:nvPr/>
          </p:nvSpPr>
          <p:spPr bwMode="auto">
            <a:xfrm>
              <a:off x="7268003" y="2274434"/>
              <a:ext cx="229357" cy="263085"/>
            </a:xfrm>
            <a:custGeom>
              <a:avLst/>
              <a:gdLst>
                <a:gd name="T0" fmla="*/ 114 w 136"/>
                <a:gd name="T1" fmla="*/ 8 h 156"/>
                <a:gd name="T2" fmla="*/ 101 w 136"/>
                <a:gd name="T3" fmla="*/ 17 h 156"/>
                <a:gd name="T4" fmla="*/ 93 w 136"/>
                <a:gd name="T5" fmla="*/ 22 h 156"/>
                <a:gd name="T6" fmla="*/ 88 w 136"/>
                <a:gd name="T7" fmla="*/ 27 h 156"/>
                <a:gd name="T8" fmla="*/ 82 w 136"/>
                <a:gd name="T9" fmla="*/ 27 h 156"/>
                <a:gd name="T10" fmla="*/ 74 w 136"/>
                <a:gd name="T11" fmla="*/ 33 h 156"/>
                <a:gd name="T12" fmla="*/ 69 w 136"/>
                <a:gd name="T13" fmla="*/ 33 h 156"/>
                <a:gd name="T14" fmla="*/ 65 w 136"/>
                <a:gd name="T15" fmla="*/ 31 h 156"/>
                <a:gd name="T16" fmla="*/ 60 w 136"/>
                <a:gd name="T17" fmla="*/ 29 h 156"/>
                <a:gd name="T18" fmla="*/ 55 w 136"/>
                <a:gd name="T19" fmla="*/ 27 h 156"/>
                <a:gd name="T20" fmla="*/ 47 w 136"/>
                <a:gd name="T21" fmla="*/ 23 h 156"/>
                <a:gd name="T22" fmla="*/ 0 w 136"/>
                <a:gd name="T23" fmla="*/ 28 h 156"/>
                <a:gd name="T24" fmla="*/ 16 w 136"/>
                <a:gd name="T25" fmla="*/ 136 h 156"/>
                <a:gd name="T26" fmla="*/ 22 w 136"/>
                <a:gd name="T27" fmla="*/ 133 h 156"/>
                <a:gd name="T28" fmla="*/ 31 w 136"/>
                <a:gd name="T29" fmla="*/ 140 h 156"/>
                <a:gd name="T30" fmla="*/ 34 w 136"/>
                <a:gd name="T31" fmla="*/ 146 h 156"/>
                <a:gd name="T32" fmla="*/ 42 w 136"/>
                <a:gd name="T33" fmla="*/ 148 h 156"/>
                <a:gd name="T34" fmla="*/ 46 w 136"/>
                <a:gd name="T35" fmla="*/ 151 h 156"/>
                <a:gd name="T36" fmla="*/ 49 w 136"/>
                <a:gd name="T37" fmla="*/ 149 h 156"/>
                <a:gd name="T38" fmla="*/ 52 w 136"/>
                <a:gd name="T39" fmla="*/ 146 h 156"/>
                <a:gd name="T40" fmla="*/ 60 w 136"/>
                <a:gd name="T41" fmla="*/ 150 h 156"/>
                <a:gd name="T42" fmla="*/ 67 w 136"/>
                <a:gd name="T43" fmla="*/ 148 h 156"/>
                <a:gd name="T44" fmla="*/ 71 w 136"/>
                <a:gd name="T45" fmla="*/ 144 h 156"/>
                <a:gd name="T46" fmla="*/ 75 w 136"/>
                <a:gd name="T47" fmla="*/ 146 h 156"/>
                <a:gd name="T48" fmla="*/ 83 w 136"/>
                <a:gd name="T49" fmla="*/ 155 h 156"/>
                <a:gd name="T50" fmla="*/ 85 w 136"/>
                <a:gd name="T51" fmla="*/ 156 h 156"/>
                <a:gd name="T52" fmla="*/ 92 w 136"/>
                <a:gd name="T53" fmla="*/ 149 h 156"/>
                <a:gd name="T54" fmla="*/ 94 w 136"/>
                <a:gd name="T55" fmla="*/ 142 h 156"/>
                <a:gd name="T56" fmla="*/ 100 w 136"/>
                <a:gd name="T57" fmla="*/ 128 h 156"/>
                <a:gd name="T58" fmla="*/ 105 w 136"/>
                <a:gd name="T59" fmla="*/ 130 h 156"/>
                <a:gd name="T60" fmla="*/ 109 w 136"/>
                <a:gd name="T61" fmla="*/ 116 h 156"/>
                <a:gd name="T62" fmla="*/ 118 w 136"/>
                <a:gd name="T63" fmla="*/ 110 h 156"/>
                <a:gd name="T64" fmla="*/ 129 w 136"/>
                <a:gd name="T65" fmla="*/ 99 h 156"/>
                <a:gd name="T66" fmla="*/ 131 w 136"/>
                <a:gd name="T67" fmla="*/ 91 h 156"/>
                <a:gd name="T68" fmla="*/ 132 w 136"/>
                <a:gd name="T69" fmla="*/ 77 h 156"/>
                <a:gd name="T70" fmla="*/ 133 w 136"/>
                <a:gd name="T71" fmla="*/ 70 h 156"/>
                <a:gd name="T72" fmla="*/ 133 w 136"/>
                <a:gd name="T73" fmla="*/ 61 h 156"/>
                <a:gd name="T74" fmla="*/ 133 w 136"/>
                <a:gd name="T75" fmla="*/ 55 h 156"/>
                <a:gd name="T76" fmla="*/ 126 w 136"/>
                <a:gd name="T7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56">
                  <a:moveTo>
                    <a:pt x="121" y="5"/>
                  </a:moveTo>
                  <a:lnTo>
                    <a:pt x="114" y="8"/>
                  </a:lnTo>
                  <a:lnTo>
                    <a:pt x="108" y="13"/>
                  </a:lnTo>
                  <a:lnTo>
                    <a:pt x="101" y="17"/>
                  </a:lnTo>
                  <a:lnTo>
                    <a:pt x="96" y="21"/>
                  </a:lnTo>
                  <a:lnTo>
                    <a:pt x="93" y="22"/>
                  </a:lnTo>
                  <a:lnTo>
                    <a:pt x="91" y="24"/>
                  </a:lnTo>
                  <a:lnTo>
                    <a:pt x="88" y="27"/>
                  </a:lnTo>
                  <a:lnTo>
                    <a:pt x="85" y="27"/>
                  </a:lnTo>
                  <a:lnTo>
                    <a:pt x="82" y="27"/>
                  </a:lnTo>
                  <a:lnTo>
                    <a:pt x="78" y="29"/>
                  </a:lnTo>
                  <a:lnTo>
                    <a:pt x="74" y="33"/>
                  </a:lnTo>
                  <a:lnTo>
                    <a:pt x="71" y="33"/>
                  </a:lnTo>
                  <a:lnTo>
                    <a:pt x="69" y="33"/>
                  </a:lnTo>
                  <a:lnTo>
                    <a:pt x="68" y="33"/>
                  </a:lnTo>
                  <a:lnTo>
                    <a:pt x="65" y="31"/>
                  </a:lnTo>
                  <a:lnTo>
                    <a:pt x="62" y="28"/>
                  </a:lnTo>
                  <a:lnTo>
                    <a:pt x="60" y="29"/>
                  </a:lnTo>
                  <a:lnTo>
                    <a:pt x="56" y="28"/>
                  </a:lnTo>
                  <a:lnTo>
                    <a:pt x="55" y="27"/>
                  </a:lnTo>
                  <a:lnTo>
                    <a:pt x="51" y="24"/>
                  </a:lnTo>
                  <a:lnTo>
                    <a:pt x="47" y="23"/>
                  </a:lnTo>
                  <a:lnTo>
                    <a:pt x="39" y="22"/>
                  </a:lnTo>
                  <a:lnTo>
                    <a:pt x="0" y="28"/>
                  </a:lnTo>
                  <a:lnTo>
                    <a:pt x="11" y="134"/>
                  </a:lnTo>
                  <a:lnTo>
                    <a:pt x="16" y="136"/>
                  </a:lnTo>
                  <a:lnTo>
                    <a:pt x="21" y="134"/>
                  </a:lnTo>
                  <a:lnTo>
                    <a:pt x="22" y="133"/>
                  </a:lnTo>
                  <a:lnTo>
                    <a:pt x="27" y="137"/>
                  </a:lnTo>
                  <a:lnTo>
                    <a:pt x="31" y="140"/>
                  </a:lnTo>
                  <a:lnTo>
                    <a:pt x="33" y="144"/>
                  </a:lnTo>
                  <a:lnTo>
                    <a:pt x="34" y="146"/>
                  </a:lnTo>
                  <a:lnTo>
                    <a:pt x="39" y="147"/>
                  </a:lnTo>
                  <a:lnTo>
                    <a:pt x="42" y="148"/>
                  </a:lnTo>
                  <a:lnTo>
                    <a:pt x="44" y="149"/>
                  </a:lnTo>
                  <a:lnTo>
                    <a:pt x="46" y="151"/>
                  </a:lnTo>
                  <a:lnTo>
                    <a:pt x="49" y="150"/>
                  </a:lnTo>
                  <a:lnTo>
                    <a:pt x="49" y="149"/>
                  </a:lnTo>
                  <a:lnTo>
                    <a:pt x="51" y="147"/>
                  </a:lnTo>
                  <a:lnTo>
                    <a:pt x="52" y="146"/>
                  </a:lnTo>
                  <a:lnTo>
                    <a:pt x="55" y="148"/>
                  </a:lnTo>
                  <a:lnTo>
                    <a:pt x="60" y="150"/>
                  </a:lnTo>
                  <a:lnTo>
                    <a:pt x="66" y="149"/>
                  </a:lnTo>
                  <a:lnTo>
                    <a:pt x="67" y="148"/>
                  </a:lnTo>
                  <a:lnTo>
                    <a:pt x="69" y="145"/>
                  </a:lnTo>
                  <a:lnTo>
                    <a:pt x="71" y="144"/>
                  </a:lnTo>
                  <a:lnTo>
                    <a:pt x="72" y="143"/>
                  </a:lnTo>
                  <a:lnTo>
                    <a:pt x="75" y="146"/>
                  </a:lnTo>
                  <a:lnTo>
                    <a:pt x="79" y="151"/>
                  </a:lnTo>
                  <a:lnTo>
                    <a:pt x="83" y="155"/>
                  </a:lnTo>
                  <a:lnTo>
                    <a:pt x="86" y="155"/>
                  </a:lnTo>
                  <a:lnTo>
                    <a:pt x="85" y="156"/>
                  </a:lnTo>
                  <a:lnTo>
                    <a:pt x="88" y="153"/>
                  </a:lnTo>
                  <a:lnTo>
                    <a:pt x="92" y="149"/>
                  </a:lnTo>
                  <a:lnTo>
                    <a:pt x="94" y="146"/>
                  </a:lnTo>
                  <a:lnTo>
                    <a:pt x="94" y="142"/>
                  </a:lnTo>
                  <a:lnTo>
                    <a:pt x="97" y="131"/>
                  </a:lnTo>
                  <a:lnTo>
                    <a:pt x="100" y="128"/>
                  </a:lnTo>
                  <a:lnTo>
                    <a:pt x="104" y="131"/>
                  </a:lnTo>
                  <a:lnTo>
                    <a:pt x="105" y="130"/>
                  </a:lnTo>
                  <a:lnTo>
                    <a:pt x="106" y="120"/>
                  </a:lnTo>
                  <a:lnTo>
                    <a:pt x="109" y="116"/>
                  </a:lnTo>
                  <a:lnTo>
                    <a:pt x="113" y="110"/>
                  </a:lnTo>
                  <a:lnTo>
                    <a:pt x="118" y="110"/>
                  </a:lnTo>
                  <a:lnTo>
                    <a:pt x="121" y="106"/>
                  </a:lnTo>
                  <a:lnTo>
                    <a:pt x="129" y="99"/>
                  </a:lnTo>
                  <a:lnTo>
                    <a:pt x="131" y="94"/>
                  </a:lnTo>
                  <a:lnTo>
                    <a:pt x="131" y="91"/>
                  </a:lnTo>
                  <a:lnTo>
                    <a:pt x="132" y="83"/>
                  </a:lnTo>
                  <a:lnTo>
                    <a:pt x="132" y="77"/>
                  </a:lnTo>
                  <a:lnTo>
                    <a:pt x="133" y="74"/>
                  </a:lnTo>
                  <a:lnTo>
                    <a:pt x="133" y="70"/>
                  </a:lnTo>
                  <a:lnTo>
                    <a:pt x="133" y="62"/>
                  </a:lnTo>
                  <a:lnTo>
                    <a:pt x="133" y="61"/>
                  </a:lnTo>
                  <a:lnTo>
                    <a:pt x="132" y="58"/>
                  </a:lnTo>
                  <a:lnTo>
                    <a:pt x="133" y="55"/>
                  </a:lnTo>
                  <a:lnTo>
                    <a:pt x="136" y="55"/>
                  </a:lnTo>
                  <a:lnTo>
                    <a:pt x="126" y="0"/>
                  </a:lnTo>
                  <a:lnTo>
                    <a:pt x="121" y="5"/>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93" name="Freeform 53"/>
            <p:cNvSpPr>
              <a:spLocks/>
            </p:cNvSpPr>
            <p:nvPr/>
          </p:nvSpPr>
          <p:spPr bwMode="auto">
            <a:xfrm>
              <a:off x="7119596" y="2319969"/>
              <a:ext cx="168644" cy="290068"/>
            </a:xfrm>
            <a:custGeom>
              <a:avLst/>
              <a:gdLst>
                <a:gd name="T0" fmla="*/ 5 w 100"/>
                <a:gd name="T1" fmla="*/ 167 h 172"/>
                <a:gd name="T2" fmla="*/ 16 w 100"/>
                <a:gd name="T3" fmla="*/ 163 h 172"/>
                <a:gd name="T4" fmla="*/ 24 w 100"/>
                <a:gd name="T5" fmla="*/ 163 h 172"/>
                <a:gd name="T6" fmla="*/ 31 w 100"/>
                <a:gd name="T7" fmla="*/ 168 h 172"/>
                <a:gd name="T8" fmla="*/ 32 w 100"/>
                <a:gd name="T9" fmla="*/ 163 h 172"/>
                <a:gd name="T10" fmla="*/ 38 w 100"/>
                <a:gd name="T11" fmla="*/ 161 h 172"/>
                <a:gd name="T12" fmla="*/ 44 w 100"/>
                <a:gd name="T13" fmla="*/ 163 h 172"/>
                <a:gd name="T14" fmla="*/ 49 w 100"/>
                <a:gd name="T15" fmla="*/ 161 h 172"/>
                <a:gd name="T16" fmla="*/ 52 w 100"/>
                <a:gd name="T17" fmla="*/ 154 h 172"/>
                <a:gd name="T18" fmla="*/ 55 w 100"/>
                <a:gd name="T19" fmla="*/ 150 h 172"/>
                <a:gd name="T20" fmla="*/ 59 w 100"/>
                <a:gd name="T21" fmla="*/ 157 h 172"/>
                <a:gd name="T22" fmla="*/ 66 w 100"/>
                <a:gd name="T23" fmla="*/ 157 h 172"/>
                <a:gd name="T24" fmla="*/ 68 w 100"/>
                <a:gd name="T25" fmla="*/ 150 h 172"/>
                <a:gd name="T26" fmla="*/ 74 w 100"/>
                <a:gd name="T27" fmla="*/ 145 h 172"/>
                <a:gd name="T28" fmla="*/ 78 w 100"/>
                <a:gd name="T29" fmla="*/ 139 h 172"/>
                <a:gd name="T30" fmla="*/ 80 w 100"/>
                <a:gd name="T31" fmla="*/ 131 h 172"/>
                <a:gd name="T32" fmla="*/ 81 w 100"/>
                <a:gd name="T33" fmla="*/ 127 h 172"/>
                <a:gd name="T34" fmla="*/ 90 w 100"/>
                <a:gd name="T35" fmla="*/ 125 h 172"/>
                <a:gd name="T36" fmla="*/ 98 w 100"/>
                <a:gd name="T37" fmla="*/ 123 h 172"/>
                <a:gd name="T38" fmla="*/ 99 w 100"/>
                <a:gd name="T39" fmla="*/ 115 h 172"/>
                <a:gd name="T40" fmla="*/ 98 w 100"/>
                <a:gd name="T41" fmla="*/ 112 h 172"/>
                <a:gd name="T42" fmla="*/ 99 w 100"/>
                <a:gd name="T43" fmla="*/ 107 h 172"/>
                <a:gd name="T44" fmla="*/ 88 w 100"/>
                <a:gd name="T45" fmla="*/ 0 h 172"/>
                <a:gd name="T46" fmla="*/ 27 w 100"/>
                <a:gd name="T47" fmla="*/ 5 h 172"/>
                <a:gd name="T48" fmla="*/ 16 w 100"/>
                <a:gd name="T49" fmla="*/ 12 h 172"/>
                <a:gd name="T50" fmla="*/ 8 w 100"/>
                <a:gd name="T51" fmla="*/ 12 h 172"/>
                <a:gd name="T52" fmla="*/ 10 w 100"/>
                <a:gd name="T53" fmla="*/ 106 h 172"/>
                <a:gd name="T54" fmla="*/ 10 w 100"/>
                <a:gd name="T55" fmla="*/ 113 h 172"/>
                <a:gd name="T56" fmla="*/ 15 w 100"/>
                <a:gd name="T57" fmla="*/ 124 h 172"/>
                <a:gd name="T58" fmla="*/ 16 w 100"/>
                <a:gd name="T59" fmla="*/ 134 h 172"/>
                <a:gd name="T60" fmla="*/ 11 w 100"/>
                <a:gd name="T61" fmla="*/ 140 h 172"/>
                <a:gd name="T62" fmla="*/ 8 w 100"/>
                <a:gd name="T63" fmla="*/ 147 h 172"/>
                <a:gd name="T64" fmla="*/ 4 w 100"/>
                <a:gd name="T65" fmla="*/ 156 h 172"/>
                <a:gd name="T66" fmla="*/ 0 w 100"/>
                <a:gd name="T67" fmla="*/ 161 h 172"/>
                <a:gd name="T68" fmla="*/ 1 w 100"/>
                <a:gd name="T69" fmla="*/ 171 h 172"/>
                <a:gd name="T70" fmla="*/ 2 w 100"/>
                <a:gd name="T7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2">
                  <a:moveTo>
                    <a:pt x="5" y="172"/>
                  </a:moveTo>
                  <a:lnTo>
                    <a:pt x="5" y="167"/>
                  </a:lnTo>
                  <a:lnTo>
                    <a:pt x="13" y="167"/>
                  </a:lnTo>
                  <a:lnTo>
                    <a:pt x="16" y="163"/>
                  </a:lnTo>
                  <a:lnTo>
                    <a:pt x="19" y="163"/>
                  </a:lnTo>
                  <a:lnTo>
                    <a:pt x="24" y="163"/>
                  </a:lnTo>
                  <a:lnTo>
                    <a:pt x="27" y="166"/>
                  </a:lnTo>
                  <a:lnTo>
                    <a:pt x="31" y="168"/>
                  </a:lnTo>
                  <a:lnTo>
                    <a:pt x="32" y="167"/>
                  </a:lnTo>
                  <a:lnTo>
                    <a:pt x="32" y="163"/>
                  </a:lnTo>
                  <a:lnTo>
                    <a:pt x="36" y="162"/>
                  </a:lnTo>
                  <a:lnTo>
                    <a:pt x="38" y="161"/>
                  </a:lnTo>
                  <a:lnTo>
                    <a:pt x="42" y="161"/>
                  </a:lnTo>
                  <a:lnTo>
                    <a:pt x="44" y="163"/>
                  </a:lnTo>
                  <a:lnTo>
                    <a:pt x="48" y="164"/>
                  </a:lnTo>
                  <a:lnTo>
                    <a:pt x="49" y="161"/>
                  </a:lnTo>
                  <a:lnTo>
                    <a:pt x="49" y="157"/>
                  </a:lnTo>
                  <a:lnTo>
                    <a:pt x="52" y="154"/>
                  </a:lnTo>
                  <a:lnTo>
                    <a:pt x="53" y="150"/>
                  </a:lnTo>
                  <a:lnTo>
                    <a:pt x="55" y="150"/>
                  </a:lnTo>
                  <a:lnTo>
                    <a:pt x="56" y="154"/>
                  </a:lnTo>
                  <a:lnTo>
                    <a:pt x="59" y="157"/>
                  </a:lnTo>
                  <a:lnTo>
                    <a:pt x="60" y="158"/>
                  </a:lnTo>
                  <a:lnTo>
                    <a:pt x="66" y="157"/>
                  </a:lnTo>
                  <a:lnTo>
                    <a:pt x="68" y="153"/>
                  </a:lnTo>
                  <a:lnTo>
                    <a:pt x="68" y="150"/>
                  </a:lnTo>
                  <a:lnTo>
                    <a:pt x="71" y="145"/>
                  </a:lnTo>
                  <a:lnTo>
                    <a:pt x="74" y="145"/>
                  </a:lnTo>
                  <a:lnTo>
                    <a:pt x="76" y="143"/>
                  </a:lnTo>
                  <a:lnTo>
                    <a:pt x="78" y="139"/>
                  </a:lnTo>
                  <a:lnTo>
                    <a:pt x="80" y="135"/>
                  </a:lnTo>
                  <a:lnTo>
                    <a:pt x="80" y="131"/>
                  </a:lnTo>
                  <a:lnTo>
                    <a:pt x="81" y="129"/>
                  </a:lnTo>
                  <a:lnTo>
                    <a:pt x="81" y="127"/>
                  </a:lnTo>
                  <a:lnTo>
                    <a:pt x="82" y="126"/>
                  </a:lnTo>
                  <a:lnTo>
                    <a:pt x="90" y="125"/>
                  </a:lnTo>
                  <a:lnTo>
                    <a:pt x="94" y="123"/>
                  </a:lnTo>
                  <a:lnTo>
                    <a:pt x="98" y="123"/>
                  </a:lnTo>
                  <a:lnTo>
                    <a:pt x="100" y="121"/>
                  </a:lnTo>
                  <a:lnTo>
                    <a:pt x="99" y="115"/>
                  </a:lnTo>
                  <a:lnTo>
                    <a:pt x="100" y="113"/>
                  </a:lnTo>
                  <a:lnTo>
                    <a:pt x="98" y="112"/>
                  </a:lnTo>
                  <a:lnTo>
                    <a:pt x="97" y="108"/>
                  </a:lnTo>
                  <a:lnTo>
                    <a:pt x="99" y="107"/>
                  </a:lnTo>
                  <a:lnTo>
                    <a:pt x="88" y="1"/>
                  </a:lnTo>
                  <a:lnTo>
                    <a:pt x="88" y="0"/>
                  </a:lnTo>
                  <a:lnTo>
                    <a:pt x="27" y="4"/>
                  </a:lnTo>
                  <a:lnTo>
                    <a:pt x="27" y="5"/>
                  </a:lnTo>
                  <a:lnTo>
                    <a:pt x="20" y="9"/>
                  </a:lnTo>
                  <a:lnTo>
                    <a:pt x="16" y="12"/>
                  </a:lnTo>
                  <a:lnTo>
                    <a:pt x="13" y="13"/>
                  </a:lnTo>
                  <a:lnTo>
                    <a:pt x="8" y="12"/>
                  </a:lnTo>
                  <a:lnTo>
                    <a:pt x="11" y="103"/>
                  </a:lnTo>
                  <a:lnTo>
                    <a:pt x="10" y="106"/>
                  </a:lnTo>
                  <a:lnTo>
                    <a:pt x="10" y="109"/>
                  </a:lnTo>
                  <a:lnTo>
                    <a:pt x="10" y="113"/>
                  </a:lnTo>
                  <a:lnTo>
                    <a:pt x="11" y="117"/>
                  </a:lnTo>
                  <a:lnTo>
                    <a:pt x="15" y="124"/>
                  </a:lnTo>
                  <a:lnTo>
                    <a:pt x="16" y="130"/>
                  </a:lnTo>
                  <a:lnTo>
                    <a:pt x="16" y="134"/>
                  </a:lnTo>
                  <a:lnTo>
                    <a:pt x="13" y="136"/>
                  </a:lnTo>
                  <a:lnTo>
                    <a:pt x="11" y="140"/>
                  </a:lnTo>
                  <a:lnTo>
                    <a:pt x="10" y="145"/>
                  </a:lnTo>
                  <a:lnTo>
                    <a:pt x="8" y="147"/>
                  </a:lnTo>
                  <a:lnTo>
                    <a:pt x="5" y="150"/>
                  </a:lnTo>
                  <a:lnTo>
                    <a:pt x="4" y="156"/>
                  </a:lnTo>
                  <a:lnTo>
                    <a:pt x="2" y="157"/>
                  </a:lnTo>
                  <a:lnTo>
                    <a:pt x="0" y="161"/>
                  </a:lnTo>
                  <a:lnTo>
                    <a:pt x="0" y="167"/>
                  </a:lnTo>
                  <a:lnTo>
                    <a:pt x="1" y="171"/>
                  </a:lnTo>
                  <a:lnTo>
                    <a:pt x="2" y="172"/>
                  </a:lnTo>
                  <a:lnTo>
                    <a:pt x="2" y="172"/>
                  </a:lnTo>
                  <a:lnTo>
                    <a:pt x="5" y="172"/>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94" name="Freeform 54"/>
            <p:cNvSpPr>
              <a:spLocks/>
            </p:cNvSpPr>
            <p:nvPr/>
          </p:nvSpPr>
          <p:spPr bwMode="auto">
            <a:xfrm>
              <a:off x="6929028" y="2282867"/>
              <a:ext cx="217551" cy="381136"/>
            </a:xfrm>
            <a:custGeom>
              <a:avLst/>
              <a:gdLst>
                <a:gd name="T0" fmla="*/ 88 w 129"/>
                <a:gd name="T1" fmla="*/ 217 h 226"/>
                <a:gd name="T2" fmla="*/ 96 w 129"/>
                <a:gd name="T3" fmla="*/ 222 h 226"/>
                <a:gd name="T4" fmla="*/ 102 w 129"/>
                <a:gd name="T5" fmla="*/ 222 h 226"/>
                <a:gd name="T6" fmla="*/ 102 w 129"/>
                <a:gd name="T7" fmla="*/ 216 h 226"/>
                <a:gd name="T8" fmla="*/ 105 w 129"/>
                <a:gd name="T9" fmla="*/ 209 h 226"/>
                <a:gd name="T10" fmla="*/ 113 w 129"/>
                <a:gd name="T11" fmla="*/ 206 h 226"/>
                <a:gd name="T12" fmla="*/ 112 w 129"/>
                <a:gd name="T13" fmla="*/ 200 h 226"/>
                <a:gd name="T14" fmla="*/ 112 w 129"/>
                <a:gd name="T15" fmla="*/ 195 h 226"/>
                <a:gd name="T16" fmla="*/ 115 w 129"/>
                <a:gd name="T17" fmla="*/ 194 h 226"/>
                <a:gd name="T18" fmla="*/ 113 w 129"/>
                <a:gd name="T19" fmla="*/ 189 h 226"/>
                <a:gd name="T20" fmla="*/ 115 w 129"/>
                <a:gd name="T21" fmla="*/ 179 h 226"/>
                <a:gd name="T22" fmla="*/ 118 w 129"/>
                <a:gd name="T23" fmla="*/ 172 h 226"/>
                <a:gd name="T24" fmla="*/ 123 w 129"/>
                <a:gd name="T25" fmla="*/ 167 h 226"/>
                <a:gd name="T26" fmla="*/ 126 w 129"/>
                <a:gd name="T27" fmla="*/ 158 h 226"/>
                <a:gd name="T28" fmla="*/ 129 w 129"/>
                <a:gd name="T29" fmla="*/ 152 h 226"/>
                <a:gd name="T30" fmla="*/ 124 w 129"/>
                <a:gd name="T31" fmla="*/ 139 h 226"/>
                <a:gd name="T32" fmla="*/ 123 w 129"/>
                <a:gd name="T33" fmla="*/ 131 h 226"/>
                <a:gd name="T34" fmla="*/ 124 w 129"/>
                <a:gd name="T35" fmla="*/ 125 h 226"/>
                <a:gd name="T36" fmla="*/ 122 w 129"/>
                <a:gd name="T37" fmla="*/ 34 h 226"/>
                <a:gd name="T38" fmla="*/ 116 w 129"/>
                <a:gd name="T39" fmla="*/ 26 h 226"/>
                <a:gd name="T40" fmla="*/ 113 w 129"/>
                <a:gd name="T41" fmla="*/ 17 h 226"/>
                <a:gd name="T42" fmla="*/ 107 w 129"/>
                <a:gd name="T43" fmla="*/ 3 h 226"/>
                <a:gd name="T44" fmla="*/ 24 w 129"/>
                <a:gd name="T45" fmla="*/ 5 h 226"/>
                <a:gd name="T46" fmla="*/ 22 w 129"/>
                <a:gd name="T47" fmla="*/ 3 h 226"/>
                <a:gd name="T48" fmla="*/ 21 w 129"/>
                <a:gd name="T49" fmla="*/ 8 h 226"/>
                <a:gd name="T50" fmla="*/ 28 w 129"/>
                <a:gd name="T51" fmla="*/ 14 h 226"/>
                <a:gd name="T52" fmla="*/ 38 w 129"/>
                <a:gd name="T53" fmla="*/ 23 h 226"/>
                <a:gd name="T54" fmla="*/ 36 w 129"/>
                <a:gd name="T55" fmla="*/ 32 h 226"/>
                <a:gd name="T56" fmla="*/ 31 w 129"/>
                <a:gd name="T57" fmla="*/ 43 h 226"/>
                <a:gd name="T58" fmla="*/ 27 w 129"/>
                <a:gd name="T59" fmla="*/ 47 h 226"/>
                <a:gd name="T60" fmla="*/ 15 w 129"/>
                <a:gd name="T61" fmla="*/ 50 h 226"/>
                <a:gd name="T62" fmla="*/ 12 w 129"/>
                <a:gd name="T63" fmla="*/ 55 h 226"/>
                <a:gd name="T64" fmla="*/ 15 w 129"/>
                <a:gd name="T65" fmla="*/ 65 h 226"/>
                <a:gd name="T66" fmla="*/ 13 w 129"/>
                <a:gd name="T67" fmla="*/ 70 h 226"/>
                <a:gd name="T68" fmla="*/ 11 w 129"/>
                <a:gd name="T69" fmla="*/ 77 h 226"/>
                <a:gd name="T70" fmla="*/ 2 w 129"/>
                <a:gd name="T71" fmla="*/ 86 h 226"/>
                <a:gd name="T72" fmla="*/ 0 w 129"/>
                <a:gd name="T73" fmla="*/ 95 h 226"/>
                <a:gd name="T74" fmla="*/ 0 w 129"/>
                <a:gd name="T75" fmla="*/ 113 h 226"/>
                <a:gd name="T76" fmla="*/ 21 w 129"/>
                <a:gd name="T77" fmla="*/ 136 h 226"/>
                <a:gd name="T78" fmla="*/ 25 w 129"/>
                <a:gd name="T79" fmla="*/ 150 h 226"/>
                <a:gd name="T80" fmla="*/ 31 w 129"/>
                <a:gd name="T81" fmla="*/ 151 h 226"/>
                <a:gd name="T82" fmla="*/ 39 w 129"/>
                <a:gd name="T83" fmla="*/ 150 h 226"/>
                <a:gd name="T84" fmla="*/ 45 w 129"/>
                <a:gd name="T85" fmla="*/ 156 h 226"/>
                <a:gd name="T86" fmla="*/ 41 w 129"/>
                <a:gd name="T87" fmla="*/ 167 h 226"/>
                <a:gd name="T88" fmla="*/ 39 w 129"/>
                <a:gd name="T89" fmla="*/ 175 h 226"/>
                <a:gd name="T90" fmla="*/ 44 w 129"/>
                <a:gd name="T91" fmla="*/ 185 h 226"/>
                <a:gd name="T92" fmla="*/ 53 w 129"/>
                <a:gd name="T93" fmla="*/ 189 h 226"/>
                <a:gd name="T94" fmla="*/ 68 w 129"/>
                <a:gd name="T95" fmla="*/ 200 h 226"/>
                <a:gd name="T96" fmla="*/ 70 w 129"/>
                <a:gd name="T97" fmla="*/ 214 h 226"/>
                <a:gd name="T98" fmla="*/ 74 w 129"/>
                <a:gd name="T99" fmla="*/ 222 h 226"/>
                <a:gd name="T100" fmla="*/ 76 w 129"/>
                <a:gd name="T101" fmla="*/ 222 h 226"/>
                <a:gd name="T102" fmla="*/ 83 w 129"/>
                <a:gd name="T103"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226">
                  <a:moveTo>
                    <a:pt x="86" y="218"/>
                  </a:moveTo>
                  <a:lnTo>
                    <a:pt x="88" y="217"/>
                  </a:lnTo>
                  <a:lnTo>
                    <a:pt x="92" y="219"/>
                  </a:lnTo>
                  <a:lnTo>
                    <a:pt x="96" y="222"/>
                  </a:lnTo>
                  <a:lnTo>
                    <a:pt x="99" y="222"/>
                  </a:lnTo>
                  <a:lnTo>
                    <a:pt x="102" y="222"/>
                  </a:lnTo>
                  <a:lnTo>
                    <a:pt x="104" y="221"/>
                  </a:lnTo>
                  <a:lnTo>
                    <a:pt x="102" y="216"/>
                  </a:lnTo>
                  <a:lnTo>
                    <a:pt x="102" y="211"/>
                  </a:lnTo>
                  <a:lnTo>
                    <a:pt x="105" y="209"/>
                  </a:lnTo>
                  <a:lnTo>
                    <a:pt x="111" y="207"/>
                  </a:lnTo>
                  <a:lnTo>
                    <a:pt x="113" y="206"/>
                  </a:lnTo>
                  <a:lnTo>
                    <a:pt x="112" y="203"/>
                  </a:lnTo>
                  <a:lnTo>
                    <a:pt x="112" y="200"/>
                  </a:lnTo>
                  <a:lnTo>
                    <a:pt x="112" y="199"/>
                  </a:lnTo>
                  <a:lnTo>
                    <a:pt x="112" y="195"/>
                  </a:lnTo>
                  <a:lnTo>
                    <a:pt x="115" y="194"/>
                  </a:lnTo>
                  <a:lnTo>
                    <a:pt x="115" y="194"/>
                  </a:lnTo>
                  <a:lnTo>
                    <a:pt x="114" y="193"/>
                  </a:lnTo>
                  <a:lnTo>
                    <a:pt x="113" y="189"/>
                  </a:lnTo>
                  <a:lnTo>
                    <a:pt x="113" y="183"/>
                  </a:lnTo>
                  <a:lnTo>
                    <a:pt x="115" y="179"/>
                  </a:lnTo>
                  <a:lnTo>
                    <a:pt x="117" y="178"/>
                  </a:lnTo>
                  <a:lnTo>
                    <a:pt x="118" y="172"/>
                  </a:lnTo>
                  <a:lnTo>
                    <a:pt x="121" y="169"/>
                  </a:lnTo>
                  <a:lnTo>
                    <a:pt x="123" y="167"/>
                  </a:lnTo>
                  <a:lnTo>
                    <a:pt x="124" y="162"/>
                  </a:lnTo>
                  <a:lnTo>
                    <a:pt x="126" y="158"/>
                  </a:lnTo>
                  <a:lnTo>
                    <a:pt x="129" y="156"/>
                  </a:lnTo>
                  <a:lnTo>
                    <a:pt x="129" y="152"/>
                  </a:lnTo>
                  <a:lnTo>
                    <a:pt x="128" y="146"/>
                  </a:lnTo>
                  <a:lnTo>
                    <a:pt x="124" y="139"/>
                  </a:lnTo>
                  <a:lnTo>
                    <a:pt x="123" y="135"/>
                  </a:lnTo>
                  <a:lnTo>
                    <a:pt x="123" y="131"/>
                  </a:lnTo>
                  <a:lnTo>
                    <a:pt x="123" y="128"/>
                  </a:lnTo>
                  <a:lnTo>
                    <a:pt x="124" y="125"/>
                  </a:lnTo>
                  <a:lnTo>
                    <a:pt x="121" y="34"/>
                  </a:lnTo>
                  <a:lnTo>
                    <a:pt x="122" y="34"/>
                  </a:lnTo>
                  <a:lnTo>
                    <a:pt x="118" y="31"/>
                  </a:lnTo>
                  <a:lnTo>
                    <a:pt x="116" y="26"/>
                  </a:lnTo>
                  <a:lnTo>
                    <a:pt x="114" y="23"/>
                  </a:lnTo>
                  <a:lnTo>
                    <a:pt x="113" y="17"/>
                  </a:lnTo>
                  <a:lnTo>
                    <a:pt x="109" y="13"/>
                  </a:lnTo>
                  <a:lnTo>
                    <a:pt x="107" y="3"/>
                  </a:lnTo>
                  <a:lnTo>
                    <a:pt x="107" y="0"/>
                  </a:lnTo>
                  <a:lnTo>
                    <a:pt x="24" y="5"/>
                  </a:lnTo>
                  <a:lnTo>
                    <a:pt x="22" y="3"/>
                  </a:lnTo>
                  <a:lnTo>
                    <a:pt x="22" y="3"/>
                  </a:lnTo>
                  <a:lnTo>
                    <a:pt x="21" y="6"/>
                  </a:lnTo>
                  <a:lnTo>
                    <a:pt x="21" y="8"/>
                  </a:lnTo>
                  <a:lnTo>
                    <a:pt x="24" y="11"/>
                  </a:lnTo>
                  <a:lnTo>
                    <a:pt x="28" y="14"/>
                  </a:lnTo>
                  <a:lnTo>
                    <a:pt x="33" y="18"/>
                  </a:lnTo>
                  <a:lnTo>
                    <a:pt x="38" y="23"/>
                  </a:lnTo>
                  <a:lnTo>
                    <a:pt x="38" y="26"/>
                  </a:lnTo>
                  <a:lnTo>
                    <a:pt x="36" y="32"/>
                  </a:lnTo>
                  <a:lnTo>
                    <a:pt x="34" y="35"/>
                  </a:lnTo>
                  <a:lnTo>
                    <a:pt x="31" y="43"/>
                  </a:lnTo>
                  <a:lnTo>
                    <a:pt x="29" y="45"/>
                  </a:lnTo>
                  <a:lnTo>
                    <a:pt x="27" y="47"/>
                  </a:lnTo>
                  <a:lnTo>
                    <a:pt x="21" y="50"/>
                  </a:lnTo>
                  <a:lnTo>
                    <a:pt x="15" y="50"/>
                  </a:lnTo>
                  <a:lnTo>
                    <a:pt x="12" y="51"/>
                  </a:lnTo>
                  <a:lnTo>
                    <a:pt x="12" y="55"/>
                  </a:lnTo>
                  <a:lnTo>
                    <a:pt x="12" y="58"/>
                  </a:lnTo>
                  <a:lnTo>
                    <a:pt x="15" y="65"/>
                  </a:lnTo>
                  <a:lnTo>
                    <a:pt x="17" y="67"/>
                  </a:lnTo>
                  <a:lnTo>
                    <a:pt x="13" y="70"/>
                  </a:lnTo>
                  <a:lnTo>
                    <a:pt x="13" y="77"/>
                  </a:lnTo>
                  <a:lnTo>
                    <a:pt x="11" y="77"/>
                  </a:lnTo>
                  <a:lnTo>
                    <a:pt x="8" y="80"/>
                  </a:lnTo>
                  <a:lnTo>
                    <a:pt x="2" y="86"/>
                  </a:lnTo>
                  <a:lnTo>
                    <a:pt x="3" y="92"/>
                  </a:lnTo>
                  <a:lnTo>
                    <a:pt x="0" y="95"/>
                  </a:lnTo>
                  <a:lnTo>
                    <a:pt x="0" y="104"/>
                  </a:lnTo>
                  <a:lnTo>
                    <a:pt x="0" y="113"/>
                  </a:lnTo>
                  <a:lnTo>
                    <a:pt x="6" y="123"/>
                  </a:lnTo>
                  <a:lnTo>
                    <a:pt x="21" y="136"/>
                  </a:lnTo>
                  <a:lnTo>
                    <a:pt x="25" y="142"/>
                  </a:lnTo>
                  <a:lnTo>
                    <a:pt x="25" y="150"/>
                  </a:lnTo>
                  <a:lnTo>
                    <a:pt x="30" y="154"/>
                  </a:lnTo>
                  <a:lnTo>
                    <a:pt x="31" y="151"/>
                  </a:lnTo>
                  <a:lnTo>
                    <a:pt x="34" y="150"/>
                  </a:lnTo>
                  <a:lnTo>
                    <a:pt x="39" y="150"/>
                  </a:lnTo>
                  <a:lnTo>
                    <a:pt x="42" y="153"/>
                  </a:lnTo>
                  <a:lnTo>
                    <a:pt x="45" y="156"/>
                  </a:lnTo>
                  <a:lnTo>
                    <a:pt x="42" y="162"/>
                  </a:lnTo>
                  <a:lnTo>
                    <a:pt x="41" y="167"/>
                  </a:lnTo>
                  <a:lnTo>
                    <a:pt x="41" y="170"/>
                  </a:lnTo>
                  <a:lnTo>
                    <a:pt x="39" y="175"/>
                  </a:lnTo>
                  <a:lnTo>
                    <a:pt x="39" y="180"/>
                  </a:lnTo>
                  <a:lnTo>
                    <a:pt x="44" y="185"/>
                  </a:lnTo>
                  <a:lnTo>
                    <a:pt x="51" y="190"/>
                  </a:lnTo>
                  <a:lnTo>
                    <a:pt x="53" y="189"/>
                  </a:lnTo>
                  <a:lnTo>
                    <a:pt x="64" y="196"/>
                  </a:lnTo>
                  <a:lnTo>
                    <a:pt x="68" y="200"/>
                  </a:lnTo>
                  <a:lnTo>
                    <a:pt x="71" y="209"/>
                  </a:lnTo>
                  <a:lnTo>
                    <a:pt x="70" y="214"/>
                  </a:lnTo>
                  <a:lnTo>
                    <a:pt x="69" y="217"/>
                  </a:lnTo>
                  <a:lnTo>
                    <a:pt x="74" y="222"/>
                  </a:lnTo>
                  <a:lnTo>
                    <a:pt x="74" y="226"/>
                  </a:lnTo>
                  <a:lnTo>
                    <a:pt x="76" y="222"/>
                  </a:lnTo>
                  <a:lnTo>
                    <a:pt x="80" y="222"/>
                  </a:lnTo>
                  <a:lnTo>
                    <a:pt x="83" y="221"/>
                  </a:lnTo>
                  <a:lnTo>
                    <a:pt x="86" y="218"/>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95" name="Freeform 55"/>
            <p:cNvSpPr>
              <a:spLocks/>
            </p:cNvSpPr>
            <p:nvPr/>
          </p:nvSpPr>
          <p:spPr bwMode="auto">
            <a:xfrm>
              <a:off x="6662570" y="2198544"/>
              <a:ext cx="330543" cy="242848"/>
            </a:xfrm>
            <a:custGeom>
              <a:avLst/>
              <a:gdLst>
                <a:gd name="T0" fmla="*/ 196 w 231"/>
                <a:gd name="T1" fmla="*/ 154 h 170"/>
                <a:gd name="T2" fmla="*/ 201 w 231"/>
                <a:gd name="T3" fmla="*/ 150 h 170"/>
                <a:gd name="T4" fmla="*/ 206 w 231"/>
                <a:gd name="T5" fmla="*/ 139 h 170"/>
                <a:gd name="T6" fmla="*/ 200 w 231"/>
                <a:gd name="T7" fmla="*/ 128 h 170"/>
                <a:gd name="T8" fmla="*/ 200 w 231"/>
                <a:gd name="T9" fmla="*/ 120 h 170"/>
                <a:gd name="T10" fmla="*/ 211 w 231"/>
                <a:gd name="T11" fmla="*/ 118 h 170"/>
                <a:gd name="T12" fmla="*/ 220 w 231"/>
                <a:gd name="T13" fmla="*/ 113 h 170"/>
                <a:gd name="T14" fmla="*/ 226 w 231"/>
                <a:gd name="T15" fmla="*/ 101 h 170"/>
                <a:gd name="T16" fmla="*/ 231 w 231"/>
                <a:gd name="T17" fmla="*/ 90 h 170"/>
                <a:gd name="T18" fmla="*/ 225 w 231"/>
                <a:gd name="T19" fmla="*/ 81 h 170"/>
                <a:gd name="T20" fmla="*/ 215 w 231"/>
                <a:gd name="T21" fmla="*/ 72 h 170"/>
                <a:gd name="T22" fmla="*/ 211 w 231"/>
                <a:gd name="T23" fmla="*/ 66 h 170"/>
                <a:gd name="T24" fmla="*/ 214 w 231"/>
                <a:gd name="T25" fmla="*/ 65 h 170"/>
                <a:gd name="T26" fmla="*/ 206 w 231"/>
                <a:gd name="T27" fmla="*/ 59 h 170"/>
                <a:gd name="T28" fmla="*/ 196 w 231"/>
                <a:gd name="T29" fmla="*/ 55 h 170"/>
                <a:gd name="T30" fmla="*/ 194 w 231"/>
                <a:gd name="T31" fmla="*/ 45 h 170"/>
                <a:gd name="T32" fmla="*/ 194 w 231"/>
                <a:gd name="T33" fmla="*/ 35 h 170"/>
                <a:gd name="T34" fmla="*/ 192 w 231"/>
                <a:gd name="T35" fmla="*/ 25 h 170"/>
                <a:gd name="T36" fmla="*/ 7 w 231"/>
                <a:gd name="T37" fmla="*/ 22 h 170"/>
                <a:gd name="T38" fmla="*/ 8 w 231"/>
                <a:gd name="T39" fmla="*/ 0 h 170"/>
                <a:gd name="T40" fmla="*/ 4 w 231"/>
                <a:gd name="T41" fmla="*/ 23 h 170"/>
                <a:gd name="T42" fmla="*/ 3 w 231"/>
                <a:gd name="T43" fmla="*/ 31 h 170"/>
                <a:gd name="T44" fmla="*/ 7 w 231"/>
                <a:gd name="T45" fmla="*/ 37 h 170"/>
                <a:gd name="T46" fmla="*/ 5 w 231"/>
                <a:gd name="T47" fmla="*/ 42 h 170"/>
                <a:gd name="T48" fmla="*/ 4 w 231"/>
                <a:gd name="T49" fmla="*/ 52 h 170"/>
                <a:gd name="T50" fmla="*/ 0 w 231"/>
                <a:gd name="T51" fmla="*/ 56 h 170"/>
                <a:gd name="T52" fmla="*/ 4 w 231"/>
                <a:gd name="T53" fmla="*/ 62 h 170"/>
                <a:gd name="T54" fmla="*/ 4 w 231"/>
                <a:gd name="T55" fmla="*/ 69 h 170"/>
                <a:gd name="T56" fmla="*/ 6 w 231"/>
                <a:gd name="T57" fmla="*/ 71 h 170"/>
                <a:gd name="T58" fmla="*/ 12 w 231"/>
                <a:gd name="T59" fmla="*/ 85 h 170"/>
                <a:gd name="T60" fmla="*/ 16 w 231"/>
                <a:gd name="T61" fmla="*/ 96 h 170"/>
                <a:gd name="T62" fmla="*/ 19 w 231"/>
                <a:gd name="T63" fmla="*/ 102 h 170"/>
                <a:gd name="T64" fmla="*/ 20 w 231"/>
                <a:gd name="T65" fmla="*/ 104 h 170"/>
                <a:gd name="T66" fmla="*/ 18 w 231"/>
                <a:gd name="T67" fmla="*/ 109 h 170"/>
                <a:gd name="T68" fmla="*/ 20 w 231"/>
                <a:gd name="T69" fmla="*/ 116 h 170"/>
                <a:gd name="T70" fmla="*/ 24 w 231"/>
                <a:gd name="T71" fmla="*/ 118 h 170"/>
                <a:gd name="T72" fmla="*/ 26 w 231"/>
                <a:gd name="T73" fmla="*/ 135 h 170"/>
                <a:gd name="T74" fmla="*/ 27 w 231"/>
                <a:gd name="T75" fmla="*/ 142 h 170"/>
                <a:gd name="T76" fmla="*/ 28 w 231"/>
                <a:gd name="T77" fmla="*/ 154 h 170"/>
                <a:gd name="T78" fmla="*/ 30 w 231"/>
                <a:gd name="T79" fmla="*/ 162 h 170"/>
                <a:gd name="T80" fmla="*/ 188 w 231"/>
                <a:gd name="T81" fmla="*/ 170 h 170"/>
                <a:gd name="T82" fmla="*/ 189 w 231"/>
                <a:gd name="T83" fmla="*/ 16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170">
                  <a:moveTo>
                    <a:pt x="189" y="161"/>
                  </a:moveTo>
                  <a:cubicBezTo>
                    <a:pt x="196" y="154"/>
                    <a:pt x="196" y="154"/>
                    <a:pt x="196" y="154"/>
                  </a:cubicBezTo>
                  <a:cubicBezTo>
                    <a:pt x="199" y="150"/>
                    <a:pt x="199" y="150"/>
                    <a:pt x="199" y="150"/>
                  </a:cubicBezTo>
                  <a:cubicBezTo>
                    <a:pt x="201" y="150"/>
                    <a:pt x="201" y="150"/>
                    <a:pt x="201" y="150"/>
                  </a:cubicBezTo>
                  <a:cubicBezTo>
                    <a:pt x="202" y="142"/>
                    <a:pt x="202" y="142"/>
                    <a:pt x="202" y="142"/>
                  </a:cubicBezTo>
                  <a:cubicBezTo>
                    <a:pt x="206" y="139"/>
                    <a:pt x="206" y="139"/>
                    <a:pt x="206" y="139"/>
                  </a:cubicBezTo>
                  <a:cubicBezTo>
                    <a:pt x="204" y="136"/>
                    <a:pt x="204" y="136"/>
                    <a:pt x="204" y="136"/>
                  </a:cubicBezTo>
                  <a:cubicBezTo>
                    <a:pt x="200" y="128"/>
                    <a:pt x="200" y="128"/>
                    <a:pt x="200" y="128"/>
                  </a:cubicBezTo>
                  <a:cubicBezTo>
                    <a:pt x="200" y="124"/>
                    <a:pt x="200" y="124"/>
                    <a:pt x="200" y="124"/>
                  </a:cubicBezTo>
                  <a:cubicBezTo>
                    <a:pt x="200" y="120"/>
                    <a:pt x="200" y="120"/>
                    <a:pt x="200" y="120"/>
                  </a:cubicBezTo>
                  <a:cubicBezTo>
                    <a:pt x="204" y="118"/>
                    <a:pt x="204" y="118"/>
                    <a:pt x="204" y="118"/>
                  </a:cubicBezTo>
                  <a:cubicBezTo>
                    <a:pt x="211" y="118"/>
                    <a:pt x="211" y="118"/>
                    <a:pt x="211" y="118"/>
                  </a:cubicBezTo>
                  <a:cubicBezTo>
                    <a:pt x="218" y="115"/>
                    <a:pt x="218" y="115"/>
                    <a:pt x="218" y="115"/>
                  </a:cubicBezTo>
                  <a:cubicBezTo>
                    <a:pt x="220" y="113"/>
                    <a:pt x="220" y="113"/>
                    <a:pt x="220" y="113"/>
                  </a:cubicBezTo>
                  <a:cubicBezTo>
                    <a:pt x="223" y="110"/>
                    <a:pt x="223" y="110"/>
                    <a:pt x="223" y="110"/>
                  </a:cubicBezTo>
                  <a:cubicBezTo>
                    <a:pt x="226" y="101"/>
                    <a:pt x="226" y="101"/>
                    <a:pt x="226" y="101"/>
                  </a:cubicBezTo>
                  <a:cubicBezTo>
                    <a:pt x="229" y="97"/>
                    <a:pt x="229" y="97"/>
                    <a:pt x="229" y="97"/>
                  </a:cubicBezTo>
                  <a:cubicBezTo>
                    <a:pt x="231" y="90"/>
                    <a:pt x="231" y="90"/>
                    <a:pt x="231" y="90"/>
                  </a:cubicBezTo>
                  <a:cubicBezTo>
                    <a:pt x="231" y="87"/>
                    <a:pt x="231" y="87"/>
                    <a:pt x="231" y="87"/>
                  </a:cubicBezTo>
                  <a:cubicBezTo>
                    <a:pt x="225" y="81"/>
                    <a:pt x="225" y="81"/>
                    <a:pt x="225" y="81"/>
                  </a:cubicBezTo>
                  <a:cubicBezTo>
                    <a:pt x="219" y="76"/>
                    <a:pt x="219" y="76"/>
                    <a:pt x="219" y="76"/>
                  </a:cubicBezTo>
                  <a:cubicBezTo>
                    <a:pt x="215" y="72"/>
                    <a:pt x="215" y="72"/>
                    <a:pt x="215" y="72"/>
                  </a:cubicBezTo>
                  <a:cubicBezTo>
                    <a:pt x="211" y="69"/>
                    <a:pt x="211" y="69"/>
                    <a:pt x="211" y="69"/>
                  </a:cubicBezTo>
                  <a:cubicBezTo>
                    <a:pt x="211" y="66"/>
                    <a:pt x="211" y="66"/>
                    <a:pt x="211" y="66"/>
                  </a:cubicBezTo>
                  <a:cubicBezTo>
                    <a:pt x="212" y="63"/>
                    <a:pt x="212" y="63"/>
                    <a:pt x="212" y="63"/>
                  </a:cubicBezTo>
                  <a:cubicBezTo>
                    <a:pt x="214" y="65"/>
                    <a:pt x="214" y="65"/>
                    <a:pt x="214" y="65"/>
                  </a:cubicBezTo>
                  <a:cubicBezTo>
                    <a:pt x="211" y="61"/>
                    <a:pt x="211" y="61"/>
                    <a:pt x="211" y="61"/>
                  </a:cubicBezTo>
                  <a:cubicBezTo>
                    <a:pt x="211" y="61"/>
                    <a:pt x="207" y="59"/>
                    <a:pt x="206" y="59"/>
                  </a:cubicBezTo>
                  <a:cubicBezTo>
                    <a:pt x="205" y="59"/>
                    <a:pt x="201" y="55"/>
                    <a:pt x="201" y="55"/>
                  </a:cubicBezTo>
                  <a:cubicBezTo>
                    <a:pt x="196" y="55"/>
                    <a:pt x="196" y="55"/>
                    <a:pt x="196" y="55"/>
                  </a:cubicBezTo>
                  <a:cubicBezTo>
                    <a:pt x="196" y="50"/>
                    <a:pt x="196" y="50"/>
                    <a:pt x="196" y="50"/>
                  </a:cubicBezTo>
                  <a:cubicBezTo>
                    <a:pt x="194" y="45"/>
                    <a:pt x="194" y="45"/>
                    <a:pt x="194" y="45"/>
                  </a:cubicBezTo>
                  <a:cubicBezTo>
                    <a:pt x="194" y="39"/>
                    <a:pt x="194" y="39"/>
                    <a:pt x="194" y="39"/>
                  </a:cubicBezTo>
                  <a:cubicBezTo>
                    <a:pt x="194" y="35"/>
                    <a:pt x="194" y="35"/>
                    <a:pt x="194" y="35"/>
                  </a:cubicBezTo>
                  <a:cubicBezTo>
                    <a:pt x="194" y="28"/>
                    <a:pt x="194" y="28"/>
                    <a:pt x="194" y="28"/>
                  </a:cubicBezTo>
                  <a:cubicBezTo>
                    <a:pt x="192" y="25"/>
                    <a:pt x="192" y="25"/>
                    <a:pt x="192" y="25"/>
                  </a:cubicBezTo>
                  <a:cubicBezTo>
                    <a:pt x="189" y="18"/>
                    <a:pt x="189" y="18"/>
                    <a:pt x="189" y="18"/>
                  </a:cubicBezTo>
                  <a:cubicBezTo>
                    <a:pt x="7" y="22"/>
                    <a:pt x="7" y="22"/>
                    <a:pt x="7" y="22"/>
                  </a:cubicBezTo>
                  <a:cubicBezTo>
                    <a:pt x="8" y="0"/>
                    <a:pt x="8" y="0"/>
                    <a:pt x="8" y="0"/>
                  </a:cubicBezTo>
                  <a:cubicBezTo>
                    <a:pt x="8" y="0"/>
                    <a:pt x="8" y="0"/>
                    <a:pt x="8" y="0"/>
                  </a:cubicBezTo>
                  <a:cubicBezTo>
                    <a:pt x="7" y="23"/>
                    <a:pt x="7" y="23"/>
                    <a:pt x="7" y="23"/>
                  </a:cubicBezTo>
                  <a:cubicBezTo>
                    <a:pt x="4" y="23"/>
                    <a:pt x="4" y="23"/>
                    <a:pt x="4" y="23"/>
                  </a:cubicBezTo>
                  <a:cubicBezTo>
                    <a:pt x="4" y="26"/>
                    <a:pt x="4" y="26"/>
                    <a:pt x="4" y="26"/>
                  </a:cubicBezTo>
                  <a:cubicBezTo>
                    <a:pt x="3" y="31"/>
                    <a:pt x="3" y="31"/>
                    <a:pt x="3" y="31"/>
                  </a:cubicBezTo>
                  <a:cubicBezTo>
                    <a:pt x="5" y="32"/>
                    <a:pt x="5" y="32"/>
                    <a:pt x="5" y="32"/>
                  </a:cubicBezTo>
                  <a:cubicBezTo>
                    <a:pt x="7" y="37"/>
                    <a:pt x="7" y="37"/>
                    <a:pt x="7" y="37"/>
                  </a:cubicBezTo>
                  <a:cubicBezTo>
                    <a:pt x="7" y="41"/>
                    <a:pt x="7" y="41"/>
                    <a:pt x="7" y="41"/>
                  </a:cubicBezTo>
                  <a:cubicBezTo>
                    <a:pt x="5" y="42"/>
                    <a:pt x="5" y="42"/>
                    <a:pt x="5" y="42"/>
                  </a:cubicBezTo>
                  <a:cubicBezTo>
                    <a:pt x="4" y="45"/>
                    <a:pt x="4" y="45"/>
                    <a:pt x="4" y="45"/>
                  </a:cubicBezTo>
                  <a:cubicBezTo>
                    <a:pt x="4" y="52"/>
                    <a:pt x="4" y="52"/>
                    <a:pt x="4" y="52"/>
                  </a:cubicBezTo>
                  <a:cubicBezTo>
                    <a:pt x="1" y="53"/>
                    <a:pt x="1" y="53"/>
                    <a:pt x="1" y="53"/>
                  </a:cubicBezTo>
                  <a:cubicBezTo>
                    <a:pt x="0" y="56"/>
                    <a:pt x="0" y="56"/>
                    <a:pt x="0" y="56"/>
                  </a:cubicBezTo>
                  <a:cubicBezTo>
                    <a:pt x="0" y="59"/>
                    <a:pt x="0" y="59"/>
                    <a:pt x="0" y="59"/>
                  </a:cubicBezTo>
                  <a:cubicBezTo>
                    <a:pt x="4" y="62"/>
                    <a:pt x="4" y="62"/>
                    <a:pt x="4" y="62"/>
                  </a:cubicBezTo>
                  <a:cubicBezTo>
                    <a:pt x="4" y="66"/>
                    <a:pt x="4" y="66"/>
                    <a:pt x="4" y="66"/>
                  </a:cubicBezTo>
                  <a:cubicBezTo>
                    <a:pt x="4" y="69"/>
                    <a:pt x="4" y="69"/>
                    <a:pt x="4" y="69"/>
                  </a:cubicBezTo>
                  <a:cubicBezTo>
                    <a:pt x="3" y="67"/>
                    <a:pt x="3" y="67"/>
                    <a:pt x="3" y="67"/>
                  </a:cubicBezTo>
                  <a:cubicBezTo>
                    <a:pt x="6" y="71"/>
                    <a:pt x="6" y="71"/>
                    <a:pt x="6" y="71"/>
                  </a:cubicBezTo>
                  <a:cubicBezTo>
                    <a:pt x="9" y="80"/>
                    <a:pt x="9" y="80"/>
                    <a:pt x="9" y="80"/>
                  </a:cubicBezTo>
                  <a:cubicBezTo>
                    <a:pt x="12" y="85"/>
                    <a:pt x="12" y="85"/>
                    <a:pt x="12" y="85"/>
                  </a:cubicBezTo>
                  <a:cubicBezTo>
                    <a:pt x="14" y="91"/>
                    <a:pt x="14" y="91"/>
                    <a:pt x="14" y="91"/>
                  </a:cubicBezTo>
                  <a:cubicBezTo>
                    <a:pt x="16" y="96"/>
                    <a:pt x="16" y="96"/>
                    <a:pt x="16" y="96"/>
                  </a:cubicBezTo>
                  <a:cubicBezTo>
                    <a:pt x="18" y="99"/>
                    <a:pt x="18" y="99"/>
                    <a:pt x="18" y="99"/>
                  </a:cubicBezTo>
                  <a:cubicBezTo>
                    <a:pt x="19" y="102"/>
                    <a:pt x="19" y="102"/>
                    <a:pt x="19" y="102"/>
                  </a:cubicBezTo>
                  <a:cubicBezTo>
                    <a:pt x="20" y="103"/>
                    <a:pt x="20" y="103"/>
                    <a:pt x="20" y="103"/>
                  </a:cubicBezTo>
                  <a:cubicBezTo>
                    <a:pt x="20" y="104"/>
                    <a:pt x="20" y="104"/>
                    <a:pt x="20" y="104"/>
                  </a:cubicBezTo>
                  <a:cubicBezTo>
                    <a:pt x="17" y="105"/>
                    <a:pt x="17" y="105"/>
                    <a:pt x="17" y="105"/>
                  </a:cubicBezTo>
                  <a:cubicBezTo>
                    <a:pt x="18" y="109"/>
                    <a:pt x="18" y="109"/>
                    <a:pt x="18" y="109"/>
                  </a:cubicBezTo>
                  <a:cubicBezTo>
                    <a:pt x="19" y="114"/>
                    <a:pt x="19" y="114"/>
                    <a:pt x="19" y="114"/>
                  </a:cubicBezTo>
                  <a:cubicBezTo>
                    <a:pt x="20" y="116"/>
                    <a:pt x="20" y="116"/>
                    <a:pt x="20" y="116"/>
                  </a:cubicBezTo>
                  <a:cubicBezTo>
                    <a:pt x="22" y="116"/>
                    <a:pt x="22" y="116"/>
                    <a:pt x="22" y="116"/>
                  </a:cubicBezTo>
                  <a:cubicBezTo>
                    <a:pt x="24" y="118"/>
                    <a:pt x="24" y="118"/>
                    <a:pt x="24" y="118"/>
                  </a:cubicBezTo>
                  <a:cubicBezTo>
                    <a:pt x="26" y="125"/>
                    <a:pt x="26" y="125"/>
                    <a:pt x="26" y="125"/>
                  </a:cubicBezTo>
                  <a:cubicBezTo>
                    <a:pt x="26" y="135"/>
                    <a:pt x="26" y="135"/>
                    <a:pt x="26" y="135"/>
                  </a:cubicBezTo>
                  <a:cubicBezTo>
                    <a:pt x="25" y="139"/>
                    <a:pt x="25" y="139"/>
                    <a:pt x="25" y="139"/>
                  </a:cubicBezTo>
                  <a:cubicBezTo>
                    <a:pt x="27" y="142"/>
                    <a:pt x="27" y="142"/>
                    <a:pt x="27" y="142"/>
                  </a:cubicBezTo>
                  <a:cubicBezTo>
                    <a:pt x="28" y="144"/>
                    <a:pt x="28" y="144"/>
                    <a:pt x="28" y="144"/>
                  </a:cubicBezTo>
                  <a:cubicBezTo>
                    <a:pt x="28" y="154"/>
                    <a:pt x="28" y="154"/>
                    <a:pt x="28" y="154"/>
                  </a:cubicBezTo>
                  <a:cubicBezTo>
                    <a:pt x="30" y="161"/>
                    <a:pt x="30" y="161"/>
                    <a:pt x="30" y="161"/>
                  </a:cubicBezTo>
                  <a:cubicBezTo>
                    <a:pt x="30" y="162"/>
                    <a:pt x="30" y="162"/>
                    <a:pt x="30" y="162"/>
                  </a:cubicBezTo>
                  <a:cubicBezTo>
                    <a:pt x="176" y="160"/>
                    <a:pt x="176" y="160"/>
                    <a:pt x="176" y="160"/>
                  </a:cubicBezTo>
                  <a:cubicBezTo>
                    <a:pt x="188" y="170"/>
                    <a:pt x="188" y="170"/>
                    <a:pt x="188" y="170"/>
                  </a:cubicBezTo>
                  <a:cubicBezTo>
                    <a:pt x="190" y="168"/>
                    <a:pt x="190" y="168"/>
                    <a:pt x="190" y="168"/>
                  </a:cubicBezTo>
                  <a:lnTo>
                    <a:pt x="189" y="161"/>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96" name="Freeform 95"/>
            <p:cNvSpPr>
              <a:spLocks/>
            </p:cNvSpPr>
            <p:nvPr/>
          </p:nvSpPr>
          <p:spPr bwMode="auto">
            <a:xfrm>
              <a:off x="5157992" y="3013096"/>
              <a:ext cx="735560" cy="571704"/>
            </a:xfrm>
            <a:custGeom>
              <a:avLst/>
              <a:gdLst>
                <a:gd name="connsiteX0" fmla="*/ 302516 w 770887"/>
                <a:gd name="connsiteY0" fmla="*/ 482511 h 599162"/>
                <a:gd name="connsiteX1" fmla="*/ 307819 w 770887"/>
                <a:gd name="connsiteY1" fmla="*/ 487813 h 599162"/>
                <a:gd name="connsiteX2" fmla="*/ 318423 w 770887"/>
                <a:gd name="connsiteY2" fmla="*/ 494883 h 599162"/>
                <a:gd name="connsiteX3" fmla="*/ 311354 w 770887"/>
                <a:gd name="connsiteY3" fmla="*/ 496651 h 599162"/>
                <a:gd name="connsiteX4" fmla="*/ 307819 w 770887"/>
                <a:gd name="connsiteY4" fmla="*/ 496651 h 599162"/>
                <a:gd name="connsiteX5" fmla="*/ 300749 w 770887"/>
                <a:gd name="connsiteY5" fmla="*/ 501953 h 599162"/>
                <a:gd name="connsiteX6" fmla="*/ 300749 w 770887"/>
                <a:gd name="connsiteY6" fmla="*/ 503720 h 599162"/>
                <a:gd name="connsiteX7" fmla="*/ 300749 w 770887"/>
                <a:gd name="connsiteY7" fmla="*/ 509023 h 599162"/>
                <a:gd name="connsiteX8" fmla="*/ 304284 w 770887"/>
                <a:gd name="connsiteY8" fmla="*/ 509023 h 599162"/>
                <a:gd name="connsiteX9" fmla="*/ 311354 w 770887"/>
                <a:gd name="connsiteY9" fmla="*/ 517860 h 599162"/>
                <a:gd name="connsiteX10" fmla="*/ 311354 w 770887"/>
                <a:gd name="connsiteY10" fmla="*/ 521395 h 599162"/>
                <a:gd name="connsiteX11" fmla="*/ 306051 w 770887"/>
                <a:gd name="connsiteY11" fmla="*/ 523162 h 599162"/>
                <a:gd name="connsiteX12" fmla="*/ 302516 w 770887"/>
                <a:gd name="connsiteY12" fmla="*/ 523162 h 599162"/>
                <a:gd name="connsiteX13" fmla="*/ 298982 w 770887"/>
                <a:gd name="connsiteY13" fmla="*/ 524930 h 599162"/>
                <a:gd name="connsiteX14" fmla="*/ 297214 w 770887"/>
                <a:gd name="connsiteY14" fmla="*/ 524930 h 599162"/>
                <a:gd name="connsiteX15" fmla="*/ 291912 w 770887"/>
                <a:gd name="connsiteY15" fmla="*/ 528465 h 599162"/>
                <a:gd name="connsiteX16" fmla="*/ 291912 w 770887"/>
                <a:gd name="connsiteY16" fmla="*/ 533767 h 599162"/>
                <a:gd name="connsiteX17" fmla="*/ 291912 w 770887"/>
                <a:gd name="connsiteY17" fmla="*/ 535534 h 599162"/>
                <a:gd name="connsiteX18" fmla="*/ 288377 w 770887"/>
                <a:gd name="connsiteY18" fmla="*/ 540837 h 599162"/>
                <a:gd name="connsiteX19" fmla="*/ 283075 w 770887"/>
                <a:gd name="connsiteY19" fmla="*/ 531999 h 599162"/>
                <a:gd name="connsiteX20" fmla="*/ 283075 w 770887"/>
                <a:gd name="connsiteY20" fmla="*/ 533767 h 599162"/>
                <a:gd name="connsiteX21" fmla="*/ 281307 w 770887"/>
                <a:gd name="connsiteY21" fmla="*/ 537302 h 599162"/>
                <a:gd name="connsiteX22" fmla="*/ 276005 w 770887"/>
                <a:gd name="connsiteY22" fmla="*/ 542604 h 599162"/>
                <a:gd name="connsiteX23" fmla="*/ 272470 w 770887"/>
                <a:gd name="connsiteY23" fmla="*/ 549674 h 599162"/>
                <a:gd name="connsiteX24" fmla="*/ 272470 w 770887"/>
                <a:gd name="connsiteY24" fmla="*/ 551441 h 599162"/>
                <a:gd name="connsiteX25" fmla="*/ 272470 w 770887"/>
                <a:gd name="connsiteY25" fmla="*/ 558511 h 599162"/>
                <a:gd name="connsiteX26" fmla="*/ 256563 w 770887"/>
                <a:gd name="connsiteY26" fmla="*/ 558511 h 599162"/>
                <a:gd name="connsiteX27" fmla="*/ 268935 w 770887"/>
                <a:gd name="connsiteY27" fmla="*/ 554976 h 599162"/>
                <a:gd name="connsiteX28" fmla="*/ 270703 w 770887"/>
                <a:gd name="connsiteY28" fmla="*/ 551441 h 599162"/>
                <a:gd name="connsiteX29" fmla="*/ 272470 w 770887"/>
                <a:gd name="connsiteY29" fmla="*/ 547906 h 599162"/>
                <a:gd name="connsiteX30" fmla="*/ 270703 w 770887"/>
                <a:gd name="connsiteY30" fmla="*/ 542604 h 599162"/>
                <a:gd name="connsiteX31" fmla="*/ 267168 w 770887"/>
                <a:gd name="connsiteY31" fmla="*/ 540837 h 599162"/>
                <a:gd name="connsiteX32" fmla="*/ 265400 w 770887"/>
                <a:gd name="connsiteY32" fmla="*/ 540837 h 599162"/>
                <a:gd name="connsiteX33" fmla="*/ 261866 w 770887"/>
                <a:gd name="connsiteY33" fmla="*/ 537302 h 599162"/>
                <a:gd name="connsiteX34" fmla="*/ 261866 w 770887"/>
                <a:gd name="connsiteY34" fmla="*/ 535534 h 599162"/>
                <a:gd name="connsiteX35" fmla="*/ 260098 w 770887"/>
                <a:gd name="connsiteY35" fmla="*/ 524930 h 599162"/>
                <a:gd name="connsiteX36" fmla="*/ 263633 w 770887"/>
                <a:gd name="connsiteY36" fmla="*/ 521395 h 599162"/>
                <a:gd name="connsiteX37" fmla="*/ 265400 w 770887"/>
                <a:gd name="connsiteY37" fmla="*/ 517860 h 599162"/>
                <a:gd name="connsiteX38" fmla="*/ 270703 w 770887"/>
                <a:gd name="connsiteY38" fmla="*/ 514325 h 599162"/>
                <a:gd name="connsiteX39" fmla="*/ 272470 w 770887"/>
                <a:gd name="connsiteY39" fmla="*/ 516093 h 599162"/>
                <a:gd name="connsiteX40" fmla="*/ 277772 w 770887"/>
                <a:gd name="connsiteY40" fmla="*/ 521395 h 599162"/>
                <a:gd name="connsiteX41" fmla="*/ 281307 w 770887"/>
                <a:gd name="connsiteY41" fmla="*/ 528465 h 599162"/>
                <a:gd name="connsiteX42" fmla="*/ 281307 w 770887"/>
                <a:gd name="connsiteY42" fmla="*/ 521395 h 599162"/>
                <a:gd name="connsiteX43" fmla="*/ 279540 w 770887"/>
                <a:gd name="connsiteY43" fmla="*/ 514325 h 599162"/>
                <a:gd name="connsiteX44" fmla="*/ 276005 w 770887"/>
                <a:gd name="connsiteY44" fmla="*/ 509023 h 599162"/>
                <a:gd name="connsiteX45" fmla="*/ 281307 w 770887"/>
                <a:gd name="connsiteY45" fmla="*/ 507255 h 599162"/>
                <a:gd name="connsiteX46" fmla="*/ 288377 w 770887"/>
                <a:gd name="connsiteY46" fmla="*/ 510790 h 599162"/>
                <a:gd name="connsiteX47" fmla="*/ 291912 w 770887"/>
                <a:gd name="connsiteY47" fmla="*/ 510790 h 599162"/>
                <a:gd name="connsiteX48" fmla="*/ 291912 w 770887"/>
                <a:gd name="connsiteY48" fmla="*/ 507255 h 599162"/>
                <a:gd name="connsiteX49" fmla="*/ 291912 w 770887"/>
                <a:gd name="connsiteY49" fmla="*/ 505488 h 599162"/>
                <a:gd name="connsiteX50" fmla="*/ 291912 w 770887"/>
                <a:gd name="connsiteY50" fmla="*/ 501953 h 599162"/>
                <a:gd name="connsiteX51" fmla="*/ 291912 w 770887"/>
                <a:gd name="connsiteY51" fmla="*/ 496651 h 599162"/>
                <a:gd name="connsiteX52" fmla="*/ 290144 w 770887"/>
                <a:gd name="connsiteY52" fmla="*/ 493116 h 599162"/>
                <a:gd name="connsiteX53" fmla="*/ 297214 w 770887"/>
                <a:gd name="connsiteY53" fmla="*/ 487813 h 599162"/>
                <a:gd name="connsiteX54" fmla="*/ 55075 w 770887"/>
                <a:gd name="connsiteY54" fmla="*/ 374697 h 599162"/>
                <a:gd name="connsiteX55" fmla="*/ 58610 w 770887"/>
                <a:gd name="connsiteY55" fmla="*/ 374697 h 599162"/>
                <a:gd name="connsiteX56" fmla="*/ 63912 w 770887"/>
                <a:gd name="connsiteY56" fmla="*/ 385302 h 599162"/>
                <a:gd name="connsiteX57" fmla="*/ 63912 w 770887"/>
                <a:gd name="connsiteY57" fmla="*/ 390604 h 599162"/>
                <a:gd name="connsiteX58" fmla="*/ 60377 w 770887"/>
                <a:gd name="connsiteY58" fmla="*/ 395906 h 599162"/>
                <a:gd name="connsiteX59" fmla="*/ 56842 w 770887"/>
                <a:gd name="connsiteY59" fmla="*/ 395906 h 599162"/>
                <a:gd name="connsiteX60" fmla="*/ 51540 w 770887"/>
                <a:gd name="connsiteY60" fmla="*/ 395906 h 599162"/>
                <a:gd name="connsiteX61" fmla="*/ 44470 w 770887"/>
                <a:gd name="connsiteY61" fmla="*/ 390604 h 599162"/>
                <a:gd name="connsiteX62" fmla="*/ 35633 w 770887"/>
                <a:gd name="connsiteY62" fmla="*/ 383534 h 599162"/>
                <a:gd name="connsiteX63" fmla="*/ 44470 w 770887"/>
                <a:gd name="connsiteY63" fmla="*/ 378232 h 599162"/>
                <a:gd name="connsiteX64" fmla="*/ 49773 w 770887"/>
                <a:gd name="connsiteY64" fmla="*/ 378232 h 599162"/>
                <a:gd name="connsiteX65" fmla="*/ 4447 w 770887"/>
                <a:gd name="connsiteY65" fmla="*/ 224465 h 599162"/>
                <a:gd name="connsiteX66" fmla="*/ 5929 w 770887"/>
                <a:gd name="connsiteY66" fmla="*/ 230488 h 599162"/>
                <a:gd name="connsiteX67" fmla="*/ 8894 w 770887"/>
                <a:gd name="connsiteY67" fmla="*/ 233499 h 599162"/>
                <a:gd name="connsiteX68" fmla="*/ 16306 w 770887"/>
                <a:gd name="connsiteY68" fmla="*/ 235005 h 599162"/>
                <a:gd name="connsiteX69" fmla="*/ 23717 w 770887"/>
                <a:gd name="connsiteY69" fmla="*/ 235005 h 599162"/>
                <a:gd name="connsiteX70" fmla="*/ 28164 w 770887"/>
                <a:gd name="connsiteY70" fmla="*/ 238016 h 599162"/>
                <a:gd name="connsiteX71" fmla="*/ 28164 w 770887"/>
                <a:gd name="connsiteY71" fmla="*/ 242533 h 599162"/>
                <a:gd name="connsiteX72" fmla="*/ 31129 w 770887"/>
                <a:gd name="connsiteY72" fmla="*/ 245544 h 599162"/>
                <a:gd name="connsiteX73" fmla="*/ 37058 w 770887"/>
                <a:gd name="connsiteY73" fmla="*/ 251566 h 599162"/>
                <a:gd name="connsiteX74" fmla="*/ 44470 w 770887"/>
                <a:gd name="connsiteY74" fmla="*/ 262106 h 599162"/>
                <a:gd name="connsiteX75" fmla="*/ 40023 w 770887"/>
                <a:gd name="connsiteY75" fmla="*/ 262106 h 599162"/>
                <a:gd name="connsiteX76" fmla="*/ 31129 w 770887"/>
                <a:gd name="connsiteY76" fmla="*/ 262106 h 599162"/>
                <a:gd name="connsiteX77" fmla="*/ 29647 w 770887"/>
                <a:gd name="connsiteY77" fmla="*/ 265117 h 599162"/>
                <a:gd name="connsiteX78" fmla="*/ 23717 w 770887"/>
                <a:gd name="connsiteY78" fmla="*/ 259095 h 599162"/>
                <a:gd name="connsiteX79" fmla="*/ 20753 w 770887"/>
                <a:gd name="connsiteY79" fmla="*/ 250061 h 599162"/>
                <a:gd name="connsiteX80" fmla="*/ 19270 w 770887"/>
                <a:gd name="connsiteY80" fmla="*/ 247050 h 599162"/>
                <a:gd name="connsiteX81" fmla="*/ 16306 w 770887"/>
                <a:gd name="connsiteY81" fmla="*/ 244038 h 599162"/>
                <a:gd name="connsiteX82" fmla="*/ 14823 w 770887"/>
                <a:gd name="connsiteY82" fmla="*/ 244038 h 599162"/>
                <a:gd name="connsiteX83" fmla="*/ 13341 w 770887"/>
                <a:gd name="connsiteY83" fmla="*/ 244038 h 599162"/>
                <a:gd name="connsiteX84" fmla="*/ 10376 w 770887"/>
                <a:gd name="connsiteY84" fmla="*/ 244038 h 599162"/>
                <a:gd name="connsiteX85" fmla="*/ 8894 w 770887"/>
                <a:gd name="connsiteY85" fmla="*/ 244038 h 599162"/>
                <a:gd name="connsiteX86" fmla="*/ 4447 w 770887"/>
                <a:gd name="connsiteY86" fmla="*/ 244038 h 599162"/>
                <a:gd name="connsiteX87" fmla="*/ 2964 w 770887"/>
                <a:gd name="connsiteY87" fmla="*/ 242533 h 599162"/>
                <a:gd name="connsiteX88" fmla="*/ 1482 w 770887"/>
                <a:gd name="connsiteY88" fmla="*/ 239521 h 599162"/>
                <a:gd name="connsiteX89" fmla="*/ 0 w 770887"/>
                <a:gd name="connsiteY89" fmla="*/ 235005 h 599162"/>
                <a:gd name="connsiteX90" fmla="*/ 0 w 770887"/>
                <a:gd name="connsiteY90" fmla="*/ 230488 h 599162"/>
                <a:gd name="connsiteX91" fmla="*/ 4447 w 770887"/>
                <a:gd name="connsiteY91" fmla="*/ 224465 h 599162"/>
                <a:gd name="connsiteX92" fmla="*/ 277183 w 770887"/>
                <a:gd name="connsiteY92" fmla="*/ 0 h 599162"/>
                <a:gd name="connsiteX93" fmla="*/ 283168 w 770887"/>
                <a:gd name="connsiteY93" fmla="*/ 5977 h 599162"/>
                <a:gd name="connsiteX94" fmla="*/ 286160 w 770887"/>
                <a:gd name="connsiteY94" fmla="*/ 10459 h 599162"/>
                <a:gd name="connsiteX95" fmla="*/ 283168 w 770887"/>
                <a:gd name="connsiteY95" fmla="*/ 10459 h 599162"/>
                <a:gd name="connsiteX96" fmla="*/ 283168 w 770887"/>
                <a:gd name="connsiteY96" fmla="*/ 14942 h 599162"/>
                <a:gd name="connsiteX97" fmla="*/ 287656 w 770887"/>
                <a:gd name="connsiteY97" fmla="*/ 17930 h 599162"/>
                <a:gd name="connsiteX98" fmla="*/ 293640 w 770887"/>
                <a:gd name="connsiteY98" fmla="*/ 17930 h 599162"/>
                <a:gd name="connsiteX99" fmla="*/ 293640 w 770887"/>
                <a:gd name="connsiteY99" fmla="*/ 13447 h 599162"/>
                <a:gd name="connsiteX100" fmla="*/ 296632 w 770887"/>
                <a:gd name="connsiteY100" fmla="*/ 10459 h 599162"/>
                <a:gd name="connsiteX101" fmla="*/ 299624 w 770887"/>
                <a:gd name="connsiteY101" fmla="*/ 13447 h 599162"/>
                <a:gd name="connsiteX102" fmla="*/ 304113 w 770887"/>
                <a:gd name="connsiteY102" fmla="*/ 19424 h 599162"/>
                <a:gd name="connsiteX103" fmla="*/ 313089 w 770887"/>
                <a:gd name="connsiteY103" fmla="*/ 17930 h 599162"/>
                <a:gd name="connsiteX104" fmla="*/ 325058 w 770887"/>
                <a:gd name="connsiteY104" fmla="*/ 20918 h 599162"/>
                <a:gd name="connsiteX105" fmla="*/ 325058 w 770887"/>
                <a:gd name="connsiteY105" fmla="*/ 25401 h 599162"/>
                <a:gd name="connsiteX106" fmla="*/ 328050 w 770887"/>
                <a:gd name="connsiteY106" fmla="*/ 31377 h 599162"/>
                <a:gd name="connsiteX107" fmla="*/ 335530 w 770887"/>
                <a:gd name="connsiteY107" fmla="*/ 37354 h 599162"/>
                <a:gd name="connsiteX108" fmla="*/ 351987 w 770887"/>
                <a:gd name="connsiteY108" fmla="*/ 37354 h 599162"/>
                <a:gd name="connsiteX109" fmla="*/ 356475 w 770887"/>
                <a:gd name="connsiteY109" fmla="*/ 37354 h 599162"/>
                <a:gd name="connsiteX110" fmla="*/ 360963 w 770887"/>
                <a:gd name="connsiteY110" fmla="*/ 34366 h 599162"/>
                <a:gd name="connsiteX111" fmla="*/ 366948 w 770887"/>
                <a:gd name="connsiteY111" fmla="*/ 34366 h 599162"/>
                <a:gd name="connsiteX112" fmla="*/ 374428 w 770887"/>
                <a:gd name="connsiteY112" fmla="*/ 38848 h 599162"/>
                <a:gd name="connsiteX113" fmla="*/ 375924 w 770887"/>
                <a:gd name="connsiteY113" fmla="*/ 43331 h 599162"/>
                <a:gd name="connsiteX114" fmla="*/ 375924 w 770887"/>
                <a:gd name="connsiteY114" fmla="*/ 47813 h 599162"/>
                <a:gd name="connsiteX115" fmla="*/ 375924 w 770887"/>
                <a:gd name="connsiteY115" fmla="*/ 48560 h 599162"/>
                <a:gd name="connsiteX116" fmla="*/ 375924 w 770887"/>
                <a:gd name="connsiteY116" fmla="*/ 50802 h 599162"/>
                <a:gd name="connsiteX117" fmla="*/ 383404 w 770887"/>
                <a:gd name="connsiteY117" fmla="*/ 46319 h 599162"/>
                <a:gd name="connsiteX118" fmla="*/ 392381 w 770887"/>
                <a:gd name="connsiteY118" fmla="*/ 43331 h 599162"/>
                <a:gd name="connsiteX119" fmla="*/ 398365 w 770887"/>
                <a:gd name="connsiteY119" fmla="*/ 43331 h 599162"/>
                <a:gd name="connsiteX120" fmla="*/ 410334 w 770887"/>
                <a:gd name="connsiteY120" fmla="*/ 47813 h 599162"/>
                <a:gd name="connsiteX121" fmla="*/ 420806 w 770887"/>
                <a:gd name="connsiteY121" fmla="*/ 50802 h 599162"/>
                <a:gd name="connsiteX122" fmla="*/ 432775 w 770887"/>
                <a:gd name="connsiteY122" fmla="*/ 47813 h 599162"/>
                <a:gd name="connsiteX123" fmla="*/ 438759 w 770887"/>
                <a:gd name="connsiteY123" fmla="*/ 43331 h 599162"/>
                <a:gd name="connsiteX124" fmla="*/ 444743 w 770887"/>
                <a:gd name="connsiteY124" fmla="*/ 43331 h 599162"/>
                <a:gd name="connsiteX125" fmla="*/ 447736 w 770887"/>
                <a:gd name="connsiteY125" fmla="*/ 43331 h 599162"/>
                <a:gd name="connsiteX126" fmla="*/ 455216 w 770887"/>
                <a:gd name="connsiteY126" fmla="*/ 50802 h 599162"/>
                <a:gd name="connsiteX127" fmla="*/ 462696 w 770887"/>
                <a:gd name="connsiteY127" fmla="*/ 56778 h 599162"/>
                <a:gd name="connsiteX128" fmla="*/ 476161 w 770887"/>
                <a:gd name="connsiteY128" fmla="*/ 58272 h 599162"/>
                <a:gd name="connsiteX129" fmla="*/ 482145 w 770887"/>
                <a:gd name="connsiteY129" fmla="*/ 110568 h 599162"/>
                <a:gd name="connsiteX130" fmla="*/ 500098 w 770887"/>
                <a:gd name="connsiteY130" fmla="*/ 242056 h 599162"/>
                <a:gd name="connsiteX131" fmla="*/ 521043 w 770887"/>
                <a:gd name="connsiteY131" fmla="*/ 400438 h 599162"/>
                <a:gd name="connsiteX132" fmla="*/ 525531 w 770887"/>
                <a:gd name="connsiteY132" fmla="*/ 409403 h 599162"/>
                <a:gd name="connsiteX133" fmla="*/ 540492 w 770887"/>
                <a:gd name="connsiteY133" fmla="*/ 409403 h 599162"/>
                <a:gd name="connsiteX134" fmla="*/ 543484 w 770887"/>
                <a:gd name="connsiteY134" fmla="*/ 400438 h 599162"/>
                <a:gd name="connsiteX135" fmla="*/ 555453 w 770887"/>
                <a:gd name="connsiteY135" fmla="*/ 400438 h 599162"/>
                <a:gd name="connsiteX136" fmla="*/ 555453 w 770887"/>
                <a:gd name="connsiteY136" fmla="*/ 404920 h 599162"/>
                <a:gd name="connsiteX137" fmla="*/ 559941 w 770887"/>
                <a:gd name="connsiteY137" fmla="*/ 410897 h 599162"/>
                <a:gd name="connsiteX138" fmla="*/ 579390 w 770887"/>
                <a:gd name="connsiteY138" fmla="*/ 424344 h 599162"/>
                <a:gd name="connsiteX139" fmla="*/ 595847 w 770887"/>
                <a:gd name="connsiteY139" fmla="*/ 442274 h 599162"/>
                <a:gd name="connsiteX140" fmla="*/ 604823 w 770887"/>
                <a:gd name="connsiteY140" fmla="*/ 434803 h 599162"/>
                <a:gd name="connsiteX141" fmla="*/ 610807 w 770887"/>
                <a:gd name="connsiteY141" fmla="*/ 419862 h 599162"/>
                <a:gd name="connsiteX142" fmla="*/ 618288 w 770887"/>
                <a:gd name="connsiteY142" fmla="*/ 412391 h 599162"/>
                <a:gd name="connsiteX143" fmla="*/ 625768 w 770887"/>
                <a:gd name="connsiteY143" fmla="*/ 407908 h 599162"/>
                <a:gd name="connsiteX144" fmla="*/ 639233 w 770887"/>
                <a:gd name="connsiteY144" fmla="*/ 413885 h 599162"/>
                <a:gd name="connsiteX145" fmla="*/ 655690 w 770887"/>
                <a:gd name="connsiteY145" fmla="*/ 425838 h 599162"/>
                <a:gd name="connsiteX146" fmla="*/ 672146 w 770887"/>
                <a:gd name="connsiteY146" fmla="*/ 442274 h 599162"/>
                <a:gd name="connsiteX147" fmla="*/ 684115 w 770887"/>
                <a:gd name="connsiteY147" fmla="*/ 455722 h 599162"/>
                <a:gd name="connsiteX148" fmla="*/ 708052 w 770887"/>
                <a:gd name="connsiteY148" fmla="*/ 479629 h 599162"/>
                <a:gd name="connsiteX149" fmla="*/ 723013 w 770887"/>
                <a:gd name="connsiteY149" fmla="*/ 500547 h 599162"/>
                <a:gd name="connsiteX150" fmla="*/ 731989 w 770887"/>
                <a:gd name="connsiteY150" fmla="*/ 502041 h 599162"/>
                <a:gd name="connsiteX151" fmla="*/ 742462 w 770887"/>
                <a:gd name="connsiteY151" fmla="*/ 503535 h 599162"/>
                <a:gd name="connsiteX152" fmla="*/ 760415 w 770887"/>
                <a:gd name="connsiteY152" fmla="*/ 509512 h 599162"/>
                <a:gd name="connsiteX153" fmla="*/ 767895 w 770887"/>
                <a:gd name="connsiteY153" fmla="*/ 513994 h 599162"/>
                <a:gd name="connsiteX154" fmla="*/ 767895 w 770887"/>
                <a:gd name="connsiteY154" fmla="*/ 519971 h 599162"/>
                <a:gd name="connsiteX155" fmla="*/ 770887 w 770887"/>
                <a:gd name="connsiteY155" fmla="*/ 533419 h 599162"/>
                <a:gd name="connsiteX156" fmla="*/ 770887 w 770887"/>
                <a:gd name="connsiteY156" fmla="*/ 539395 h 599162"/>
                <a:gd name="connsiteX157" fmla="*/ 770887 w 770887"/>
                <a:gd name="connsiteY157" fmla="*/ 545372 h 599162"/>
                <a:gd name="connsiteX158" fmla="*/ 770887 w 770887"/>
                <a:gd name="connsiteY158" fmla="*/ 558820 h 599162"/>
                <a:gd name="connsiteX159" fmla="*/ 764903 w 770887"/>
                <a:gd name="connsiteY159" fmla="*/ 563302 h 599162"/>
                <a:gd name="connsiteX160" fmla="*/ 760415 w 770887"/>
                <a:gd name="connsiteY160" fmla="*/ 557325 h 599162"/>
                <a:gd name="connsiteX161" fmla="*/ 755926 w 770887"/>
                <a:gd name="connsiteY161" fmla="*/ 549855 h 599162"/>
                <a:gd name="connsiteX162" fmla="*/ 751438 w 770887"/>
                <a:gd name="connsiteY162" fmla="*/ 552843 h 599162"/>
                <a:gd name="connsiteX163" fmla="*/ 755926 w 770887"/>
                <a:gd name="connsiteY163" fmla="*/ 560314 h 599162"/>
                <a:gd name="connsiteX164" fmla="*/ 752934 w 770887"/>
                <a:gd name="connsiteY164" fmla="*/ 561808 h 599162"/>
                <a:gd name="connsiteX165" fmla="*/ 748446 w 770887"/>
                <a:gd name="connsiteY165" fmla="*/ 558820 h 599162"/>
                <a:gd name="connsiteX166" fmla="*/ 739470 w 770887"/>
                <a:gd name="connsiteY166" fmla="*/ 555831 h 599162"/>
                <a:gd name="connsiteX167" fmla="*/ 739470 w 770887"/>
                <a:gd name="connsiteY167" fmla="*/ 549855 h 599162"/>
                <a:gd name="connsiteX168" fmla="*/ 736478 w 770887"/>
                <a:gd name="connsiteY168" fmla="*/ 542384 h 599162"/>
                <a:gd name="connsiteX169" fmla="*/ 731989 w 770887"/>
                <a:gd name="connsiteY169" fmla="*/ 539395 h 599162"/>
                <a:gd name="connsiteX170" fmla="*/ 728997 w 770887"/>
                <a:gd name="connsiteY170" fmla="*/ 533419 h 599162"/>
                <a:gd name="connsiteX171" fmla="*/ 717029 w 770887"/>
                <a:gd name="connsiteY171" fmla="*/ 524454 h 599162"/>
                <a:gd name="connsiteX172" fmla="*/ 706556 w 770887"/>
                <a:gd name="connsiteY172" fmla="*/ 525948 h 599162"/>
                <a:gd name="connsiteX173" fmla="*/ 709548 w 770887"/>
                <a:gd name="connsiteY173" fmla="*/ 530430 h 599162"/>
                <a:gd name="connsiteX174" fmla="*/ 712540 w 770887"/>
                <a:gd name="connsiteY174" fmla="*/ 533419 h 599162"/>
                <a:gd name="connsiteX175" fmla="*/ 723013 w 770887"/>
                <a:gd name="connsiteY175" fmla="*/ 539395 h 599162"/>
                <a:gd name="connsiteX176" fmla="*/ 728997 w 770887"/>
                <a:gd name="connsiteY176" fmla="*/ 545372 h 599162"/>
                <a:gd name="connsiteX177" fmla="*/ 728997 w 770887"/>
                <a:gd name="connsiteY177" fmla="*/ 549855 h 599162"/>
                <a:gd name="connsiteX178" fmla="*/ 733485 w 770887"/>
                <a:gd name="connsiteY178" fmla="*/ 554337 h 599162"/>
                <a:gd name="connsiteX179" fmla="*/ 736478 w 770887"/>
                <a:gd name="connsiteY179" fmla="*/ 558820 h 599162"/>
                <a:gd name="connsiteX180" fmla="*/ 739470 w 770887"/>
                <a:gd name="connsiteY180" fmla="*/ 569279 h 599162"/>
                <a:gd name="connsiteX181" fmla="*/ 739470 w 770887"/>
                <a:gd name="connsiteY181" fmla="*/ 572267 h 599162"/>
                <a:gd name="connsiteX182" fmla="*/ 734981 w 770887"/>
                <a:gd name="connsiteY182" fmla="*/ 573761 h 599162"/>
                <a:gd name="connsiteX183" fmla="*/ 731989 w 770887"/>
                <a:gd name="connsiteY183" fmla="*/ 566290 h 599162"/>
                <a:gd name="connsiteX184" fmla="*/ 731989 w 770887"/>
                <a:gd name="connsiteY184" fmla="*/ 573761 h 599162"/>
                <a:gd name="connsiteX185" fmla="*/ 728997 w 770887"/>
                <a:gd name="connsiteY185" fmla="*/ 579738 h 599162"/>
                <a:gd name="connsiteX186" fmla="*/ 724509 w 770887"/>
                <a:gd name="connsiteY186" fmla="*/ 578244 h 599162"/>
                <a:gd name="connsiteX187" fmla="*/ 717029 w 770887"/>
                <a:gd name="connsiteY187" fmla="*/ 570773 h 599162"/>
                <a:gd name="connsiteX188" fmla="*/ 709548 w 770887"/>
                <a:gd name="connsiteY188" fmla="*/ 561808 h 599162"/>
                <a:gd name="connsiteX189" fmla="*/ 703564 w 770887"/>
                <a:gd name="connsiteY189" fmla="*/ 564796 h 599162"/>
                <a:gd name="connsiteX190" fmla="*/ 699076 w 770887"/>
                <a:gd name="connsiteY190" fmla="*/ 564796 h 599162"/>
                <a:gd name="connsiteX191" fmla="*/ 702068 w 770887"/>
                <a:gd name="connsiteY191" fmla="*/ 555831 h 599162"/>
                <a:gd name="connsiteX192" fmla="*/ 709548 w 770887"/>
                <a:gd name="connsiteY192" fmla="*/ 554337 h 599162"/>
                <a:gd name="connsiteX193" fmla="*/ 706556 w 770887"/>
                <a:gd name="connsiteY193" fmla="*/ 545372 h 599162"/>
                <a:gd name="connsiteX194" fmla="*/ 697580 w 770887"/>
                <a:gd name="connsiteY194" fmla="*/ 549855 h 599162"/>
                <a:gd name="connsiteX195" fmla="*/ 700572 w 770887"/>
                <a:gd name="connsiteY195" fmla="*/ 540890 h 599162"/>
                <a:gd name="connsiteX196" fmla="*/ 696084 w 770887"/>
                <a:gd name="connsiteY196" fmla="*/ 534913 h 599162"/>
                <a:gd name="connsiteX197" fmla="*/ 694588 w 770887"/>
                <a:gd name="connsiteY197" fmla="*/ 530430 h 599162"/>
                <a:gd name="connsiteX198" fmla="*/ 694588 w 770887"/>
                <a:gd name="connsiteY198" fmla="*/ 525948 h 599162"/>
                <a:gd name="connsiteX199" fmla="*/ 700572 w 770887"/>
                <a:gd name="connsiteY199" fmla="*/ 516983 h 599162"/>
                <a:gd name="connsiteX200" fmla="*/ 693091 w 770887"/>
                <a:gd name="connsiteY200" fmla="*/ 516983 h 599162"/>
                <a:gd name="connsiteX201" fmla="*/ 690099 w 770887"/>
                <a:gd name="connsiteY201" fmla="*/ 519971 h 599162"/>
                <a:gd name="connsiteX202" fmla="*/ 690099 w 770887"/>
                <a:gd name="connsiteY202" fmla="*/ 522959 h 599162"/>
                <a:gd name="connsiteX203" fmla="*/ 690099 w 770887"/>
                <a:gd name="connsiteY203" fmla="*/ 531925 h 599162"/>
                <a:gd name="connsiteX204" fmla="*/ 685611 w 770887"/>
                <a:gd name="connsiteY204" fmla="*/ 534913 h 599162"/>
                <a:gd name="connsiteX205" fmla="*/ 682619 w 770887"/>
                <a:gd name="connsiteY205" fmla="*/ 537901 h 599162"/>
                <a:gd name="connsiteX206" fmla="*/ 682619 w 770887"/>
                <a:gd name="connsiteY206" fmla="*/ 533419 h 599162"/>
                <a:gd name="connsiteX207" fmla="*/ 681123 w 770887"/>
                <a:gd name="connsiteY207" fmla="*/ 527442 h 599162"/>
                <a:gd name="connsiteX208" fmla="*/ 679627 w 770887"/>
                <a:gd name="connsiteY208" fmla="*/ 519971 h 599162"/>
                <a:gd name="connsiteX209" fmla="*/ 678131 w 770887"/>
                <a:gd name="connsiteY209" fmla="*/ 515489 h 599162"/>
                <a:gd name="connsiteX210" fmla="*/ 676635 w 770887"/>
                <a:gd name="connsiteY210" fmla="*/ 511006 h 599162"/>
                <a:gd name="connsiteX211" fmla="*/ 676635 w 770887"/>
                <a:gd name="connsiteY211" fmla="*/ 506524 h 599162"/>
                <a:gd name="connsiteX212" fmla="*/ 681123 w 770887"/>
                <a:gd name="connsiteY212" fmla="*/ 503535 h 599162"/>
                <a:gd name="connsiteX213" fmla="*/ 684115 w 770887"/>
                <a:gd name="connsiteY213" fmla="*/ 499053 h 599162"/>
                <a:gd name="connsiteX214" fmla="*/ 690099 w 770887"/>
                <a:gd name="connsiteY214" fmla="*/ 493076 h 599162"/>
                <a:gd name="connsiteX215" fmla="*/ 684115 w 770887"/>
                <a:gd name="connsiteY215" fmla="*/ 482617 h 599162"/>
                <a:gd name="connsiteX216" fmla="*/ 681123 w 770887"/>
                <a:gd name="connsiteY216" fmla="*/ 484111 h 599162"/>
                <a:gd name="connsiteX217" fmla="*/ 678131 w 770887"/>
                <a:gd name="connsiteY217" fmla="*/ 491582 h 599162"/>
                <a:gd name="connsiteX218" fmla="*/ 672146 w 770887"/>
                <a:gd name="connsiteY218" fmla="*/ 499053 h 599162"/>
                <a:gd name="connsiteX219" fmla="*/ 667658 w 770887"/>
                <a:gd name="connsiteY219" fmla="*/ 502041 h 599162"/>
                <a:gd name="connsiteX220" fmla="*/ 666162 w 770887"/>
                <a:gd name="connsiteY220" fmla="*/ 505029 h 599162"/>
                <a:gd name="connsiteX221" fmla="*/ 669154 w 770887"/>
                <a:gd name="connsiteY221" fmla="*/ 516983 h 599162"/>
                <a:gd name="connsiteX222" fmla="*/ 675139 w 770887"/>
                <a:gd name="connsiteY222" fmla="*/ 533419 h 599162"/>
                <a:gd name="connsiteX223" fmla="*/ 669154 w 770887"/>
                <a:gd name="connsiteY223" fmla="*/ 531925 h 599162"/>
                <a:gd name="connsiteX224" fmla="*/ 660178 w 770887"/>
                <a:gd name="connsiteY224" fmla="*/ 513994 h 599162"/>
                <a:gd name="connsiteX225" fmla="*/ 649705 w 770887"/>
                <a:gd name="connsiteY225" fmla="*/ 499053 h 599162"/>
                <a:gd name="connsiteX226" fmla="*/ 646713 w 770887"/>
                <a:gd name="connsiteY226" fmla="*/ 508018 h 599162"/>
                <a:gd name="connsiteX227" fmla="*/ 643721 w 770887"/>
                <a:gd name="connsiteY227" fmla="*/ 506524 h 599162"/>
                <a:gd name="connsiteX228" fmla="*/ 639233 w 770887"/>
                <a:gd name="connsiteY228" fmla="*/ 496064 h 599162"/>
                <a:gd name="connsiteX229" fmla="*/ 633249 w 770887"/>
                <a:gd name="connsiteY229" fmla="*/ 491582 h 599162"/>
                <a:gd name="connsiteX230" fmla="*/ 618288 w 770887"/>
                <a:gd name="connsiteY230" fmla="*/ 475146 h 599162"/>
                <a:gd name="connsiteX231" fmla="*/ 618288 w 770887"/>
                <a:gd name="connsiteY231" fmla="*/ 464687 h 599162"/>
                <a:gd name="connsiteX232" fmla="*/ 615296 w 770887"/>
                <a:gd name="connsiteY232" fmla="*/ 470664 h 599162"/>
                <a:gd name="connsiteX233" fmla="*/ 607815 w 770887"/>
                <a:gd name="connsiteY233" fmla="*/ 467675 h 599162"/>
                <a:gd name="connsiteX234" fmla="*/ 591358 w 770887"/>
                <a:gd name="connsiteY234" fmla="*/ 452734 h 599162"/>
                <a:gd name="connsiteX235" fmla="*/ 580886 w 770887"/>
                <a:gd name="connsiteY235" fmla="*/ 440780 h 599162"/>
                <a:gd name="connsiteX236" fmla="*/ 574902 w 770887"/>
                <a:gd name="connsiteY236" fmla="*/ 442274 h 599162"/>
                <a:gd name="connsiteX237" fmla="*/ 561437 w 770887"/>
                <a:gd name="connsiteY237" fmla="*/ 439286 h 599162"/>
                <a:gd name="connsiteX238" fmla="*/ 552461 w 770887"/>
                <a:gd name="connsiteY238" fmla="*/ 430321 h 599162"/>
                <a:gd name="connsiteX239" fmla="*/ 552461 w 770887"/>
                <a:gd name="connsiteY239" fmla="*/ 419862 h 599162"/>
                <a:gd name="connsiteX240" fmla="*/ 547972 w 770887"/>
                <a:gd name="connsiteY240" fmla="*/ 422850 h 599162"/>
                <a:gd name="connsiteX241" fmla="*/ 530020 w 770887"/>
                <a:gd name="connsiteY241" fmla="*/ 422850 h 599162"/>
                <a:gd name="connsiteX242" fmla="*/ 521043 w 770887"/>
                <a:gd name="connsiteY242" fmla="*/ 421356 h 599162"/>
                <a:gd name="connsiteX243" fmla="*/ 510571 w 770887"/>
                <a:gd name="connsiteY243" fmla="*/ 418368 h 599162"/>
                <a:gd name="connsiteX244" fmla="*/ 491122 w 770887"/>
                <a:gd name="connsiteY244" fmla="*/ 416873 h 599162"/>
                <a:gd name="connsiteX245" fmla="*/ 471673 w 770887"/>
                <a:gd name="connsiteY245" fmla="*/ 421356 h 599162"/>
                <a:gd name="connsiteX246" fmla="*/ 458208 w 770887"/>
                <a:gd name="connsiteY246" fmla="*/ 424344 h 599162"/>
                <a:gd name="connsiteX247" fmla="*/ 461200 w 770887"/>
                <a:gd name="connsiteY247" fmla="*/ 412391 h 599162"/>
                <a:gd name="connsiteX248" fmla="*/ 456712 w 770887"/>
                <a:gd name="connsiteY248" fmla="*/ 415379 h 599162"/>
                <a:gd name="connsiteX249" fmla="*/ 449232 w 770887"/>
                <a:gd name="connsiteY249" fmla="*/ 410897 h 599162"/>
                <a:gd name="connsiteX250" fmla="*/ 443247 w 770887"/>
                <a:gd name="connsiteY250" fmla="*/ 407908 h 599162"/>
                <a:gd name="connsiteX251" fmla="*/ 437263 w 770887"/>
                <a:gd name="connsiteY251" fmla="*/ 407908 h 599162"/>
                <a:gd name="connsiteX252" fmla="*/ 432775 w 770887"/>
                <a:gd name="connsiteY252" fmla="*/ 407908 h 599162"/>
                <a:gd name="connsiteX253" fmla="*/ 425294 w 770887"/>
                <a:gd name="connsiteY253" fmla="*/ 412391 h 599162"/>
                <a:gd name="connsiteX254" fmla="*/ 419310 w 770887"/>
                <a:gd name="connsiteY254" fmla="*/ 415379 h 599162"/>
                <a:gd name="connsiteX255" fmla="*/ 413326 w 770887"/>
                <a:gd name="connsiteY255" fmla="*/ 422850 h 599162"/>
                <a:gd name="connsiteX256" fmla="*/ 410334 w 770887"/>
                <a:gd name="connsiteY256" fmla="*/ 425838 h 599162"/>
                <a:gd name="connsiteX257" fmla="*/ 402853 w 770887"/>
                <a:gd name="connsiteY257" fmla="*/ 424344 h 599162"/>
                <a:gd name="connsiteX258" fmla="*/ 410334 w 770887"/>
                <a:gd name="connsiteY258" fmla="*/ 418368 h 599162"/>
                <a:gd name="connsiteX259" fmla="*/ 419310 w 770887"/>
                <a:gd name="connsiteY259" fmla="*/ 409403 h 599162"/>
                <a:gd name="connsiteX260" fmla="*/ 425294 w 770887"/>
                <a:gd name="connsiteY260" fmla="*/ 403426 h 599162"/>
                <a:gd name="connsiteX261" fmla="*/ 429783 w 770887"/>
                <a:gd name="connsiteY261" fmla="*/ 397449 h 599162"/>
                <a:gd name="connsiteX262" fmla="*/ 426791 w 770887"/>
                <a:gd name="connsiteY262" fmla="*/ 397449 h 599162"/>
                <a:gd name="connsiteX263" fmla="*/ 420806 w 770887"/>
                <a:gd name="connsiteY263" fmla="*/ 394461 h 599162"/>
                <a:gd name="connsiteX264" fmla="*/ 420806 w 770887"/>
                <a:gd name="connsiteY264" fmla="*/ 384002 h 599162"/>
                <a:gd name="connsiteX265" fmla="*/ 414822 w 770887"/>
                <a:gd name="connsiteY265" fmla="*/ 388484 h 599162"/>
                <a:gd name="connsiteX266" fmla="*/ 413326 w 770887"/>
                <a:gd name="connsiteY266" fmla="*/ 389978 h 599162"/>
                <a:gd name="connsiteX267" fmla="*/ 402853 w 770887"/>
                <a:gd name="connsiteY267" fmla="*/ 389978 h 599162"/>
                <a:gd name="connsiteX268" fmla="*/ 393877 w 770887"/>
                <a:gd name="connsiteY268" fmla="*/ 388484 h 599162"/>
                <a:gd name="connsiteX269" fmla="*/ 389389 w 770887"/>
                <a:gd name="connsiteY269" fmla="*/ 392967 h 599162"/>
                <a:gd name="connsiteX270" fmla="*/ 386397 w 770887"/>
                <a:gd name="connsiteY270" fmla="*/ 401932 h 599162"/>
                <a:gd name="connsiteX271" fmla="*/ 392381 w 770887"/>
                <a:gd name="connsiteY271" fmla="*/ 409403 h 599162"/>
                <a:gd name="connsiteX272" fmla="*/ 389389 w 770887"/>
                <a:gd name="connsiteY272" fmla="*/ 421356 h 599162"/>
                <a:gd name="connsiteX273" fmla="*/ 381908 w 770887"/>
                <a:gd name="connsiteY273" fmla="*/ 428827 h 599162"/>
                <a:gd name="connsiteX274" fmla="*/ 374428 w 770887"/>
                <a:gd name="connsiteY274" fmla="*/ 428827 h 599162"/>
                <a:gd name="connsiteX275" fmla="*/ 365452 w 770887"/>
                <a:gd name="connsiteY275" fmla="*/ 428827 h 599162"/>
                <a:gd name="connsiteX276" fmla="*/ 362459 w 770887"/>
                <a:gd name="connsiteY276" fmla="*/ 439286 h 599162"/>
                <a:gd name="connsiteX277" fmla="*/ 350491 w 770887"/>
                <a:gd name="connsiteY277" fmla="*/ 443769 h 599162"/>
                <a:gd name="connsiteX278" fmla="*/ 348995 w 770887"/>
                <a:gd name="connsiteY278" fmla="*/ 446757 h 599162"/>
                <a:gd name="connsiteX279" fmla="*/ 338522 w 770887"/>
                <a:gd name="connsiteY279" fmla="*/ 454228 h 599162"/>
                <a:gd name="connsiteX280" fmla="*/ 328050 w 770887"/>
                <a:gd name="connsiteY280" fmla="*/ 457216 h 599162"/>
                <a:gd name="connsiteX281" fmla="*/ 322065 w 770887"/>
                <a:gd name="connsiteY281" fmla="*/ 458710 h 599162"/>
                <a:gd name="connsiteX282" fmla="*/ 319073 w 770887"/>
                <a:gd name="connsiteY282" fmla="*/ 454228 h 599162"/>
                <a:gd name="connsiteX283" fmla="*/ 317577 w 770887"/>
                <a:gd name="connsiteY283" fmla="*/ 451239 h 599162"/>
                <a:gd name="connsiteX284" fmla="*/ 325058 w 770887"/>
                <a:gd name="connsiteY284" fmla="*/ 448251 h 599162"/>
                <a:gd name="connsiteX285" fmla="*/ 331042 w 770887"/>
                <a:gd name="connsiteY285" fmla="*/ 440780 h 599162"/>
                <a:gd name="connsiteX286" fmla="*/ 323561 w 770887"/>
                <a:gd name="connsiteY286" fmla="*/ 440780 h 599162"/>
                <a:gd name="connsiteX287" fmla="*/ 320569 w 770887"/>
                <a:gd name="connsiteY287" fmla="*/ 436298 h 599162"/>
                <a:gd name="connsiteX288" fmla="*/ 328050 w 770887"/>
                <a:gd name="connsiteY288" fmla="*/ 425838 h 599162"/>
                <a:gd name="connsiteX289" fmla="*/ 331042 w 770887"/>
                <a:gd name="connsiteY289" fmla="*/ 415379 h 599162"/>
                <a:gd name="connsiteX290" fmla="*/ 335530 w 770887"/>
                <a:gd name="connsiteY290" fmla="*/ 400438 h 599162"/>
                <a:gd name="connsiteX291" fmla="*/ 343010 w 770887"/>
                <a:gd name="connsiteY291" fmla="*/ 391473 h 599162"/>
                <a:gd name="connsiteX292" fmla="*/ 369940 w 770887"/>
                <a:gd name="connsiteY292" fmla="*/ 394461 h 599162"/>
                <a:gd name="connsiteX293" fmla="*/ 365452 w 770887"/>
                <a:gd name="connsiteY293" fmla="*/ 388484 h 599162"/>
                <a:gd name="connsiteX294" fmla="*/ 357971 w 770887"/>
                <a:gd name="connsiteY294" fmla="*/ 386990 h 599162"/>
                <a:gd name="connsiteX295" fmla="*/ 344507 w 770887"/>
                <a:gd name="connsiteY295" fmla="*/ 381013 h 599162"/>
                <a:gd name="connsiteX296" fmla="*/ 334034 w 770887"/>
                <a:gd name="connsiteY296" fmla="*/ 385496 h 599162"/>
                <a:gd name="connsiteX297" fmla="*/ 325058 w 770887"/>
                <a:gd name="connsiteY297" fmla="*/ 392967 h 599162"/>
                <a:gd name="connsiteX298" fmla="*/ 316081 w 770887"/>
                <a:gd name="connsiteY298" fmla="*/ 400438 h 599162"/>
                <a:gd name="connsiteX299" fmla="*/ 311593 w 770887"/>
                <a:gd name="connsiteY299" fmla="*/ 409403 h 599162"/>
                <a:gd name="connsiteX300" fmla="*/ 310097 w 770887"/>
                <a:gd name="connsiteY300" fmla="*/ 416873 h 599162"/>
                <a:gd name="connsiteX301" fmla="*/ 304113 w 770887"/>
                <a:gd name="connsiteY301" fmla="*/ 416873 h 599162"/>
                <a:gd name="connsiteX302" fmla="*/ 304113 w 770887"/>
                <a:gd name="connsiteY302" fmla="*/ 419862 h 599162"/>
                <a:gd name="connsiteX303" fmla="*/ 307105 w 770887"/>
                <a:gd name="connsiteY303" fmla="*/ 425838 h 599162"/>
                <a:gd name="connsiteX304" fmla="*/ 305609 w 770887"/>
                <a:gd name="connsiteY304" fmla="*/ 430321 h 599162"/>
                <a:gd name="connsiteX305" fmla="*/ 301120 w 770887"/>
                <a:gd name="connsiteY305" fmla="*/ 434803 h 599162"/>
                <a:gd name="connsiteX306" fmla="*/ 290648 w 770887"/>
                <a:gd name="connsiteY306" fmla="*/ 440780 h 599162"/>
                <a:gd name="connsiteX307" fmla="*/ 284664 w 770887"/>
                <a:gd name="connsiteY307" fmla="*/ 445263 h 599162"/>
                <a:gd name="connsiteX308" fmla="*/ 277183 w 770887"/>
                <a:gd name="connsiteY308" fmla="*/ 452734 h 599162"/>
                <a:gd name="connsiteX309" fmla="*/ 275687 w 770887"/>
                <a:gd name="connsiteY309" fmla="*/ 460204 h 599162"/>
                <a:gd name="connsiteX310" fmla="*/ 286160 w 770887"/>
                <a:gd name="connsiteY310" fmla="*/ 463193 h 599162"/>
                <a:gd name="connsiteX311" fmla="*/ 287656 w 770887"/>
                <a:gd name="connsiteY311" fmla="*/ 473652 h 599162"/>
                <a:gd name="connsiteX312" fmla="*/ 283168 w 770887"/>
                <a:gd name="connsiteY312" fmla="*/ 479629 h 599162"/>
                <a:gd name="connsiteX313" fmla="*/ 275687 w 770887"/>
                <a:gd name="connsiteY313" fmla="*/ 484111 h 599162"/>
                <a:gd name="connsiteX314" fmla="*/ 266711 w 770887"/>
                <a:gd name="connsiteY314" fmla="*/ 496064 h 599162"/>
                <a:gd name="connsiteX315" fmla="*/ 253246 w 770887"/>
                <a:gd name="connsiteY315" fmla="*/ 505029 h 599162"/>
                <a:gd name="connsiteX316" fmla="*/ 226317 w 770887"/>
                <a:gd name="connsiteY316" fmla="*/ 518477 h 599162"/>
                <a:gd name="connsiteX317" fmla="*/ 224821 w 770887"/>
                <a:gd name="connsiteY317" fmla="*/ 530430 h 599162"/>
                <a:gd name="connsiteX318" fmla="*/ 214348 w 770887"/>
                <a:gd name="connsiteY318" fmla="*/ 534913 h 599162"/>
                <a:gd name="connsiteX319" fmla="*/ 203876 w 770887"/>
                <a:gd name="connsiteY319" fmla="*/ 540890 h 599162"/>
                <a:gd name="connsiteX320" fmla="*/ 190411 w 770887"/>
                <a:gd name="connsiteY320" fmla="*/ 545372 h 599162"/>
                <a:gd name="connsiteX321" fmla="*/ 185923 w 770887"/>
                <a:gd name="connsiteY321" fmla="*/ 548360 h 599162"/>
                <a:gd name="connsiteX322" fmla="*/ 179939 w 770887"/>
                <a:gd name="connsiteY322" fmla="*/ 552843 h 599162"/>
                <a:gd name="connsiteX323" fmla="*/ 175450 w 770887"/>
                <a:gd name="connsiteY323" fmla="*/ 557325 h 599162"/>
                <a:gd name="connsiteX324" fmla="*/ 172458 w 770887"/>
                <a:gd name="connsiteY324" fmla="*/ 566290 h 599162"/>
                <a:gd name="connsiteX325" fmla="*/ 164978 w 770887"/>
                <a:gd name="connsiteY325" fmla="*/ 567785 h 599162"/>
                <a:gd name="connsiteX326" fmla="*/ 154505 w 770887"/>
                <a:gd name="connsiteY326" fmla="*/ 570773 h 599162"/>
                <a:gd name="connsiteX327" fmla="*/ 147025 w 770887"/>
                <a:gd name="connsiteY327" fmla="*/ 570773 h 599162"/>
                <a:gd name="connsiteX328" fmla="*/ 139545 w 770887"/>
                <a:gd name="connsiteY328" fmla="*/ 573761 h 599162"/>
                <a:gd name="connsiteX329" fmla="*/ 129072 w 770887"/>
                <a:gd name="connsiteY329" fmla="*/ 579738 h 599162"/>
                <a:gd name="connsiteX330" fmla="*/ 132064 w 770887"/>
                <a:gd name="connsiteY330" fmla="*/ 587209 h 599162"/>
                <a:gd name="connsiteX331" fmla="*/ 129072 w 770887"/>
                <a:gd name="connsiteY331" fmla="*/ 588703 h 599162"/>
                <a:gd name="connsiteX332" fmla="*/ 121592 w 770887"/>
                <a:gd name="connsiteY332" fmla="*/ 584220 h 599162"/>
                <a:gd name="connsiteX333" fmla="*/ 114111 w 770887"/>
                <a:gd name="connsiteY333" fmla="*/ 581232 h 599162"/>
                <a:gd name="connsiteX334" fmla="*/ 108127 w 770887"/>
                <a:gd name="connsiteY334" fmla="*/ 572267 h 599162"/>
                <a:gd name="connsiteX335" fmla="*/ 106631 w 770887"/>
                <a:gd name="connsiteY335" fmla="*/ 575255 h 599162"/>
                <a:gd name="connsiteX336" fmla="*/ 106631 w 770887"/>
                <a:gd name="connsiteY336" fmla="*/ 587209 h 599162"/>
                <a:gd name="connsiteX337" fmla="*/ 97655 w 770887"/>
                <a:gd name="connsiteY337" fmla="*/ 587209 h 599162"/>
                <a:gd name="connsiteX338" fmla="*/ 97655 w 770887"/>
                <a:gd name="connsiteY338" fmla="*/ 591691 h 599162"/>
                <a:gd name="connsiteX339" fmla="*/ 88678 w 770887"/>
                <a:gd name="connsiteY339" fmla="*/ 591691 h 599162"/>
                <a:gd name="connsiteX340" fmla="*/ 88678 w 770887"/>
                <a:gd name="connsiteY340" fmla="*/ 590197 h 599162"/>
                <a:gd name="connsiteX341" fmla="*/ 84190 w 770887"/>
                <a:gd name="connsiteY341" fmla="*/ 588703 h 599162"/>
                <a:gd name="connsiteX342" fmla="*/ 78206 w 770887"/>
                <a:gd name="connsiteY342" fmla="*/ 588703 h 599162"/>
                <a:gd name="connsiteX343" fmla="*/ 70725 w 770887"/>
                <a:gd name="connsiteY343" fmla="*/ 590197 h 599162"/>
                <a:gd name="connsiteX344" fmla="*/ 61749 w 770887"/>
                <a:gd name="connsiteY344" fmla="*/ 599162 h 599162"/>
                <a:gd name="connsiteX345" fmla="*/ 45292 w 770887"/>
                <a:gd name="connsiteY345" fmla="*/ 599162 h 599162"/>
                <a:gd name="connsiteX346" fmla="*/ 30331 w 770887"/>
                <a:gd name="connsiteY346" fmla="*/ 599162 h 599162"/>
                <a:gd name="connsiteX347" fmla="*/ 30331 w 770887"/>
                <a:gd name="connsiteY347" fmla="*/ 593185 h 599162"/>
                <a:gd name="connsiteX348" fmla="*/ 40804 w 770887"/>
                <a:gd name="connsiteY348" fmla="*/ 581232 h 599162"/>
                <a:gd name="connsiteX349" fmla="*/ 58757 w 770887"/>
                <a:gd name="connsiteY349" fmla="*/ 581232 h 599162"/>
                <a:gd name="connsiteX350" fmla="*/ 66237 w 770887"/>
                <a:gd name="connsiteY350" fmla="*/ 581232 h 599162"/>
                <a:gd name="connsiteX351" fmla="*/ 73717 w 770887"/>
                <a:gd name="connsiteY351" fmla="*/ 576750 h 599162"/>
                <a:gd name="connsiteX352" fmla="*/ 84190 w 770887"/>
                <a:gd name="connsiteY352" fmla="*/ 573761 h 599162"/>
                <a:gd name="connsiteX353" fmla="*/ 88678 w 770887"/>
                <a:gd name="connsiteY353" fmla="*/ 570773 h 599162"/>
                <a:gd name="connsiteX354" fmla="*/ 93166 w 770887"/>
                <a:gd name="connsiteY354" fmla="*/ 563302 h 599162"/>
                <a:gd name="connsiteX355" fmla="*/ 102143 w 770887"/>
                <a:gd name="connsiteY355" fmla="*/ 558820 h 599162"/>
                <a:gd name="connsiteX356" fmla="*/ 115607 w 770887"/>
                <a:gd name="connsiteY356" fmla="*/ 557325 h 599162"/>
                <a:gd name="connsiteX357" fmla="*/ 123088 w 770887"/>
                <a:gd name="connsiteY357" fmla="*/ 557325 h 599162"/>
                <a:gd name="connsiteX358" fmla="*/ 129072 w 770887"/>
                <a:gd name="connsiteY358" fmla="*/ 563302 h 599162"/>
                <a:gd name="connsiteX359" fmla="*/ 135056 w 770887"/>
                <a:gd name="connsiteY359" fmla="*/ 558820 h 599162"/>
                <a:gd name="connsiteX360" fmla="*/ 141041 w 770887"/>
                <a:gd name="connsiteY360" fmla="*/ 549855 h 599162"/>
                <a:gd name="connsiteX361" fmla="*/ 148521 w 770887"/>
                <a:gd name="connsiteY361" fmla="*/ 542384 h 599162"/>
                <a:gd name="connsiteX362" fmla="*/ 156001 w 770887"/>
                <a:gd name="connsiteY362" fmla="*/ 537901 h 599162"/>
                <a:gd name="connsiteX363" fmla="*/ 170962 w 770887"/>
                <a:gd name="connsiteY363" fmla="*/ 534913 h 599162"/>
                <a:gd name="connsiteX364" fmla="*/ 176946 w 770887"/>
                <a:gd name="connsiteY364" fmla="*/ 528936 h 599162"/>
                <a:gd name="connsiteX365" fmla="*/ 184427 w 770887"/>
                <a:gd name="connsiteY365" fmla="*/ 521465 h 599162"/>
                <a:gd name="connsiteX366" fmla="*/ 193403 w 770887"/>
                <a:gd name="connsiteY366" fmla="*/ 513994 h 599162"/>
                <a:gd name="connsiteX367" fmla="*/ 200884 w 770887"/>
                <a:gd name="connsiteY367" fmla="*/ 509512 h 599162"/>
                <a:gd name="connsiteX368" fmla="*/ 203876 w 770887"/>
                <a:gd name="connsiteY368" fmla="*/ 500547 h 599162"/>
                <a:gd name="connsiteX369" fmla="*/ 205372 w 770887"/>
                <a:gd name="connsiteY369" fmla="*/ 487099 h 599162"/>
                <a:gd name="connsiteX370" fmla="*/ 208364 w 770887"/>
                <a:gd name="connsiteY370" fmla="*/ 478134 h 599162"/>
                <a:gd name="connsiteX371" fmla="*/ 209860 w 770887"/>
                <a:gd name="connsiteY371" fmla="*/ 475146 h 599162"/>
                <a:gd name="connsiteX372" fmla="*/ 217340 w 770887"/>
                <a:gd name="connsiteY372" fmla="*/ 464687 h 599162"/>
                <a:gd name="connsiteX373" fmla="*/ 212852 w 770887"/>
                <a:gd name="connsiteY373" fmla="*/ 464687 h 599162"/>
                <a:gd name="connsiteX374" fmla="*/ 205372 w 770887"/>
                <a:gd name="connsiteY374" fmla="*/ 466181 h 599162"/>
                <a:gd name="connsiteX375" fmla="*/ 200884 w 770887"/>
                <a:gd name="connsiteY375" fmla="*/ 466181 h 599162"/>
                <a:gd name="connsiteX376" fmla="*/ 193403 w 770887"/>
                <a:gd name="connsiteY376" fmla="*/ 464687 h 599162"/>
                <a:gd name="connsiteX377" fmla="*/ 190411 w 770887"/>
                <a:gd name="connsiteY377" fmla="*/ 461699 h 599162"/>
                <a:gd name="connsiteX378" fmla="*/ 197891 w 770887"/>
                <a:gd name="connsiteY378" fmla="*/ 454228 h 599162"/>
                <a:gd name="connsiteX379" fmla="*/ 190411 w 770887"/>
                <a:gd name="connsiteY379" fmla="*/ 455722 h 599162"/>
                <a:gd name="connsiteX380" fmla="*/ 185923 w 770887"/>
                <a:gd name="connsiteY380" fmla="*/ 460204 h 599162"/>
                <a:gd name="connsiteX381" fmla="*/ 182931 w 770887"/>
                <a:gd name="connsiteY381" fmla="*/ 470664 h 599162"/>
                <a:gd name="connsiteX382" fmla="*/ 178442 w 770887"/>
                <a:gd name="connsiteY382" fmla="*/ 475146 h 599162"/>
                <a:gd name="connsiteX383" fmla="*/ 176946 w 770887"/>
                <a:gd name="connsiteY383" fmla="*/ 470664 h 599162"/>
                <a:gd name="connsiteX384" fmla="*/ 172458 w 770887"/>
                <a:gd name="connsiteY384" fmla="*/ 464687 h 599162"/>
                <a:gd name="connsiteX385" fmla="*/ 164978 w 770887"/>
                <a:gd name="connsiteY385" fmla="*/ 457216 h 599162"/>
                <a:gd name="connsiteX386" fmla="*/ 153009 w 770887"/>
                <a:gd name="connsiteY386" fmla="*/ 449745 h 599162"/>
                <a:gd name="connsiteX387" fmla="*/ 150017 w 770887"/>
                <a:gd name="connsiteY387" fmla="*/ 449745 h 599162"/>
                <a:gd name="connsiteX388" fmla="*/ 139545 w 770887"/>
                <a:gd name="connsiteY388" fmla="*/ 457216 h 599162"/>
                <a:gd name="connsiteX389" fmla="*/ 133560 w 770887"/>
                <a:gd name="connsiteY389" fmla="*/ 457216 h 599162"/>
                <a:gd name="connsiteX390" fmla="*/ 124584 w 770887"/>
                <a:gd name="connsiteY390" fmla="*/ 457216 h 599162"/>
                <a:gd name="connsiteX391" fmla="*/ 126080 w 770887"/>
                <a:gd name="connsiteY391" fmla="*/ 437792 h 599162"/>
                <a:gd name="connsiteX392" fmla="*/ 127576 w 770887"/>
                <a:gd name="connsiteY392" fmla="*/ 431815 h 599162"/>
                <a:gd name="connsiteX393" fmla="*/ 132064 w 770887"/>
                <a:gd name="connsiteY393" fmla="*/ 425838 h 599162"/>
                <a:gd name="connsiteX394" fmla="*/ 132064 w 770887"/>
                <a:gd name="connsiteY394" fmla="*/ 418368 h 599162"/>
                <a:gd name="connsiteX395" fmla="*/ 130568 w 770887"/>
                <a:gd name="connsiteY395" fmla="*/ 406414 h 599162"/>
                <a:gd name="connsiteX396" fmla="*/ 127576 w 770887"/>
                <a:gd name="connsiteY396" fmla="*/ 394461 h 599162"/>
                <a:gd name="connsiteX397" fmla="*/ 124584 w 770887"/>
                <a:gd name="connsiteY397" fmla="*/ 397449 h 599162"/>
                <a:gd name="connsiteX398" fmla="*/ 118600 w 770887"/>
                <a:gd name="connsiteY398" fmla="*/ 403426 h 599162"/>
                <a:gd name="connsiteX399" fmla="*/ 114111 w 770887"/>
                <a:gd name="connsiteY399" fmla="*/ 406414 h 599162"/>
                <a:gd name="connsiteX400" fmla="*/ 109623 w 770887"/>
                <a:gd name="connsiteY400" fmla="*/ 406414 h 599162"/>
                <a:gd name="connsiteX401" fmla="*/ 105135 w 770887"/>
                <a:gd name="connsiteY401" fmla="*/ 401932 h 599162"/>
                <a:gd name="connsiteX402" fmla="*/ 102143 w 770887"/>
                <a:gd name="connsiteY402" fmla="*/ 401932 h 599162"/>
                <a:gd name="connsiteX403" fmla="*/ 96158 w 770887"/>
                <a:gd name="connsiteY403" fmla="*/ 398943 h 599162"/>
                <a:gd name="connsiteX404" fmla="*/ 91670 w 770887"/>
                <a:gd name="connsiteY404" fmla="*/ 394461 h 599162"/>
                <a:gd name="connsiteX405" fmla="*/ 87182 w 770887"/>
                <a:gd name="connsiteY405" fmla="*/ 391473 h 599162"/>
                <a:gd name="connsiteX406" fmla="*/ 82694 w 770887"/>
                <a:gd name="connsiteY406" fmla="*/ 386990 h 599162"/>
                <a:gd name="connsiteX407" fmla="*/ 81198 w 770887"/>
                <a:gd name="connsiteY407" fmla="*/ 382508 h 599162"/>
                <a:gd name="connsiteX408" fmla="*/ 79702 w 770887"/>
                <a:gd name="connsiteY408" fmla="*/ 372048 h 599162"/>
                <a:gd name="connsiteX409" fmla="*/ 85686 w 770887"/>
                <a:gd name="connsiteY409" fmla="*/ 367566 h 599162"/>
                <a:gd name="connsiteX410" fmla="*/ 91670 w 770887"/>
                <a:gd name="connsiteY410" fmla="*/ 367566 h 599162"/>
                <a:gd name="connsiteX411" fmla="*/ 99151 w 770887"/>
                <a:gd name="connsiteY411" fmla="*/ 367566 h 599162"/>
                <a:gd name="connsiteX412" fmla="*/ 106631 w 770887"/>
                <a:gd name="connsiteY412" fmla="*/ 372048 h 599162"/>
                <a:gd name="connsiteX413" fmla="*/ 109623 w 770887"/>
                <a:gd name="connsiteY413" fmla="*/ 364578 h 599162"/>
                <a:gd name="connsiteX414" fmla="*/ 105135 w 770887"/>
                <a:gd name="connsiteY414" fmla="*/ 360095 h 599162"/>
                <a:gd name="connsiteX415" fmla="*/ 103639 w 770887"/>
                <a:gd name="connsiteY415" fmla="*/ 360095 h 599162"/>
                <a:gd name="connsiteX416" fmla="*/ 96158 w 770887"/>
                <a:gd name="connsiteY416" fmla="*/ 360095 h 599162"/>
                <a:gd name="connsiteX417" fmla="*/ 91670 w 770887"/>
                <a:gd name="connsiteY417" fmla="*/ 360095 h 599162"/>
                <a:gd name="connsiteX418" fmla="*/ 82694 w 770887"/>
                <a:gd name="connsiteY418" fmla="*/ 354118 h 599162"/>
                <a:gd name="connsiteX419" fmla="*/ 79702 w 770887"/>
                <a:gd name="connsiteY419" fmla="*/ 348142 h 599162"/>
                <a:gd name="connsiteX420" fmla="*/ 76710 w 770887"/>
                <a:gd name="connsiteY420" fmla="*/ 340671 h 599162"/>
                <a:gd name="connsiteX421" fmla="*/ 73717 w 770887"/>
                <a:gd name="connsiteY421" fmla="*/ 333200 h 599162"/>
                <a:gd name="connsiteX422" fmla="*/ 73717 w 770887"/>
                <a:gd name="connsiteY422" fmla="*/ 330212 h 599162"/>
                <a:gd name="connsiteX423" fmla="*/ 76710 w 770887"/>
                <a:gd name="connsiteY423" fmla="*/ 327223 h 599162"/>
                <a:gd name="connsiteX424" fmla="*/ 81198 w 770887"/>
                <a:gd name="connsiteY424" fmla="*/ 319752 h 599162"/>
                <a:gd name="connsiteX425" fmla="*/ 88678 w 770887"/>
                <a:gd name="connsiteY425" fmla="*/ 310787 h 599162"/>
                <a:gd name="connsiteX426" fmla="*/ 97655 w 770887"/>
                <a:gd name="connsiteY426" fmla="*/ 304811 h 599162"/>
                <a:gd name="connsiteX427" fmla="*/ 103639 w 770887"/>
                <a:gd name="connsiteY427" fmla="*/ 297340 h 599162"/>
                <a:gd name="connsiteX428" fmla="*/ 105135 w 770887"/>
                <a:gd name="connsiteY428" fmla="*/ 289869 h 599162"/>
                <a:gd name="connsiteX429" fmla="*/ 112615 w 770887"/>
                <a:gd name="connsiteY429" fmla="*/ 282398 h 599162"/>
                <a:gd name="connsiteX430" fmla="*/ 118600 w 770887"/>
                <a:gd name="connsiteY430" fmla="*/ 280904 h 599162"/>
                <a:gd name="connsiteX431" fmla="*/ 123088 w 770887"/>
                <a:gd name="connsiteY431" fmla="*/ 283892 h 599162"/>
                <a:gd name="connsiteX432" fmla="*/ 127576 w 770887"/>
                <a:gd name="connsiteY432" fmla="*/ 289869 h 599162"/>
                <a:gd name="connsiteX433" fmla="*/ 130568 w 770887"/>
                <a:gd name="connsiteY433" fmla="*/ 289869 h 599162"/>
                <a:gd name="connsiteX434" fmla="*/ 136552 w 770887"/>
                <a:gd name="connsiteY434" fmla="*/ 289869 h 599162"/>
                <a:gd name="connsiteX435" fmla="*/ 139545 w 770887"/>
                <a:gd name="connsiteY435" fmla="*/ 289869 h 599162"/>
                <a:gd name="connsiteX436" fmla="*/ 144033 w 770887"/>
                <a:gd name="connsiteY436" fmla="*/ 283892 h 599162"/>
                <a:gd name="connsiteX437" fmla="*/ 148521 w 770887"/>
                <a:gd name="connsiteY437" fmla="*/ 283892 h 599162"/>
                <a:gd name="connsiteX438" fmla="*/ 150017 w 770887"/>
                <a:gd name="connsiteY438" fmla="*/ 280904 h 599162"/>
                <a:gd name="connsiteX439" fmla="*/ 153009 w 770887"/>
                <a:gd name="connsiteY439" fmla="*/ 276422 h 599162"/>
                <a:gd name="connsiteX440" fmla="*/ 154505 w 770887"/>
                <a:gd name="connsiteY440" fmla="*/ 280904 h 599162"/>
                <a:gd name="connsiteX441" fmla="*/ 158994 w 770887"/>
                <a:gd name="connsiteY441" fmla="*/ 280904 h 599162"/>
                <a:gd name="connsiteX442" fmla="*/ 161986 w 770887"/>
                <a:gd name="connsiteY442" fmla="*/ 280904 h 599162"/>
                <a:gd name="connsiteX443" fmla="*/ 167970 w 770887"/>
                <a:gd name="connsiteY443" fmla="*/ 280904 h 599162"/>
                <a:gd name="connsiteX444" fmla="*/ 172458 w 770887"/>
                <a:gd name="connsiteY444" fmla="*/ 276422 h 599162"/>
                <a:gd name="connsiteX445" fmla="*/ 176946 w 770887"/>
                <a:gd name="connsiteY445" fmla="*/ 276422 h 599162"/>
                <a:gd name="connsiteX446" fmla="*/ 178442 w 770887"/>
                <a:gd name="connsiteY446" fmla="*/ 265962 h 599162"/>
                <a:gd name="connsiteX447" fmla="*/ 175450 w 770887"/>
                <a:gd name="connsiteY447" fmla="*/ 258491 h 599162"/>
                <a:gd name="connsiteX448" fmla="*/ 172458 w 770887"/>
                <a:gd name="connsiteY448" fmla="*/ 246538 h 599162"/>
                <a:gd name="connsiteX449" fmla="*/ 178442 w 770887"/>
                <a:gd name="connsiteY449" fmla="*/ 246538 h 599162"/>
                <a:gd name="connsiteX450" fmla="*/ 184427 w 770887"/>
                <a:gd name="connsiteY450" fmla="*/ 240561 h 599162"/>
                <a:gd name="connsiteX451" fmla="*/ 182931 w 770887"/>
                <a:gd name="connsiteY451" fmla="*/ 231596 h 599162"/>
                <a:gd name="connsiteX452" fmla="*/ 173954 w 770887"/>
                <a:gd name="connsiteY452" fmla="*/ 230102 h 599162"/>
                <a:gd name="connsiteX453" fmla="*/ 169466 w 770887"/>
                <a:gd name="connsiteY453" fmla="*/ 230102 h 599162"/>
                <a:gd name="connsiteX454" fmla="*/ 164978 w 770887"/>
                <a:gd name="connsiteY454" fmla="*/ 231596 h 599162"/>
                <a:gd name="connsiteX455" fmla="*/ 160490 w 770887"/>
                <a:gd name="connsiteY455" fmla="*/ 234585 h 599162"/>
                <a:gd name="connsiteX456" fmla="*/ 157497 w 770887"/>
                <a:gd name="connsiteY456" fmla="*/ 240561 h 599162"/>
                <a:gd name="connsiteX457" fmla="*/ 153009 w 770887"/>
                <a:gd name="connsiteY457" fmla="*/ 240561 h 599162"/>
                <a:gd name="connsiteX458" fmla="*/ 148521 w 770887"/>
                <a:gd name="connsiteY458" fmla="*/ 231596 h 599162"/>
                <a:gd name="connsiteX459" fmla="*/ 136552 w 770887"/>
                <a:gd name="connsiteY459" fmla="*/ 231596 h 599162"/>
                <a:gd name="connsiteX460" fmla="*/ 123088 w 770887"/>
                <a:gd name="connsiteY460" fmla="*/ 231596 h 599162"/>
                <a:gd name="connsiteX461" fmla="*/ 112615 w 770887"/>
                <a:gd name="connsiteY461" fmla="*/ 228608 h 599162"/>
                <a:gd name="connsiteX462" fmla="*/ 102143 w 770887"/>
                <a:gd name="connsiteY462" fmla="*/ 224125 h 599162"/>
                <a:gd name="connsiteX463" fmla="*/ 96158 w 770887"/>
                <a:gd name="connsiteY463" fmla="*/ 216654 h 599162"/>
                <a:gd name="connsiteX464" fmla="*/ 94662 w 770887"/>
                <a:gd name="connsiteY464" fmla="*/ 201713 h 599162"/>
                <a:gd name="connsiteX465" fmla="*/ 102143 w 770887"/>
                <a:gd name="connsiteY465" fmla="*/ 198724 h 599162"/>
                <a:gd name="connsiteX466" fmla="*/ 106631 w 770887"/>
                <a:gd name="connsiteY466" fmla="*/ 195736 h 599162"/>
                <a:gd name="connsiteX467" fmla="*/ 96158 w 770887"/>
                <a:gd name="connsiteY467" fmla="*/ 191254 h 599162"/>
                <a:gd name="connsiteX468" fmla="*/ 90174 w 770887"/>
                <a:gd name="connsiteY468" fmla="*/ 186771 h 599162"/>
                <a:gd name="connsiteX469" fmla="*/ 82694 w 770887"/>
                <a:gd name="connsiteY469" fmla="*/ 180794 h 599162"/>
                <a:gd name="connsiteX470" fmla="*/ 81198 w 770887"/>
                <a:gd name="connsiteY470" fmla="*/ 177806 h 599162"/>
                <a:gd name="connsiteX471" fmla="*/ 87182 w 770887"/>
                <a:gd name="connsiteY471" fmla="*/ 173324 h 599162"/>
                <a:gd name="connsiteX472" fmla="*/ 91670 w 770887"/>
                <a:gd name="connsiteY472" fmla="*/ 173324 h 599162"/>
                <a:gd name="connsiteX473" fmla="*/ 100647 w 770887"/>
                <a:gd name="connsiteY473" fmla="*/ 171829 h 599162"/>
                <a:gd name="connsiteX474" fmla="*/ 112615 w 770887"/>
                <a:gd name="connsiteY474" fmla="*/ 164359 h 599162"/>
                <a:gd name="connsiteX475" fmla="*/ 114111 w 770887"/>
                <a:gd name="connsiteY475" fmla="*/ 167347 h 599162"/>
                <a:gd name="connsiteX476" fmla="*/ 121592 w 770887"/>
                <a:gd name="connsiteY476" fmla="*/ 164359 h 599162"/>
                <a:gd name="connsiteX477" fmla="*/ 121592 w 770887"/>
                <a:gd name="connsiteY477" fmla="*/ 162864 h 599162"/>
                <a:gd name="connsiteX478" fmla="*/ 126080 w 770887"/>
                <a:gd name="connsiteY478" fmla="*/ 161370 h 599162"/>
                <a:gd name="connsiteX479" fmla="*/ 135056 w 770887"/>
                <a:gd name="connsiteY479" fmla="*/ 159876 h 599162"/>
                <a:gd name="connsiteX480" fmla="*/ 145529 w 770887"/>
                <a:gd name="connsiteY480" fmla="*/ 159876 h 599162"/>
                <a:gd name="connsiteX481" fmla="*/ 150017 w 770887"/>
                <a:gd name="connsiteY481" fmla="*/ 162864 h 599162"/>
                <a:gd name="connsiteX482" fmla="*/ 147025 w 770887"/>
                <a:gd name="connsiteY482" fmla="*/ 170335 h 599162"/>
                <a:gd name="connsiteX483" fmla="*/ 147025 w 770887"/>
                <a:gd name="connsiteY483" fmla="*/ 173324 h 599162"/>
                <a:gd name="connsiteX484" fmla="*/ 151513 w 770887"/>
                <a:gd name="connsiteY484" fmla="*/ 176312 h 599162"/>
                <a:gd name="connsiteX485" fmla="*/ 156001 w 770887"/>
                <a:gd name="connsiteY485" fmla="*/ 180794 h 599162"/>
                <a:gd name="connsiteX486" fmla="*/ 164978 w 770887"/>
                <a:gd name="connsiteY486" fmla="*/ 180794 h 599162"/>
                <a:gd name="connsiteX487" fmla="*/ 176946 w 770887"/>
                <a:gd name="connsiteY487" fmla="*/ 183783 h 599162"/>
                <a:gd name="connsiteX488" fmla="*/ 185923 w 770887"/>
                <a:gd name="connsiteY488" fmla="*/ 179300 h 599162"/>
                <a:gd name="connsiteX489" fmla="*/ 191907 w 770887"/>
                <a:gd name="connsiteY489" fmla="*/ 173324 h 599162"/>
                <a:gd name="connsiteX490" fmla="*/ 199387 w 770887"/>
                <a:gd name="connsiteY490" fmla="*/ 168841 h 599162"/>
                <a:gd name="connsiteX491" fmla="*/ 191907 w 770887"/>
                <a:gd name="connsiteY491" fmla="*/ 165853 h 599162"/>
                <a:gd name="connsiteX492" fmla="*/ 185923 w 770887"/>
                <a:gd name="connsiteY492" fmla="*/ 162864 h 599162"/>
                <a:gd name="connsiteX493" fmla="*/ 181435 w 770887"/>
                <a:gd name="connsiteY493" fmla="*/ 159876 h 599162"/>
                <a:gd name="connsiteX494" fmla="*/ 181435 w 770887"/>
                <a:gd name="connsiteY494" fmla="*/ 153899 h 599162"/>
                <a:gd name="connsiteX495" fmla="*/ 179939 w 770887"/>
                <a:gd name="connsiteY495" fmla="*/ 146428 h 599162"/>
                <a:gd name="connsiteX496" fmla="*/ 157497 w 770887"/>
                <a:gd name="connsiteY496" fmla="*/ 140452 h 599162"/>
                <a:gd name="connsiteX497" fmla="*/ 157497 w 770887"/>
                <a:gd name="connsiteY497" fmla="*/ 118039 h 599162"/>
                <a:gd name="connsiteX498" fmla="*/ 147025 w 770887"/>
                <a:gd name="connsiteY498" fmla="*/ 107580 h 599162"/>
                <a:gd name="connsiteX499" fmla="*/ 126080 w 770887"/>
                <a:gd name="connsiteY499" fmla="*/ 85168 h 599162"/>
                <a:gd name="connsiteX500" fmla="*/ 129072 w 770887"/>
                <a:gd name="connsiteY500" fmla="*/ 85168 h 599162"/>
                <a:gd name="connsiteX501" fmla="*/ 129072 w 770887"/>
                <a:gd name="connsiteY501" fmla="*/ 80685 h 599162"/>
                <a:gd name="connsiteX502" fmla="*/ 136552 w 770887"/>
                <a:gd name="connsiteY502" fmla="*/ 80685 h 599162"/>
                <a:gd name="connsiteX503" fmla="*/ 136552 w 770887"/>
                <a:gd name="connsiteY503" fmla="*/ 74708 h 599162"/>
                <a:gd name="connsiteX504" fmla="*/ 138048 w 770887"/>
                <a:gd name="connsiteY504" fmla="*/ 67238 h 599162"/>
                <a:gd name="connsiteX505" fmla="*/ 142537 w 770887"/>
                <a:gd name="connsiteY505" fmla="*/ 67238 h 599162"/>
                <a:gd name="connsiteX506" fmla="*/ 147025 w 770887"/>
                <a:gd name="connsiteY506" fmla="*/ 70226 h 599162"/>
                <a:gd name="connsiteX507" fmla="*/ 154505 w 770887"/>
                <a:gd name="connsiteY507" fmla="*/ 70226 h 599162"/>
                <a:gd name="connsiteX508" fmla="*/ 157497 w 770887"/>
                <a:gd name="connsiteY508" fmla="*/ 70226 h 599162"/>
                <a:gd name="connsiteX509" fmla="*/ 164978 w 770887"/>
                <a:gd name="connsiteY509" fmla="*/ 70226 h 599162"/>
                <a:gd name="connsiteX510" fmla="*/ 178442 w 770887"/>
                <a:gd name="connsiteY510" fmla="*/ 65743 h 599162"/>
                <a:gd name="connsiteX511" fmla="*/ 182931 w 770887"/>
                <a:gd name="connsiteY511" fmla="*/ 61261 h 599162"/>
                <a:gd name="connsiteX512" fmla="*/ 187419 w 770887"/>
                <a:gd name="connsiteY512" fmla="*/ 53790 h 599162"/>
                <a:gd name="connsiteX513" fmla="*/ 187419 w 770887"/>
                <a:gd name="connsiteY513" fmla="*/ 41837 h 599162"/>
                <a:gd name="connsiteX514" fmla="*/ 191907 w 770887"/>
                <a:gd name="connsiteY514" fmla="*/ 41837 h 599162"/>
                <a:gd name="connsiteX515" fmla="*/ 196395 w 770887"/>
                <a:gd name="connsiteY515" fmla="*/ 37354 h 599162"/>
                <a:gd name="connsiteX516" fmla="*/ 205372 w 770887"/>
                <a:gd name="connsiteY516" fmla="*/ 29883 h 599162"/>
                <a:gd name="connsiteX517" fmla="*/ 221829 w 770887"/>
                <a:gd name="connsiteY517" fmla="*/ 26895 h 599162"/>
                <a:gd name="connsiteX518" fmla="*/ 227813 w 770887"/>
                <a:gd name="connsiteY518" fmla="*/ 19424 h 599162"/>
                <a:gd name="connsiteX519" fmla="*/ 233797 w 770887"/>
                <a:gd name="connsiteY519" fmla="*/ 16436 h 599162"/>
                <a:gd name="connsiteX520" fmla="*/ 238285 w 770887"/>
                <a:gd name="connsiteY520" fmla="*/ 11953 h 599162"/>
                <a:gd name="connsiteX521" fmla="*/ 262223 w 770887"/>
                <a:gd name="connsiteY521" fmla="*/ 13447 h 599162"/>
                <a:gd name="connsiteX522" fmla="*/ 265215 w 770887"/>
                <a:gd name="connsiteY522" fmla="*/ 5977 h 599162"/>
                <a:gd name="connsiteX523" fmla="*/ 277183 w 770887"/>
                <a:gd name="connsiteY523" fmla="*/ 0 h 59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Lst>
              <a:rect l="l" t="t" r="r" b="b"/>
              <a:pathLst>
                <a:path w="770887" h="599162">
                  <a:moveTo>
                    <a:pt x="302516" y="482511"/>
                  </a:moveTo>
                  <a:lnTo>
                    <a:pt x="307819" y="487813"/>
                  </a:lnTo>
                  <a:lnTo>
                    <a:pt x="318423" y="494883"/>
                  </a:lnTo>
                  <a:lnTo>
                    <a:pt x="311354" y="496651"/>
                  </a:lnTo>
                  <a:lnTo>
                    <a:pt x="307819" y="496651"/>
                  </a:lnTo>
                  <a:lnTo>
                    <a:pt x="300749" y="501953"/>
                  </a:lnTo>
                  <a:lnTo>
                    <a:pt x="300749" y="503720"/>
                  </a:lnTo>
                  <a:lnTo>
                    <a:pt x="300749" y="509023"/>
                  </a:lnTo>
                  <a:lnTo>
                    <a:pt x="304284" y="509023"/>
                  </a:lnTo>
                  <a:lnTo>
                    <a:pt x="311354" y="517860"/>
                  </a:lnTo>
                  <a:lnTo>
                    <a:pt x="311354" y="521395"/>
                  </a:lnTo>
                  <a:lnTo>
                    <a:pt x="306051" y="523162"/>
                  </a:lnTo>
                  <a:lnTo>
                    <a:pt x="302516" y="523162"/>
                  </a:lnTo>
                  <a:lnTo>
                    <a:pt x="298982" y="524930"/>
                  </a:lnTo>
                  <a:lnTo>
                    <a:pt x="297214" y="524930"/>
                  </a:lnTo>
                  <a:lnTo>
                    <a:pt x="291912" y="528465"/>
                  </a:lnTo>
                  <a:lnTo>
                    <a:pt x="291912" y="533767"/>
                  </a:lnTo>
                  <a:lnTo>
                    <a:pt x="291912" y="535534"/>
                  </a:lnTo>
                  <a:lnTo>
                    <a:pt x="288377" y="540837"/>
                  </a:lnTo>
                  <a:lnTo>
                    <a:pt x="283075" y="531999"/>
                  </a:lnTo>
                  <a:lnTo>
                    <a:pt x="283075" y="533767"/>
                  </a:lnTo>
                  <a:lnTo>
                    <a:pt x="281307" y="537302"/>
                  </a:lnTo>
                  <a:lnTo>
                    <a:pt x="276005" y="542604"/>
                  </a:lnTo>
                  <a:lnTo>
                    <a:pt x="272470" y="549674"/>
                  </a:lnTo>
                  <a:lnTo>
                    <a:pt x="272470" y="551441"/>
                  </a:lnTo>
                  <a:lnTo>
                    <a:pt x="272470" y="558511"/>
                  </a:lnTo>
                  <a:lnTo>
                    <a:pt x="256563" y="558511"/>
                  </a:lnTo>
                  <a:lnTo>
                    <a:pt x="268935" y="554976"/>
                  </a:lnTo>
                  <a:lnTo>
                    <a:pt x="270703" y="551441"/>
                  </a:lnTo>
                  <a:lnTo>
                    <a:pt x="272470" y="547906"/>
                  </a:lnTo>
                  <a:lnTo>
                    <a:pt x="270703" y="542604"/>
                  </a:lnTo>
                  <a:lnTo>
                    <a:pt x="267168" y="540837"/>
                  </a:lnTo>
                  <a:lnTo>
                    <a:pt x="265400" y="540837"/>
                  </a:lnTo>
                  <a:lnTo>
                    <a:pt x="261866" y="537302"/>
                  </a:lnTo>
                  <a:lnTo>
                    <a:pt x="261866" y="535534"/>
                  </a:lnTo>
                  <a:lnTo>
                    <a:pt x="260098" y="524930"/>
                  </a:lnTo>
                  <a:lnTo>
                    <a:pt x="263633" y="521395"/>
                  </a:lnTo>
                  <a:lnTo>
                    <a:pt x="265400" y="517860"/>
                  </a:lnTo>
                  <a:lnTo>
                    <a:pt x="270703" y="514325"/>
                  </a:lnTo>
                  <a:lnTo>
                    <a:pt x="272470" y="516093"/>
                  </a:lnTo>
                  <a:lnTo>
                    <a:pt x="277772" y="521395"/>
                  </a:lnTo>
                  <a:lnTo>
                    <a:pt x="281307" y="528465"/>
                  </a:lnTo>
                  <a:lnTo>
                    <a:pt x="281307" y="521395"/>
                  </a:lnTo>
                  <a:lnTo>
                    <a:pt x="279540" y="514325"/>
                  </a:lnTo>
                  <a:lnTo>
                    <a:pt x="276005" y="509023"/>
                  </a:lnTo>
                  <a:lnTo>
                    <a:pt x="281307" y="507255"/>
                  </a:lnTo>
                  <a:lnTo>
                    <a:pt x="288377" y="510790"/>
                  </a:lnTo>
                  <a:lnTo>
                    <a:pt x="291912" y="510790"/>
                  </a:lnTo>
                  <a:lnTo>
                    <a:pt x="291912" y="507255"/>
                  </a:lnTo>
                  <a:lnTo>
                    <a:pt x="291912" y="505488"/>
                  </a:lnTo>
                  <a:lnTo>
                    <a:pt x="291912" y="501953"/>
                  </a:lnTo>
                  <a:lnTo>
                    <a:pt x="291912" y="496651"/>
                  </a:lnTo>
                  <a:lnTo>
                    <a:pt x="290144" y="493116"/>
                  </a:lnTo>
                  <a:lnTo>
                    <a:pt x="297214" y="487813"/>
                  </a:lnTo>
                  <a:close/>
                  <a:moveTo>
                    <a:pt x="55075" y="374697"/>
                  </a:moveTo>
                  <a:lnTo>
                    <a:pt x="58610" y="374697"/>
                  </a:lnTo>
                  <a:lnTo>
                    <a:pt x="63912" y="385302"/>
                  </a:lnTo>
                  <a:lnTo>
                    <a:pt x="63912" y="390604"/>
                  </a:lnTo>
                  <a:lnTo>
                    <a:pt x="60377" y="395906"/>
                  </a:lnTo>
                  <a:lnTo>
                    <a:pt x="56842" y="395906"/>
                  </a:lnTo>
                  <a:lnTo>
                    <a:pt x="51540" y="395906"/>
                  </a:lnTo>
                  <a:lnTo>
                    <a:pt x="44470" y="390604"/>
                  </a:lnTo>
                  <a:lnTo>
                    <a:pt x="35633" y="383534"/>
                  </a:lnTo>
                  <a:lnTo>
                    <a:pt x="44470" y="378232"/>
                  </a:lnTo>
                  <a:lnTo>
                    <a:pt x="49773" y="378232"/>
                  </a:lnTo>
                  <a:close/>
                  <a:moveTo>
                    <a:pt x="4447" y="224465"/>
                  </a:moveTo>
                  <a:cubicBezTo>
                    <a:pt x="4447" y="224465"/>
                    <a:pt x="4447" y="224465"/>
                    <a:pt x="5929" y="230488"/>
                  </a:cubicBezTo>
                  <a:cubicBezTo>
                    <a:pt x="5929" y="230488"/>
                    <a:pt x="5929" y="230488"/>
                    <a:pt x="8894" y="233499"/>
                  </a:cubicBezTo>
                  <a:cubicBezTo>
                    <a:pt x="8894" y="233499"/>
                    <a:pt x="8894" y="233499"/>
                    <a:pt x="16306" y="235005"/>
                  </a:cubicBezTo>
                  <a:cubicBezTo>
                    <a:pt x="16306" y="235005"/>
                    <a:pt x="16306" y="235005"/>
                    <a:pt x="23717" y="235005"/>
                  </a:cubicBezTo>
                  <a:cubicBezTo>
                    <a:pt x="23717" y="235005"/>
                    <a:pt x="23717" y="235005"/>
                    <a:pt x="28164" y="238016"/>
                  </a:cubicBezTo>
                  <a:cubicBezTo>
                    <a:pt x="28164" y="238016"/>
                    <a:pt x="28164" y="238016"/>
                    <a:pt x="28164" y="242533"/>
                  </a:cubicBezTo>
                  <a:cubicBezTo>
                    <a:pt x="28164" y="242533"/>
                    <a:pt x="28164" y="242533"/>
                    <a:pt x="31129" y="245544"/>
                  </a:cubicBezTo>
                  <a:cubicBezTo>
                    <a:pt x="31129" y="245544"/>
                    <a:pt x="31129" y="245544"/>
                    <a:pt x="37058" y="251566"/>
                  </a:cubicBezTo>
                  <a:cubicBezTo>
                    <a:pt x="37058" y="251566"/>
                    <a:pt x="37058" y="251566"/>
                    <a:pt x="44470" y="262106"/>
                  </a:cubicBezTo>
                  <a:cubicBezTo>
                    <a:pt x="44470" y="262106"/>
                    <a:pt x="44470" y="262106"/>
                    <a:pt x="40023" y="262106"/>
                  </a:cubicBezTo>
                  <a:cubicBezTo>
                    <a:pt x="40023" y="262106"/>
                    <a:pt x="40023" y="262106"/>
                    <a:pt x="31129" y="262106"/>
                  </a:cubicBezTo>
                  <a:lnTo>
                    <a:pt x="29647" y="265117"/>
                  </a:lnTo>
                  <a:cubicBezTo>
                    <a:pt x="29647" y="265117"/>
                    <a:pt x="29647" y="265117"/>
                    <a:pt x="23717" y="259095"/>
                  </a:cubicBezTo>
                  <a:cubicBezTo>
                    <a:pt x="23717" y="259095"/>
                    <a:pt x="23717" y="259095"/>
                    <a:pt x="20753" y="250061"/>
                  </a:cubicBezTo>
                  <a:cubicBezTo>
                    <a:pt x="20753" y="250061"/>
                    <a:pt x="20753" y="250061"/>
                    <a:pt x="19270" y="247050"/>
                  </a:cubicBezTo>
                  <a:cubicBezTo>
                    <a:pt x="19270" y="247050"/>
                    <a:pt x="19270" y="247050"/>
                    <a:pt x="16306" y="244038"/>
                  </a:cubicBezTo>
                  <a:cubicBezTo>
                    <a:pt x="16306" y="244038"/>
                    <a:pt x="16306" y="244038"/>
                    <a:pt x="14823" y="244038"/>
                  </a:cubicBezTo>
                  <a:cubicBezTo>
                    <a:pt x="14823" y="244038"/>
                    <a:pt x="14823" y="244038"/>
                    <a:pt x="13341" y="244038"/>
                  </a:cubicBezTo>
                  <a:cubicBezTo>
                    <a:pt x="13341" y="244038"/>
                    <a:pt x="10376" y="244038"/>
                    <a:pt x="10376" y="244038"/>
                  </a:cubicBezTo>
                  <a:cubicBezTo>
                    <a:pt x="8894" y="242533"/>
                    <a:pt x="8894" y="244038"/>
                    <a:pt x="8894" y="244038"/>
                  </a:cubicBezTo>
                  <a:cubicBezTo>
                    <a:pt x="8894" y="244038"/>
                    <a:pt x="8894" y="244038"/>
                    <a:pt x="4447" y="244038"/>
                  </a:cubicBezTo>
                  <a:cubicBezTo>
                    <a:pt x="-1483" y="242533"/>
                    <a:pt x="2964" y="242533"/>
                    <a:pt x="2964" y="242533"/>
                  </a:cubicBezTo>
                  <a:cubicBezTo>
                    <a:pt x="1482" y="241027"/>
                    <a:pt x="1482" y="241027"/>
                    <a:pt x="1482" y="239521"/>
                  </a:cubicBezTo>
                  <a:cubicBezTo>
                    <a:pt x="1482" y="239521"/>
                    <a:pt x="0" y="236510"/>
                    <a:pt x="0" y="235005"/>
                  </a:cubicBezTo>
                  <a:cubicBezTo>
                    <a:pt x="0" y="235005"/>
                    <a:pt x="0" y="230488"/>
                    <a:pt x="0" y="230488"/>
                  </a:cubicBezTo>
                  <a:cubicBezTo>
                    <a:pt x="0" y="230488"/>
                    <a:pt x="0" y="230488"/>
                    <a:pt x="4447" y="224465"/>
                  </a:cubicBezTo>
                  <a:close/>
                  <a:moveTo>
                    <a:pt x="277183" y="0"/>
                  </a:moveTo>
                  <a:cubicBezTo>
                    <a:pt x="277183" y="0"/>
                    <a:pt x="277183" y="0"/>
                    <a:pt x="283168" y="5977"/>
                  </a:cubicBezTo>
                  <a:cubicBezTo>
                    <a:pt x="283168" y="5977"/>
                    <a:pt x="283168" y="5977"/>
                    <a:pt x="286160" y="10459"/>
                  </a:cubicBezTo>
                  <a:cubicBezTo>
                    <a:pt x="286160" y="10459"/>
                    <a:pt x="286160" y="10459"/>
                    <a:pt x="283168" y="10459"/>
                  </a:cubicBezTo>
                  <a:cubicBezTo>
                    <a:pt x="283168" y="10459"/>
                    <a:pt x="283168" y="10459"/>
                    <a:pt x="283168" y="14942"/>
                  </a:cubicBezTo>
                  <a:cubicBezTo>
                    <a:pt x="283168" y="14942"/>
                    <a:pt x="283168" y="14942"/>
                    <a:pt x="287656" y="17930"/>
                  </a:cubicBezTo>
                  <a:cubicBezTo>
                    <a:pt x="287656" y="17930"/>
                    <a:pt x="287656" y="17930"/>
                    <a:pt x="293640" y="17930"/>
                  </a:cubicBezTo>
                  <a:cubicBezTo>
                    <a:pt x="293640" y="17930"/>
                    <a:pt x="293640" y="17930"/>
                    <a:pt x="293640" y="13447"/>
                  </a:cubicBezTo>
                  <a:cubicBezTo>
                    <a:pt x="293640" y="13447"/>
                    <a:pt x="293640" y="13447"/>
                    <a:pt x="296632" y="10459"/>
                  </a:cubicBezTo>
                  <a:cubicBezTo>
                    <a:pt x="296632" y="10459"/>
                    <a:pt x="296632" y="10459"/>
                    <a:pt x="299624" y="13447"/>
                  </a:cubicBezTo>
                  <a:cubicBezTo>
                    <a:pt x="299624" y="13447"/>
                    <a:pt x="299624" y="13447"/>
                    <a:pt x="304113" y="19424"/>
                  </a:cubicBezTo>
                  <a:cubicBezTo>
                    <a:pt x="304113" y="19424"/>
                    <a:pt x="304113" y="19424"/>
                    <a:pt x="313089" y="17930"/>
                  </a:cubicBezTo>
                  <a:cubicBezTo>
                    <a:pt x="313089" y="17930"/>
                    <a:pt x="313089" y="17930"/>
                    <a:pt x="325058" y="20918"/>
                  </a:cubicBezTo>
                  <a:cubicBezTo>
                    <a:pt x="325058" y="20918"/>
                    <a:pt x="325058" y="20918"/>
                    <a:pt x="325058" y="25401"/>
                  </a:cubicBezTo>
                  <a:cubicBezTo>
                    <a:pt x="325058" y="25401"/>
                    <a:pt x="325058" y="25401"/>
                    <a:pt x="328050" y="31377"/>
                  </a:cubicBezTo>
                  <a:cubicBezTo>
                    <a:pt x="328050" y="31377"/>
                    <a:pt x="328050" y="31377"/>
                    <a:pt x="335530" y="37354"/>
                  </a:cubicBezTo>
                  <a:cubicBezTo>
                    <a:pt x="335530" y="37354"/>
                    <a:pt x="335530" y="37354"/>
                    <a:pt x="351987" y="37354"/>
                  </a:cubicBezTo>
                  <a:cubicBezTo>
                    <a:pt x="351987" y="37354"/>
                    <a:pt x="351987" y="37354"/>
                    <a:pt x="356475" y="37354"/>
                  </a:cubicBezTo>
                  <a:cubicBezTo>
                    <a:pt x="356475" y="37354"/>
                    <a:pt x="356475" y="37354"/>
                    <a:pt x="360963" y="34366"/>
                  </a:cubicBezTo>
                  <a:cubicBezTo>
                    <a:pt x="360963" y="34366"/>
                    <a:pt x="360963" y="34366"/>
                    <a:pt x="366948" y="34366"/>
                  </a:cubicBezTo>
                  <a:cubicBezTo>
                    <a:pt x="366948" y="34366"/>
                    <a:pt x="366948" y="34366"/>
                    <a:pt x="374428" y="38848"/>
                  </a:cubicBezTo>
                  <a:cubicBezTo>
                    <a:pt x="374428" y="38848"/>
                    <a:pt x="374428" y="38848"/>
                    <a:pt x="375924" y="43331"/>
                  </a:cubicBezTo>
                  <a:cubicBezTo>
                    <a:pt x="375924" y="43331"/>
                    <a:pt x="375924" y="43331"/>
                    <a:pt x="375924" y="47813"/>
                  </a:cubicBezTo>
                  <a:cubicBezTo>
                    <a:pt x="375924" y="47813"/>
                    <a:pt x="375924" y="47813"/>
                    <a:pt x="375924" y="48560"/>
                  </a:cubicBezTo>
                  <a:lnTo>
                    <a:pt x="375924" y="50802"/>
                  </a:lnTo>
                  <a:cubicBezTo>
                    <a:pt x="375924" y="50802"/>
                    <a:pt x="375924" y="50802"/>
                    <a:pt x="383404" y="46319"/>
                  </a:cubicBezTo>
                  <a:cubicBezTo>
                    <a:pt x="383404" y="46319"/>
                    <a:pt x="383404" y="46319"/>
                    <a:pt x="392381" y="43331"/>
                  </a:cubicBezTo>
                  <a:cubicBezTo>
                    <a:pt x="392381" y="43331"/>
                    <a:pt x="392381" y="43331"/>
                    <a:pt x="398365" y="43331"/>
                  </a:cubicBezTo>
                  <a:cubicBezTo>
                    <a:pt x="398365" y="43331"/>
                    <a:pt x="398365" y="43331"/>
                    <a:pt x="410334" y="47813"/>
                  </a:cubicBezTo>
                  <a:cubicBezTo>
                    <a:pt x="410334" y="47813"/>
                    <a:pt x="410334" y="47813"/>
                    <a:pt x="420806" y="50802"/>
                  </a:cubicBezTo>
                  <a:cubicBezTo>
                    <a:pt x="420806" y="50802"/>
                    <a:pt x="420806" y="50802"/>
                    <a:pt x="432775" y="47813"/>
                  </a:cubicBezTo>
                  <a:cubicBezTo>
                    <a:pt x="432775" y="47813"/>
                    <a:pt x="432775" y="47813"/>
                    <a:pt x="438759" y="43331"/>
                  </a:cubicBezTo>
                  <a:cubicBezTo>
                    <a:pt x="438759" y="43331"/>
                    <a:pt x="438759" y="43331"/>
                    <a:pt x="444743" y="43331"/>
                  </a:cubicBezTo>
                  <a:cubicBezTo>
                    <a:pt x="444743" y="43331"/>
                    <a:pt x="444743" y="43331"/>
                    <a:pt x="447736" y="43331"/>
                  </a:cubicBezTo>
                  <a:cubicBezTo>
                    <a:pt x="447736" y="43331"/>
                    <a:pt x="447736" y="43331"/>
                    <a:pt x="455216" y="50802"/>
                  </a:cubicBezTo>
                  <a:cubicBezTo>
                    <a:pt x="455216" y="50802"/>
                    <a:pt x="455216" y="50802"/>
                    <a:pt x="462696" y="56778"/>
                  </a:cubicBezTo>
                  <a:cubicBezTo>
                    <a:pt x="462696" y="56778"/>
                    <a:pt x="462696" y="56778"/>
                    <a:pt x="476161" y="58272"/>
                  </a:cubicBezTo>
                  <a:lnTo>
                    <a:pt x="482145" y="110568"/>
                  </a:lnTo>
                  <a:cubicBezTo>
                    <a:pt x="482145" y="110568"/>
                    <a:pt x="482145" y="110568"/>
                    <a:pt x="500098" y="242056"/>
                  </a:cubicBezTo>
                  <a:cubicBezTo>
                    <a:pt x="500098" y="242056"/>
                    <a:pt x="500098" y="242056"/>
                    <a:pt x="521043" y="400438"/>
                  </a:cubicBezTo>
                  <a:cubicBezTo>
                    <a:pt x="521043" y="400438"/>
                    <a:pt x="521043" y="400438"/>
                    <a:pt x="525531" y="409403"/>
                  </a:cubicBezTo>
                  <a:cubicBezTo>
                    <a:pt x="525531" y="409403"/>
                    <a:pt x="525531" y="409403"/>
                    <a:pt x="540492" y="409403"/>
                  </a:cubicBezTo>
                  <a:cubicBezTo>
                    <a:pt x="540492" y="409403"/>
                    <a:pt x="540492" y="409403"/>
                    <a:pt x="543484" y="400438"/>
                  </a:cubicBezTo>
                  <a:cubicBezTo>
                    <a:pt x="543484" y="400438"/>
                    <a:pt x="543484" y="400438"/>
                    <a:pt x="555453" y="400438"/>
                  </a:cubicBezTo>
                  <a:cubicBezTo>
                    <a:pt x="555453" y="400438"/>
                    <a:pt x="555453" y="400438"/>
                    <a:pt x="555453" y="404920"/>
                  </a:cubicBezTo>
                  <a:cubicBezTo>
                    <a:pt x="555453" y="404920"/>
                    <a:pt x="555453" y="404920"/>
                    <a:pt x="559941" y="410897"/>
                  </a:cubicBezTo>
                  <a:cubicBezTo>
                    <a:pt x="559941" y="410897"/>
                    <a:pt x="559941" y="410897"/>
                    <a:pt x="579390" y="424344"/>
                  </a:cubicBezTo>
                  <a:cubicBezTo>
                    <a:pt x="579390" y="424344"/>
                    <a:pt x="579390" y="424344"/>
                    <a:pt x="595847" y="442274"/>
                  </a:cubicBezTo>
                  <a:cubicBezTo>
                    <a:pt x="595847" y="442274"/>
                    <a:pt x="595847" y="442274"/>
                    <a:pt x="604823" y="434803"/>
                  </a:cubicBezTo>
                  <a:cubicBezTo>
                    <a:pt x="604823" y="434803"/>
                    <a:pt x="604823" y="434803"/>
                    <a:pt x="610807" y="419862"/>
                  </a:cubicBezTo>
                  <a:cubicBezTo>
                    <a:pt x="610807" y="419862"/>
                    <a:pt x="610807" y="419862"/>
                    <a:pt x="618288" y="412391"/>
                  </a:cubicBezTo>
                  <a:cubicBezTo>
                    <a:pt x="618288" y="412391"/>
                    <a:pt x="618288" y="412391"/>
                    <a:pt x="625768" y="407908"/>
                  </a:cubicBezTo>
                  <a:cubicBezTo>
                    <a:pt x="625768" y="407908"/>
                    <a:pt x="625768" y="407908"/>
                    <a:pt x="639233" y="413885"/>
                  </a:cubicBezTo>
                  <a:cubicBezTo>
                    <a:pt x="639233" y="413885"/>
                    <a:pt x="639233" y="413885"/>
                    <a:pt x="655690" y="425838"/>
                  </a:cubicBezTo>
                  <a:cubicBezTo>
                    <a:pt x="655690" y="425838"/>
                    <a:pt x="655690" y="425838"/>
                    <a:pt x="672146" y="442274"/>
                  </a:cubicBezTo>
                  <a:cubicBezTo>
                    <a:pt x="672146" y="442274"/>
                    <a:pt x="672146" y="442274"/>
                    <a:pt x="684115" y="455722"/>
                  </a:cubicBezTo>
                  <a:cubicBezTo>
                    <a:pt x="684115" y="455722"/>
                    <a:pt x="684115" y="455722"/>
                    <a:pt x="708052" y="479629"/>
                  </a:cubicBezTo>
                  <a:cubicBezTo>
                    <a:pt x="708052" y="479629"/>
                    <a:pt x="708052" y="479629"/>
                    <a:pt x="723013" y="500547"/>
                  </a:cubicBezTo>
                  <a:cubicBezTo>
                    <a:pt x="723013" y="500547"/>
                    <a:pt x="723013" y="500547"/>
                    <a:pt x="731989" y="502041"/>
                  </a:cubicBezTo>
                  <a:cubicBezTo>
                    <a:pt x="731989" y="502041"/>
                    <a:pt x="731989" y="502041"/>
                    <a:pt x="742462" y="503535"/>
                  </a:cubicBezTo>
                  <a:cubicBezTo>
                    <a:pt x="742462" y="503535"/>
                    <a:pt x="742462" y="503535"/>
                    <a:pt x="760415" y="509512"/>
                  </a:cubicBezTo>
                  <a:cubicBezTo>
                    <a:pt x="760415" y="509512"/>
                    <a:pt x="760415" y="509512"/>
                    <a:pt x="767895" y="513994"/>
                  </a:cubicBezTo>
                  <a:cubicBezTo>
                    <a:pt x="767895" y="513994"/>
                    <a:pt x="767895" y="513994"/>
                    <a:pt x="767895" y="519971"/>
                  </a:cubicBezTo>
                  <a:cubicBezTo>
                    <a:pt x="767895" y="519971"/>
                    <a:pt x="767895" y="519971"/>
                    <a:pt x="770887" y="533419"/>
                  </a:cubicBezTo>
                  <a:cubicBezTo>
                    <a:pt x="770887" y="533419"/>
                    <a:pt x="770887" y="533419"/>
                    <a:pt x="770887" y="539395"/>
                  </a:cubicBezTo>
                  <a:cubicBezTo>
                    <a:pt x="770887" y="539395"/>
                    <a:pt x="770887" y="539395"/>
                    <a:pt x="770887" y="545372"/>
                  </a:cubicBezTo>
                  <a:cubicBezTo>
                    <a:pt x="770887" y="545372"/>
                    <a:pt x="770887" y="545372"/>
                    <a:pt x="770887" y="558820"/>
                  </a:cubicBezTo>
                  <a:cubicBezTo>
                    <a:pt x="770887" y="558820"/>
                    <a:pt x="770887" y="558820"/>
                    <a:pt x="764903" y="563302"/>
                  </a:cubicBezTo>
                  <a:cubicBezTo>
                    <a:pt x="764903" y="563302"/>
                    <a:pt x="764903" y="563302"/>
                    <a:pt x="760415" y="557325"/>
                  </a:cubicBezTo>
                  <a:cubicBezTo>
                    <a:pt x="760415" y="557325"/>
                    <a:pt x="760415" y="557325"/>
                    <a:pt x="755926" y="549855"/>
                  </a:cubicBezTo>
                  <a:cubicBezTo>
                    <a:pt x="755926" y="549855"/>
                    <a:pt x="755926" y="549855"/>
                    <a:pt x="751438" y="552843"/>
                  </a:cubicBezTo>
                  <a:cubicBezTo>
                    <a:pt x="751438" y="552843"/>
                    <a:pt x="751438" y="552843"/>
                    <a:pt x="755926" y="560314"/>
                  </a:cubicBezTo>
                  <a:cubicBezTo>
                    <a:pt x="755926" y="560314"/>
                    <a:pt x="755926" y="560314"/>
                    <a:pt x="752934" y="561808"/>
                  </a:cubicBezTo>
                  <a:cubicBezTo>
                    <a:pt x="752934" y="561808"/>
                    <a:pt x="752934" y="561808"/>
                    <a:pt x="748446" y="558820"/>
                  </a:cubicBezTo>
                  <a:cubicBezTo>
                    <a:pt x="748446" y="558820"/>
                    <a:pt x="748446" y="558820"/>
                    <a:pt x="739470" y="555831"/>
                  </a:cubicBezTo>
                  <a:cubicBezTo>
                    <a:pt x="739470" y="555831"/>
                    <a:pt x="739470" y="555831"/>
                    <a:pt x="739470" y="549855"/>
                  </a:cubicBezTo>
                  <a:cubicBezTo>
                    <a:pt x="739470" y="549855"/>
                    <a:pt x="739470" y="549855"/>
                    <a:pt x="736478" y="542384"/>
                  </a:cubicBezTo>
                  <a:cubicBezTo>
                    <a:pt x="736478" y="542384"/>
                    <a:pt x="736478" y="542384"/>
                    <a:pt x="731989" y="539395"/>
                  </a:cubicBezTo>
                  <a:cubicBezTo>
                    <a:pt x="731989" y="539395"/>
                    <a:pt x="731989" y="539395"/>
                    <a:pt x="728997" y="533419"/>
                  </a:cubicBezTo>
                  <a:cubicBezTo>
                    <a:pt x="728997" y="533419"/>
                    <a:pt x="728997" y="533419"/>
                    <a:pt x="717029" y="524454"/>
                  </a:cubicBezTo>
                  <a:cubicBezTo>
                    <a:pt x="717029" y="524454"/>
                    <a:pt x="717029" y="524454"/>
                    <a:pt x="706556" y="525948"/>
                  </a:cubicBezTo>
                  <a:cubicBezTo>
                    <a:pt x="706556" y="525948"/>
                    <a:pt x="706556" y="525948"/>
                    <a:pt x="709548" y="530430"/>
                  </a:cubicBezTo>
                  <a:cubicBezTo>
                    <a:pt x="709548" y="530430"/>
                    <a:pt x="709548" y="530430"/>
                    <a:pt x="712540" y="533419"/>
                  </a:cubicBezTo>
                  <a:cubicBezTo>
                    <a:pt x="712540" y="533419"/>
                    <a:pt x="712540" y="533419"/>
                    <a:pt x="723013" y="539395"/>
                  </a:cubicBezTo>
                  <a:cubicBezTo>
                    <a:pt x="723013" y="539395"/>
                    <a:pt x="723013" y="539395"/>
                    <a:pt x="728997" y="545372"/>
                  </a:cubicBezTo>
                  <a:cubicBezTo>
                    <a:pt x="728997" y="545372"/>
                    <a:pt x="728997" y="545372"/>
                    <a:pt x="728997" y="549855"/>
                  </a:cubicBezTo>
                  <a:cubicBezTo>
                    <a:pt x="728997" y="549855"/>
                    <a:pt x="728997" y="549855"/>
                    <a:pt x="733485" y="554337"/>
                  </a:cubicBezTo>
                  <a:cubicBezTo>
                    <a:pt x="733485" y="554337"/>
                    <a:pt x="733485" y="554337"/>
                    <a:pt x="736478" y="558820"/>
                  </a:cubicBezTo>
                  <a:cubicBezTo>
                    <a:pt x="736478" y="558820"/>
                    <a:pt x="736478" y="558820"/>
                    <a:pt x="739470" y="569279"/>
                  </a:cubicBezTo>
                  <a:cubicBezTo>
                    <a:pt x="739470" y="569279"/>
                    <a:pt x="739470" y="569279"/>
                    <a:pt x="739470" y="572267"/>
                  </a:cubicBezTo>
                  <a:cubicBezTo>
                    <a:pt x="739470" y="572267"/>
                    <a:pt x="739470" y="572267"/>
                    <a:pt x="734981" y="573761"/>
                  </a:cubicBezTo>
                  <a:cubicBezTo>
                    <a:pt x="734981" y="573761"/>
                    <a:pt x="734981" y="573761"/>
                    <a:pt x="731989" y="566290"/>
                  </a:cubicBezTo>
                  <a:cubicBezTo>
                    <a:pt x="731989" y="566290"/>
                    <a:pt x="731989" y="566290"/>
                    <a:pt x="731989" y="573761"/>
                  </a:cubicBezTo>
                  <a:cubicBezTo>
                    <a:pt x="731989" y="573761"/>
                    <a:pt x="731989" y="573761"/>
                    <a:pt x="728997" y="579738"/>
                  </a:cubicBezTo>
                  <a:cubicBezTo>
                    <a:pt x="728997" y="579738"/>
                    <a:pt x="728997" y="579738"/>
                    <a:pt x="724509" y="578244"/>
                  </a:cubicBezTo>
                  <a:cubicBezTo>
                    <a:pt x="724509" y="578244"/>
                    <a:pt x="724509" y="578244"/>
                    <a:pt x="717029" y="570773"/>
                  </a:cubicBezTo>
                  <a:cubicBezTo>
                    <a:pt x="717029" y="570773"/>
                    <a:pt x="717029" y="570773"/>
                    <a:pt x="709548" y="561808"/>
                  </a:cubicBezTo>
                  <a:cubicBezTo>
                    <a:pt x="709548" y="561808"/>
                    <a:pt x="709548" y="561808"/>
                    <a:pt x="703564" y="564796"/>
                  </a:cubicBezTo>
                  <a:cubicBezTo>
                    <a:pt x="703564" y="564796"/>
                    <a:pt x="703564" y="564796"/>
                    <a:pt x="699076" y="564796"/>
                  </a:cubicBezTo>
                  <a:cubicBezTo>
                    <a:pt x="699076" y="564796"/>
                    <a:pt x="699076" y="564796"/>
                    <a:pt x="702068" y="555831"/>
                  </a:cubicBezTo>
                  <a:cubicBezTo>
                    <a:pt x="702068" y="555831"/>
                    <a:pt x="702068" y="555831"/>
                    <a:pt x="709548" y="554337"/>
                  </a:cubicBezTo>
                  <a:cubicBezTo>
                    <a:pt x="709548" y="554337"/>
                    <a:pt x="709548" y="554337"/>
                    <a:pt x="706556" y="545372"/>
                  </a:cubicBezTo>
                  <a:cubicBezTo>
                    <a:pt x="706556" y="545372"/>
                    <a:pt x="706556" y="545372"/>
                    <a:pt x="697580" y="549855"/>
                  </a:cubicBezTo>
                  <a:cubicBezTo>
                    <a:pt x="697580" y="549855"/>
                    <a:pt x="697580" y="549855"/>
                    <a:pt x="700572" y="540890"/>
                  </a:cubicBezTo>
                  <a:cubicBezTo>
                    <a:pt x="700572" y="540890"/>
                    <a:pt x="700572" y="540890"/>
                    <a:pt x="696084" y="534913"/>
                  </a:cubicBezTo>
                  <a:cubicBezTo>
                    <a:pt x="696084" y="534913"/>
                    <a:pt x="696084" y="534913"/>
                    <a:pt x="694588" y="530430"/>
                  </a:cubicBezTo>
                  <a:cubicBezTo>
                    <a:pt x="694588" y="530430"/>
                    <a:pt x="694588" y="530430"/>
                    <a:pt x="694588" y="525948"/>
                  </a:cubicBezTo>
                  <a:cubicBezTo>
                    <a:pt x="694588" y="525948"/>
                    <a:pt x="694588" y="525948"/>
                    <a:pt x="700572" y="516983"/>
                  </a:cubicBezTo>
                  <a:cubicBezTo>
                    <a:pt x="700572" y="516983"/>
                    <a:pt x="700572" y="516983"/>
                    <a:pt x="693091" y="516983"/>
                  </a:cubicBezTo>
                  <a:cubicBezTo>
                    <a:pt x="693091" y="516983"/>
                    <a:pt x="693091" y="516983"/>
                    <a:pt x="690099" y="519971"/>
                  </a:cubicBezTo>
                  <a:cubicBezTo>
                    <a:pt x="690099" y="519971"/>
                    <a:pt x="690099" y="519971"/>
                    <a:pt x="690099" y="522959"/>
                  </a:cubicBezTo>
                  <a:cubicBezTo>
                    <a:pt x="690099" y="522959"/>
                    <a:pt x="690099" y="522959"/>
                    <a:pt x="690099" y="531925"/>
                  </a:cubicBezTo>
                  <a:cubicBezTo>
                    <a:pt x="690099" y="531925"/>
                    <a:pt x="690099" y="531925"/>
                    <a:pt x="685611" y="534913"/>
                  </a:cubicBezTo>
                  <a:cubicBezTo>
                    <a:pt x="685611" y="534913"/>
                    <a:pt x="685611" y="534913"/>
                    <a:pt x="682619" y="537901"/>
                  </a:cubicBezTo>
                  <a:cubicBezTo>
                    <a:pt x="682619" y="537901"/>
                    <a:pt x="682619" y="534913"/>
                    <a:pt x="682619" y="533419"/>
                  </a:cubicBezTo>
                  <a:cubicBezTo>
                    <a:pt x="682619" y="531925"/>
                    <a:pt x="681123" y="527442"/>
                    <a:pt x="681123" y="527442"/>
                  </a:cubicBezTo>
                  <a:cubicBezTo>
                    <a:pt x="681123" y="527442"/>
                    <a:pt x="679627" y="522959"/>
                    <a:pt x="679627" y="519971"/>
                  </a:cubicBezTo>
                  <a:cubicBezTo>
                    <a:pt x="679627" y="518477"/>
                    <a:pt x="678131" y="515489"/>
                    <a:pt x="678131" y="515489"/>
                  </a:cubicBezTo>
                  <a:cubicBezTo>
                    <a:pt x="678131" y="515489"/>
                    <a:pt x="676635" y="512500"/>
                    <a:pt x="676635" y="511006"/>
                  </a:cubicBezTo>
                  <a:cubicBezTo>
                    <a:pt x="676635" y="508018"/>
                    <a:pt x="676635" y="506524"/>
                    <a:pt x="676635" y="506524"/>
                  </a:cubicBezTo>
                  <a:cubicBezTo>
                    <a:pt x="676635" y="506524"/>
                    <a:pt x="678131" y="503535"/>
                    <a:pt x="681123" y="503535"/>
                  </a:cubicBezTo>
                  <a:cubicBezTo>
                    <a:pt x="682619" y="502041"/>
                    <a:pt x="684115" y="499053"/>
                    <a:pt x="684115" y="499053"/>
                  </a:cubicBezTo>
                  <a:cubicBezTo>
                    <a:pt x="684115" y="499053"/>
                    <a:pt x="684115" y="499053"/>
                    <a:pt x="690099" y="493076"/>
                  </a:cubicBezTo>
                  <a:cubicBezTo>
                    <a:pt x="690099" y="493076"/>
                    <a:pt x="690099" y="493076"/>
                    <a:pt x="684115" y="482617"/>
                  </a:cubicBezTo>
                  <a:cubicBezTo>
                    <a:pt x="684115" y="482617"/>
                    <a:pt x="684115" y="482617"/>
                    <a:pt x="681123" y="484111"/>
                  </a:cubicBezTo>
                  <a:cubicBezTo>
                    <a:pt x="681123" y="484111"/>
                    <a:pt x="681123" y="484111"/>
                    <a:pt x="678131" y="491582"/>
                  </a:cubicBezTo>
                  <a:cubicBezTo>
                    <a:pt x="678131" y="491582"/>
                    <a:pt x="678131" y="491582"/>
                    <a:pt x="672146" y="499053"/>
                  </a:cubicBezTo>
                  <a:cubicBezTo>
                    <a:pt x="672146" y="499053"/>
                    <a:pt x="672146" y="499053"/>
                    <a:pt x="667658" y="502041"/>
                  </a:cubicBezTo>
                  <a:cubicBezTo>
                    <a:pt x="667658" y="502041"/>
                    <a:pt x="667658" y="502041"/>
                    <a:pt x="666162" y="505029"/>
                  </a:cubicBezTo>
                  <a:cubicBezTo>
                    <a:pt x="666162" y="505029"/>
                    <a:pt x="666162" y="505029"/>
                    <a:pt x="669154" y="516983"/>
                  </a:cubicBezTo>
                  <a:cubicBezTo>
                    <a:pt x="669154" y="516983"/>
                    <a:pt x="669154" y="516983"/>
                    <a:pt x="675139" y="533419"/>
                  </a:cubicBezTo>
                  <a:cubicBezTo>
                    <a:pt x="675139" y="533419"/>
                    <a:pt x="675139" y="533419"/>
                    <a:pt x="669154" y="531925"/>
                  </a:cubicBezTo>
                  <a:cubicBezTo>
                    <a:pt x="669154" y="531925"/>
                    <a:pt x="669154" y="531925"/>
                    <a:pt x="660178" y="513994"/>
                  </a:cubicBezTo>
                  <a:cubicBezTo>
                    <a:pt x="660178" y="513994"/>
                    <a:pt x="660178" y="513994"/>
                    <a:pt x="649705" y="499053"/>
                  </a:cubicBezTo>
                  <a:cubicBezTo>
                    <a:pt x="649705" y="499053"/>
                    <a:pt x="649705" y="499053"/>
                    <a:pt x="646713" y="508018"/>
                  </a:cubicBezTo>
                  <a:cubicBezTo>
                    <a:pt x="646713" y="508018"/>
                    <a:pt x="646713" y="508018"/>
                    <a:pt x="643721" y="506524"/>
                  </a:cubicBezTo>
                  <a:cubicBezTo>
                    <a:pt x="643721" y="506524"/>
                    <a:pt x="643721" y="506524"/>
                    <a:pt x="639233" y="496064"/>
                  </a:cubicBezTo>
                  <a:cubicBezTo>
                    <a:pt x="639233" y="496064"/>
                    <a:pt x="639233" y="496064"/>
                    <a:pt x="633249" y="491582"/>
                  </a:cubicBezTo>
                  <a:cubicBezTo>
                    <a:pt x="633249" y="491582"/>
                    <a:pt x="633249" y="491582"/>
                    <a:pt x="618288" y="475146"/>
                  </a:cubicBezTo>
                  <a:cubicBezTo>
                    <a:pt x="618288" y="475146"/>
                    <a:pt x="618288" y="475146"/>
                    <a:pt x="618288" y="464687"/>
                  </a:cubicBezTo>
                  <a:cubicBezTo>
                    <a:pt x="618288" y="464687"/>
                    <a:pt x="618288" y="464687"/>
                    <a:pt x="615296" y="470664"/>
                  </a:cubicBezTo>
                  <a:cubicBezTo>
                    <a:pt x="615296" y="470664"/>
                    <a:pt x="615296" y="470664"/>
                    <a:pt x="607815" y="467675"/>
                  </a:cubicBezTo>
                  <a:cubicBezTo>
                    <a:pt x="607815" y="467675"/>
                    <a:pt x="607815" y="467675"/>
                    <a:pt x="591358" y="452734"/>
                  </a:cubicBezTo>
                  <a:cubicBezTo>
                    <a:pt x="591358" y="452734"/>
                    <a:pt x="591358" y="452734"/>
                    <a:pt x="580886" y="440780"/>
                  </a:cubicBezTo>
                  <a:cubicBezTo>
                    <a:pt x="580886" y="440780"/>
                    <a:pt x="580886" y="440780"/>
                    <a:pt x="574902" y="442274"/>
                  </a:cubicBezTo>
                  <a:cubicBezTo>
                    <a:pt x="574902" y="442274"/>
                    <a:pt x="574902" y="442274"/>
                    <a:pt x="561437" y="439286"/>
                  </a:cubicBezTo>
                  <a:cubicBezTo>
                    <a:pt x="561437" y="439286"/>
                    <a:pt x="561437" y="439286"/>
                    <a:pt x="552461" y="430321"/>
                  </a:cubicBezTo>
                  <a:cubicBezTo>
                    <a:pt x="552461" y="430321"/>
                    <a:pt x="552461" y="430321"/>
                    <a:pt x="552461" y="419862"/>
                  </a:cubicBezTo>
                  <a:cubicBezTo>
                    <a:pt x="552461" y="419862"/>
                    <a:pt x="552461" y="419862"/>
                    <a:pt x="547972" y="422850"/>
                  </a:cubicBezTo>
                  <a:cubicBezTo>
                    <a:pt x="547972" y="422850"/>
                    <a:pt x="547972" y="422850"/>
                    <a:pt x="530020" y="422850"/>
                  </a:cubicBezTo>
                  <a:cubicBezTo>
                    <a:pt x="530020" y="422850"/>
                    <a:pt x="530020" y="422850"/>
                    <a:pt x="521043" y="421356"/>
                  </a:cubicBezTo>
                  <a:cubicBezTo>
                    <a:pt x="521043" y="421356"/>
                    <a:pt x="521043" y="421356"/>
                    <a:pt x="510571" y="418368"/>
                  </a:cubicBezTo>
                  <a:cubicBezTo>
                    <a:pt x="510571" y="418368"/>
                    <a:pt x="510571" y="418368"/>
                    <a:pt x="491122" y="416873"/>
                  </a:cubicBezTo>
                  <a:cubicBezTo>
                    <a:pt x="491122" y="416873"/>
                    <a:pt x="491122" y="416873"/>
                    <a:pt x="471673" y="421356"/>
                  </a:cubicBezTo>
                  <a:cubicBezTo>
                    <a:pt x="471673" y="421356"/>
                    <a:pt x="471673" y="421356"/>
                    <a:pt x="458208" y="424344"/>
                  </a:cubicBezTo>
                  <a:cubicBezTo>
                    <a:pt x="458208" y="424344"/>
                    <a:pt x="458208" y="424344"/>
                    <a:pt x="461200" y="412391"/>
                  </a:cubicBezTo>
                  <a:cubicBezTo>
                    <a:pt x="461200" y="412391"/>
                    <a:pt x="461200" y="412391"/>
                    <a:pt x="456712" y="415379"/>
                  </a:cubicBezTo>
                  <a:cubicBezTo>
                    <a:pt x="456712" y="415379"/>
                    <a:pt x="456712" y="415379"/>
                    <a:pt x="449232" y="410897"/>
                  </a:cubicBezTo>
                  <a:cubicBezTo>
                    <a:pt x="449232" y="410897"/>
                    <a:pt x="449232" y="410897"/>
                    <a:pt x="443247" y="407908"/>
                  </a:cubicBezTo>
                  <a:cubicBezTo>
                    <a:pt x="443247" y="407908"/>
                    <a:pt x="443247" y="407908"/>
                    <a:pt x="437263" y="407908"/>
                  </a:cubicBezTo>
                  <a:cubicBezTo>
                    <a:pt x="437263" y="407908"/>
                    <a:pt x="437263" y="407908"/>
                    <a:pt x="432775" y="407908"/>
                  </a:cubicBezTo>
                  <a:cubicBezTo>
                    <a:pt x="432775" y="407908"/>
                    <a:pt x="432775" y="407908"/>
                    <a:pt x="425294" y="412391"/>
                  </a:cubicBezTo>
                  <a:cubicBezTo>
                    <a:pt x="425294" y="412391"/>
                    <a:pt x="425294" y="412391"/>
                    <a:pt x="419310" y="415379"/>
                  </a:cubicBezTo>
                  <a:cubicBezTo>
                    <a:pt x="419310" y="415379"/>
                    <a:pt x="419310" y="415379"/>
                    <a:pt x="413326" y="422850"/>
                  </a:cubicBezTo>
                  <a:cubicBezTo>
                    <a:pt x="413326" y="422850"/>
                    <a:pt x="413326" y="422850"/>
                    <a:pt x="410334" y="425838"/>
                  </a:cubicBezTo>
                  <a:cubicBezTo>
                    <a:pt x="410334" y="425838"/>
                    <a:pt x="410334" y="425838"/>
                    <a:pt x="402853" y="424344"/>
                  </a:cubicBezTo>
                  <a:cubicBezTo>
                    <a:pt x="402853" y="424344"/>
                    <a:pt x="402853" y="424344"/>
                    <a:pt x="410334" y="418368"/>
                  </a:cubicBezTo>
                  <a:cubicBezTo>
                    <a:pt x="410334" y="418368"/>
                    <a:pt x="410334" y="418368"/>
                    <a:pt x="419310" y="409403"/>
                  </a:cubicBezTo>
                  <a:cubicBezTo>
                    <a:pt x="419310" y="409403"/>
                    <a:pt x="419310" y="409403"/>
                    <a:pt x="425294" y="403426"/>
                  </a:cubicBezTo>
                  <a:cubicBezTo>
                    <a:pt x="425294" y="403426"/>
                    <a:pt x="425294" y="403426"/>
                    <a:pt x="429783" y="397449"/>
                  </a:cubicBezTo>
                  <a:cubicBezTo>
                    <a:pt x="429783" y="397449"/>
                    <a:pt x="429783" y="397449"/>
                    <a:pt x="426791" y="397449"/>
                  </a:cubicBezTo>
                  <a:cubicBezTo>
                    <a:pt x="426791" y="397449"/>
                    <a:pt x="426791" y="397449"/>
                    <a:pt x="420806" y="394461"/>
                  </a:cubicBezTo>
                  <a:cubicBezTo>
                    <a:pt x="420806" y="394461"/>
                    <a:pt x="420806" y="394461"/>
                    <a:pt x="420806" y="384002"/>
                  </a:cubicBezTo>
                  <a:cubicBezTo>
                    <a:pt x="420806" y="384002"/>
                    <a:pt x="420806" y="384002"/>
                    <a:pt x="414822" y="388484"/>
                  </a:cubicBezTo>
                  <a:cubicBezTo>
                    <a:pt x="414822" y="388484"/>
                    <a:pt x="414822" y="388484"/>
                    <a:pt x="413326" y="389978"/>
                  </a:cubicBezTo>
                  <a:cubicBezTo>
                    <a:pt x="413326" y="389978"/>
                    <a:pt x="413326" y="389978"/>
                    <a:pt x="402853" y="389978"/>
                  </a:cubicBezTo>
                  <a:cubicBezTo>
                    <a:pt x="402853" y="389978"/>
                    <a:pt x="402853" y="389978"/>
                    <a:pt x="393877" y="388484"/>
                  </a:cubicBezTo>
                  <a:cubicBezTo>
                    <a:pt x="393877" y="388484"/>
                    <a:pt x="393877" y="388484"/>
                    <a:pt x="389389" y="392967"/>
                  </a:cubicBezTo>
                  <a:cubicBezTo>
                    <a:pt x="389389" y="392967"/>
                    <a:pt x="389389" y="392967"/>
                    <a:pt x="386397" y="401932"/>
                  </a:cubicBezTo>
                  <a:cubicBezTo>
                    <a:pt x="386397" y="401932"/>
                    <a:pt x="386397" y="401932"/>
                    <a:pt x="392381" y="409403"/>
                  </a:cubicBezTo>
                  <a:cubicBezTo>
                    <a:pt x="392381" y="409403"/>
                    <a:pt x="392381" y="409403"/>
                    <a:pt x="389389" y="421356"/>
                  </a:cubicBezTo>
                  <a:cubicBezTo>
                    <a:pt x="389389" y="421356"/>
                    <a:pt x="389389" y="421356"/>
                    <a:pt x="381908" y="428827"/>
                  </a:cubicBezTo>
                  <a:cubicBezTo>
                    <a:pt x="381908" y="428827"/>
                    <a:pt x="381908" y="428827"/>
                    <a:pt x="374428" y="428827"/>
                  </a:cubicBezTo>
                  <a:cubicBezTo>
                    <a:pt x="374428" y="428827"/>
                    <a:pt x="374428" y="428827"/>
                    <a:pt x="365452" y="428827"/>
                  </a:cubicBezTo>
                  <a:cubicBezTo>
                    <a:pt x="365452" y="428827"/>
                    <a:pt x="365452" y="428827"/>
                    <a:pt x="362459" y="439286"/>
                  </a:cubicBezTo>
                  <a:cubicBezTo>
                    <a:pt x="362459" y="439286"/>
                    <a:pt x="362459" y="439286"/>
                    <a:pt x="350491" y="443769"/>
                  </a:cubicBezTo>
                  <a:cubicBezTo>
                    <a:pt x="350491" y="443769"/>
                    <a:pt x="350491" y="443769"/>
                    <a:pt x="348995" y="446757"/>
                  </a:cubicBezTo>
                  <a:cubicBezTo>
                    <a:pt x="348995" y="446757"/>
                    <a:pt x="348995" y="446757"/>
                    <a:pt x="338522" y="454228"/>
                  </a:cubicBezTo>
                  <a:cubicBezTo>
                    <a:pt x="338522" y="454228"/>
                    <a:pt x="338522" y="454228"/>
                    <a:pt x="328050" y="457216"/>
                  </a:cubicBezTo>
                  <a:cubicBezTo>
                    <a:pt x="328050" y="457216"/>
                    <a:pt x="328050" y="457216"/>
                    <a:pt x="322065" y="458710"/>
                  </a:cubicBezTo>
                  <a:cubicBezTo>
                    <a:pt x="322065" y="458710"/>
                    <a:pt x="322065" y="458710"/>
                    <a:pt x="319073" y="454228"/>
                  </a:cubicBezTo>
                  <a:cubicBezTo>
                    <a:pt x="319073" y="454228"/>
                    <a:pt x="319073" y="454228"/>
                    <a:pt x="317577" y="451239"/>
                  </a:cubicBezTo>
                  <a:cubicBezTo>
                    <a:pt x="317577" y="451239"/>
                    <a:pt x="317577" y="451239"/>
                    <a:pt x="325058" y="448251"/>
                  </a:cubicBezTo>
                  <a:cubicBezTo>
                    <a:pt x="325058" y="448251"/>
                    <a:pt x="325058" y="448251"/>
                    <a:pt x="331042" y="440780"/>
                  </a:cubicBezTo>
                  <a:cubicBezTo>
                    <a:pt x="331042" y="440780"/>
                    <a:pt x="331042" y="440780"/>
                    <a:pt x="323561" y="440780"/>
                  </a:cubicBezTo>
                  <a:cubicBezTo>
                    <a:pt x="323561" y="440780"/>
                    <a:pt x="323561" y="440780"/>
                    <a:pt x="320569" y="436298"/>
                  </a:cubicBezTo>
                  <a:cubicBezTo>
                    <a:pt x="320569" y="436298"/>
                    <a:pt x="320569" y="436298"/>
                    <a:pt x="328050" y="425838"/>
                  </a:cubicBezTo>
                  <a:cubicBezTo>
                    <a:pt x="328050" y="425838"/>
                    <a:pt x="328050" y="425838"/>
                    <a:pt x="331042" y="415379"/>
                  </a:cubicBezTo>
                  <a:cubicBezTo>
                    <a:pt x="331042" y="415379"/>
                    <a:pt x="331042" y="415379"/>
                    <a:pt x="335530" y="400438"/>
                  </a:cubicBezTo>
                  <a:cubicBezTo>
                    <a:pt x="335530" y="400438"/>
                    <a:pt x="335530" y="400438"/>
                    <a:pt x="343010" y="391473"/>
                  </a:cubicBezTo>
                  <a:cubicBezTo>
                    <a:pt x="343010" y="391473"/>
                    <a:pt x="343010" y="391473"/>
                    <a:pt x="369940" y="394461"/>
                  </a:cubicBezTo>
                  <a:cubicBezTo>
                    <a:pt x="369940" y="394461"/>
                    <a:pt x="369940" y="394461"/>
                    <a:pt x="365452" y="388484"/>
                  </a:cubicBezTo>
                  <a:cubicBezTo>
                    <a:pt x="365452" y="388484"/>
                    <a:pt x="365452" y="388484"/>
                    <a:pt x="357971" y="386990"/>
                  </a:cubicBezTo>
                  <a:cubicBezTo>
                    <a:pt x="357971" y="386990"/>
                    <a:pt x="357971" y="386990"/>
                    <a:pt x="344507" y="381013"/>
                  </a:cubicBezTo>
                  <a:cubicBezTo>
                    <a:pt x="344507" y="381013"/>
                    <a:pt x="344507" y="381013"/>
                    <a:pt x="334034" y="385496"/>
                  </a:cubicBezTo>
                  <a:cubicBezTo>
                    <a:pt x="334034" y="385496"/>
                    <a:pt x="334034" y="385496"/>
                    <a:pt x="325058" y="392967"/>
                  </a:cubicBezTo>
                  <a:cubicBezTo>
                    <a:pt x="325058" y="392967"/>
                    <a:pt x="325058" y="392967"/>
                    <a:pt x="316081" y="400438"/>
                  </a:cubicBezTo>
                  <a:cubicBezTo>
                    <a:pt x="316081" y="400438"/>
                    <a:pt x="316081" y="400438"/>
                    <a:pt x="311593" y="409403"/>
                  </a:cubicBezTo>
                  <a:cubicBezTo>
                    <a:pt x="311593" y="409403"/>
                    <a:pt x="311593" y="409403"/>
                    <a:pt x="310097" y="416873"/>
                  </a:cubicBezTo>
                  <a:cubicBezTo>
                    <a:pt x="310097" y="416873"/>
                    <a:pt x="310097" y="416873"/>
                    <a:pt x="304113" y="416873"/>
                  </a:cubicBezTo>
                  <a:cubicBezTo>
                    <a:pt x="304113" y="416873"/>
                    <a:pt x="304113" y="416873"/>
                    <a:pt x="304113" y="419862"/>
                  </a:cubicBezTo>
                  <a:cubicBezTo>
                    <a:pt x="304113" y="419862"/>
                    <a:pt x="304113" y="419862"/>
                    <a:pt x="307105" y="425838"/>
                  </a:cubicBezTo>
                  <a:cubicBezTo>
                    <a:pt x="307105" y="425838"/>
                    <a:pt x="307105" y="425838"/>
                    <a:pt x="305609" y="430321"/>
                  </a:cubicBezTo>
                  <a:cubicBezTo>
                    <a:pt x="305609" y="430321"/>
                    <a:pt x="305609" y="430321"/>
                    <a:pt x="301120" y="434803"/>
                  </a:cubicBezTo>
                  <a:cubicBezTo>
                    <a:pt x="301120" y="434803"/>
                    <a:pt x="301120" y="434803"/>
                    <a:pt x="290648" y="440780"/>
                  </a:cubicBezTo>
                  <a:cubicBezTo>
                    <a:pt x="290648" y="440780"/>
                    <a:pt x="290648" y="440780"/>
                    <a:pt x="284664" y="445263"/>
                  </a:cubicBezTo>
                  <a:cubicBezTo>
                    <a:pt x="284664" y="445263"/>
                    <a:pt x="284664" y="445263"/>
                    <a:pt x="277183" y="452734"/>
                  </a:cubicBezTo>
                  <a:cubicBezTo>
                    <a:pt x="277183" y="452734"/>
                    <a:pt x="277183" y="452734"/>
                    <a:pt x="275687" y="460204"/>
                  </a:cubicBezTo>
                  <a:cubicBezTo>
                    <a:pt x="275687" y="460204"/>
                    <a:pt x="275687" y="460204"/>
                    <a:pt x="286160" y="463193"/>
                  </a:cubicBezTo>
                  <a:cubicBezTo>
                    <a:pt x="286160" y="463193"/>
                    <a:pt x="286160" y="463193"/>
                    <a:pt x="287656" y="473652"/>
                  </a:cubicBezTo>
                  <a:cubicBezTo>
                    <a:pt x="287656" y="473652"/>
                    <a:pt x="287656" y="473652"/>
                    <a:pt x="283168" y="479629"/>
                  </a:cubicBezTo>
                  <a:cubicBezTo>
                    <a:pt x="283168" y="479629"/>
                    <a:pt x="283168" y="479629"/>
                    <a:pt x="275687" y="484111"/>
                  </a:cubicBezTo>
                  <a:cubicBezTo>
                    <a:pt x="275687" y="484111"/>
                    <a:pt x="275687" y="484111"/>
                    <a:pt x="266711" y="496064"/>
                  </a:cubicBezTo>
                  <a:cubicBezTo>
                    <a:pt x="266711" y="496064"/>
                    <a:pt x="266711" y="496064"/>
                    <a:pt x="253246" y="505029"/>
                  </a:cubicBezTo>
                  <a:cubicBezTo>
                    <a:pt x="253246" y="505029"/>
                    <a:pt x="253246" y="505029"/>
                    <a:pt x="226317" y="518477"/>
                  </a:cubicBezTo>
                  <a:cubicBezTo>
                    <a:pt x="226317" y="518477"/>
                    <a:pt x="226317" y="518477"/>
                    <a:pt x="224821" y="530430"/>
                  </a:cubicBezTo>
                  <a:cubicBezTo>
                    <a:pt x="224821" y="530430"/>
                    <a:pt x="224821" y="530430"/>
                    <a:pt x="214348" y="534913"/>
                  </a:cubicBezTo>
                  <a:cubicBezTo>
                    <a:pt x="214348" y="534913"/>
                    <a:pt x="214348" y="534913"/>
                    <a:pt x="203876" y="540890"/>
                  </a:cubicBezTo>
                  <a:cubicBezTo>
                    <a:pt x="203876" y="540890"/>
                    <a:pt x="203876" y="540890"/>
                    <a:pt x="190411" y="545372"/>
                  </a:cubicBezTo>
                  <a:cubicBezTo>
                    <a:pt x="190411" y="545372"/>
                    <a:pt x="190411" y="545372"/>
                    <a:pt x="185923" y="548360"/>
                  </a:cubicBezTo>
                  <a:cubicBezTo>
                    <a:pt x="185923" y="548360"/>
                    <a:pt x="185923" y="548360"/>
                    <a:pt x="179939" y="552843"/>
                  </a:cubicBezTo>
                  <a:cubicBezTo>
                    <a:pt x="179939" y="552843"/>
                    <a:pt x="179939" y="552843"/>
                    <a:pt x="175450" y="557325"/>
                  </a:cubicBezTo>
                  <a:cubicBezTo>
                    <a:pt x="175450" y="557325"/>
                    <a:pt x="175450" y="557325"/>
                    <a:pt x="172458" y="566290"/>
                  </a:cubicBezTo>
                  <a:cubicBezTo>
                    <a:pt x="172458" y="566290"/>
                    <a:pt x="172458" y="566290"/>
                    <a:pt x="164978" y="567785"/>
                  </a:cubicBezTo>
                  <a:cubicBezTo>
                    <a:pt x="164978" y="567785"/>
                    <a:pt x="164978" y="567785"/>
                    <a:pt x="154505" y="570773"/>
                  </a:cubicBezTo>
                  <a:cubicBezTo>
                    <a:pt x="154505" y="570773"/>
                    <a:pt x="154505" y="570773"/>
                    <a:pt x="147025" y="570773"/>
                  </a:cubicBezTo>
                  <a:cubicBezTo>
                    <a:pt x="147025" y="570773"/>
                    <a:pt x="147025" y="570773"/>
                    <a:pt x="139545" y="573761"/>
                  </a:cubicBezTo>
                  <a:cubicBezTo>
                    <a:pt x="139545" y="573761"/>
                    <a:pt x="139545" y="573761"/>
                    <a:pt x="129072" y="579738"/>
                  </a:cubicBezTo>
                  <a:cubicBezTo>
                    <a:pt x="129072" y="579738"/>
                    <a:pt x="129072" y="579738"/>
                    <a:pt x="132064" y="587209"/>
                  </a:cubicBezTo>
                  <a:cubicBezTo>
                    <a:pt x="132064" y="587209"/>
                    <a:pt x="132064" y="587209"/>
                    <a:pt x="129072" y="588703"/>
                  </a:cubicBezTo>
                  <a:cubicBezTo>
                    <a:pt x="129072" y="588703"/>
                    <a:pt x="129072" y="588703"/>
                    <a:pt x="121592" y="584220"/>
                  </a:cubicBezTo>
                  <a:cubicBezTo>
                    <a:pt x="121592" y="584220"/>
                    <a:pt x="121592" y="584220"/>
                    <a:pt x="114111" y="581232"/>
                  </a:cubicBezTo>
                  <a:cubicBezTo>
                    <a:pt x="114111" y="581232"/>
                    <a:pt x="114111" y="581232"/>
                    <a:pt x="108127" y="572267"/>
                  </a:cubicBezTo>
                  <a:cubicBezTo>
                    <a:pt x="108127" y="572267"/>
                    <a:pt x="108127" y="572267"/>
                    <a:pt x="106631" y="575255"/>
                  </a:cubicBezTo>
                  <a:cubicBezTo>
                    <a:pt x="106631" y="575255"/>
                    <a:pt x="106631" y="575255"/>
                    <a:pt x="106631" y="587209"/>
                  </a:cubicBezTo>
                  <a:cubicBezTo>
                    <a:pt x="106631" y="587209"/>
                    <a:pt x="106631" y="587209"/>
                    <a:pt x="97655" y="587209"/>
                  </a:cubicBezTo>
                  <a:cubicBezTo>
                    <a:pt x="97655" y="587209"/>
                    <a:pt x="97655" y="587209"/>
                    <a:pt x="97655" y="591691"/>
                  </a:cubicBezTo>
                  <a:cubicBezTo>
                    <a:pt x="97655" y="591691"/>
                    <a:pt x="97655" y="591691"/>
                    <a:pt x="88678" y="591691"/>
                  </a:cubicBezTo>
                  <a:cubicBezTo>
                    <a:pt x="88678" y="591691"/>
                    <a:pt x="88678" y="591691"/>
                    <a:pt x="88678" y="590197"/>
                  </a:cubicBezTo>
                  <a:cubicBezTo>
                    <a:pt x="88678" y="588703"/>
                    <a:pt x="84190" y="588703"/>
                    <a:pt x="84190" y="588703"/>
                  </a:cubicBezTo>
                  <a:cubicBezTo>
                    <a:pt x="84190" y="588703"/>
                    <a:pt x="84190" y="588703"/>
                    <a:pt x="78206" y="588703"/>
                  </a:cubicBezTo>
                  <a:cubicBezTo>
                    <a:pt x="78206" y="588703"/>
                    <a:pt x="78206" y="588703"/>
                    <a:pt x="70725" y="590197"/>
                  </a:cubicBezTo>
                  <a:cubicBezTo>
                    <a:pt x="70725" y="590197"/>
                    <a:pt x="70725" y="590197"/>
                    <a:pt x="61749" y="599162"/>
                  </a:cubicBezTo>
                  <a:cubicBezTo>
                    <a:pt x="61749" y="599162"/>
                    <a:pt x="61749" y="599162"/>
                    <a:pt x="45292" y="599162"/>
                  </a:cubicBezTo>
                  <a:cubicBezTo>
                    <a:pt x="45292" y="599162"/>
                    <a:pt x="45292" y="599162"/>
                    <a:pt x="30331" y="599162"/>
                  </a:cubicBezTo>
                  <a:cubicBezTo>
                    <a:pt x="30331" y="599162"/>
                    <a:pt x="30331" y="599162"/>
                    <a:pt x="30331" y="593185"/>
                  </a:cubicBezTo>
                  <a:cubicBezTo>
                    <a:pt x="30331" y="593185"/>
                    <a:pt x="30331" y="593185"/>
                    <a:pt x="40804" y="581232"/>
                  </a:cubicBezTo>
                  <a:cubicBezTo>
                    <a:pt x="40804" y="581232"/>
                    <a:pt x="40804" y="581232"/>
                    <a:pt x="58757" y="581232"/>
                  </a:cubicBezTo>
                  <a:cubicBezTo>
                    <a:pt x="58757" y="581232"/>
                    <a:pt x="58757" y="581232"/>
                    <a:pt x="66237" y="581232"/>
                  </a:cubicBezTo>
                  <a:cubicBezTo>
                    <a:pt x="66237" y="581232"/>
                    <a:pt x="66237" y="581232"/>
                    <a:pt x="73717" y="576750"/>
                  </a:cubicBezTo>
                  <a:cubicBezTo>
                    <a:pt x="73717" y="576750"/>
                    <a:pt x="73717" y="576750"/>
                    <a:pt x="84190" y="573761"/>
                  </a:cubicBezTo>
                  <a:cubicBezTo>
                    <a:pt x="84190" y="573761"/>
                    <a:pt x="84190" y="573761"/>
                    <a:pt x="88678" y="570773"/>
                  </a:cubicBezTo>
                  <a:cubicBezTo>
                    <a:pt x="88678" y="570773"/>
                    <a:pt x="88678" y="570773"/>
                    <a:pt x="93166" y="563302"/>
                  </a:cubicBezTo>
                  <a:cubicBezTo>
                    <a:pt x="93166" y="563302"/>
                    <a:pt x="93166" y="563302"/>
                    <a:pt x="102143" y="558820"/>
                  </a:cubicBezTo>
                  <a:cubicBezTo>
                    <a:pt x="102143" y="558820"/>
                    <a:pt x="102143" y="558820"/>
                    <a:pt x="115607" y="557325"/>
                  </a:cubicBezTo>
                  <a:cubicBezTo>
                    <a:pt x="115607" y="557325"/>
                    <a:pt x="115607" y="557325"/>
                    <a:pt x="123088" y="557325"/>
                  </a:cubicBezTo>
                  <a:cubicBezTo>
                    <a:pt x="123088" y="557325"/>
                    <a:pt x="123088" y="557325"/>
                    <a:pt x="129072" y="563302"/>
                  </a:cubicBezTo>
                  <a:cubicBezTo>
                    <a:pt x="129072" y="563302"/>
                    <a:pt x="129072" y="563302"/>
                    <a:pt x="135056" y="558820"/>
                  </a:cubicBezTo>
                  <a:cubicBezTo>
                    <a:pt x="135056" y="558820"/>
                    <a:pt x="135056" y="558820"/>
                    <a:pt x="141041" y="549855"/>
                  </a:cubicBezTo>
                  <a:cubicBezTo>
                    <a:pt x="141041" y="549855"/>
                    <a:pt x="141041" y="549855"/>
                    <a:pt x="148521" y="542384"/>
                  </a:cubicBezTo>
                  <a:cubicBezTo>
                    <a:pt x="148521" y="542384"/>
                    <a:pt x="148521" y="542384"/>
                    <a:pt x="156001" y="537901"/>
                  </a:cubicBezTo>
                  <a:cubicBezTo>
                    <a:pt x="156001" y="537901"/>
                    <a:pt x="156001" y="537901"/>
                    <a:pt x="170962" y="534913"/>
                  </a:cubicBezTo>
                  <a:cubicBezTo>
                    <a:pt x="170962" y="534913"/>
                    <a:pt x="170962" y="534913"/>
                    <a:pt x="176946" y="528936"/>
                  </a:cubicBezTo>
                  <a:cubicBezTo>
                    <a:pt x="176946" y="528936"/>
                    <a:pt x="176946" y="528936"/>
                    <a:pt x="184427" y="521465"/>
                  </a:cubicBezTo>
                  <a:cubicBezTo>
                    <a:pt x="184427" y="521465"/>
                    <a:pt x="184427" y="521465"/>
                    <a:pt x="193403" y="513994"/>
                  </a:cubicBezTo>
                  <a:cubicBezTo>
                    <a:pt x="193403" y="513994"/>
                    <a:pt x="193403" y="513994"/>
                    <a:pt x="200884" y="509512"/>
                  </a:cubicBezTo>
                  <a:cubicBezTo>
                    <a:pt x="200884" y="509512"/>
                    <a:pt x="200884" y="509512"/>
                    <a:pt x="203876" y="500547"/>
                  </a:cubicBezTo>
                  <a:cubicBezTo>
                    <a:pt x="203876" y="500547"/>
                    <a:pt x="203876" y="500547"/>
                    <a:pt x="205372" y="487099"/>
                  </a:cubicBezTo>
                  <a:cubicBezTo>
                    <a:pt x="205372" y="487099"/>
                    <a:pt x="205372" y="487099"/>
                    <a:pt x="208364" y="478134"/>
                  </a:cubicBezTo>
                  <a:cubicBezTo>
                    <a:pt x="208364" y="478134"/>
                    <a:pt x="208364" y="478134"/>
                    <a:pt x="209860" y="475146"/>
                  </a:cubicBezTo>
                  <a:cubicBezTo>
                    <a:pt x="209860" y="475146"/>
                    <a:pt x="209860" y="475146"/>
                    <a:pt x="217340" y="464687"/>
                  </a:cubicBezTo>
                  <a:cubicBezTo>
                    <a:pt x="217340" y="464687"/>
                    <a:pt x="217340" y="464687"/>
                    <a:pt x="212852" y="464687"/>
                  </a:cubicBezTo>
                  <a:cubicBezTo>
                    <a:pt x="212852" y="464687"/>
                    <a:pt x="212852" y="464687"/>
                    <a:pt x="205372" y="466181"/>
                  </a:cubicBezTo>
                  <a:cubicBezTo>
                    <a:pt x="205372" y="466181"/>
                    <a:pt x="205372" y="466181"/>
                    <a:pt x="200884" y="466181"/>
                  </a:cubicBezTo>
                  <a:cubicBezTo>
                    <a:pt x="200884" y="466181"/>
                    <a:pt x="200884" y="466181"/>
                    <a:pt x="193403" y="464687"/>
                  </a:cubicBezTo>
                  <a:cubicBezTo>
                    <a:pt x="193403" y="464687"/>
                    <a:pt x="193403" y="464687"/>
                    <a:pt x="190411" y="461699"/>
                  </a:cubicBezTo>
                  <a:cubicBezTo>
                    <a:pt x="190411" y="461699"/>
                    <a:pt x="190411" y="461699"/>
                    <a:pt x="197891" y="454228"/>
                  </a:cubicBezTo>
                  <a:cubicBezTo>
                    <a:pt x="197891" y="454228"/>
                    <a:pt x="197891" y="454228"/>
                    <a:pt x="190411" y="455722"/>
                  </a:cubicBezTo>
                  <a:cubicBezTo>
                    <a:pt x="190411" y="455722"/>
                    <a:pt x="190411" y="455722"/>
                    <a:pt x="185923" y="460204"/>
                  </a:cubicBezTo>
                  <a:cubicBezTo>
                    <a:pt x="185923" y="460204"/>
                    <a:pt x="185923" y="460204"/>
                    <a:pt x="182931" y="470664"/>
                  </a:cubicBezTo>
                  <a:cubicBezTo>
                    <a:pt x="182931" y="470664"/>
                    <a:pt x="182931" y="470664"/>
                    <a:pt x="178442" y="475146"/>
                  </a:cubicBezTo>
                  <a:cubicBezTo>
                    <a:pt x="178442" y="475146"/>
                    <a:pt x="178442" y="475146"/>
                    <a:pt x="176946" y="470664"/>
                  </a:cubicBezTo>
                  <a:cubicBezTo>
                    <a:pt x="176946" y="470664"/>
                    <a:pt x="176946" y="470664"/>
                    <a:pt x="172458" y="464687"/>
                  </a:cubicBezTo>
                  <a:cubicBezTo>
                    <a:pt x="172458" y="464687"/>
                    <a:pt x="172458" y="464687"/>
                    <a:pt x="164978" y="457216"/>
                  </a:cubicBezTo>
                  <a:cubicBezTo>
                    <a:pt x="164978" y="457216"/>
                    <a:pt x="164978" y="457216"/>
                    <a:pt x="153009" y="449745"/>
                  </a:cubicBezTo>
                  <a:cubicBezTo>
                    <a:pt x="153009" y="449745"/>
                    <a:pt x="153009" y="449745"/>
                    <a:pt x="150017" y="449745"/>
                  </a:cubicBezTo>
                  <a:cubicBezTo>
                    <a:pt x="150017" y="449745"/>
                    <a:pt x="150017" y="449745"/>
                    <a:pt x="139545" y="457216"/>
                  </a:cubicBezTo>
                  <a:cubicBezTo>
                    <a:pt x="139545" y="457216"/>
                    <a:pt x="139545" y="457216"/>
                    <a:pt x="133560" y="457216"/>
                  </a:cubicBezTo>
                  <a:cubicBezTo>
                    <a:pt x="133560" y="457216"/>
                    <a:pt x="133560" y="457216"/>
                    <a:pt x="124584" y="457216"/>
                  </a:cubicBezTo>
                  <a:cubicBezTo>
                    <a:pt x="124584" y="457216"/>
                    <a:pt x="124584" y="457216"/>
                    <a:pt x="126080" y="437792"/>
                  </a:cubicBezTo>
                  <a:cubicBezTo>
                    <a:pt x="126080" y="437792"/>
                    <a:pt x="126080" y="437792"/>
                    <a:pt x="127576" y="431815"/>
                  </a:cubicBezTo>
                  <a:cubicBezTo>
                    <a:pt x="127576" y="431815"/>
                    <a:pt x="127576" y="431815"/>
                    <a:pt x="132064" y="425838"/>
                  </a:cubicBezTo>
                  <a:cubicBezTo>
                    <a:pt x="132064" y="425838"/>
                    <a:pt x="132064" y="425838"/>
                    <a:pt x="132064" y="418368"/>
                  </a:cubicBezTo>
                  <a:cubicBezTo>
                    <a:pt x="132064" y="418368"/>
                    <a:pt x="132064" y="418368"/>
                    <a:pt x="130568" y="406414"/>
                  </a:cubicBezTo>
                  <a:cubicBezTo>
                    <a:pt x="130568" y="406414"/>
                    <a:pt x="130568" y="406414"/>
                    <a:pt x="127576" y="394461"/>
                  </a:cubicBezTo>
                  <a:cubicBezTo>
                    <a:pt x="127576" y="394461"/>
                    <a:pt x="127576" y="394461"/>
                    <a:pt x="124584" y="397449"/>
                  </a:cubicBezTo>
                  <a:cubicBezTo>
                    <a:pt x="124584" y="397449"/>
                    <a:pt x="124584" y="397449"/>
                    <a:pt x="118600" y="403426"/>
                  </a:cubicBezTo>
                  <a:cubicBezTo>
                    <a:pt x="118600" y="403426"/>
                    <a:pt x="118600" y="403426"/>
                    <a:pt x="114111" y="406414"/>
                  </a:cubicBezTo>
                  <a:cubicBezTo>
                    <a:pt x="114111" y="406414"/>
                    <a:pt x="114111" y="406414"/>
                    <a:pt x="109623" y="406414"/>
                  </a:cubicBezTo>
                  <a:cubicBezTo>
                    <a:pt x="109623" y="406414"/>
                    <a:pt x="109623" y="406414"/>
                    <a:pt x="105135" y="401932"/>
                  </a:cubicBezTo>
                  <a:cubicBezTo>
                    <a:pt x="105135" y="401932"/>
                    <a:pt x="105135" y="401932"/>
                    <a:pt x="102143" y="401932"/>
                  </a:cubicBezTo>
                  <a:cubicBezTo>
                    <a:pt x="102143" y="401932"/>
                    <a:pt x="102143" y="401932"/>
                    <a:pt x="96158" y="398943"/>
                  </a:cubicBezTo>
                  <a:cubicBezTo>
                    <a:pt x="96158" y="398943"/>
                    <a:pt x="96158" y="398943"/>
                    <a:pt x="91670" y="394461"/>
                  </a:cubicBezTo>
                  <a:cubicBezTo>
                    <a:pt x="91670" y="394461"/>
                    <a:pt x="91670" y="394461"/>
                    <a:pt x="87182" y="391473"/>
                  </a:cubicBezTo>
                  <a:cubicBezTo>
                    <a:pt x="87182" y="391473"/>
                    <a:pt x="87182" y="391473"/>
                    <a:pt x="82694" y="386990"/>
                  </a:cubicBezTo>
                  <a:cubicBezTo>
                    <a:pt x="82694" y="386990"/>
                    <a:pt x="82694" y="386990"/>
                    <a:pt x="81198" y="382508"/>
                  </a:cubicBezTo>
                  <a:cubicBezTo>
                    <a:pt x="81198" y="382508"/>
                    <a:pt x="81198" y="382508"/>
                    <a:pt x="79702" y="372048"/>
                  </a:cubicBezTo>
                  <a:cubicBezTo>
                    <a:pt x="79702" y="372048"/>
                    <a:pt x="79702" y="372048"/>
                    <a:pt x="85686" y="367566"/>
                  </a:cubicBezTo>
                  <a:cubicBezTo>
                    <a:pt x="85686" y="367566"/>
                    <a:pt x="85686" y="367566"/>
                    <a:pt x="91670" y="367566"/>
                  </a:cubicBezTo>
                  <a:cubicBezTo>
                    <a:pt x="91670" y="367566"/>
                    <a:pt x="91670" y="367566"/>
                    <a:pt x="99151" y="367566"/>
                  </a:cubicBezTo>
                  <a:cubicBezTo>
                    <a:pt x="99151" y="367566"/>
                    <a:pt x="99151" y="367566"/>
                    <a:pt x="106631" y="372048"/>
                  </a:cubicBezTo>
                  <a:cubicBezTo>
                    <a:pt x="106631" y="372048"/>
                    <a:pt x="106631" y="372048"/>
                    <a:pt x="109623" y="364578"/>
                  </a:cubicBezTo>
                  <a:cubicBezTo>
                    <a:pt x="109623" y="364578"/>
                    <a:pt x="109623" y="364578"/>
                    <a:pt x="105135" y="360095"/>
                  </a:cubicBezTo>
                  <a:cubicBezTo>
                    <a:pt x="105135" y="360095"/>
                    <a:pt x="105135" y="360095"/>
                    <a:pt x="103639" y="360095"/>
                  </a:cubicBezTo>
                  <a:cubicBezTo>
                    <a:pt x="103639" y="360095"/>
                    <a:pt x="103639" y="360095"/>
                    <a:pt x="96158" y="360095"/>
                  </a:cubicBezTo>
                  <a:cubicBezTo>
                    <a:pt x="96158" y="360095"/>
                    <a:pt x="96158" y="360095"/>
                    <a:pt x="91670" y="360095"/>
                  </a:cubicBezTo>
                  <a:cubicBezTo>
                    <a:pt x="91670" y="360095"/>
                    <a:pt x="91670" y="360095"/>
                    <a:pt x="82694" y="354118"/>
                  </a:cubicBezTo>
                  <a:cubicBezTo>
                    <a:pt x="82694" y="354118"/>
                    <a:pt x="82694" y="354118"/>
                    <a:pt x="79702" y="348142"/>
                  </a:cubicBezTo>
                  <a:cubicBezTo>
                    <a:pt x="79702" y="348142"/>
                    <a:pt x="79702" y="348142"/>
                    <a:pt x="76710" y="340671"/>
                  </a:cubicBezTo>
                  <a:cubicBezTo>
                    <a:pt x="76710" y="340671"/>
                    <a:pt x="76710" y="340671"/>
                    <a:pt x="73717" y="333200"/>
                  </a:cubicBezTo>
                  <a:cubicBezTo>
                    <a:pt x="73717" y="333200"/>
                    <a:pt x="73717" y="333200"/>
                    <a:pt x="73717" y="330212"/>
                  </a:cubicBezTo>
                  <a:cubicBezTo>
                    <a:pt x="73717" y="330212"/>
                    <a:pt x="73717" y="330212"/>
                    <a:pt x="76710" y="327223"/>
                  </a:cubicBezTo>
                  <a:cubicBezTo>
                    <a:pt x="76710" y="327223"/>
                    <a:pt x="76710" y="327223"/>
                    <a:pt x="81198" y="319752"/>
                  </a:cubicBezTo>
                  <a:cubicBezTo>
                    <a:pt x="81198" y="319752"/>
                    <a:pt x="81198" y="319752"/>
                    <a:pt x="88678" y="310787"/>
                  </a:cubicBezTo>
                  <a:cubicBezTo>
                    <a:pt x="88678" y="310787"/>
                    <a:pt x="88678" y="310787"/>
                    <a:pt x="97655" y="304811"/>
                  </a:cubicBezTo>
                  <a:cubicBezTo>
                    <a:pt x="97655" y="304811"/>
                    <a:pt x="97655" y="304811"/>
                    <a:pt x="103639" y="297340"/>
                  </a:cubicBezTo>
                  <a:cubicBezTo>
                    <a:pt x="103639" y="297340"/>
                    <a:pt x="103639" y="297340"/>
                    <a:pt x="105135" y="289869"/>
                  </a:cubicBezTo>
                  <a:cubicBezTo>
                    <a:pt x="105135" y="289869"/>
                    <a:pt x="105135" y="289869"/>
                    <a:pt x="112615" y="282398"/>
                  </a:cubicBezTo>
                  <a:cubicBezTo>
                    <a:pt x="112615" y="282398"/>
                    <a:pt x="112615" y="282398"/>
                    <a:pt x="118600" y="280904"/>
                  </a:cubicBezTo>
                  <a:cubicBezTo>
                    <a:pt x="118600" y="280904"/>
                    <a:pt x="118600" y="280904"/>
                    <a:pt x="123088" y="283892"/>
                  </a:cubicBezTo>
                  <a:cubicBezTo>
                    <a:pt x="123088" y="283892"/>
                    <a:pt x="123088" y="283892"/>
                    <a:pt x="127576" y="289869"/>
                  </a:cubicBezTo>
                  <a:cubicBezTo>
                    <a:pt x="127576" y="289869"/>
                    <a:pt x="127576" y="289869"/>
                    <a:pt x="130568" y="289869"/>
                  </a:cubicBezTo>
                  <a:cubicBezTo>
                    <a:pt x="130568" y="289869"/>
                    <a:pt x="130568" y="289869"/>
                    <a:pt x="136552" y="289869"/>
                  </a:cubicBezTo>
                  <a:cubicBezTo>
                    <a:pt x="136552" y="289869"/>
                    <a:pt x="136552" y="289869"/>
                    <a:pt x="139545" y="289869"/>
                  </a:cubicBezTo>
                  <a:cubicBezTo>
                    <a:pt x="139545" y="289869"/>
                    <a:pt x="139545" y="289869"/>
                    <a:pt x="144033" y="283892"/>
                  </a:cubicBezTo>
                  <a:cubicBezTo>
                    <a:pt x="144033" y="283892"/>
                    <a:pt x="144033" y="283892"/>
                    <a:pt x="148521" y="283892"/>
                  </a:cubicBezTo>
                  <a:cubicBezTo>
                    <a:pt x="148521" y="283892"/>
                    <a:pt x="148521" y="283892"/>
                    <a:pt x="150017" y="280904"/>
                  </a:cubicBezTo>
                  <a:cubicBezTo>
                    <a:pt x="150017" y="280904"/>
                    <a:pt x="150017" y="280904"/>
                    <a:pt x="153009" y="276422"/>
                  </a:cubicBezTo>
                  <a:cubicBezTo>
                    <a:pt x="153009" y="276422"/>
                    <a:pt x="153009" y="276422"/>
                    <a:pt x="154505" y="280904"/>
                  </a:cubicBezTo>
                  <a:cubicBezTo>
                    <a:pt x="154505" y="280904"/>
                    <a:pt x="154505" y="280904"/>
                    <a:pt x="158994" y="280904"/>
                  </a:cubicBezTo>
                  <a:cubicBezTo>
                    <a:pt x="158994" y="280904"/>
                    <a:pt x="158994" y="280904"/>
                    <a:pt x="161986" y="280904"/>
                  </a:cubicBezTo>
                  <a:cubicBezTo>
                    <a:pt x="161986" y="280904"/>
                    <a:pt x="161986" y="280904"/>
                    <a:pt x="167970" y="280904"/>
                  </a:cubicBezTo>
                  <a:cubicBezTo>
                    <a:pt x="167970" y="280904"/>
                    <a:pt x="167970" y="280904"/>
                    <a:pt x="172458" y="276422"/>
                  </a:cubicBezTo>
                  <a:cubicBezTo>
                    <a:pt x="172458" y="276422"/>
                    <a:pt x="172458" y="276422"/>
                    <a:pt x="176946" y="276422"/>
                  </a:cubicBezTo>
                  <a:cubicBezTo>
                    <a:pt x="176946" y="276422"/>
                    <a:pt x="176946" y="276422"/>
                    <a:pt x="178442" y="265962"/>
                  </a:cubicBezTo>
                  <a:cubicBezTo>
                    <a:pt x="178442" y="265962"/>
                    <a:pt x="178442" y="265962"/>
                    <a:pt x="175450" y="258491"/>
                  </a:cubicBezTo>
                  <a:cubicBezTo>
                    <a:pt x="175450" y="258491"/>
                    <a:pt x="175450" y="258491"/>
                    <a:pt x="172458" y="246538"/>
                  </a:cubicBezTo>
                  <a:cubicBezTo>
                    <a:pt x="172458" y="246538"/>
                    <a:pt x="172458" y="246538"/>
                    <a:pt x="178442" y="246538"/>
                  </a:cubicBezTo>
                  <a:cubicBezTo>
                    <a:pt x="178442" y="246538"/>
                    <a:pt x="178442" y="246538"/>
                    <a:pt x="184427" y="240561"/>
                  </a:cubicBezTo>
                  <a:cubicBezTo>
                    <a:pt x="184427" y="240561"/>
                    <a:pt x="184427" y="240561"/>
                    <a:pt x="182931" y="231596"/>
                  </a:cubicBezTo>
                  <a:cubicBezTo>
                    <a:pt x="182931" y="231596"/>
                    <a:pt x="182931" y="231596"/>
                    <a:pt x="173954" y="230102"/>
                  </a:cubicBezTo>
                  <a:cubicBezTo>
                    <a:pt x="173954" y="230102"/>
                    <a:pt x="173954" y="230102"/>
                    <a:pt x="169466" y="230102"/>
                  </a:cubicBezTo>
                  <a:cubicBezTo>
                    <a:pt x="169466" y="230102"/>
                    <a:pt x="169466" y="230102"/>
                    <a:pt x="164978" y="231596"/>
                  </a:cubicBezTo>
                  <a:cubicBezTo>
                    <a:pt x="164978" y="231596"/>
                    <a:pt x="164978" y="231596"/>
                    <a:pt x="160490" y="234585"/>
                  </a:cubicBezTo>
                  <a:cubicBezTo>
                    <a:pt x="160490" y="234585"/>
                    <a:pt x="160490" y="234585"/>
                    <a:pt x="157497" y="240561"/>
                  </a:cubicBezTo>
                  <a:cubicBezTo>
                    <a:pt x="157497" y="240561"/>
                    <a:pt x="157497" y="240561"/>
                    <a:pt x="153009" y="240561"/>
                  </a:cubicBezTo>
                  <a:cubicBezTo>
                    <a:pt x="153009" y="240561"/>
                    <a:pt x="153009" y="240561"/>
                    <a:pt x="148521" y="231596"/>
                  </a:cubicBezTo>
                  <a:cubicBezTo>
                    <a:pt x="148521" y="231596"/>
                    <a:pt x="148521" y="231596"/>
                    <a:pt x="136552" y="231596"/>
                  </a:cubicBezTo>
                  <a:cubicBezTo>
                    <a:pt x="136552" y="231596"/>
                    <a:pt x="136552" y="231596"/>
                    <a:pt x="123088" y="231596"/>
                  </a:cubicBezTo>
                  <a:cubicBezTo>
                    <a:pt x="123088" y="231596"/>
                    <a:pt x="123088" y="231596"/>
                    <a:pt x="112615" y="228608"/>
                  </a:cubicBezTo>
                  <a:cubicBezTo>
                    <a:pt x="112615" y="228608"/>
                    <a:pt x="112615" y="228608"/>
                    <a:pt x="102143" y="224125"/>
                  </a:cubicBezTo>
                  <a:cubicBezTo>
                    <a:pt x="102143" y="224125"/>
                    <a:pt x="102143" y="224125"/>
                    <a:pt x="96158" y="216654"/>
                  </a:cubicBezTo>
                  <a:cubicBezTo>
                    <a:pt x="96158" y="216654"/>
                    <a:pt x="96158" y="216654"/>
                    <a:pt x="94662" y="201713"/>
                  </a:cubicBezTo>
                  <a:cubicBezTo>
                    <a:pt x="94662" y="201713"/>
                    <a:pt x="94662" y="201713"/>
                    <a:pt x="102143" y="198724"/>
                  </a:cubicBezTo>
                  <a:cubicBezTo>
                    <a:pt x="102143" y="198724"/>
                    <a:pt x="102143" y="198724"/>
                    <a:pt x="106631" y="195736"/>
                  </a:cubicBezTo>
                  <a:cubicBezTo>
                    <a:pt x="106631" y="195736"/>
                    <a:pt x="106631" y="195736"/>
                    <a:pt x="96158" y="191254"/>
                  </a:cubicBezTo>
                  <a:cubicBezTo>
                    <a:pt x="96158" y="191254"/>
                    <a:pt x="96158" y="191254"/>
                    <a:pt x="90174" y="186771"/>
                  </a:cubicBezTo>
                  <a:cubicBezTo>
                    <a:pt x="90174" y="186771"/>
                    <a:pt x="90174" y="186771"/>
                    <a:pt x="82694" y="180794"/>
                  </a:cubicBezTo>
                  <a:cubicBezTo>
                    <a:pt x="82694" y="180794"/>
                    <a:pt x="82694" y="180794"/>
                    <a:pt x="81198" y="177806"/>
                  </a:cubicBezTo>
                  <a:cubicBezTo>
                    <a:pt x="81198" y="177806"/>
                    <a:pt x="81198" y="177806"/>
                    <a:pt x="87182" y="173324"/>
                  </a:cubicBezTo>
                  <a:cubicBezTo>
                    <a:pt x="87182" y="173324"/>
                    <a:pt x="87182" y="173324"/>
                    <a:pt x="91670" y="173324"/>
                  </a:cubicBezTo>
                  <a:cubicBezTo>
                    <a:pt x="91670" y="173324"/>
                    <a:pt x="91670" y="173324"/>
                    <a:pt x="100647" y="171829"/>
                  </a:cubicBezTo>
                  <a:cubicBezTo>
                    <a:pt x="100647" y="171829"/>
                    <a:pt x="100647" y="171829"/>
                    <a:pt x="112615" y="164359"/>
                  </a:cubicBezTo>
                  <a:cubicBezTo>
                    <a:pt x="112615" y="164359"/>
                    <a:pt x="112615" y="164359"/>
                    <a:pt x="114111" y="167347"/>
                  </a:cubicBezTo>
                  <a:cubicBezTo>
                    <a:pt x="114111" y="167347"/>
                    <a:pt x="114111" y="167347"/>
                    <a:pt x="121592" y="164359"/>
                  </a:cubicBezTo>
                  <a:cubicBezTo>
                    <a:pt x="121592" y="164359"/>
                    <a:pt x="121592" y="164359"/>
                    <a:pt x="121592" y="162864"/>
                  </a:cubicBezTo>
                  <a:cubicBezTo>
                    <a:pt x="121592" y="162864"/>
                    <a:pt x="121592" y="162864"/>
                    <a:pt x="126080" y="161370"/>
                  </a:cubicBezTo>
                  <a:cubicBezTo>
                    <a:pt x="126080" y="161370"/>
                    <a:pt x="126080" y="161370"/>
                    <a:pt x="135056" y="159876"/>
                  </a:cubicBezTo>
                  <a:cubicBezTo>
                    <a:pt x="135056" y="159876"/>
                    <a:pt x="135056" y="159876"/>
                    <a:pt x="145529" y="159876"/>
                  </a:cubicBezTo>
                  <a:cubicBezTo>
                    <a:pt x="145529" y="159876"/>
                    <a:pt x="145529" y="159876"/>
                    <a:pt x="150017" y="162864"/>
                  </a:cubicBezTo>
                  <a:cubicBezTo>
                    <a:pt x="150017" y="162864"/>
                    <a:pt x="150017" y="162864"/>
                    <a:pt x="147025" y="170335"/>
                  </a:cubicBezTo>
                  <a:cubicBezTo>
                    <a:pt x="147025" y="170335"/>
                    <a:pt x="147025" y="170335"/>
                    <a:pt x="147025" y="173324"/>
                  </a:cubicBezTo>
                  <a:cubicBezTo>
                    <a:pt x="147025" y="173324"/>
                    <a:pt x="147025" y="173324"/>
                    <a:pt x="151513" y="176312"/>
                  </a:cubicBezTo>
                  <a:cubicBezTo>
                    <a:pt x="151513" y="176312"/>
                    <a:pt x="151513" y="176312"/>
                    <a:pt x="156001" y="180794"/>
                  </a:cubicBezTo>
                  <a:cubicBezTo>
                    <a:pt x="156001" y="180794"/>
                    <a:pt x="156001" y="180794"/>
                    <a:pt x="164978" y="180794"/>
                  </a:cubicBezTo>
                  <a:cubicBezTo>
                    <a:pt x="164978" y="180794"/>
                    <a:pt x="164978" y="180794"/>
                    <a:pt x="176946" y="183783"/>
                  </a:cubicBezTo>
                  <a:cubicBezTo>
                    <a:pt x="176946" y="183783"/>
                    <a:pt x="176946" y="183783"/>
                    <a:pt x="185923" y="179300"/>
                  </a:cubicBezTo>
                  <a:cubicBezTo>
                    <a:pt x="185923" y="179300"/>
                    <a:pt x="185923" y="179300"/>
                    <a:pt x="191907" y="173324"/>
                  </a:cubicBezTo>
                  <a:cubicBezTo>
                    <a:pt x="191907" y="173324"/>
                    <a:pt x="191907" y="173324"/>
                    <a:pt x="199387" y="168841"/>
                  </a:cubicBezTo>
                  <a:cubicBezTo>
                    <a:pt x="199387" y="168841"/>
                    <a:pt x="193403" y="165853"/>
                    <a:pt x="191907" y="165853"/>
                  </a:cubicBezTo>
                  <a:cubicBezTo>
                    <a:pt x="188915" y="165853"/>
                    <a:pt x="185923" y="162864"/>
                    <a:pt x="185923" y="162864"/>
                  </a:cubicBezTo>
                  <a:cubicBezTo>
                    <a:pt x="185923" y="162864"/>
                    <a:pt x="185923" y="162864"/>
                    <a:pt x="181435" y="159876"/>
                  </a:cubicBezTo>
                  <a:cubicBezTo>
                    <a:pt x="181435" y="159876"/>
                    <a:pt x="181435" y="159876"/>
                    <a:pt x="181435" y="153899"/>
                  </a:cubicBezTo>
                  <a:cubicBezTo>
                    <a:pt x="181435" y="153899"/>
                    <a:pt x="181435" y="153899"/>
                    <a:pt x="179939" y="146428"/>
                  </a:cubicBezTo>
                  <a:cubicBezTo>
                    <a:pt x="179939" y="146428"/>
                    <a:pt x="179939" y="146428"/>
                    <a:pt x="157497" y="140452"/>
                  </a:cubicBezTo>
                  <a:cubicBezTo>
                    <a:pt x="157497" y="140452"/>
                    <a:pt x="157497" y="140452"/>
                    <a:pt x="157497" y="118039"/>
                  </a:cubicBezTo>
                  <a:cubicBezTo>
                    <a:pt x="157497" y="118039"/>
                    <a:pt x="157497" y="118039"/>
                    <a:pt x="147025" y="107580"/>
                  </a:cubicBezTo>
                  <a:cubicBezTo>
                    <a:pt x="147025" y="107580"/>
                    <a:pt x="147025" y="107580"/>
                    <a:pt x="126080" y="85168"/>
                  </a:cubicBezTo>
                  <a:cubicBezTo>
                    <a:pt x="126080" y="85168"/>
                    <a:pt x="126080" y="85168"/>
                    <a:pt x="129072" y="85168"/>
                  </a:cubicBezTo>
                  <a:cubicBezTo>
                    <a:pt x="129072" y="85168"/>
                    <a:pt x="129072" y="85168"/>
                    <a:pt x="129072" y="80685"/>
                  </a:cubicBezTo>
                  <a:cubicBezTo>
                    <a:pt x="129072" y="80685"/>
                    <a:pt x="129072" y="80685"/>
                    <a:pt x="136552" y="80685"/>
                  </a:cubicBezTo>
                  <a:cubicBezTo>
                    <a:pt x="136552" y="80685"/>
                    <a:pt x="136552" y="80685"/>
                    <a:pt x="136552" y="74708"/>
                  </a:cubicBezTo>
                  <a:cubicBezTo>
                    <a:pt x="136552" y="74708"/>
                    <a:pt x="136552" y="74708"/>
                    <a:pt x="138048" y="67238"/>
                  </a:cubicBezTo>
                  <a:cubicBezTo>
                    <a:pt x="138048" y="67238"/>
                    <a:pt x="138048" y="67238"/>
                    <a:pt x="142537" y="67238"/>
                  </a:cubicBezTo>
                  <a:cubicBezTo>
                    <a:pt x="142537" y="67238"/>
                    <a:pt x="142537" y="67238"/>
                    <a:pt x="147025" y="70226"/>
                  </a:cubicBezTo>
                  <a:cubicBezTo>
                    <a:pt x="147025" y="70226"/>
                    <a:pt x="147025" y="70226"/>
                    <a:pt x="154505" y="70226"/>
                  </a:cubicBezTo>
                  <a:cubicBezTo>
                    <a:pt x="154505" y="70226"/>
                    <a:pt x="154505" y="70226"/>
                    <a:pt x="157497" y="70226"/>
                  </a:cubicBezTo>
                  <a:cubicBezTo>
                    <a:pt x="157497" y="70226"/>
                    <a:pt x="157497" y="70226"/>
                    <a:pt x="164978" y="70226"/>
                  </a:cubicBezTo>
                  <a:cubicBezTo>
                    <a:pt x="164978" y="70226"/>
                    <a:pt x="164978" y="70226"/>
                    <a:pt x="178442" y="65743"/>
                  </a:cubicBezTo>
                  <a:cubicBezTo>
                    <a:pt x="178442" y="65743"/>
                    <a:pt x="178442" y="65743"/>
                    <a:pt x="182931" y="61261"/>
                  </a:cubicBezTo>
                  <a:cubicBezTo>
                    <a:pt x="182931" y="61261"/>
                    <a:pt x="182931" y="61261"/>
                    <a:pt x="187419" y="53790"/>
                  </a:cubicBezTo>
                  <a:cubicBezTo>
                    <a:pt x="187419" y="53790"/>
                    <a:pt x="187419" y="53790"/>
                    <a:pt x="187419" y="41837"/>
                  </a:cubicBezTo>
                  <a:cubicBezTo>
                    <a:pt x="187419" y="41837"/>
                    <a:pt x="187419" y="41837"/>
                    <a:pt x="191907" y="41837"/>
                  </a:cubicBezTo>
                  <a:cubicBezTo>
                    <a:pt x="191907" y="41837"/>
                    <a:pt x="191907" y="41837"/>
                    <a:pt x="196395" y="37354"/>
                  </a:cubicBezTo>
                  <a:cubicBezTo>
                    <a:pt x="196395" y="37354"/>
                    <a:pt x="196395" y="37354"/>
                    <a:pt x="205372" y="29883"/>
                  </a:cubicBezTo>
                  <a:cubicBezTo>
                    <a:pt x="205372" y="29883"/>
                    <a:pt x="205372" y="29883"/>
                    <a:pt x="221829" y="26895"/>
                  </a:cubicBezTo>
                  <a:cubicBezTo>
                    <a:pt x="221829" y="26895"/>
                    <a:pt x="221829" y="26895"/>
                    <a:pt x="227813" y="19424"/>
                  </a:cubicBezTo>
                  <a:cubicBezTo>
                    <a:pt x="227813" y="19424"/>
                    <a:pt x="227813" y="19424"/>
                    <a:pt x="233797" y="16436"/>
                  </a:cubicBezTo>
                  <a:cubicBezTo>
                    <a:pt x="233797" y="16436"/>
                    <a:pt x="233797" y="16436"/>
                    <a:pt x="238285" y="11953"/>
                  </a:cubicBezTo>
                  <a:cubicBezTo>
                    <a:pt x="238285" y="11953"/>
                    <a:pt x="238285" y="11953"/>
                    <a:pt x="262223" y="13447"/>
                  </a:cubicBezTo>
                  <a:cubicBezTo>
                    <a:pt x="262223" y="13447"/>
                    <a:pt x="262223" y="13447"/>
                    <a:pt x="265215" y="5977"/>
                  </a:cubicBezTo>
                  <a:cubicBezTo>
                    <a:pt x="265215" y="5977"/>
                    <a:pt x="265215" y="5977"/>
                    <a:pt x="277183" y="0"/>
                  </a:cubicBez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sp>
          <p:nvSpPr>
            <p:cNvPr id="97" name="Freeform 96"/>
            <p:cNvSpPr>
              <a:spLocks/>
            </p:cNvSpPr>
            <p:nvPr/>
          </p:nvSpPr>
          <p:spPr bwMode="auto">
            <a:xfrm>
              <a:off x="5957637" y="3282926"/>
              <a:ext cx="448593" cy="285010"/>
            </a:xfrm>
            <a:custGeom>
              <a:avLst/>
              <a:gdLst>
                <a:gd name="connsiteX0" fmla="*/ 373837 w 470138"/>
                <a:gd name="connsiteY0" fmla="*/ 178512 h 298698"/>
                <a:gd name="connsiteX1" fmla="*/ 376847 w 470138"/>
                <a:gd name="connsiteY1" fmla="*/ 178512 h 298698"/>
                <a:gd name="connsiteX2" fmla="*/ 382865 w 470138"/>
                <a:gd name="connsiteY2" fmla="*/ 178512 h 298698"/>
                <a:gd name="connsiteX3" fmla="*/ 391894 w 470138"/>
                <a:gd name="connsiteY3" fmla="*/ 184447 h 298698"/>
                <a:gd name="connsiteX4" fmla="*/ 399417 w 470138"/>
                <a:gd name="connsiteY4" fmla="*/ 191866 h 298698"/>
                <a:gd name="connsiteX5" fmla="*/ 405436 w 470138"/>
                <a:gd name="connsiteY5" fmla="*/ 193350 h 298698"/>
                <a:gd name="connsiteX6" fmla="*/ 409950 w 470138"/>
                <a:gd name="connsiteY6" fmla="*/ 193350 h 298698"/>
                <a:gd name="connsiteX7" fmla="*/ 417474 w 470138"/>
                <a:gd name="connsiteY7" fmla="*/ 193350 h 298698"/>
                <a:gd name="connsiteX8" fmla="*/ 432521 w 470138"/>
                <a:gd name="connsiteY8" fmla="*/ 199285 h 298698"/>
                <a:gd name="connsiteX9" fmla="*/ 441549 w 470138"/>
                <a:gd name="connsiteY9" fmla="*/ 206704 h 298698"/>
                <a:gd name="connsiteX10" fmla="*/ 441549 w 470138"/>
                <a:gd name="connsiteY10" fmla="*/ 212639 h 298698"/>
                <a:gd name="connsiteX11" fmla="*/ 444558 w 470138"/>
                <a:gd name="connsiteY11" fmla="*/ 225993 h 298698"/>
                <a:gd name="connsiteX12" fmla="*/ 449072 w 470138"/>
                <a:gd name="connsiteY12" fmla="*/ 225993 h 298698"/>
                <a:gd name="connsiteX13" fmla="*/ 452082 w 470138"/>
                <a:gd name="connsiteY13" fmla="*/ 225993 h 298698"/>
                <a:gd name="connsiteX14" fmla="*/ 452082 w 470138"/>
                <a:gd name="connsiteY14" fmla="*/ 234896 h 298698"/>
                <a:gd name="connsiteX15" fmla="*/ 456596 w 470138"/>
                <a:gd name="connsiteY15" fmla="*/ 234896 h 298698"/>
                <a:gd name="connsiteX16" fmla="*/ 462615 w 470138"/>
                <a:gd name="connsiteY16" fmla="*/ 240831 h 298698"/>
                <a:gd name="connsiteX17" fmla="*/ 470138 w 470138"/>
                <a:gd name="connsiteY17" fmla="*/ 240831 h 298698"/>
                <a:gd name="connsiteX18" fmla="*/ 462615 w 470138"/>
                <a:gd name="connsiteY18" fmla="*/ 251217 h 298698"/>
                <a:gd name="connsiteX19" fmla="*/ 456596 w 470138"/>
                <a:gd name="connsiteY19" fmla="*/ 254185 h 298698"/>
                <a:gd name="connsiteX20" fmla="*/ 449072 w 470138"/>
                <a:gd name="connsiteY20" fmla="*/ 267539 h 298698"/>
                <a:gd name="connsiteX21" fmla="*/ 440044 w 470138"/>
                <a:gd name="connsiteY21" fmla="*/ 270506 h 298698"/>
                <a:gd name="connsiteX22" fmla="*/ 421988 w 470138"/>
                <a:gd name="connsiteY22" fmla="*/ 270506 h 298698"/>
                <a:gd name="connsiteX23" fmla="*/ 418978 w 470138"/>
                <a:gd name="connsiteY23" fmla="*/ 274958 h 298698"/>
                <a:gd name="connsiteX24" fmla="*/ 406941 w 470138"/>
                <a:gd name="connsiteY24" fmla="*/ 274958 h 298698"/>
                <a:gd name="connsiteX25" fmla="*/ 403931 w 470138"/>
                <a:gd name="connsiteY25" fmla="*/ 285344 h 298698"/>
                <a:gd name="connsiteX26" fmla="*/ 402427 w 470138"/>
                <a:gd name="connsiteY26" fmla="*/ 292763 h 298698"/>
                <a:gd name="connsiteX27" fmla="*/ 399417 w 470138"/>
                <a:gd name="connsiteY27" fmla="*/ 295731 h 298698"/>
                <a:gd name="connsiteX28" fmla="*/ 396408 w 470138"/>
                <a:gd name="connsiteY28" fmla="*/ 298698 h 298698"/>
                <a:gd name="connsiteX29" fmla="*/ 391894 w 470138"/>
                <a:gd name="connsiteY29" fmla="*/ 298698 h 298698"/>
                <a:gd name="connsiteX30" fmla="*/ 387380 w 470138"/>
                <a:gd name="connsiteY30" fmla="*/ 291279 h 298698"/>
                <a:gd name="connsiteX31" fmla="*/ 376847 w 470138"/>
                <a:gd name="connsiteY31" fmla="*/ 286828 h 298698"/>
                <a:gd name="connsiteX32" fmla="*/ 370828 w 470138"/>
                <a:gd name="connsiteY32" fmla="*/ 280893 h 298698"/>
                <a:gd name="connsiteX33" fmla="*/ 370828 w 470138"/>
                <a:gd name="connsiteY33" fmla="*/ 277925 h 298698"/>
                <a:gd name="connsiteX34" fmla="*/ 370828 w 470138"/>
                <a:gd name="connsiteY34" fmla="*/ 273474 h 298698"/>
                <a:gd name="connsiteX35" fmla="*/ 370828 w 470138"/>
                <a:gd name="connsiteY35" fmla="*/ 267539 h 298698"/>
                <a:gd name="connsiteX36" fmla="*/ 370828 w 470138"/>
                <a:gd name="connsiteY36" fmla="*/ 264571 h 298698"/>
                <a:gd name="connsiteX37" fmla="*/ 370828 w 470138"/>
                <a:gd name="connsiteY37" fmla="*/ 252701 h 298698"/>
                <a:gd name="connsiteX38" fmla="*/ 370828 w 470138"/>
                <a:gd name="connsiteY38" fmla="*/ 249733 h 298698"/>
                <a:gd name="connsiteX39" fmla="*/ 370828 w 470138"/>
                <a:gd name="connsiteY39" fmla="*/ 242315 h 298698"/>
                <a:gd name="connsiteX40" fmla="*/ 363304 w 470138"/>
                <a:gd name="connsiteY40" fmla="*/ 231928 h 298698"/>
                <a:gd name="connsiteX41" fmla="*/ 358790 w 470138"/>
                <a:gd name="connsiteY41" fmla="*/ 227477 h 298698"/>
                <a:gd name="connsiteX42" fmla="*/ 358790 w 470138"/>
                <a:gd name="connsiteY42" fmla="*/ 223025 h 298698"/>
                <a:gd name="connsiteX43" fmla="*/ 358790 w 470138"/>
                <a:gd name="connsiteY43" fmla="*/ 220058 h 298698"/>
                <a:gd name="connsiteX44" fmla="*/ 363304 w 470138"/>
                <a:gd name="connsiteY44" fmla="*/ 214123 h 298698"/>
                <a:gd name="connsiteX45" fmla="*/ 370828 w 470138"/>
                <a:gd name="connsiteY45" fmla="*/ 212639 h 298698"/>
                <a:gd name="connsiteX46" fmla="*/ 376847 w 470138"/>
                <a:gd name="connsiteY46" fmla="*/ 206704 h 298698"/>
                <a:gd name="connsiteX47" fmla="*/ 376847 w 470138"/>
                <a:gd name="connsiteY47" fmla="*/ 199285 h 298698"/>
                <a:gd name="connsiteX48" fmla="*/ 373837 w 470138"/>
                <a:gd name="connsiteY48" fmla="*/ 185931 h 298698"/>
                <a:gd name="connsiteX49" fmla="*/ 373837 w 470138"/>
                <a:gd name="connsiteY49" fmla="*/ 182963 h 298698"/>
                <a:gd name="connsiteX50" fmla="*/ 373837 w 470138"/>
                <a:gd name="connsiteY50" fmla="*/ 178512 h 298698"/>
                <a:gd name="connsiteX51" fmla="*/ 275720 w 470138"/>
                <a:gd name="connsiteY51" fmla="*/ 116651 h 298698"/>
                <a:gd name="connsiteX52" fmla="*/ 281022 w 470138"/>
                <a:gd name="connsiteY52" fmla="*/ 116651 h 298698"/>
                <a:gd name="connsiteX53" fmla="*/ 284556 w 470138"/>
                <a:gd name="connsiteY53" fmla="*/ 116651 h 298698"/>
                <a:gd name="connsiteX54" fmla="*/ 288091 w 470138"/>
                <a:gd name="connsiteY54" fmla="*/ 120186 h 298698"/>
                <a:gd name="connsiteX55" fmla="*/ 291626 w 470138"/>
                <a:gd name="connsiteY55" fmla="*/ 125488 h 298698"/>
                <a:gd name="connsiteX56" fmla="*/ 291626 w 470138"/>
                <a:gd name="connsiteY56" fmla="*/ 130790 h 298698"/>
                <a:gd name="connsiteX57" fmla="*/ 284556 w 470138"/>
                <a:gd name="connsiteY57" fmla="*/ 134325 h 298698"/>
                <a:gd name="connsiteX58" fmla="*/ 281022 w 470138"/>
                <a:gd name="connsiteY58" fmla="*/ 130790 h 298698"/>
                <a:gd name="connsiteX59" fmla="*/ 281022 w 470138"/>
                <a:gd name="connsiteY59" fmla="*/ 125488 h 298698"/>
                <a:gd name="connsiteX60" fmla="*/ 275720 w 470138"/>
                <a:gd name="connsiteY60" fmla="*/ 121953 h 298698"/>
                <a:gd name="connsiteX61" fmla="*/ 275720 w 470138"/>
                <a:gd name="connsiteY61" fmla="*/ 120186 h 298698"/>
                <a:gd name="connsiteX62" fmla="*/ 309302 w 470138"/>
                <a:gd name="connsiteY62" fmla="*/ 107814 h 298698"/>
                <a:gd name="connsiteX63" fmla="*/ 314604 w 470138"/>
                <a:gd name="connsiteY63" fmla="*/ 107814 h 298698"/>
                <a:gd name="connsiteX64" fmla="*/ 319906 w 470138"/>
                <a:gd name="connsiteY64" fmla="*/ 113116 h 298698"/>
                <a:gd name="connsiteX65" fmla="*/ 323441 w 470138"/>
                <a:gd name="connsiteY65" fmla="*/ 116651 h 298698"/>
                <a:gd name="connsiteX66" fmla="*/ 330511 w 470138"/>
                <a:gd name="connsiteY66" fmla="*/ 120186 h 298698"/>
                <a:gd name="connsiteX67" fmla="*/ 330511 w 470138"/>
                <a:gd name="connsiteY67" fmla="*/ 116651 h 298698"/>
                <a:gd name="connsiteX68" fmla="*/ 339348 w 470138"/>
                <a:gd name="connsiteY68" fmla="*/ 116651 h 298698"/>
                <a:gd name="connsiteX69" fmla="*/ 344650 w 470138"/>
                <a:gd name="connsiteY69" fmla="*/ 116651 h 298698"/>
                <a:gd name="connsiteX70" fmla="*/ 351720 w 470138"/>
                <a:gd name="connsiteY70" fmla="*/ 121954 h 298698"/>
                <a:gd name="connsiteX71" fmla="*/ 364092 w 470138"/>
                <a:gd name="connsiteY71" fmla="*/ 130791 h 298698"/>
                <a:gd name="connsiteX72" fmla="*/ 364092 w 470138"/>
                <a:gd name="connsiteY72" fmla="*/ 139628 h 298698"/>
                <a:gd name="connsiteX73" fmla="*/ 358789 w 470138"/>
                <a:gd name="connsiteY73" fmla="*/ 144930 h 298698"/>
                <a:gd name="connsiteX74" fmla="*/ 353487 w 470138"/>
                <a:gd name="connsiteY74" fmla="*/ 144930 h 298698"/>
                <a:gd name="connsiteX75" fmla="*/ 348185 w 470138"/>
                <a:gd name="connsiteY75" fmla="*/ 144930 h 298698"/>
                <a:gd name="connsiteX76" fmla="*/ 348185 w 470138"/>
                <a:gd name="connsiteY76" fmla="*/ 146698 h 298698"/>
                <a:gd name="connsiteX77" fmla="*/ 335813 w 470138"/>
                <a:gd name="connsiteY77" fmla="*/ 146698 h 298698"/>
                <a:gd name="connsiteX78" fmla="*/ 330511 w 470138"/>
                <a:gd name="connsiteY78" fmla="*/ 146698 h 298698"/>
                <a:gd name="connsiteX79" fmla="*/ 328743 w 470138"/>
                <a:gd name="connsiteY79" fmla="*/ 146698 h 298698"/>
                <a:gd name="connsiteX80" fmla="*/ 325209 w 470138"/>
                <a:gd name="connsiteY80" fmla="*/ 141396 h 298698"/>
                <a:gd name="connsiteX81" fmla="*/ 323441 w 470138"/>
                <a:gd name="connsiteY81" fmla="*/ 134326 h 298698"/>
                <a:gd name="connsiteX82" fmla="*/ 325209 w 470138"/>
                <a:gd name="connsiteY82" fmla="*/ 127256 h 298698"/>
                <a:gd name="connsiteX83" fmla="*/ 316371 w 470138"/>
                <a:gd name="connsiteY83" fmla="*/ 127256 h 298698"/>
                <a:gd name="connsiteX84" fmla="*/ 309302 w 470138"/>
                <a:gd name="connsiteY84" fmla="*/ 125488 h 298698"/>
                <a:gd name="connsiteX85" fmla="*/ 309302 w 470138"/>
                <a:gd name="connsiteY85" fmla="*/ 120186 h 298698"/>
                <a:gd name="connsiteX86" fmla="*/ 309302 w 470138"/>
                <a:gd name="connsiteY86" fmla="*/ 116651 h 298698"/>
                <a:gd name="connsiteX87" fmla="*/ 309302 w 470138"/>
                <a:gd name="connsiteY87" fmla="*/ 111349 h 298698"/>
                <a:gd name="connsiteX88" fmla="*/ 258045 w 470138"/>
                <a:gd name="connsiteY88" fmla="*/ 93675 h 298698"/>
                <a:gd name="connsiteX89" fmla="*/ 261580 w 470138"/>
                <a:gd name="connsiteY89" fmla="*/ 93675 h 298698"/>
                <a:gd name="connsiteX90" fmla="*/ 272184 w 470138"/>
                <a:gd name="connsiteY90" fmla="*/ 93675 h 298698"/>
                <a:gd name="connsiteX91" fmla="*/ 281021 w 470138"/>
                <a:gd name="connsiteY91" fmla="*/ 93675 h 298698"/>
                <a:gd name="connsiteX92" fmla="*/ 282788 w 470138"/>
                <a:gd name="connsiteY92" fmla="*/ 100745 h 298698"/>
                <a:gd name="connsiteX93" fmla="*/ 302230 w 470138"/>
                <a:gd name="connsiteY93" fmla="*/ 100745 h 298698"/>
                <a:gd name="connsiteX94" fmla="*/ 293393 w 470138"/>
                <a:gd name="connsiteY94" fmla="*/ 106047 h 298698"/>
                <a:gd name="connsiteX95" fmla="*/ 291625 w 470138"/>
                <a:gd name="connsiteY95" fmla="*/ 107815 h 298698"/>
                <a:gd name="connsiteX96" fmla="*/ 291625 w 470138"/>
                <a:gd name="connsiteY96" fmla="*/ 104280 h 298698"/>
                <a:gd name="connsiteX97" fmla="*/ 286323 w 470138"/>
                <a:gd name="connsiteY97" fmla="*/ 104280 h 298698"/>
                <a:gd name="connsiteX98" fmla="*/ 282788 w 470138"/>
                <a:gd name="connsiteY98" fmla="*/ 104280 h 298698"/>
                <a:gd name="connsiteX99" fmla="*/ 277486 w 470138"/>
                <a:gd name="connsiteY99" fmla="*/ 104280 h 298698"/>
                <a:gd name="connsiteX100" fmla="*/ 273951 w 470138"/>
                <a:gd name="connsiteY100" fmla="*/ 104280 h 298698"/>
                <a:gd name="connsiteX101" fmla="*/ 270417 w 470138"/>
                <a:gd name="connsiteY101" fmla="*/ 104280 h 298698"/>
                <a:gd name="connsiteX102" fmla="*/ 265114 w 470138"/>
                <a:gd name="connsiteY102" fmla="*/ 104280 h 298698"/>
                <a:gd name="connsiteX103" fmla="*/ 258045 w 470138"/>
                <a:gd name="connsiteY103" fmla="*/ 102512 h 298698"/>
                <a:gd name="connsiteX104" fmla="*/ 258045 w 470138"/>
                <a:gd name="connsiteY104" fmla="*/ 100745 h 298698"/>
                <a:gd name="connsiteX105" fmla="*/ 258045 w 470138"/>
                <a:gd name="connsiteY105" fmla="*/ 97210 h 298698"/>
                <a:gd name="connsiteX106" fmla="*/ 187348 w 470138"/>
                <a:gd name="connsiteY106" fmla="*/ 51256 h 298698"/>
                <a:gd name="connsiteX107" fmla="*/ 194417 w 470138"/>
                <a:gd name="connsiteY107" fmla="*/ 51256 h 298698"/>
                <a:gd name="connsiteX108" fmla="*/ 197952 w 470138"/>
                <a:gd name="connsiteY108" fmla="*/ 51256 h 298698"/>
                <a:gd name="connsiteX109" fmla="*/ 201487 w 470138"/>
                <a:gd name="connsiteY109" fmla="*/ 53023 h 298698"/>
                <a:gd name="connsiteX110" fmla="*/ 203254 w 470138"/>
                <a:gd name="connsiteY110" fmla="*/ 56558 h 298698"/>
                <a:gd name="connsiteX111" fmla="*/ 208557 w 470138"/>
                <a:gd name="connsiteY111" fmla="*/ 65395 h 298698"/>
                <a:gd name="connsiteX112" fmla="*/ 213859 w 470138"/>
                <a:gd name="connsiteY112" fmla="*/ 65395 h 298698"/>
                <a:gd name="connsiteX113" fmla="*/ 217394 w 470138"/>
                <a:gd name="connsiteY113" fmla="*/ 74233 h 298698"/>
                <a:gd name="connsiteX114" fmla="*/ 217394 w 470138"/>
                <a:gd name="connsiteY114" fmla="*/ 81303 h 298698"/>
                <a:gd name="connsiteX115" fmla="*/ 217394 w 470138"/>
                <a:gd name="connsiteY115" fmla="*/ 86605 h 298698"/>
                <a:gd name="connsiteX116" fmla="*/ 212092 w 470138"/>
                <a:gd name="connsiteY116" fmla="*/ 86605 h 298698"/>
                <a:gd name="connsiteX117" fmla="*/ 206789 w 470138"/>
                <a:gd name="connsiteY117" fmla="*/ 81303 h 298698"/>
                <a:gd name="connsiteX118" fmla="*/ 203254 w 470138"/>
                <a:gd name="connsiteY118" fmla="*/ 77768 h 298698"/>
                <a:gd name="connsiteX119" fmla="*/ 194417 w 470138"/>
                <a:gd name="connsiteY119" fmla="*/ 81303 h 298698"/>
                <a:gd name="connsiteX120" fmla="*/ 187348 w 470138"/>
                <a:gd name="connsiteY120" fmla="*/ 83070 h 298698"/>
                <a:gd name="connsiteX121" fmla="*/ 182046 w 470138"/>
                <a:gd name="connsiteY121" fmla="*/ 79535 h 298698"/>
                <a:gd name="connsiteX122" fmla="*/ 178511 w 470138"/>
                <a:gd name="connsiteY122" fmla="*/ 74233 h 298698"/>
                <a:gd name="connsiteX123" fmla="*/ 169674 w 470138"/>
                <a:gd name="connsiteY123" fmla="*/ 68930 h 298698"/>
                <a:gd name="connsiteX124" fmla="*/ 169674 w 470138"/>
                <a:gd name="connsiteY124" fmla="*/ 63628 h 298698"/>
                <a:gd name="connsiteX125" fmla="*/ 169674 w 470138"/>
                <a:gd name="connsiteY125" fmla="*/ 56558 h 298698"/>
                <a:gd name="connsiteX126" fmla="*/ 174976 w 470138"/>
                <a:gd name="connsiteY126" fmla="*/ 56558 h 298698"/>
                <a:gd name="connsiteX127" fmla="*/ 180278 w 470138"/>
                <a:gd name="connsiteY127" fmla="*/ 56558 h 298698"/>
                <a:gd name="connsiteX128" fmla="*/ 180278 w 470138"/>
                <a:gd name="connsiteY128" fmla="*/ 53023 h 298698"/>
                <a:gd name="connsiteX129" fmla="*/ 12372 w 470138"/>
                <a:gd name="connsiteY129" fmla="*/ 15908 h 298698"/>
                <a:gd name="connsiteX130" fmla="*/ 12372 w 470138"/>
                <a:gd name="connsiteY130" fmla="*/ 21210 h 298698"/>
                <a:gd name="connsiteX131" fmla="*/ 12372 w 470138"/>
                <a:gd name="connsiteY131" fmla="*/ 24745 h 298698"/>
                <a:gd name="connsiteX132" fmla="*/ 8837 w 470138"/>
                <a:gd name="connsiteY132" fmla="*/ 28280 h 298698"/>
                <a:gd name="connsiteX133" fmla="*/ 7069 w 470138"/>
                <a:gd name="connsiteY133" fmla="*/ 31815 h 298698"/>
                <a:gd name="connsiteX134" fmla="*/ 7069 w 470138"/>
                <a:gd name="connsiteY134" fmla="*/ 38885 h 298698"/>
                <a:gd name="connsiteX135" fmla="*/ 0 w 470138"/>
                <a:gd name="connsiteY135" fmla="*/ 35350 h 298698"/>
                <a:gd name="connsiteX136" fmla="*/ 0 w 470138"/>
                <a:gd name="connsiteY136" fmla="*/ 31815 h 298698"/>
                <a:gd name="connsiteX137" fmla="*/ 0 w 470138"/>
                <a:gd name="connsiteY137" fmla="*/ 28280 h 298698"/>
                <a:gd name="connsiteX138" fmla="*/ 7069 w 470138"/>
                <a:gd name="connsiteY138" fmla="*/ 21210 h 298698"/>
                <a:gd name="connsiteX139" fmla="*/ 58325 w 470138"/>
                <a:gd name="connsiteY139" fmla="*/ 0 h 298698"/>
                <a:gd name="connsiteX140" fmla="*/ 63627 w 470138"/>
                <a:gd name="connsiteY140" fmla="*/ 0 h 298698"/>
                <a:gd name="connsiteX141" fmla="*/ 77767 w 470138"/>
                <a:gd name="connsiteY141" fmla="*/ 0 h 298698"/>
                <a:gd name="connsiteX142" fmla="*/ 83069 w 470138"/>
                <a:gd name="connsiteY142" fmla="*/ 0 h 298698"/>
                <a:gd name="connsiteX143" fmla="*/ 88372 w 470138"/>
                <a:gd name="connsiteY143" fmla="*/ 8837 h 298698"/>
                <a:gd name="connsiteX144" fmla="*/ 88372 w 470138"/>
                <a:gd name="connsiteY144" fmla="*/ 10604 h 298698"/>
                <a:gd name="connsiteX145" fmla="*/ 88372 w 470138"/>
                <a:gd name="connsiteY145" fmla="*/ 15907 h 298698"/>
                <a:gd name="connsiteX146" fmla="*/ 86604 w 470138"/>
                <a:gd name="connsiteY146" fmla="*/ 21209 h 298698"/>
                <a:gd name="connsiteX147" fmla="*/ 86604 w 470138"/>
                <a:gd name="connsiteY147" fmla="*/ 22977 h 298698"/>
                <a:gd name="connsiteX148" fmla="*/ 81302 w 470138"/>
                <a:gd name="connsiteY148" fmla="*/ 28279 h 298698"/>
                <a:gd name="connsiteX149" fmla="*/ 77767 w 470138"/>
                <a:gd name="connsiteY149" fmla="*/ 28279 h 298698"/>
                <a:gd name="connsiteX150" fmla="*/ 72465 w 470138"/>
                <a:gd name="connsiteY150" fmla="*/ 28279 h 298698"/>
                <a:gd name="connsiteX151" fmla="*/ 68930 w 470138"/>
                <a:gd name="connsiteY151" fmla="*/ 28279 h 298698"/>
                <a:gd name="connsiteX152" fmla="*/ 60092 w 470138"/>
                <a:gd name="connsiteY152" fmla="*/ 22977 h 298698"/>
                <a:gd name="connsiteX153" fmla="*/ 58325 w 470138"/>
                <a:gd name="connsiteY153" fmla="*/ 22977 h 298698"/>
                <a:gd name="connsiteX154" fmla="*/ 49488 w 470138"/>
                <a:gd name="connsiteY154" fmla="*/ 15907 h 298698"/>
                <a:gd name="connsiteX155" fmla="*/ 49488 w 470138"/>
                <a:gd name="connsiteY155" fmla="*/ 7070 h 298698"/>
                <a:gd name="connsiteX156" fmla="*/ 49488 w 470138"/>
                <a:gd name="connsiteY156" fmla="*/ 3535 h 29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70138" h="298698">
                  <a:moveTo>
                    <a:pt x="373837" y="178512"/>
                  </a:moveTo>
                  <a:cubicBezTo>
                    <a:pt x="376847" y="178512"/>
                    <a:pt x="376847" y="178512"/>
                    <a:pt x="376847" y="178512"/>
                  </a:cubicBezTo>
                  <a:cubicBezTo>
                    <a:pt x="382865" y="178512"/>
                    <a:pt x="382865" y="178512"/>
                    <a:pt x="382865" y="178512"/>
                  </a:cubicBezTo>
                  <a:cubicBezTo>
                    <a:pt x="391894" y="184447"/>
                    <a:pt x="391894" y="184447"/>
                    <a:pt x="391894" y="184447"/>
                  </a:cubicBezTo>
                  <a:cubicBezTo>
                    <a:pt x="399417" y="191866"/>
                    <a:pt x="399417" y="191866"/>
                    <a:pt x="399417" y="191866"/>
                  </a:cubicBezTo>
                  <a:cubicBezTo>
                    <a:pt x="399417" y="191866"/>
                    <a:pt x="403931" y="193350"/>
                    <a:pt x="405436" y="193350"/>
                  </a:cubicBezTo>
                  <a:cubicBezTo>
                    <a:pt x="406941" y="193350"/>
                    <a:pt x="408445" y="193350"/>
                    <a:pt x="409950" y="193350"/>
                  </a:cubicBezTo>
                  <a:cubicBezTo>
                    <a:pt x="411455" y="193350"/>
                    <a:pt x="417474" y="193350"/>
                    <a:pt x="417474" y="193350"/>
                  </a:cubicBezTo>
                  <a:cubicBezTo>
                    <a:pt x="432521" y="199285"/>
                    <a:pt x="432521" y="199285"/>
                    <a:pt x="432521" y="199285"/>
                  </a:cubicBezTo>
                  <a:cubicBezTo>
                    <a:pt x="441549" y="206704"/>
                    <a:pt x="441549" y="206704"/>
                    <a:pt x="441549" y="206704"/>
                  </a:cubicBezTo>
                  <a:cubicBezTo>
                    <a:pt x="441549" y="212639"/>
                    <a:pt x="441549" y="212639"/>
                    <a:pt x="441549" y="212639"/>
                  </a:cubicBezTo>
                  <a:cubicBezTo>
                    <a:pt x="444558" y="225993"/>
                    <a:pt x="444558" y="225993"/>
                    <a:pt x="444558" y="225993"/>
                  </a:cubicBezTo>
                  <a:cubicBezTo>
                    <a:pt x="449072" y="225993"/>
                    <a:pt x="449072" y="225993"/>
                    <a:pt x="449072" y="225993"/>
                  </a:cubicBezTo>
                  <a:cubicBezTo>
                    <a:pt x="452082" y="225993"/>
                    <a:pt x="452082" y="225993"/>
                    <a:pt x="452082" y="225993"/>
                  </a:cubicBezTo>
                  <a:cubicBezTo>
                    <a:pt x="452082" y="234896"/>
                    <a:pt x="452082" y="234896"/>
                    <a:pt x="452082" y="234896"/>
                  </a:cubicBezTo>
                  <a:cubicBezTo>
                    <a:pt x="456596" y="234896"/>
                    <a:pt x="456596" y="234896"/>
                    <a:pt x="456596" y="234896"/>
                  </a:cubicBezTo>
                  <a:cubicBezTo>
                    <a:pt x="462615" y="240831"/>
                    <a:pt x="462615" y="240831"/>
                    <a:pt x="462615" y="240831"/>
                  </a:cubicBezTo>
                  <a:cubicBezTo>
                    <a:pt x="470138" y="240831"/>
                    <a:pt x="470138" y="240831"/>
                    <a:pt x="470138" y="240831"/>
                  </a:cubicBezTo>
                  <a:cubicBezTo>
                    <a:pt x="462615" y="251217"/>
                    <a:pt x="462615" y="251217"/>
                    <a:pt x="462615" y="251217"/>
                  </a:cubicBezTo>
                  <a:cubicBezTo>
                    <a:pt x="456596" y="254185"/>
                    <a:pt x="456596" y="254185"/>
                    <a:pt x="456596" y="254185"/>
                  </a:cubicBezTo>
                  <a:cubicBezTo>
                    <a:pt x="449072" y="267539"/>
                    <a:pt x="449072" y="267539"/>
                    <a:pt x="449072" y="267539"/>
                  </a:cubicBezTo>
                  <a:cubicBezTo>
                    <a:pt x="440044" y="270506"/>
                    <a:pt x="440044" y="270506"/>
                    <a:pt x="440044" y="270506"/>
                  </a:cubicBezTo>
                  <a:cubicBezTo>
                    <a:pt x="421988" y="270506"/>
                    <a:pt x="421988" y="270506"/>
                    <a:pt x="421988" y="270506"/>
                  </a:cubicBezTo>
                  <a:cubicBezTo>
                    <a:pt x="418978" y="274958"/>
                    <a:pt x="418978" y="274958"/>
                    <a:pt x="418978" y="274958"/>
                  </a:cubicBezTo>
                  <a:cubicBezTo>
                    <a:pt x="406941" y="274958"/>
                    <a:pt x="406941" y="274958"/>
                    <a:pt x="406941" y="274958"/>
                  </a:cubicBezTo>
                  <a:cubicBezTo>
                    <a:pt x="403931" y="285344"/>
                    <a:pt x="403931" y="285344"/>
                    <a:pt x="403931" y="285344"/>
                  </a:cubicBezTo>
                  <a:cubicBezTo>
                    <a:pt x="402427" y="292763"/>
                    <a:pt x="402427" y="292763"/>
                    <a:pt x="402427" y="292763"/>
                  </a:cubicBezTo>
                  <a:cubicBezTo>
                    <a:pt x="399417" y="295731"/>
                    <a:pt x="399417" y="295731"/>
                    <a:pt x="399417" y="295731"/>
                  </a:cubicBezTo>
                  <a:cubicBezTo>
                    <a:pt x="396408" y="298698"/>
                    <a:pt x="396408" y="298698"/>
                    <a:pt x="396408" y="298698"/>
                  </a:cubicBezTo>
                  <a:cubicBezTo>
                    <a:pt x="391894" y="298698"/>
                    <a:pt x="391894" y="298698"/>
                    <a:pt x="391894" y="298698"/>
                  </a:cubicBezTo>
                  <a:cubicBezTo>
                    <a:pt x="387380" y="291279"/>
                    <a:pt x="387380" y="291279"/>
                    <a:pt x="387380" y="291279"/>
                  </a:cubicBezTo>
                  <a:cubicBezTo>
                    <a:pt x="376847" y="286828"/>
                    <a:pt x="376847" y="286828"/>
                    <a:pt x="376847" y="286828"/>
                  </a:cubicBezTo>
                  <a:cubicBezTo>
                    <a:pt x="370828" y="280893"/>
                    <a:pt x="370828" y="280893"/>
                    <a:pt x="370828" y="280893"/>
                  </a:cubicBezTo>
                  <a:cubicBezTo>
                    <a:pt x="370828" y="277925"/>
                    <a:pt x="370828" y="277925"/>
                    <a:pt x="370828" y="277925"/>
                  </a:cubicBezTo>
                  <a:cubicBezTo>
                    <a:pt x="370828" y="273474"/>
                    <a:pt x="370828" y="273474"/>
                    <a:pt x="370828" y="273474"/>
                  </a:cubicBezTo>
                  <a:cubicBezTo>
                    <a:pt x="370828" y="267539"/>
                    <a:pt x="370828" y="267539"/>
                    <a:pt x="370828" y="267539"/>
                  </a:cubicBezTo>
                  <a:cubicBezTo>
                    <a:pt x="370828" y="264571"/>
                    <a:pt x="370828" y="264571"/>
                    <a:pt x="370828" y="264571"/>
                  </a:cubicBezTo>
                  <a:cubicBezTo>
                    <a:pt x="370828" y="252701"/>
                    <a:pt x="370828" y="252701"/>
                    <a:pt x="370828" y="252701"/>
                  </a:cubicBezTo>
                  <a:cubicBezTo>
                    <a:pt x="370828" y="249733"/>
                    <a:pt x="370828" y="249733"/>
                    <a:pt x="370828" y="249733"/>
                  </a:cubicBezTo>
                  <a:cubicBezTo>
                    <a:pt x="370828" y="242315"/>
                    <a:pt x="370828" y="242315"/>
                    <a:pt x="370828" y="242315"/>
                  </a:cubicBezTo>
                  <a:cubicBezTo>
                    <a:pt x="363304" y="231928"/>
                    <a:pt x="363304" y="231928"/>
                    <a:pt x="363304" y="231928"/>
                  </a:cubicBezTo>
                  <a:cubicBezTo>
                    <a:pt x="358790" y="227477"/>
                    <a:pt x="358790" y="227477"/>
                    <a:pt x="358790" y="227477"/>
                  </a:cubicBezTo>
                  <a:cubicBezTo>
                    <a:pt x="358790" y="223025"/>
                    <a:pt x="358790" y="223025"/>
                    <a:pt x="358790" y="223025"/>
                  </a:cubicBezTo>
                  <a:cubicBezTo>
                    <a:pt x="358790" y="220058"/>
                    <a:pt x="358790" y="220058"/>
                    <a:pt x="358790" y="220058"/>
                  </a:cubicBezTo>
                  <a:cubicBezTo>
                    <a:pt x="363304" y="214123"/>
                    <a:pt x="363304" y="214123"/>
                    <a:pt x="363304" y="214123"/>
                  </a:cubicBezTo>
                  <a:cubicBezTo>
                    <a:pt x="370828" y="212639"/>
                    <a:pt x="370828" y="212639"/>
                    <a:pt x="370828" y="212639"/>
                  </a:cubicBezTo>
                  <a:cubicBezTo>
                    <a:pt x="376847" y="206704"/>
                    <a:pt x="376847" y="206704"/>
                    <a:pt x="376847" y="206704"/>
                  </a:cubicBezTo>
                  <a:lnTo>
                    <a:pt x="376847" y="199285"/>
                  </a:lnTo>
                  <a:cubicBezTo>
                    <a:pt x="373837" y="185931"/>
                    <a:pt x="373837" y="185931"/>
                    <a:pt x="373837" y="185931"/>
                  </a:cubicBezTo>
                  <a:cubicBezTo>
                    <a:pt x="373837" y="182963"/>
                    <a:pt x="373837" y="182963"/>
                    <a:pt x="373837" y="182963"/>
                  </a:cubicBezTo>
                  <a:cubicBezTo>
                    <a:pt x="373837" y="178512"/>
                    <a:pt x="373837" y="178512"/>
                    <a:pt x="373837" y="178512"/>
                  </a:cubicBezTo>
                  <a:close/>
                  <a:moveTo>
                    <a:pt x="275720" y="116651"/>
                  </a:moveTo>
                  <a:lnTo>
                    <a:pt x="281022" y="116651"/>
                  </a:lnTo>
                  <a:lnTo>
                    <a:pt x="284556" y="116651"/>
                  </a:lnTo>
                  <a:lnTo>
                    <a:pt x="288091" y="120186"/>
                  </a:lnTo>
                  <a:lnTo>
                    <a:pt x="291626" y="125488"/>
                  </a:lnTo>
                  <a:lnTo>
                    <a:pt x="291626" y="130790"/>
                  </a:lnTo>
                  <a:lnTo>
                    <a:pt x="284556" y="134325"/>
                  </a:lnTo>
                  <a:lnTo>
                    <a:pt x="281022" y="130790"/>
                  </a:lnTo>
                  <a:lnTo>
                    <a:pt x="281022" y="125488"/>
                  </a:lnTo>
                  <a:lnTo>
                    <a:pt x="275720" y="121953"/>
                  </a:lnTo>
                  <a:lnTo>
                    <a:pt x="275720" y="120186"/>
                  </a:lnTo>
                  <a:close/>
                  <a:moveTo>
                    <a:pt x="309302" y="107814"/>
                  </a:moveTo>
                  <a:lnTo>
                    <a:pt x="314604" y="107814"/>
                  </a:lnTo>
                  <a:lnTo>
                    <a:pt x="319906" y="113116"/>
                  </a:lnTo>
                  <a:lnTo>
                    <a:pt x="323441" y="116651"/>
                  </a:lnTo>
                  <a:lnTo>
                    <a:pt x="330511" y="120186"/>
                  </a:lnTo>
                  <a:lnTo>
                    <a:pt x="330511" y="116651"/>
                  </a:lnTo>
                  <a:lnTo>
                    <a:pt x="339348" y="116651"/>
                  </a:lnTo>
                  <a:lnTo>
                    <a:pt x="344650" y="116651"/>
                  </a:lnTo>
                  <a:lnTo>
                    <a:pt x="351720" y="121954"/>
                  </a:lnTo>
                  <a:lnTo>
                    <a:pt x="364092" y="130791"/>
                  </a:lnTo>
                  <a:lnTo>
                    <a:pt x="364092" y="139628"/>
                  </a:lnTo>
                  <a:lnTo>
                    <a:pt x="358789" y="144930"/>
                  </a:lnTo>
                  <a:lnTo>
                    <a:pt x="353487" y="144930"/>
                  </a:lnTo>
                  <a:lnTo>
                    <a:pt x="348185" y="144930"/>
                  </a:lnTo>
                  <a:lnTo>
                    <a:pt x="348185" y="146698"/>
                  </a:lnTo>
                  <a:lnTo>
                    <a:pt x="335813" y="146698"/>
                  </a:lnTo>
                  <a:lnTo>
                    <a:pt x="330511" y="146698"/>
                  </a:lnTo>
                  <a:lnTo>
                    <a:pt x="328743" y="146698"/>
                  </a:lnTo>
                  <a:lnTo>
                    <a:pt x="325209" y="141396"/>
                  </a:lnTo>
                  <a:lnTo>
                    <a:pt x="323441" y="134326"/>
                  </a:lnTo>
                  <a:lnTo>
                    <a:pt x="325209" y="127256"/>
                  </a:lnTo>
                  <a:lnTo>
                    <a:pt x="316371" y="127256"/>
                  </a:lnTo>
                  <a:lnTo>
                    <a:pt x="309302" y="125488"/>
                  </a:lnTo>
                  <a:lnTo>
                    <a:pt x="309302" y="120186"/>
                  </a:lnTo>
                  <a:lnTo>
                    <a:pt x="309302" y="116651"/>
                  </a:lnTo>
                  <a:lnTo>
                    <a:pt x="309302" y="111349"/>
                  </a:lnTo>
                  <a:close/>
                  <a:moveTo>
                    <a:pt x="258045" y="93675"/>
                  </a:moveTo>
                  <a:lnTo>
                    <a:pt x="261580" y="93675"/>
                  </a:lnTo>
                  <a:lnTo>
                    <a:pt x="272184" y="93675"/>
                  </a:lnTo>
                  <a:lnTo>
                    <a:pt x="281021" y="93675"/>
                  </a:lnTo>
                  <a:lnTo>
                    <a:pt x="282788" y="100745"/>
                  </a:lnTo>
                  <a:lnTo>
                    <a:pt x="302230" y="100745"/>
                  </a:lnTo>
                  <a:lnTo>
                    <a:pt x="293393" y="106047"/>
                  </a:lnTo>
                  <a:lnTo>
                    <a:pt x="291625" y="107815"/>
                  </a:lnTo>
                  <a:lnTo>
                    <a:pt x="291625" y="104280"/>
                  </a:lnTo>
                  <a:lnTo>
                    <a:pt x="286323" y="104280"/>
                  </a:lnTo>
                  <a:lnTo>
                    <a:pt x="282788" y="104280"/>
                  </a:lnTo>
                  <a:lnTo>
                    <a:pt x="277486" y="104280"/>
                  </a:lnTo>
                  <a:lnTo>
                    <a:pt x="273951" y="104280"/>
                  </a:lnTo>
                  <a:lnTo>
                    <a:pt x="270417" y="104280"/>
                  </a:lnTo>
                  <a:lnTo>
                    <a:pt x="265114" y="104280"/>
                  </a:lnTo>
                  <a:lnTo>
                    <a:pt x="258045" y="102512"/>
                  </a:lnTo>
                  <a:lnTo>
                    <a:pt x="258045" y="100745"/>
                  </a:lnTo>
                  <a:lnTo>
                    <a:pt x="258045" y="97210"/>
                  </a:lnTo>
                  <a:close/>
                  <a:moveTo>
                    <a:pt x="187348" y="51256"/>
                  </a:moveTo>
                  <a:lnTo>
                    <a:pt x="194417" y="51256"/>
                  </a:lnTo>
                  <a:lnTo>
                    <a:pt x="197952" y="51256"/>
                  </a:lnTo>
                  <a:lnTo>
                    <a:pt x="201487" y="53023"/>
                  </a:lnTo>
                  <a:lnTo>
                    <a:pt x="203254" y="56558"/>
                  </a:lnTo>
                  <a:lnTo>
                    <a:pt x="208557" y="65395"/>
                  </a:lnTo>
                  <a:lnTo>
                    <a:pt x="213859" y="65395"/>
                  </a:lnTo>
                  <a:lnTo>
                    <a:pt x="217394" y="74233"/>
                  </a:lnTo>
                  <a:lnTo>
                    <a:pt x="217394" y="81303"/>
                  </a:lnTo>
                  <a:lnTo>
                    <a:pt x="217394" y="86605"/>
                  </a:lnTo>
                  <a:lnTo>
                    <a:pt x="212092" y="86605"/>
                  </a:lnTo>
                  <a:lnTo>
                    <a:pt x="206789" y="81303"/>
                  </a:lnTo>
                  <a:lnTo>
                    <a:pt x="203254" y="77768"/>
                  </a:lnTo>
                  <a:lnTo>
                    <a:pt x="194417" y="81303"/>
                  </a:lnTo>
                  <a:lnTo>
                    <a:pt x="187348" y="83070"/>
                  </a:lnTo>
                  <a:lnTo>
                    <a:pt x="182046" y="79535"/>
                  </a:lnTo>
                  <a:lnTo>
                    <a:pt x="178511" y="74233"/>
                  </a:lnTo>
                  <a:lnTo>
                    <a:pt x="169674" y="68930"/>
                  </a:lnTo>
                  <a:lnTo>
                    <a:pt x="169674" y="63628"/>
                  </a:lnTo>
                  <a:lnTo>
                    <a:pt x="169674" y="56558"/>
                  </a:lnTo>
                  <a:lnTo>
                    <a:pt x="174976" y="56558"/>
                  </a:lnTo>
                  <a:lnTo>
                    <a:pt x="180278" y="56558"/>
                  </a:lnTo>
                  <a:lnTo>
                    <a:pt x="180278" y="53023"/>
                  </a:lnTo>
                  <a:close/>
                  <a:moveTo>
                    <a:pt x="12372" y="15908"/>
                  </a:moveTo>
                  <a:lnTo>
                    <a:pt x="12372" y="21210"/>
                  </a:lnTo>
                  <a:lnTo>
                    <a:pt x="12372" y="24745"/>
                  </a:lnTo>
                  <a:lnTo>
                    <a:pt x="8837" y="28280"/>
                  </a:lnTo>
                  <a:lnTo>
                    <a:pt x="7069" y="31815"/>
                  </a:lnTo>
                  <a:lnTo>
                    <a:pt x="7069" y="38885"/>
                  </a:lnTo>
                  <a:lnTo>
                    <a:pt x="0" y="35350"/>
                  </a:lnTo>
                  <a:lnTo>
                    <a:pt x="0" y="31815"/>
                  </a:lnTo>
                  <a:lnTo>
                    <a:pt x="0" y="28280"/>
                  </a:lnTo>
                  <a:lnTo>
                    <a:pt x="7069" y="21210"/>
                  </a:lnTo>
                  <a:close/>
                  <a:moveTo>
                    <a:pt x="58325" y="0"/>
                  </a:moveTo>
                  <a:lnTo>
                    <a:pt x="63627" y="0"/>
                  </a:lnTo>
                  <a:lnTo>
                    <a:pt x="77767" y="0"/>
                  </a:lnTo>
                  <a:lnTo>
                    <a:pt x="83069" y="0"/>
                  </a:lnTo>
                  <a:lnTo>
                    <a:pt x="88372" y="8837"/>
                  </a:lnTo>
                  <a:lnTo>
                    <a:pt x="88372" y="10604"/>
                  </a:lnTo>
                  <a:lnTo>
                    <a:pt x="88372" y="15907"/>
                  </a:lnTo>
                  <a:lnTo>
                    <a:pt x="86604" y="21209"/>
                  </a:lnTo>
                  <a:lnTo>
                    <a:pt x="86604" y="22977"/>
                  </a:lnTo>
                  <a:lnTo>
                    <a:pt x="81302" y="28279"/>
                  </a:lnTo>
                  <a:lnTo>
                    <a:pt x="77767" y="28279"/>
                  </a:lnTo>
                  <a:lnTo>
                    <a:pt x="72465" y="28279"/>
                  </a:lnTo>
                  <a:lnTo>
                    <a:pt x="68930" y="28279"/>
                  </a:lnTo>
                  <a:lnTo>
                    <a:pt x="60092" y="22977"/>
                  </a:lnTo>
                  <a:lnTo>
                    <a:pt x="58325" y="22977"/>
                  </a:lnTo>
                  <a:lnTo>
                    <a:pt x="49488" y="15907"/>
                  </a:lnTo>
                  <a:lnTo>
                    <a:pt x="49488" y="7070"/>
                  </a:lnTo>
                  <a:lnTo>
                    <a:pt x="49488" y="3535"/>
                  </a:lnTo>
                  <a:close/>
                </a:path>
              </a:pathLst>
            </a:custGeom>
            <a:grpFill/>
            <a:ln w="6350" cap="flat">
              <a:solidFill>
                <a:srgbClr val="FFFFFF"/>
              </a:solidFill>
              <a:prstDash val="solid"/>
              <a:miter lim="800000"/>
              <a:headEnd/>
              <a:tailEnd/>
            </a:ln>
          </p:spPr>
          <p:txBody>
            <a:bodyPr/>
            <a:lstStyle/>
            <a:p>
              <a:pPr>
                <a:defRPr/>
              </a:pPr>
              <a:endParaRPr lang="en-US" sz="2701" dirty="0">
                <a:latin typeface="Lato Light" charset="0"/>
              </a:endParaRPr>
            </a:p>
          </p:txBody>
        </p:sp>
      </p:grpSp>
      <p:sp>
        <p:nvSpPr>
          <p:cNvPr id="100" name="Oval 99"/>
          <p:cNvSpPr>
            <a:spLocks noChangeAspect="1"/>
          </p:cNvSpPr>
          <p:nvPr/>
        </p:nvSpPr>
        <p:spPr>
          <a:xfrm>
            <a:off x="1467993" y="10706389"/>
            <a:ext cx="251835" cy="251835"/>
          </a:xfrm>
          <a:prstGeom prst="ellips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101" name="Oval 100"/>
          <p:cNvSpPr>
            <a:spLocks noChangeAspect="1"/>
          </p:cNvSpPr>
          <p:nvPr/>
        </p:nvSpPr>
        <p:spPr>
          <a:xfrm>
            <a:off x="5700969" y="10674783"/>
            <a:ext cx="251835" cy="251835"/>
          </a:xfrm>
          <a:prstGeom prst="ellipse">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114" name="Oval 113"/>
          <p:cNvSpPr>
            <a:spLocks noChangeAspect="1"/>
          </p:cNvSpPr>
          <p:nvPr/>
        </p:nvSpPr>
        <p:spPr>
          <a:xfrm>
            <a:off x="9651570" y="10613135"/>
            <a:ext cx="251835" cy="251835"/>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115" name="Oval 114"/>
          <p:cNvSpPr>
            <a:spLocks noChangeAspect="1"/>
          </p:cNvSpPr>
          <p:nvPr/>
        </p:nvSpPr>
        <p:spPr>
          <a:xfrm>
            <a:off x="13640141" y="10742160"/>
            <a:ext cx="251835" cy="251835"/>
          </a:xfrm>
          <a:prstGeom prst="ellipse">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116" name="TextBox 115"/>
          <p:cNvSpPr txBox="1"/>
          <p:nvPr/>
        </p:nvSpPr>
        <p:spPr>
          <a:xfrm>
            <a:off x="9977482" y="10390425"/>
            <a:ext cx="2970633" cy="1085121"/>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a:t>
            </a:r>
          </a:p>
        </p:txBody>
      </p:sp>
      <p:sp>
        <p:nvSpPr>
          <p:cNvPr id="117" name="TextBox 116"/>
          <p:cNvSpPr txBox="1"/>
          <p:nvPr/>
        </p:nvSpPr>
        <p:spPr>
          <a:xfrm>
            <a:off x="13891974" y="10390425"/>
            <a:ext cx="3197945" cy="1085121"/>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a:t>
            </a:r>
          </a:p>
        </p:txBody>
      </p:sp>
      <p:sp>
        <p:nvSpPr>
          <p:cNvPr id="118" name="TextBox 117"/>
          <p:cNvSpPr txBox="1"/>
          <p:nvPr/>
        </p:nvSpPr>
        <p:spPr>
          <a:xfrm>
            <a:off x="1719828" y="10390424"/>
            <a:ext cx="3242014" cy="1085121"/>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a:t>
            </a:r>
          </a:p>
        </p:txBody>
      </p:sp>
      <p:sp>
        <p:nvSpPr>
          <p:cNvPr id="119" name="TextBox 118"/>
          <p:cNvSpPr txBox="1"/>
          <p:nvPr/>
        </p:nvSpPr>
        <p:spPr>
          <a:xfrm>
            <a:off x="6019681" y="10390425"/>
            <a:ext cx="3265775" cy="1085121"/>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a:t>
            </a:r>
          </a:p>
        </p:txBody>
      </p:sp>
      <p:sp>
        <p:nvSpPr>
          <p:cNvPr id="120" name="TextBox 119"/>
          <p:cNvSpPr txBox="1"/>
          <p:nvPr/>
        </p:nvSpPr>
        <p:spPr>
          <a:xfrm>
            <a:off x="4994900" y="2041609"/>
            <a:ext cx="8313494"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United States Vector Map</a:t>
            </a:r>
          </a:p>
        </p:txBody>
      </p:sp>
      <p:sp>
        <p:nvSpPr>
          <p:cNvPr id="121" name="TextBox 120"/>
          <p:cNvSpPr txBox="1"/>
          <p:nvPr/>
        </p:nvSpPr>
        <p:spPr>
          <a:xfrm>
            <a:off x="4999895" y="3016334"/>
            <a:ext cx="8242976" cy="489878"/>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a:t>
            </a:r>
          </a:p>
        </p:txBody>
      </p:sp>
    </p:spTree>
    <p:extLst>
      <p:ext uri="{BB962C8B-B14F-4D97-AF65-F5344CB8AC3E}">
        <p14:creationId xmlns:p14="http://schemas.microsoft.com/office/powerpoint/2010/main" val="10217848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Oval 99"/>
          <p:cNvSpPr>
            <a:spLocks noChangeAspect="1"/>
          </p:cNvSpPr>
          <p:nvPr/>
        </p:nvSpPr>
        <p:spPr>
          <a:xfrm>
            <a:off x="1467993" y="10706389"/>
            <a:ext cx="251835" cy="251835"/>
          </a:xfrm>
          <a:prstGeom prst="ellips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101" name="Oval 100"/>
          <p:cNvSpPr>
            <a:spLocks noChangeAspect="1"/>
          </p:cNvSpPr>
          <p:nvPr/>
        </p:nvSpPr>
        <p:spPr>
          <a:xfrm>
            <a:off x="5700969" y="10674783"/>
            <a:ext cx="251835" cy="251835"/>
          </a:xfrm>
          <a:prstGeom prst="ellipse">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114" name="Oval 113"/>
          <p:cNvSpPr>
            <a:spLocks noChangeAspect="1"/>
          </p:cNvSpPr>
          <p:nvPr/>
        </p:nvSpPr>
        <p:spPr>
          <a:xfrm>
            <a:off x="9651570" y="10613135"/>
            <a:ext cx="251835" cy="251835"/>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115" name="Oval 114"/>
          <p:cNvSpPr>
            <a:spLocks noChangeAspect="1"/>
          </p:cNvSpPr>
          <p:nvPr/>
        </p:nvSpPr>
        <p:spPr>
          <a:xfrm>
            <a:off x="13640141" y="10742160"/>
            <a:ext cx="251835" cy="251835"/>
          </a:xfrm>
          <a:prstGeom prst="ellipse">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116" name="TextBox 115"/>
          <p:cNvSpPr txBox="1"/>
          <p:nvPr/>
        </p:nvSpPr>
        <p:spPr>
          <a:xfrm>
            <a:off x="9977482" y="10390425"/>
            <a:ext cx="2970633" cy="1085121"/>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a:t>
            </a:r>
          </a:p>
        </p:txBody>
      </p:sp>
      <p:sp>
        <p:nvSpPr>
          <p:cNvPr id="117" name="TextBox 116"/>
          <p:cNvSpPr txBox="1"/>
          <p:nvPr/>
        </p:nvSpPr>
        <p:spPr>
          <a:xfrm>
            <a:off x="13891974" y="10390425"/>
            <a:ext cx="3197945" cy="1085121"/>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a:t>
            </a:r>
          </a:p>
        </p:txBody>
      </p:sp>
      <p:sp>
        <p:nvSpPr>
          <p:cNvPr id="118" name="TextBox 117"/>
          <p:cNvSpPr txBox="1"/>
          <p:nvPr/>
        </p:nvSpPr>
        <p:spPr>
          <a:xfrm>
            <a:off x="1719828" y="10390424"/>
            <a:ext cx="3242014" cy="1085121"/>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a:t>
            </a:r>
          </a:p>
        </p:txBody>
      </p:sp>
      <p:sp>
        <p:nvSpPr>
          <p:cNvPr id="119" name="TextBox 118"/>
          <p:cNvSpPr txBox="1"/>
          <p:nvPr/>
        </p:nvSpPr>
        <p:spPr>
          <a:xfrm>
            <a:off x="6019681" y="10390425"/>
            <a:ext cx="3265775" cy="1085121"/>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a:t>
            </a:r>
          </a:p>
        </p:txBody>
      </p:sp>
      <p:sp>
        <p:nvSpPr>
          <p:cNvPr id="120" name="TextBox 119"/>
          <p:cNvSpPr txBox="1"/>
          <p:nvPr/>
        </p:nvSpPr>
        <p:spPr>
          <a:xfrm>
            <a:off x="5369200" y="2040597"/>
            <a:ext cx="7564891"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Worldwide Vector Map</a:t>
            </a:r>
          </a:p>
        </p:txBody>
      </p:sp>
      <p:sp>
        <p:nvSpPr>
          <p:cNvPr id="121" name="TextBox 120"/>
          <p:cNvSpPr txBox="1"/>
          <p:nvPr/>
        </p:nvSpPr>
        <p:spPr>
          <a:xfrm>
            <a:off x="4999895" y="3015322"/>
            <a:ext cx="8242976" cy="489878"/>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a:t>
            </a:r>
          </a:p>
        </p:txBody>
      </p:sp>
      <p:grpSp>
        <p:nvGrpSpPr>
          <p:cNvPr id="98" name="Group 97"/>
          <p:cNvGrpSpPr/>
          <p:nvPr/>
        </p:nvGrpSpPr>
        <p:grpSpPr>
          <a:xfrm>
            <a:off x="3398929" y="4475850"/>
            <a:ext cx="11432977" cy="5655693"/>
            <a:chOff x="3843499" y="3719582"/>
            <a:chExt cx="16665619" cy="8244192"/>
          </a:xfrm>
          <a:solidFill>
            <a:schemeClr val="bg1">
              <a:lumMod val="85000"/>
            </a:schemeClr>
          </a:solidFill>
        </p:grpSpPr>
        <p:sp>
          <p:nvSpPr>
            <p:cNvPr id="99" name="Freeform 781"/>
            <p:cNvSpPr>
              <a:spLocks/>
            </p:cNvSpPr>
            <p:nvPr/>
          </p:nvSpPr>
          <p:spPr bwMode="auto">
            <a:xfrm>
              <a:off x="9818027" y="3757809"/>
              <a:ext cx="85988" cy="38227"/>
            </a:xfrm>
            <a:custGeom>
              <a:avLst/>
              <a:gdLst>
                <a:gd name="T0" fmla="*/ 4 w 9"/>
                <a:gd name="T1" fmla="*/ 3 h 4"/>
                <a:gd name="T2" fmla="*/ 1 w 9"/>
                <a:gd name="T3" fmla="*/ 2 h 4"/>
                <a:gd name="T4" fmla="*/ 5 w 9"/>
                <a:gd name="T5" fmla="*/ 2 h 4"/>
                <a:gd name="T6" fmla="*/ 0 w 9"/>
                <a:gd name="T7" fmla="*/ 0 h 4"/>
                <a:gd name="T8" fmla="*/ 9 w 9"/>
                <a:gd name="T9" fmla="*/ 2 h 4"/>
                <a:gd name="T10" fmla="*/ 5 w 9"/>
                <a:gd name="T11" fmla="*/ 2 h 4"/>
                <a:gd name="T12" fmla="*/ 4 w 9"/>
                <a:gd name="T13" fmla="*/ 3 h 4"/>
                <a:gd name="T14" fmla="*/ 4 w 9"/>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4">
                  <a:moveTo>
                    <a:pt x="4" y="3"/>
                  </a:moveTo>
                  <a:cubicBezTo>
                    <a:pt x="4" y="3"/>
                    <a:pt x="1" y="2"/>
                    <a:pt x="1" y="2"/>
                  </a:cubicBezTo>
                  <a:cubicBezTo>
                    <a:pt x="1" y="2"/>
                    <a:pt x="4" y="2"/>
                    <a:pt x="5" y="2"/>
                  </a:cubicBezTo>
                  <a:cubicBezTo>
                    <a:pt x="3" y="1"/>
                    <a:pt x="1" y="2"/>
                    <a:pt x="0" y="0"/>
                  </a:cubicBezTo>
                  <a:cubicBezTo>
                    <a:pt x="1" y="1"/>
                    <a:pt x="8" y="0"/>
                    <a:pt x="9" y="2"/>
                  </a:cubicBezTo>
                  <a:cubicBezTo>
                    <a:pt x="9" y="2"/>
                    <a:pt x="6" y="2"/>
                    <a:pt x="5" y="2"/>
                  </a:cubicBezTo>
                  <a:cubicBezTo>
                    <a:pt x="5" y="2"/>
                    <a:pt x="7" y="4"/>
                    <a:pt x="4" y="3"/>
                  </a:cubicBezTo>
                  <a:cubicBezTo>
                    <a:pt x="3" y="3"/>
                    <a:pt x="6" y="4"/>
                    <a:pt x="4"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02" name="Freeform 403"/>
            <p:cNvSpPr>
              <a:spLocks/>
            </p:cNvSpPr>
            <p:nvPr/>
          </p:nvSpPr>
          <p:spPr bwMode="auto">
            <a:xfrm>
              <a:off x="16859435" y="9558687"/>
              <a:ext cx="1904460" cy="1423937"/>
            </a:xfrm>
            <a:custGeom>
              <a:avLst/>
              <a:gdLst>
                <a:gd name="T0" fmla="*/ 96 w 204"/>
                <a:gd name="T1" fmla="*/ 3 h 152"/>
                <a:gd name="T2" fmla="*/ 97 w 204"/>
                <a:gd name="T3" fmla="*/ 7 h 152"/>
                <a:gd name="T4" fmla="*/ 86 w 204"/>
                <a:gd name="T5" fmla="*/ 13 h 152"/>
                <a:gd name="T6" fmla="*/ 76 w 204"/>
                <a:gd name="T7" fmla="*/ 24 h 152"/>
                <a:gd name="T8" fmla="*/ 71 w 204"/>
                <a:gd name="T9" fmla="*/ 15 h 152"/>
                <a:gd name="T10" fmla="*/ 65 w 204"/>
                <a:gd name="T11" fmla="*/ 19 h 152"/>
                <a:gd name="T12" fmla="*/ 62 w 204"/>
                <a:gd name="T13" fmla="*/ 22 h 152"/>
                <a:gd name="T14" fmla="*/ 59 w 204"/>
                <a:gd name="T15" fmla="*/ 26 h 152"/>
                <a:gd name="T16" fmla="*/ 55 w 204"/>
                <a:gd name="T17" fmla="*/ 33 h 152"/>
                <a:gd name="T18" fmla="*/ 51 w 204"/>
                <a:gd name="T19" fmla="*/ 30 h 152"/>
                <a:gd name="T20" fmla="*/ 47 w 204"/>
                <a:gd name="T21" fmla="*/ 38 h 152"/>
                <a:gd name="T22" fmla="*/ 24 w 204"/>
                <a:gd name="T23" fmla="*/ 50 h 152"/>
                <a:gd name="T24" fmla="*/ 7 w 204"/>
                <a:gd name="T25" fmla="*/ 60 h 152"/>
                <a:gd name="T26" fmla="*/ 3 w 204"/>
                <a:gd name="T27" fmla="*/ 68 h 152"/>
                <a:gd name="T28" fmla="*/ 4 w 204"/>
                <a:gd name="T29" fmla="*/ 82 h 152"/>
                <a:gd name="T30" fmla="*/ 7 w 204"/>
                <a:gd name="T31" fmla="*/ 91 h 152"/>
                <a:gd name="T32" fmla="*/ 13 w 204"/>
                <a:gd name="T33" fmla="*/ 106 h 152"/>
                <a:gd name="T34" fmla="*/ 11 w 204"/>
                <a:gd name="T35" fmla="*/ 121 h 152"/>
                <a:gd name="T36" fmla="*/ 30 w 204"/>
                <a:gd name="T37" fmla="*/ 125 h 152"/>
                <a:gd name="T38" fmla="*/ 54 w 204"/>
                <a:gd name="T39" fmla="*/ 121 h 152"/>
                <a:gd name="T40" fmla="*/ 73 w 204"/>
                <a:gd name="T41" fmla="*/ 112 h 152"/>
                <a:gd name="T42" fmla="*/ 96 w 204"/>
                <a:gd name="T43" fmla="*/ 111 h 152"/>
                <a:gd name="T44" fmla="*/ 111 w 204"/>
                <a:gd name="T45" fmla="*/ 121 h 152"/>
                <a:gd name="T46" fmla="*/ 116 w 204"/>
                <a:gd name="T47" fmla="*/ 125 h 152"/>
                <a:gd name="T48" fmla="*/ 125 w 204"/>
                <a:gd name="T49" fmla="*/ 120 h 152"/>
                <a:gd name="T50" fmla="*/ 122 w 204"/>
                <a:gd name="T51" fmla="*/ 129 h 152"/>
                <a:gd name="T52" fmla="*/ 131 w 204"/>
                <a:gd name="T53" fmla="*/ 132 h 152"/>
                <a:gd name="T54" fmla="*/ 145 w 204"/>
                <a:gd name="T55" fmla="*/ 147 h 152"/>
                <a:gd name="T56" fmla="*/ 161 w 204"/>
                <a:gd name="T57" fmla="*/ 145 h 152"/>
                <a:gd name="T58" fmla="*/ 165 w 204"/>
                <a:gd name="T59" fmla="*/ 149 h 152"/>
                <a:gd name="T60" fmla="*/ 174 w 204"/>
                <a:gd name="T61" fmla="*/ 145 h 152"/>
                <a:gd name="T62" fmla="*/ 194 w 204"/>
                <a:gd name="T63" fmla="*/ 118 h 152"/>
                <a:gd name="T64" fmla="*/ 200 w 204"/>
                <a:gd name="T65" fmla="*/ 108 h 152"/>
                <a:gd name="T66" fmla="*/ 202 w 204"/>
                <a:gd name="T67" fmla="*/ 96 h 152"/>
                <a:gd name="T68" fmla="*/ 201 w 204"/>
                <a:gd name="T69" fmla="*/ 83 h 152"/>
                <a:gd name="T70" fmla="*/ 196 w 204"/>
                <a:gd name="T71" fmla="*/ 70 h 152"/>
                <a:gd name="T72" fmla="*/ 184 w 204"/>
                <a:gd name="T73" fmla="*/ 59 h 152"/>
                <a:gd name="T74" fmla="*/ 180 w 204"/>
                <a:gd name="T75" fmla="*/ 50 h 152"/>
                <a:gd name="T76" fmla="*/ 166 w 204"/>
                <a:gd name="T77" fmla="*/ 36 h 152"/>
                <a:gd name="T78" fmla="*/ 161 w 204"/>
                <a:gd name="T79" fmla="*/ 20 h 152"/>
                <a:gd name="T80" fmla="*/ 152 w 204"/>
                <a:gd name="T81" fmla="*/ 8 h 152"/>
                <a:gd name="T82" fmla="*/ 145 w 204"/>
                <a:gd name="T83" fmla="*/ 6 h 152"/>
                <a:gd name="T84" fmla="*/ 143 w 204"/>
                <a:gd name="T85" fmla="*/ 16 h 152"/>
                <a:gd name="T86" fmla="*/ 130 w 204"/>
                <a:gd name="T87" fmla="*/ 31 h 152"/>
                <a:gd name="T88" fmla="*/ 115 w 204"/>
                <a:gd name="T89" fmla="*/ 17 h 152"/>
                <a:gd name="T90" fmla="*/ 118 w 204"/>
                <a:gd name="T91" fmla="*/ 11 h 152"/>
                <a:gd name="T92" fmla="*/ 117 w 204"/>
                <a:gd name="T93" fmla="*/ 8 h 152"/>
                <a:gd name="T94" fmla="*/ 109 w 204"/>
                <a:gd name="T95" fmla="*/ 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4" h="152">
                  <a:moveTo>
                    <a:pt x="101" y="4"/>
                  </a:moveTo>
                  <a:cubicBezTo>
                    <a:pt x="99" y="4"/>
                    <a:pt x="98" y="2"/>
                    <a:pt x="96" y="2"/>
                  </a:cubicBezTo>
                  <a:cubicBezTo>
                    <a:pt x="95" y="1"/>
                    <a:pt x="95" y="2"/>
                    <a:pt x="96" y="3"/>
                  </a:cubicBezTo>
                  <a:cubicBezTo>
                    <a:pt x="96" y="4"/>
                    <a:pt x="98" y="3"/>
                    <a:pt x="98" y="3"/>
                  </a:cubicBezTo>
                  <a:cubicBezTo>
                    <a:pt x="99" y="4"/>
                    <a:pt x="98" y="6"/>
                    <a:pt x="99" y="6"/>
                  </a:cubicBezTo>
                  <a:cubicBezTo>
                    <a:pt x="99" y="7"/>
                    <a:pt x="98" y="7"/>
                    <a:pt x="97" y="7"/>
                  </a:cubicBezTo>
                  <a:cubicBezTo>
                    <a:pt x="96" y="8"/>
                    <a:pt x="95" y="8"/>
                    <a:pt x="94" y="8"/>
                  </a:cubicBezTo>
                  <a:cubicBezTo>
                    <a:pt x="92" y="7"/>
                    <a:pt x="92" y="8"/>
                    <a:pt x="90" y="8"/>
                  </a:cubicBezTo>
                  <a:cubicBezTo>
                    <a:pt x="87" y="9"/>
                    <a:pt x="88" y="12"/>
                    <a:pt x="86" y="13"/>
                  </a:cubicBezTo>
                  <a:cubicBezTo>
                    <a:pt x="84" y="15"/>
                    <a:pt x="83" y="18"/>
                    <a:pt x="84" y="20"/>
                  </a:cubicBezTo>
                  <a:cubicBezTo>
                    <a:pt x="86" y="23"/>
                    <a:pt x="81" y="21"/>
                    <a:pt x="80" y="21"/>
                  </a:cubicBezTo>
                  <a:cubicBezTo>
                    <a:pt x="79" y="21"/>
                    <a:pt x="76" y="24"/>
                    <a:pt x="76" y="24"/>
                  </a:cubicBezTo>
                  <a:cubicBezTo>
                    <a:pt x="76" y="24"/>
                    <a:pt x="75" y="19"/>
                    <a:pt x="74" y="18"/>
                  </a:cubicBezTo>
                  <a:cubicBezTo>
                    <a:pt x="74" y="17"/>
                    <a:pt x="73" y="17"/>
                    <a:pt x="72" y="17"/>
                  </a:cubicBezTo>
                  <a:cubicBezTo>
                    <a:pt x="71" y="16"/>
                    <a:pt x="71" y="16"/>
                    <a:pt x="71" y="15"/>
                  </a:cubicBezTo>
                  <a:cubicBezTo>
                    <a:pt x="70" y="14"/>
                    <a:pt x="70" y="16"/>
                    <a:pt x="70" y="17"/>
                  </a:cubicBezTo>
                  <a:cubicBezTo>
                    <a:pt x="69" y="17"/>
                    <a:pt x="68" y="17"/>
                    <a:pt x="68" y="16"/>
                  </a:cubicBezTo>
                  <a:cubicBezTo>
                    <a:pt x="66" y="16"/>
                    <a:pt x="67" y="20"/>
                    <a:pt x="65" y="19"/>
                  </a:cubicBezTo>
                  <a:cubicBezTo>
                    <a:pt x="65" y="19"/>
                    <a:pt x="64" y="18"/>
                    <a:pt x="64" y="18"/>
                  </a:cubicBezTo>
                  <a:cubicBezTo>
                    <a:pt x="63" y="19"/>
                    <a:pt x="63" y="19"/>
                    <a:pt x="63" y="19"/>
                  </a:cubicBezTo>
                  <a:cubicBezTo>
                    <a:pt x="60" y="18"/>
                    <a:pt x="62" y="22"/>
                    <a:pt x="62" y="22"/>
                  </a:cubicBezTo>
                  <a:cubicBezTo>
                    <a:pt x="62" y="22"/>
                    <a:pt x="60" y="22"/>
                    <a:pt x="60" y="22"/>
                  </a:cubicBezTo>
                  <a:cubicBezTo>
                    <a:pt x="60" y="23"/>
                    <a:pt x="61" y="23"/>
                    <a:pt x="61" y="23"/>
                  </a:cubicBezTo>
                  <a:cubicBezTo>
                    <a:pt x="60" y="25"/>
                    <a:pt x="59" y="23"/>
                    <a:pt x="59" y="26"/>
                  </a:cubicBezTo>
                  <a:cubicBezTo>
                    <a:pt x="59" y="27"/>
                    <a:pt x="60" y="27"/>
                    <a:pt x="60" y="28"/>
                  </a:cubicBezTo>
                  <a:cubicBezTo>
                    <a:pt x="60" y="30"/>
                    <a:pt x="53" y="26"/>
                    <a:pt x="53" y="29"/>
                  </a:cubicBezTo>
                  <a:cubicBezTo>
                    <a:pt x="53" y="30"/>
                    <a:pt x="57" y="32"/>
                    <a:pt x="55" y="33"/>
                  </a:cubicBezTo>
                  <a:cubicBezTo>
                    <a:pt x="54" y="33"/>
                    <a:pt x="54" y="32"/>
                    <a:pt x="54" y="33"/>
                  </a:cubicBezTo>
                  <a:cubicBezTo>
                    <a:pt x="53" y="34"/>
                    <a:pt x="53" y="34"/>
                    <a:pt x="52" y="33"/>
                  </a:cubicBezTo>
                  <a:cubicBezTo>
                    <a:pt x="51" y="33"/>
                    <a:pt x="52" y="31"/>
                    <a:pt x="51" y="30"/>
                  </a:cubicBezTo>
                  <a:cubicBezTo>
                    <a:pt x="50" y="28"/>
                    <a:pt x="48" y="32"/>
                    <a:pt x="47" y="33"/>
                  </a:cubicBezTo>
                  <a:cubicBezTo>
                    <a:pt x="47" y="34"/>
                    <a:pt x="46" y="35"/>
                    <a:pt x="46" y="36"/>
                  </a:cubicBezTo>
                  <a:cubicBezTo>
                    <a:pt x="46" y="36"/>
                    <a:pt x="47" y="37"/>
                    <a:pt x="47" y="38"/>
                  </a:cubicBezTo>
                  <a:cubicBezTo>
                    <a:pt x="47" y="38"/>
                    <a:pt x="45" y="40"/>
                    <a:pt x="44" y="41"/>
                  </a:cubicBezTo>
                  <a:cubicBezTo>
                    <a:pt x="41" y="44"/>
                    <a:pt x="38" y="46"/>
                    <a:pt x="34" y="47"/>
                  </a:cubicBezTo>
                  <a:cubicBezTo>
                    <a:pt x="31" y="47"/>
                    <a:pt x="28" y="49"/>
                    <a:pt x="24" y="50"/>
                  </a:cubicBezTo>
                  <a:cubicBezTo>
                    <a:pt x="21" y="51"/>
                    <a:pt x="18" y="51"/>
                    <a:pt x="15" y="53"/>
                  </a:cubicBezTo>
                  <a:cubicBezTo>
                    <a:pt x="13" y="55"/>
                    <a:pt x="12" y="55"/>
                    <a:pt x="10" y="56"/>
                  </a:cubicBezTo>
                  <a:cubicBezTo>
                    <a:pt x="9" y="57"/>
                    <a:pt x="7" y="60"/>
                    <a:pt x="7" y="60"/>
                  </a:cubicBezTo>
                  <a:cubicBezTo>
                    <a:pt x="6" y="60"/>
                    <a:pt x="7" y="57"/>
                    <a:pt x="7" y="56"/>
                  </a:cubicBezTo>
                  <a:cubicBezTo>
                    <a:pt x="5" y="56"/>
                    <a:pt x="4" y="61"/>
                    <a:pt x="4" y="61"/>
                  </a:cubicBezTo>
                  <a:cubicBezTo>
                    <a:pt x="5" y="64"/>
                    <a:pt x="3" y="65"/>
                    <a:pt x="3" y="68"/>
                  </a:cubicBezTo>
                  <a:cubicBezTo>
                    <a:pt x="3" y="69"/>
                    <a:pt x="8" y="80"/>
                    <a:pt x="6" y="81"/>
                  </a:cubicBezTo>
                  <a:cubicBezTo>
                    <a:pt x="6" y="81"/>
                    <a:pt x="3" y="77"/>
                    <a:pt x="3" y="77"/>
                  </a:cubicBezTo>
                  <a:cubicBezTo>
                    <a:pt x="3" y="78"/>
                    <a:pt x="6" y="81"/>
                    <a:pt x="4" y="82"/>
                  </a:cubicBezTo>
                  <a:cubicBezTo>
                    <a:pt x="2" y="82"/>
                    <a:pt x="2" y="77"/>
                    <a:pt x="0" y="77"/>
                  </a:cubicBezTo>
                  <a:cubicBezTo>
                    <a:pt x="0" y="77"/>
                    <a:pt x="6" y="85"/>
                    <a:pt x="6" y="86"/>
                  </a:cubicBezTo>
                  <a:cubicBezTo>
                    <a:pt x="7" y="87"/>
                    <a:pt x="6" y="89"/>
                    <a:pt x="7" y="91"/>
                  </a:cubicBezTo>
                  <a:cubicBezTo>
                    <a:pt x="8" y="93"/>
                    <a:pt x="9" y="94"/>
                    <a:pt x="10" y="96"/>
                  </a:cubicBezTo>
                  <a:cubicBezTo>
                    <a:pt x="11" y="97"/>
                    <a:pt x="11" y="100"/>
                    <a:pt x="11" y="101"/>
                  </a:cubicBezTo>
                  <a:cubicBezTo>
                    <a:pt x="11" y="103"/>
                    <a:pt x="12" y="105"/>
                    <a:pt x="13" y="106"/>
                  </a:cubicBezTo>
                  <a:cubicBezTo>
                    <a:pt x="14" y="109"/>
                    <a:pt x="14" y="110"/>
                    <a:pt x="14" y="113"/>
                  </a:cubicBezTo>
                  <a:cubicBezTo>
                    <a:pt x="14" y="114"/>
                    <a:pt x="14" y="119"/>
                    <a:pt x="14" y="119"/>
                  </a:cubicBezTo>
                  <a:cubicBezTo>
                    <a:pt x="13" y="120"/>
                    <a:pt x="12" y="120"/>
                    <a:pt x="11" y="121"/>
                  </a:cubicBezTo>
                  <a:cubicBezTo>
                    <a:pt x="10" y="124"/>
                    <a:pt x="12" y="124"/>
                    <a:pt x="13" y="125"/>
                  </a:cubicBezTo>
                  <a:cubicBezTo>
                    <a:pt x="17" y="127"/>
                    <a:pt x="20" y="129"/>
                    <a:pt x="25" y="128"/>
                  </a:cubicBezTo>
                  <a:cubicBezTo>
                    <a:pt x="27" y="127"/>
                    <a:pt x="29" y="126"/>
                    <a:pt x="30" y="125"/>
                  </a:cubicBezTo>
                  <a:cubicBezTo>
                    <a:pt x="33" y="124"/>
                    <a:pt x="32" y="125"/>
                    <a:pt x="33" y="123"/>
                  </a:cubicBezTo>
                  <a:cubicBezTo>
                    <a:pt x="35" y="121"/>
                    <a:pt x="42" y="121"/>
                    <a:pt x="44" y="122"/>
                  </a:cubicBezTo>
                  <a:cubicBezTo>
                    <a:pt x="47" y="122"/>
                    <a:pt x="52" y="124"/>
                    <a:pt x="54" y="121"/>
                  </a:cubicBezTo>
                  <a:cubicBezTo>
                    <a:pt x="55" y="120"/>
                    <a:pt x="55" y="118"/>
                    <a:pt x="57" y="117"/>
                  </a:cubicBezTo>
                  <a:cubicBezTo>
                    <a:pt x="59" y="116"/>
                    <a:pt x="61" y="115"/>
                    <a:pt x="63" y="114"/>
                  </a:cubicBezTo>
                  <a:cubicBezTo>
                    <a:pt x="66" y="112"/>
                    <a:pt x="70" y="114"/>
                    <a:pt x="73" y="112"/>
                  </a:cubicBezTo>
                  <a:cubicBezTo>
                    <a:pt x="78" y="110"/>
                    <a:pt x="82" y="110"/>
                    <a:pt x="88" y="109"/>
                  </a:cubicBezTo>
                  <a:cubicBezTo>
                    <a:pt x="89" y="109"/>
                    <a:pt x="90" y="108"/>
                    <a:pt x="92" y="108"/>
                  </a:cubicBezTo>
                  <a:cubicBezTo>
                    <a:pt x="93" y="109"/>
                    <a:pt x="95" y="110"/>
                    <a:pt x="96" y="111"/>
                  </a:cubicBezTo>
                  <a:cubicBezTo>
                    <a:pt x="97" y="111"/>
                    <a:pt x="107" y="113"/>
                    <a:pt x="107" y="114"/>
                  </a:cubicBezTo>
                  <a:cubicBezTo>
                    <a:pt x="106" y="115"/>
                    <a:pt x="105" y="118"/>
                    <a:pt x="107" y="117"/>
                  </a:cubicBezTo>
                  <a:cubicBezTo>
                    <a:pt x="108" y="117"/>
                    <a:pt x="110" y="120"/>
                    <a:pt x="111" y="121"/>
                  </a:cubicBezTo>
                  <a:cubicBezTo>
                    <a:pt x="112" y="122"/>
                    <a:pt x="112" y="123"/>
                    <a:pt x="112" y="125"/>
                  </a:cubicBezTo>
                  <a:cubicBezTo>
                    <a:pt x="113" y="126"/>
                    <a:pt x="115" y="128"/>
                    <a:pt x="115" y="128"/>
                  </a:cubicBezTo>
                  <a:cubicBezTo>
                    <a:pt x="115" y="127"/>
                    <a:pt x="114" y="126"/>
                    <a:pt x="116" y="125"/>
                  </a:cubicBezTo>
                  <a:cubicBezTo>
                    <a:pt x="117" y="124"/>
                    <a:pt x="118" y="123"/>
                    <a:pt x="120" y="122"/>
                  </a:cubicBezTo>
                  <a:cubicBezTo>
                    <a:pt x="121" y="121"/>
                    <a:pt x="126" y="116"/>
                    <a:pt x="125" y="115"/>
                  </a:cubicBezTo>
                  <a:cubicBezTo>
                    <a:pt x="126" y="117"/>
                    <a:pt x="125" y="118"/>
                    <a:pt x="125" y="120"/>
                  </a:cubicBezTo>
                  <a:cubicBezTo>
                    <a:pt x="126" y="121"/>
                    <a:pt x="124" y="122"/>
                    <a:pt x="124" y="122"/>
                  </a:cubicBezTo>
                  <a:cubicBezTo>
                    <a:pt x="123" y="124"/>
                    <a:pt x="123" y="125"/>
                    <a:pt x="123" y="126"/>
                  </a:cubicBezTo>
                  <a:cubicBezTo>
                    <a:pt x="123" y="128"/>
                    <a:pt x="119" y="129"/>
                    <a:pt x="122" y="129"/>
                  </a:cubicBezTo>
                  <a:cubicBezTo>
                    <a:pt x="126" y="129"/>
                    <a:pt x="124" y="125"/>
                    <a:pt x="125" y="123"/>
                  </a:cubicBezTo>
                  <a:cubicBezTo>
                    <a:pt x="125" y="123"/>
                    <a:pt x="129" y="127"/>
                    <a:pt x="128" y="129"/>
                  </a:cubicBezTo>
                  <a:cubicBezTo>
                    <a:pt x="125" y="133"/>
                    <a:pt x="129" y="130"/>
                    <a:pt x="131" y="132"/>
                  </a:cubicBezTo>
                  <a:cubicBezTo>
                    <a:pt x="134" y="135"/>
                    <a:pt x="134" y="136"/>
                    <a:pt x="134" y="139"/>
                  </a:cubicBezTo>
                  <a:cubicBezTo>
                    <a:pt x="133" y="142"/>
                    <a:pt x="137" y="145"/>
                    <a:pt x="139" y="145"/>
                  </a:cubicBezTo>
                  <a:cubicBezTo>
                    <a:pt x="141" y="146"/>
                    <a:pt x="143" y="147"/>
                    <a:pt x="145" y="147"/>
                  </a:cubicBezTo>
                  <a:cubicBezTo>
                    <a:pt x="147" y="147"/>
                    <a:pt x="151" y="152"/>
                    <a:pt x="153" y="151"/>
                  </a:cubicBezTo>
                  <a:cubicBezTo>
                    <a:pt x="155" y="150"/>
                    <a:pt x="157" y="149"/>
                    <a:pt x="158" y="147"/>
                  </a:cubicBezTo>
                  <a:cubicBezTo>
                    <a:pt x="158" y="147"/>
                    <a:pt x="160" y="144"/>
                    <a:pt x="161" y="145"/>
                  </a:cubicBezTo>
                  <a:cubicBezTo>
                    <a:pt x="161" y="146"/>
                    <a:pt x="159" y="147"/>
                    <a:pt x="160" y="148"/>
                  </a:cubicBezTo>
                  <a:cubicBezTo>
                    <a:pt x="161" y="149"/>
                    <a:pt x="161" y="146"/>
                    <a:pt x="162" y="146"/>
                  </a:cubicBezTo>
                  <a:cubicBezTo>
                    <a:pt x="162" y="146"/>
                    <a:pt x="164" y="149"/>
                    <a:pt x="165" y="149"/>
                  </a:cubicBezTo>
                  <a:cubicBezTo>
                    <a:pt x="165" y="150"/>
                    <a:pt x="167" y="152"/>
                    <a:pt x="168" y="152"/>
                  </a:cubicBezTo>
                  <a:cubicBezTo>
                    <a:pt x="167" y="152"/>
                    <a:pt x="170" y="149"/>
                    <a:pt x="170" y="149"/>
                  </a:cubicBezTo>
                  <a:cubicBezTo>
                    <a:pt x="172" y="148"/>
                    <a:pt x="173" y="146"/>
                    <a:pt x="174" y="145"/>
                  </a:cubicBezTo>
                  <a:cubicBezTo>
                    <a:pt x="177" y="144"/>
                    <a:pt x="185" y="146"/>
                    <a:pt x="185" y="142"/>
                  </a:cubicBezTo>
                  <a:cubicBezTo>
                    <a:pt x="186" y="137"/>
                    <a:pt x="187" y="134"/>
                    <a:pt x="188" y="130"/>
                  </a:cubicBezTo>
                  <a:cubicBezTo>
                    <a:pt x="190" y="126"/>
                    <a:pt x="191" y="122"/>
                    <a:pt x="194" y="118"/>
                  </a:cubicBezTo>
                  <a:cubicBezTo>
                    <a:pt x="195" y="117"/>
                    <a:pt x="197" y="116"/>
                    <a:pt x="198" y="114"/>
                  </a:cubicBezTo>
                  <a:cubicBezTo>
                    <a:pt x="198" y="113"/>
                    <a:pt x="198" y="113"/>
                    <a:pt x="198" y="112"/>
                  </a:cubicBezTo>
                  <a:cubicBezTo>
                    <a:pt x="199" y="111"/>
                    <a:pt x="200" y="110"/>
                    <a:pt x="200" y="108"/>
                  </a:cubicBezTo>
                  <a:cubicBezTo>
                    <a:pt x="201" y="106"/>
                    <a:pt x="200" y="104"/>
                    <a:pt x="201" y="102"/>
                  </a:cubicBezTo>
                  <a:cubicBezTo>
                    <a:pt x="201" y="101"/>
                    <a:pt x="202" y="100"/>
                    <a:pt x="202" y="99"/>
                  </a:cubicBezTo>
                  <a:cubicBezTo>
                    <a:pt x="203" y="98"/>
                    <a:pt x="201" y="97"/>
                    <a:pt x="202" y="96"/>
                  </a:cubicBezTo>
                  <a:cubicBezTo>
                    <a:pt x="203" y="95"/>
                    <a:pt x="204" y="92"/>
                    <a:pt x="203" y="91"/>
                  </a:cubicBezTo>
                  <a:cubicBezTo>
                    <a:pt x="203" y="89"/>
                    <a:pt x="202" y="88"/>
                    <a:pt x="202" y="87"/>
                  </a:cubicBezTo>
                  <a:cubicBezTo>
                    <a:pt x="201" y="86"/>
                    <a:pt x="201" y="84"/>
                    <a:pt x="201" y="83"/>
                  </a:cubicBezTo>
                  <a:cubicBezTo>
                    <a:pt x="200" y="79"/>
                    <a:pt x="203" y="77"/>
                    <a:pt x="202" y="73"/>
                  </a:cubicBezTo>
                  <a:cubicBezTo>
                    <a:pt x="202" y="74"/>
                    <a:pt x="201" y="76"/>
                    <a:pt x="200" y="76"/>
                  </a:cubicBezTo>
                  <a:cubicBezTo>
                    <a:pt x="198" y="76"/>
                    <a:pt x="197" y="72"/>
                    <a:pt x="196" y="70"/>
                  </a:cubicBezTo>
                  <a:cubicBezTo>
                    <a:pt x="194" y="67"/>
                    <a:pt x="190" y="67"/>
                    <a:pt x="190" y="62"/>
                  </a:cubicBezTo>
                  <a:cubicBezTo>
                    <a:pt x="189" y="60"/>
                    <a:pt x="188" y="60"/>
                    <a:pt x="187" y="59"/>
                  </a:cubicBezTo>
                  <a:cubicBezTo>
                    <a:pt x="185" y="58"/>
                    <a:pt x="185" y="61"/>
                    <a:pt x="184" y="59"/>
                  </a:cubicBezTo>
                  <a:cubicBezTo>
                    <a:pt x="184" y="56"/>
                    <a:pt x="183" y="55"/>
                    <a:pt x="181" y="53"/>
                  </a:cubicBezTo>
                  <a:cubicBezTo>
                    <a:pt x="181" y="53"/>
                    <a:pt x="180" y="52"/>
                    <a:pt x="180" y="51"/>
                  </a:cubicBezTo>
                  <a:cubicBezTo>
                    <a:pt x="179" y="51"/>
                    <a:pt x="180" y="49"/>
                    <a:pt x="180" y="50"/>
                  </a:cubicBezTo>
                  <a:cubicBezTo>
                    <a:pt x="178" y="48"/>
                    <a:pt x="176" y="47"/>
                    <a:pt x="174" y="46"/>
                  </a:cubicBezTo>
                  <a:cubicBezTo>
                    <a:pt x="172" y="44"/>
                    <a:pt x="169" y="45"/>
                    <a:pt x="168" y="43"/>
                  </a:cubicBezTo>
                  <a:cubicBezTo>
                    <a:pt x="166" y="41"/>
                    <a:pt x="167" y="37"/>
                    <a:pt x="166" y="36"/>
                  </a:cubicBezTo>
                  <a:cubicBezTo>
                    <a:pt x="166" y="34"/>
                    <a:pt x="166" y="32"/>
                    <a:pt x="165" y="31"/>
                  </a:cubicBezTo>
                  <a:cubicBezTo>
                    <a:pt x="164" y="30"/>
                    <a:pt x="163" y="30"/>
                    <a:pt x="163" y="28"/>
                  </a:cubicBezTo>
                  <a:cubicBezTo>
                    <a:pt x="163" y="26"/>
                    <a:pt x="163" y="23"/>
                    <a:pt x="161" y="20"/>
                  </a:cubicBezTo>
                  <a:cubicBezTo>
                    <a:pt x="160" y="20"/>
                    <a:pt x="158" y="17"/>
                    <a:pt x="158" y="18"/>
                  </a:cubicBezTo>
                  <a:cubicBezTo>
                    <a:pt x="156" y="18"/>
                    <a:pt x="156" y="19"/>
                    <a:pt x="155" y="17"/>
                  </a:cubicBezTo>
                  <a:cubicBezTo>
                    <a:pt x="153" y="15"/>
                    <a:pt x="154" y="11"/>
                    <a:pt x="152" y="8"/>
                  </a:cubicBezTo>
                  <a:cubicBezTo>
                    <a:pt x="152" y="7"/>
                    <a:pt x="148" y="0"/>
                    <a:pt x="148" y="0"/>
                  </a:cubicBezTo>
                  <a:cubicBezTo>
                    <a:pt x="147" y="0"/>
                    <a:pt x="147" y="2"/>
                    <a:pt x="147" y="3"/>
                  </a:cubicBezTo>
                  <a:cubicBezTo>
                    <a:pt x="147" y="4"/>
                    <a:pt x="146" y="5"/>
                    <a:pt x="145" y="6"/>
                  </a:cubicBezTo>
                  <a:cubicBezTo>
                    <a:pt x="145" y="6"/>
                    <a:pt x="143" y="8"/>
                    <a:pt x="144" y="9"/>
                  </a:cubicBezTo>
                  <a:cubicBezTo>
                    <a:pt x="144" y="9"/>
                    <a:pt x="146" y="9"/>
                    <a:pt x="145" y="10"/>
                  </a:cubicBezTo>
                  <a:cubicBezTo>
                    <a:pt x="144" y="10"/>
                    <a:pt x="143" y="15"/>
                    <a:pt x="143" y="16"/>
                  </a:cubicBezTo>
                  <a:cubicBezTo>
                    <a:pt x="144" y="18"/>
                    <a:pt x="144" y="20"/>
                    <a:pt x="144" y="22"/>
                  </a:cubicBezTo>
                  <a:cubicBezTo>
                    <a:pt x="143" y="26"/>
                    <a:pt x="143" y="36"/>
                    <a:pt x="137" y="36"/>
                  </a:cubicBezTo>
                  <a:cubicBezTo>
                    <a:pt x="133" y="36"/>
                    <a:pt x="133" y="32"/>
                    <a:pt x="130" y="31"/>
                  </a:cubicBezTo>
                  <a:cubicBezTo>
                    <a:pt x="128" y="30"/>
                    <a:pt x="126" y="30"/>
                    <a:pt x="124" y="28"/>
                  </a:cubicBezTo>
                  <a:cubicBezTo>
                    <a:pt x="123" y="27"/>
                    <a:pt x="112" y="21"/>
                    <a:pt x="113" y="20"/>
                  </a:cubicBezTo>
                  <a:cubicBezTo>
                    <a:pt x="113" y="19"/>
                    <a:pt x="114" y="18"/>
                    <a:pt x="115" y="17"/>
                  </a:cubicBezTo>
                  <a:cubicBezTo>
                    <a:pt x="115" y="16"/>
                    <a:pt x="117" y="16"/>
                    <a:pt x="117" y="15"/>
                  </a:cubicBezTo>
                  <a:cubicBezTo>
                    <a:pt x="117" y="15"/>
                    <a:pt x="116" y="14"/>
                    <a:pt x="116" y="13"/>
                  </a:cubicBezTo>
                  <a:cubicBezTo>
                    <a:pt x="117" y="12"/>
                    <a:pt x="117" y="12"/>
                    <a:pt x="118" y="11"/>
                  </a:cubicBezTo>
                  <a:cubicBezTo>
                    <a:pt x="118" y="10"/>
                    <a:pt x="120" y="9"/>
                    <a:pt x="121" y="8"/>
                  </a:cubicBezTo>
                  <a:cubicBezTo>
                    <a:pt x="121" y="7"/>
                    <a:pt x="119" y="5"/>
                    <a:pt x="118" y="6"/>
                  </a:cubicBezTo>
                  <a:cubicBezTo>
                    <a:pt x="118" y="6"/>
                    <a:pt x="117" y="8"/>
                    <a:pt x="117" y="8"/>
                  </a:cubicBezTo>
                  <a:cubicBezTo>
                    <a:pt x="116" y="7"/>
                    <a:pt x="116" y="7"/>
                    <a:pt x="115" y="6"/>
                  </a:cubicBezTo>
                  <a:cubicBezTo>
                    <a:pt x="115" y="5"/>
                    <a:pt x="113" y="7"/>
                    <a:pt x="112" y="7"/>
                  </a:cubicBezTo>
                  <a:cubicBezTo>
                    <a:pt x="111" y="8"/>
                    <a:pt x="110" y="7"/>
                    <a:pt x="109" y="7"/>
                  </a:cubicBezTo>
                  <a:cubicBezTo>
                    <a:pt x="107" y="6"/>
                    <a:pt x="104" y="5"/>
                    <a:pt x="101" y="4"/>
                  </a:cubicBezTo>
                  <a:cubicBezTo>
                    <a:pt x="99" y="4"/>
                    <a:pt x="103" y="5"/>
                    <a:pt x="101" y="4"/>
                  </a:cubicBezTo>
                  <a:close/>
                </a:path>
              </a:pathLst>
            </a:custGeom>
            <a:solidFill>
              <a:schemeClr val="accent4"/>
            </a:solid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03" name="Freeform 404"/>
            <p:cNvSpPr>
              <a:spLocks/>
            </p:cNvSpPr>
            <p:nvPr/>
          </p:nvSpPr>
          <p:spPr bwMode="auto">
            <a:xfrm>
              <a:off x="11416754" y="5927165"/>
              <a:ext cx="372610" cy="563840"/>
            </a:xfrm>
            <a:custGeom>
              <a:avLst/>
              <a:gdLst>
                <a:gd name="T0" fmla="*/ 7 w 40"/>
                <a:gd name="T1" fmla="*/ 0 h 60"/>
                <a:gd name="T2" fmla="*/ 4 w 40"/>
                <a:gd name="T3" fmla="*/ 3 h 60"/>
                <a:gd name="T4" fmla="*/ 2 w 40"/>
                <a:gd name="T5" fmla="*/ 8 h 60"/>
                <a:gd name="T6" fmla="*/ 5 w 40"/>
                <a:gd name="T7" fmla="*/ 14 h 60"/>
                <a:gd name="T8" fmla="*/ 3 w 40"/>
                <a:gd name="T9" fmla="*/ 18 h 60"/>
                <a:gd name="T10" fmla="*/ 3 w 40"/>
                <a:gd name="T11" fmla="*/ 19 h 60"/>
                <a:gd name="T12" fmla="*/ 2 w 40"/>
                <a:gd name="T13" fmla="*/ 23 h 60"/>
                <a:gd name="T14" fmla="*/ 5 w 40"/>
                <a:gd name="T15" fmla="*/ 23 h 60"/>
                <a:gd name="T16" fmla="*/ 7 w 40"/>
                <a:gd name="T17" fmla="*/ 19 h 60"/>
                <a:gd name="T18" fmla="*/ 7 w 40"/>
                <a:gd name="T19" fmla="*/ 23 h 60"/>
                <a:gd name="T20" fmla="*/ 11 w 40"/>
                <a:gd name="T21" fmla="*/ 27 h 60"/>
                <a:gd name="T22" fmla="*/ 14 w 40"/>
                <a:gd name="T23" fmla="*/ 30 h 60"/>
                <a:gd name="T24" fmla="*/ 16 w 40"/>
                <a:gd name="T25" fmla="*/ 36 h 60"/>
                <a:gd name="T26" fmla="*/ 8 w 40"/>
                <a:gd name="T27" fmla="*/ 39 h 60"/>
                <a:gd name="T28" fmla="*/ 9 w 40"/>
                <a:gd name="T29" fmla="*/ 42 h 60"/>
                <a:gd name="T30" fmla="*/ 5 w 40"/>
                <a:gd name="T31" fmla="*/ 47 h 60"/>
                <a:gd name="T32" fmla="*/ 9 w 40"/>
                <a:gd name="T33" fmla="*/ 48 h 60"/>
                <a:gd name="T34" fmla="*/ 18 w 40"/>
                <a:gd name="T35" fmla="*/ 48 h 60"/>
                <a:gd name="T36" fmla="*/ 10 w 40"/>
                <a:gd name="T37" fmla="*/ 52 h 60"/>
                <a:gd name="T38" fmla="*/ 7 w 40"/>
                <a:gd name="T39" fmla="*/ 55 h 60"/>
                <a:gd name="T40" fmla="*/ 3 w 40"/>
                <a:gd name="T41" fmla="*/ 59 h 60"/>
                <a:gd name="T42" fmla="*/ 5 w 40"/>
                <a:gd name="T43" fmla="*/ 60 h 60"/>
                <a:gd name="T44" fmla="*/ 12 w 40"/>
                <a:gd name="T45" fmla="*/ 57 h 60"/>
                <a:gd name="T46" fmla="*/ 19 w 40"/>
                <a:gd name="T47" fmla="*/ 55 h 60"/>
                <a:gd name="T48" fmla="*/ 27 w 40"/>
                <a:gd name="T49" fmla="*/ 54 h 60"/>
                <a:gd name="T50" fmla="*/ 38 w 40"/>
                <a:gd name="T51" fmla="*/ 51 h 60"/>
                <a:gd name="T52" fmla="*/ 38 w 40"/>
                <a:gd name="T53" fmla="*/ 46 h 60"/>
                <a:gd name="T54" fmla="*/ 32 w 40"/>
                <a:gd name="T55" fmla="*/ 41 h 60"/>
                <a:gd name="T56" fmla="*/ 31 w 40"/>
                <a:gd name="T57" fmla="*/ 36 h 60"/>
                <a:gd name="T58" fmla="*/ 30 w 40"/>
                <a:gd name="T59" fmla="*/ 34 h 60"/>
                <a:gd name="T60" fmla="*/ 23 w 40"/>
                <a:gd name="T61" fmla="*/ 25 h 60"/>
                <a:gd name="T62" fmla="*/ 12 w 40"/>
                <a:gd name="T63" fmla="*/ 18 h 60"/>
                <a:gd name="T64" fmla="*/ 14 w 40"/>
                <a:gd name="T65" fmla="*/ 16 h 60"/>
                <a:gd name="T66" fmla="*/ 21 w 40"/>
                <a:gd name="T67" fmla="*/ 8 h 60"/>
                <a:gd name="T68" fmla="*/ 9 w 40"/>
                <a:gd name="T69" fmla="*/ 7 h 60"/>
                <a:gd name="T70" fmla="*/ 9 w 40"/>
                <a:gd name="T71" fmla="*/ 6 h 60"/>
                <a:gd name="T72" fmla="*/ 15 w 40"/>
                <a:gd name="T7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60">
                  <a:moveTo>
                    <a:pt x="15" y="0"/>
                  </a:moveTo>
                  <a:cubicBezTo>
                    <a:pt x="12" y="0"/>
                    <a:pt x="10" y="1"/>
                    <a:pt x="7" y="0"/>
                  </a:cubicBezTo>
                  <a:cubicBezTo>
                    <a:pt x="6" y="0"/>
                    <a:pt x="5" y="0"/>
                    <a:pt x="5" y="1"/>
                  </a:cubicBezTo>
                  <a:cubicBezTo>
                    <a:pt x="6" y="3"/>
                    <a:pt x="5" y="2"/>
                    <a:pt x="4" y="3"/>
                  </a:cubicBezTo>
                  <a:cubicBezTo>
                    <a:pt x="5" y="2"/>
                    <a:pt x="5" y="4"/>
                    <a:pt x="5" y="4"/>
                  </a:cubicBezTo>
                  <a:cubicBezTo>
                    <a:pt x="4" y="6"/>
                    <a:pt x="1" y="5"/>
                    <a:pt x="2" y="8"/>
                  </a:cubicBezTo>
                  <a:cubicBezTo>
                    <a:pt x="4" y="10"/>
                    <a:pt x="3" y="11"/>
                    <a:pt x="2" y="13"/>
                  </a:cubicBezTo>
                  <a:cubicBezTo>
                    <a:pt x="2" y="15"/>
                    <a:pt x="4" y="15"/>
                    <a:pt x="5" y="14"/>
                  </a:cubicBezTo>
                  <a:cubicBezTo>
                    <a:pt x="4" y="15"/>
                    <a:pt x="5" y="15"/>
                    <a:pt x="5" y="16"/>
                  </a:cubicBezTo>
                  <a:cubicBezTo>
                    <a:pt x="5" y="15"/>
                    <a:pt x="3" y="18"/>
                    <a:pt x="3" y="18"/>
                  </a:cubicBezTo>
                  <a:cubicBezTo>
                    <a:pt x="2" y="18"/>
                    <a:pt x="0" y="18"/>
                    <a:pt x="0" y="20"/>
                  </a:cubicBezTo>
                  <a:cubicBezTo>
                    <a:pt x="1" y="20"/>
                    <a:pt x="2" y="18"/>
                    <a:pt x="3" y="19"/>
                  </a:cubicBezTo>
                  <a:cubicBezTo>
                    <a:pt x="3" y="20"/>
                    <a:pt x="3" y="21"/>
                    <a:pt x="3" y="21"/>
                  </a:cubicBezTo>
                  <a:cubicBezTo>
                    <a:pt x="2" y="22"/>
                    <a:pt x="2" y="23"/>
                    <a:pt x="2" y="23"/>
                  </a:cubicBezTo>
                  <a:cubicBezTo>
                    <a:pt x="2" y="24"/>
                    <a:pt x="3" y="22"/>
                    <a:pt x="4" y="22"/>
                  </a:cubicBezTo>
                  <a:cubicBezTo>
                    <a:pt x="4" y="21"/>
                    <a:pt x="5" y="23"/>
                    <a:pt x="5" y="23"/>
                  </a:cubicBezTo>
                  <a:cubicBezTo>
                    <a:pt x="6" y="23"/>
                    <a:pt x="5" y="19"/>
                    <a:pt x="4" y="19"/>
                  </a:cubicBezTo>
                  <a:cubicBezTo>
                    <a:pt x="5" y="19"/>
                    <a:pt x="7" y="20"/>
                    <a:pt x="7" y="19"/>
                  </a:cubicBezTo>
                  <a:cubicBezTo>
                    <a:pt x="7" y="19"/>
                    <a:pt x="6" y="20"/>
                    <a:pt x="6" y="20"/>
                  </a:cubicBezTo>
                  <a:cubicBezTo>
                    <a:pt x="6" y="21"/>
                    <a:pt x="7" y="22"/>
                    <a:pt x="7" y="23"/>
                  </a:cubicBezTo>
                  <a:cubicBezTo>
                    <a:pt x="7" y="24"/>
                    <a:pt x="4" y="27"/>
                    <a:pt x="7" y="27"/>
                  </a:cubicBezTo>
                  <a:cubicBezTo>
                    <a:pt x="7" y="27"/>
                    <a:pt x="10" y="27"/>
                    <a:pt x="11" y="27"/>
                  </a:cubicBezTo>
                  <a:cubicBezTo>
                    <a:pt x="12" y="26"/>
                    <a:pt x="15" y="26"/>
                    <a:pt x="15" y="26"/>
                  </a:cubicBezTo>
                  <a:cubicBezTo>
                    <a:pt x="14" y="28"/>
                    <a:pt x="13" y="28"/>
                    <a:pt x="14" y="30"/>
                  </a:cubicBezTo>
                  <a:cubicBezTo>
                    <a:pt x="15" y="33"/>
                    <a:pt x="15" y="31"/>
                    <a:pt x="16" y="32"/>
                  </a:cubicBezTo>
                  <a:cubicBezTo>
                    <a:pt x="16" y="33"/>
                    <a:pt x="15" y="35"/>
                    <a:pt x="16" y="36"/>
                  </a:cubicBezTo>
                  <a:cubicBezTo>
                    <a:pt x="17" y="38"/>
                    <a:pt x="14" y="38"/>
                    <a:pt x="13" y="38"/>
                  </a:cubicBezTo>
                  <a:cubicBezTo>
                    <a:pt x="11" y="39"/>
                    <a:pt x="10" y="37"/>
                    <a:pt x="8" y="39"/>
                  </a:cubicBezTo>
                  <a:cubicBezTo>
                    <a:pt x="7" y="41"/>
                    <a:pt x="12" y="40"/>
                    <a:pt x="11" y="41"/>
                  </a:cubicBezTo>
                  <a:cubicBezTo>
                    <a:pt x="11" y="41"/>
                    <a:pt x="9" y="42"/>
                    <a:pt x="9" y="42"/>
                  </a:cubicBezTo>
                  <a:cubicBezTo>
                    <a:pt x="9" y="43"/>
                    <a:pt x="10" y="43"/>
                    <a:pt x="9" y="44"/>
                  </a:cubicBezTo>
                  <a:cubicBezTo>
                    <a:pt x="8" y="45"/>
                    <a:pt x="7" y="46"/>
                    <a:pt x="5" y="47"/>
                  </a:cubicBezTo>
                  <a:cubicBezTo>
                    <a:pt x="4" y="48"/>
                    <a:pt x="6" y="49"/>
                    <a:pt x="6" y="49"/>
                  </a:cubicBezTo>
                  <a:cubicBezTo>
                    <a:pt x="7" y="49"/>
                    <a:pt x="9" y="48"/>
                    <a:pt x="9" y="48"/>
                  </a:cubicBezTo>
                  <a:cubicBezTo>
                    <a:pt x="9" y="49"/>
                    <a:pt x="12" y="49"/>
                    <a:pt x="13" y="50"/>
                  </a:cubicBezTo>
                  <a:cubicBezTo>
                    <a:pt x="15" y="50"/>
                    <a:pt x="17" y="48"/>
                    <a:pt x="18" y="48"/>
                  </a:cubicBezTo>
                  <a:cubicBezTo>
                    <a:pt x="18" y="48"/>
                    <a:pt x="16" y="53"/>
                    <a:pt x="13" y="52"/>
                  </a:cubicBezTo>
                  <a:cubicBezTo>
                    <a:pt x="12" y="51"/>
                    <a:pt x="11" y="52"/>
                    <a:pt x="10" y="52"/>
                  </a:cubicBezTo>
                  <a:cubicBezTo>
                    <a:pt x="8" y="52"/>
                    <a:pt x="9" y="51"/>
                    <a:pt x="8" y="51"/>
                  </a:cubicBezTo>
                  <a:cubicBezTo>
                    <a:pt x="8" y="51"/>
                    <a:pt x="8" y="54"/>
                    <a:pt x="7" y="55"/>
                  </a:cubicBezTo>
                  <a:cubicBezTo>
                    <a:pt x="7" y="55"/>
                    <a:pt x="6" y="56"/>
                    <a:pt x="5" y="57"/>
                  </a:cubicBezTo>
                  <a:cubicBezTo>
                    <a:pt x="5" y="57"/>
                    <a:pt x="3" y="58"/>
                    <a:pt x="3" y="59"/>
                  </a:cubicBezTo>
                  <a:cubicBezTo>
                    <a:pt x="3" y="59"/>
                    <a:pt x="5" y="59"/>
                    <a:pt x="5" y="59"/>
                  </a:cubicBezTo>
                  <a:cubicBezTo>
                    <a:pt x="5" y="59"/>
                    <a:pt x="4" y="59"/>
                    <a:pt x="5" y="60"/>
                  </a:cubicBezTo>
                  <a:cubicBezTo>
                    <a:pt x="5" y="60"/>
                    <a:pt x="7" y="57"/>
                    <a:pt x="8" y="57"/>
                  </a:cubicBezTo>
                  <a:cubicBezTo>
                    <a:pt x="9" y="57"/>
                    <a:pt x="11" y="58"/>
                    <a:pt x="12" y="57"/>
                  </a:cubicBezTo>
                  <a:cubicBezTo>
                    <a:pt x="14" y="57"/>
                    <a:pt x="13" y="55"/>
                    <a:pt x="15" y="55"/>
                  </a:cubicBezTo>
                  <a:cubicBezTo>
                    <a:pt x="16" y="54"/>
                    <a:pt x="17" y="55"/>
                    <a:pt x="19" y="55"/>
                  </a:cubicBezTo>
                  <a:cubicBezTo>
                    <a:pt x="20" y="56"/>
                    <a:pt x="21" y="54"/>
                    <a:pt x="23" y="55"/>
                  </a:cubicBezTo>
                  <a:cubicBezTo>
                    <a:pt x="24" y="56"/>
                    <a:pt x="26" y="55"/>
                    <a:pt x="27" y="54"/>
                  </a:cubicBezTo>
                  <a:cubicBezTo>
                    <a:pt x="29" y="54"/>
                    <a:pt x="32" y="54"/>
                    <a:pt x="34" y="54"/>
                  </a:cubicBezTo>
                  <a:cubicBezTo>
                    <a:pt x="34" y="54"/>
                    <a:pt x="38" y="51"/>
                    <a:pt x="38" y="51"/>
                  </a:cubicBezTo>
                  <a:cubicBezTo>
                    <a:pt x="37" y="50"/>
                    <a:pt x="33" y="51"/>
                    <a:pt x="33" y="50"/>
                  </a:cubicBezTo>
                  <a:cubicBezTo>
                    <a:pt x="33" y="49"/>
                    <a:pt x="37" y="46"/>
                    <a:pt x="38" y="46"/>
                  </a:cubicBezTo>
                  <a:cubicBezTo>
                    <a:pt x="39" y="44"/>
                    <a:pt x="40" y="40"/>
                    <a:pt x="36" y="40"/>
                  </a:cubicBezTo>
                  <a:cubicBezTo>
                    <a:pt x="35" y="40"/>
                    <a:pt x="33" y="41"/>
                    <a:pt x="32" y="41"/>
                  </a:cubicBezTo>
                  <a:cubicBezTo>
                    <a:pt x="30" y="40"/>
                    <a:pt x="32" y="40"/>
                    <a:pt x="32" y="39"/>
                  </a:cubicBezTo>
                  <a:cubicBezTo>
                    <a:pt x="32" y="38"/>
                    <a:pt x="32" y="37"/>
                    <a:pt x="31" y="36"/>
                  </a:cubicBezTo>
                  <a:cubicBezTo>
                    <a:pt x="31" y="36"/>
                    <a:pt x="27" y="35"/>
                    <a:pt x="28" y="34"/>
                  </a:cubicBezTo>
                  <a:cubicBezTo>
                    <a:pt x="28" y="34"/>
                    <a:pt x="30" y="35"/>
                    <a:pt x="30" y="34"/>
                  </a:cubicBezTo>
                  <a:cubicBezTo>
                    <a:pt x="31" y="33"/>
                    <a:pt x="30" y="32"/>
                    <a:pt x="29" y="31"/>
                  </a:cubicBezTo>
                  <a:cubicBezTo>
                    <a:pt x="26" y="29"/>
                    <a:pt x="25" y="29"/>
                    <a:pt x="23" y="25"/>
                  </a:cubicBezTo>
                  <a:cubicBezTo>
                    <a:pt x="22" y="23"/>
                    <a:pt x="21" y="21"/>
                    <a:pt x="18" y="19"/>
                  </a:cubicBezTo>
                  <a:cubicBezTo>
                    <a:pt x="17" y="18"/>
                    <a:pt x="13" y="20"/>
                    <a:pt x="12" y="18"/>
                  </a:cubicBezTo>
                  <a:cubicBezTo>
                    <a:pt x="12" y="18"/>
                    <a:pt x="18" y="17"/>
                    <a:pt x="17" y="16"/>
                  </a:cubicBezTo>
                  <a:cubicBezTo>
                    <a:pt x="17" y="16"/>
                    <a:pt x="15" y="17"/>
                    <a:pt x="14" y="16"/>
                  </a:cubicBezTo>
                  <a:cubicBezTo>
                    <a:pt x="14" y="16"/>
                    <a:pt x="18" y="15"/>
                    <a:pt x="18" y="15"/>
                  </a:cubicBezTo>
                  <a:cubicBezTo>
                    <a:pt x="19" y="14"/>
                    <a:pt x="22" y="9"/>
                    <a:pt x="21" y="8"/>
                  </a:cubicBezTo>
                  <a:cubicBezTo>
                    <a:pt x="20" y="6"/>
                    <a:pt x="17" y="6"/>
                    <a:pt x="15" y="6"/>
                  </a:cubicBezTo>
                  <a:cubicBezTo>
                    <a:pt x="14" y="7"/>
                    <a:pt x="9" y="7"/>
                    <a:pt x="9" y="7"/>
                  </a:cubicBezTo>
                  <a:cubicBezTo>
                    <a:pt x="9" y="7"/>
                    <a:pt x="11" y="6"/>
                    <a:pt x="11" y="6"/>
                  </a:cubicBezTo>
                  <a:cubicBezTo>
                    <a:pt x="11" y="6"/>
                    <a:pt x="9" y="5"/>
                    <a:pt x="9" y="6"/>
                  </a:cubicBezTo>
                  <a:cubicBezTo>
                    <a:pt x="9" y="5"/>
                    <a:pt x="18" y="1"/>
                    <a:pt x="15" y="0"/>
                  </a:cubicBezTo>
                  <a:cubicBezTo>
                    <a:pt x="14" y="0"/>
                    <a:pt x="17" y="1"/>
                    <a:pt x="15"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04" name="Freeform 405"/>
            <p:cNvSpPr>
              <a:spLocks/>
            </p:cNvSpPr>
            <p:nvPr/>
          </p:nvSpPr>
          <p:spPr bwMode="auto">
            <a:xfrm>
              <a:off x="10566434" y="5337841"/>
              <a:ext cx="503186" cy="245289"/>
            </a:xfrm>
            <a:custGeom>
              <a:avLst/>
              <a:gdLst>
                <a:gd name="T0" fmla="*/ 53 w 54"/>
                <a:gd name="T1" fmla="*/ 10 h 26"/>
                <a:gd name="T2" fmla="*/ 49 w 54"/>
                <a:gd name="T3" fmla="*/ 9 h 26"/>
                <a:gd name="T4" fmla="*/ 50 w 54"/>
                <a:gd name="T5" fmla="*/ 8 h 26"/>
                <a:gd name="T6" fmla="*/ 48 w 54"/>
                <a:gd name="T7" fmla="*/ 7 h 26"/>
                <a:gd name="T8" fmla="*/ 49 w 54"/>
                <a:gd name="T9" fmla="*/ 6 h 26"/>
                <a:gd name="T10" fmla="*/ 46 w 54"/>
                <a:gd name="T11" fmla="*/ 5 h 26"/>
                <a:gd name="T12" fmla="*/ 48 w 54"/>
                <a:gd name="T13" fmla="*/ 3 h 26"/>
                <a:gd name="T14" fmla="*/ 43 w 54"/>
                <a:gd name="T15" fmla="*/ 3 h 26"/>
                <a:gd name="T16" fmla="*/ 39 w 54"/>
                <a:gd name="T17" fmla="*/ 1 h 26"/>
                <a:gd name="T18" fmla="*/ 39 w 54"/>
                <a:gd name="T19" fmla="*/ 4 h 26"/>
                <a:gd name="T20" fmla="*/ 36 w 54"/>
                <a:gd name="T21" fmla="*/ 5 h 26"/>
                <a:gd name="T22" fmla="*/ 32 w 54"/>
                <a:gd name="T23" fmla="*/ 5 h 26"/>
                <a:gd name="T24" fmla="*/ 32 w 54"/>
                <a:gd name="T25" fmla="*/ 9 h 26"/>
                <a:gd name="T26" fmla="*/ 26 w 54"/>
                <a:gd name="T27" fmla="*/ 5 h 26"/>
                <a:gd name="T28" fmla="*/ 25 w 54"/>
                <a:gd name="T29" fmla="*/ 8 h 26"/>
                <a:gd name="T30" fmla="*/ 21 w 54"/>
                <a:gd name="T31" fmla="*/ 5 h 26"/>
                <a:gd name="T32" fmla="*/ 21 w 54"/>
                <a:gd name="T33" fmla="*/ 9 h 26"/>
                <a:gd name="T34" fmla="*/ 19 w 54"/>
                <a:gd name="T35" fmla="*/ 9 h 26"/>
                <a:gd name="T36" fmla="*/ 17 w 54"/>
                <a:gd name="T37" fmla="*/ 12 h 26"/>
                <a:gd name="T38" fmla="*/ 14 w 54"/>
                <a:gd name="T39" fmla="*/ 8 h 26"/>
                <a:gd name="T40" fmla="*/ 16 w 54"/>
                <a:gd name="T41" fmla="*/ 8 h 26"/>
                <a:gd name="T42" fmla="*/ 14 w 54"/>
                <a:gd name="T43" fmla="*/ 5 h 26"/>
                <a:gd name="T44" fmla="*/ 7 w 54"/>
                <a:gd name="T45" fmla="*/ 2 h 26"/>
                <a:gd name="T46" fmla="*/ 9 w 54"/>
                <a:gd name="T47" fmla="*/ 4 h 26"/>
                <a:gd name="T48" fmla="*/ 8 w 54"/>
                <a:gd name="T49" fmla="*/ 4 h 26"/>
                <a:gd name="T50" fmla="*/ 10 w 54"/>
                <a:gd name="T51" fmla="*/ 8 h 26"/>
                <a:gd name="T52" fmla="*/ 5 w 54"/>
                <a:gd name="T53" fmla="*/ 6 h 26"/>
                <a:gd name="T54" fmla="*/ 3 w 54"/>
                <a:gd name="T55" fmla="*/ 6 h 26"/>
                <a:gd name="T56" fmla="*/ 5 w 54"/>
                <a:gd name="T57" fmla="*/ 7 h 26"/>
                <a:gd name="T58" fmla="*/ 5 w 54"/>
                <a:gd name="T59" fmla="*/ 8 h 26"/>
                <a:gd name="T60" fmla="*/ 2 w 54"/>
                <a:gd name="T61" fmla="*/ 7 h 26"/>
                <a:gd name="T62" fmla="*/ 1 w 54"/>
                <a:gd name="T63" fmla="*/ 9 h 26"/>
                <a:gd name="T64" fmla="*/ 8 w 54"/>
                <a:gd name="T65" fmla="*/ 10 h 26"/>
                <a:gd name="T66" fmla="*/ 13 w 54"/>
                <a:gd name="T67" fmla="*/ 11 h 26"/>
                <a:gd name="T68" fmla="*/ 11 w 54"/>
                <a:gd name="T69" fmla="*/ 12 h 26"/>
                <a:gd name="T70" fmla="*/ 12 w 54"/>
                <a:gd name="T71" fmla="*/ 13 h 26"/>
                <a:gd name="T72" fmla="*/ 8 w 54"/>
                <a:gd name="T73" fmla="*/ 14 h 26"/>
                <a:gd name="T74" fmla="*/ 3 w 54"/>
                <a:gd name="T75" fmla="*/ 15 h 26"/>
                <a:gd name="T76" fmla="*/ 10 w 54"/>
                <a:gd name="T77" fmla="*/ 16 h 26"/>
                <a:gd name="T78" fmla="*/ 12 w 54"/>
                <a:gd name="T79" fmla="*/ 18 h 26"/>
                <a:gd name="T80" fmla="*/ 15 w 54"/>
                <a:gd name="T81" fmla="*/ 17 h 26"/>
                <a:gd name="T82" fmla="*/ 13 w 54"/>
                <a:gd name="T83" fmla="*/ 18 h 26"/>
                <a:gd name="T84" fmla="*/ 15 w 54"/>
                <a:gd name="T85" fmla="*/ 18 h 26"/>
                <a:gd name="T86" fmla="*/ 10 w 54"/>
                <a:gd name="T87" fmla="*/ 23 h 26"/>
                <a:gd name="T88" fmla="*/ 15 w 54"/>
                <a:gd name="T89" fmla="*/ 23 h 26"/>
                <a:gd name="T90" fmla="*/ 21 w 54"/>
                <a:gd name="T91" fmla="*/ 24 h 26"/>
                <a:gd name="T92" fmla="*/ 20 w 54"/>
                <a:gd name="T93" fmla="*/ 24 h 26"/>
                <a:gd name="T94" fmla="*/ 22 w 54"/>
                <a:gd name="T95" fmla="*/ 25 h 26"/>
                <a:gd name="T96" fmla="*/ 29 w 54"/>
                <a:gd name="T97" fmla="*/ 26 h 26"/>
                <a:gd name="T98" fmla="*/ 33 w 54"/>
                <a:gd name="T99" fmla="*/ 25 h 26"/>
                <a:gd name="T100" fmla="*/ 39 w 54"/>
                <a:gd name="T101" fmla="*/ 23 h 26"/>
                <a:gd name="T102" fmla="*/ 46 w 54"/>
                <a:gd name="T103" fmla="*/ 19 h 26"/>
                <a:gd name="T104" fmla="*/ 52 w 54"/>
                <a:gd name="T105" fmla="*/ 16 h 26"/>
                <a:gd name="T106" fmla="*/ 52 w 54"/>
                <a:gd name="T107" fmla="*/ 14 h 26"/>
                <a:gd name="T108" fmla="*/ 54 w 54"/>
                <a:gd name="T109" fmla="*/ 13 h 26"/>
                <a:gd name="T110" fmla="*/ 52 w 54"/>
                <a:gd name="T111" fmla="*/ 12 h 26"/>
                <a:gd name="T112" fmla="*/ 53 w 54"/>
                <a:gd name="T113" fmla="*/ 10 h 26"/>
                <a:gd name="T114" fmla="*/ 53 w 54"/>
                <a:gd name="T11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6">
                  <a:moveTo>
                    <a:pt x="53" y="10"/>
                  </a:moveTo>
                  <a:cubicBezTo>
                    <a:pt x="53" y="10"/>
                    <a:pt x="49" y="9"/>
                    <a:pt x="49" y="9"/>
                  </a:cubicBezTo>
                  <a:cubicBezTo>
                    <a:pt x="49" y="9"/>
                    <a:pt x="50" y="8"/>
                    <a:pt x="50" y="8"/>
                  </a:cubicBezTo>
                  <a:cubicBezTo>
                    <a:pt x="49" y="8"/>
                    <a:pt x="47" y="8"/>
                    <a:pt x="48" y="7"/>
                  </a:cubicBezTo>
                  <a:cubicBezTo>
                    <a:pt x="48" y="7"/>
                    <a:pt x="49" y="6"/>
                    <a:pt x="49" y="6"/>
                  </a:cubicBezTo>
                  <a:cubicBezTo>
                    <a:pt x="48" y="5"/>
                    <a:pt x="46" y="5"/>
                    <a:pt x="46" y="5"/>
                  </a:cubicBezTo>
                  <a:cubicBezTo>
                    <a:pt x="46" y="4"/>
                    <a:pt x="48" y="3"/>
                    <a:pt x="48" y="3"/>
                  </a:cubicBezTo>
                  <a:cubicBezTo>
                    <a:pt x="48" y="3"/>
                    <a:pt x="44" y="4"/>
                    <a:pt x="43" y="3"/>
                  </a:cubicBezTo>
                  <a:cubicBezTo>
                    <a:pt x="42" y="2"/>
                    <a:pt x="41" y="1"/>
                    <a:pt x="39" y="1"/>
                  </a:cubicBezTo>
                  <a:cubicBezTo>
                    <a:pt x="38" y="1"/>
                    <a:pt x="40" y="3"/>
                    <a:pt x="39" y="4"/>
                  </a:cubicBezTo>
                  <a:cubicBezTo>
                    <a:pt x="38" y="5"/>
                    <a:pt x="37" y="4"/>
                    <a:pt x="36" y="5"/>
                  </a:cubicBezTo>
                  <a:cubicBezTo>
                    <a:pt x="35" y="6"/>
                    <a:pt x="34" y="5"/>
                    <a:pt x="32" y="5"/>
                  </a:cubicBezTo>
                  <a:cubicBezTo>
                    <a:pt x="30" y="4"/>
                    <a:pt x="33" y="8"/>
                    <a:pt x="32" y="9"/>
                  </a:cubicBezTo>
                  <a:cubicBezTo>
                    <a:pt x="32" y="9"/>
                    <a:pt x="28" y="2"/>
                    <a:pt x="26" y="5"/>
                  </a:cubicBezTo>
                  <a:cubicBezTo>
                    <a:pt x="25" y="5"/>
                    <a:pt x="26" y="7"/>
                    <a:pt x="25" y="8"/>
                  </a:cubicBezTo>
                  <a:cubicBezTo>
                    <a:pt x="25" y="9"/>
                    <a:pt x="22" y="5"/>
                    <a:pt x="21" y="5"/>
                  </a:cubicBezTo>
                  <a:cubicBezTo>
                    <a:pt x="20" y="5"/>
                    <a:pt x="23" y="9"/>
                    <a:pt x="21" y="9"/>
                  </a:cubicBezTo>
                  <a:cubicBezTo>
                    <a:pt x="20" y="9"/>
                    <a:pt x="20" y="9"/>
                    <a:pt x="19" y="9"/>
                  </a:cubicBezTo>
                  <a:cubicBezTo>
                    <a:pt x="18" y="9"/>
                    <a:pt x="17" y="11"/>
                    <a:pt x="17" y="12"/>
                  </a:cubicBezTo>
                  <a:cubicBezTo>
                    <a:pt x="17" y="11"/>
                    <a:pt x="14" y="9"/>
                    <a:pt x="14" y="8"/>
                  </a:cubicBezTo>
                  <a:cubicBezTo>
                    <a:pt x="14" y="8"/>
                    <a:pt x="16" y="8"/>
                    <a:pt x="16" y="8"/>
                  </a:cubicBezTo>
                  <a:cubicBezTo>
                    <a:pt x="16" y="7"/>
                    <a:pt x="14" y="5"/>
                    <a:pt x="14" y="5"/>
                  </a:cubicBezTo>
                  <a:cubicBezTo>
                    <a:pt x="13" y="5"/>
                    <a:pt x="8" y="0"/>
                    <a:pt x="7" y="2"/>
                  </a:cubicBezTo>
                  <a:cubicBezTo>
                    <a:pt x="7" y="3"/>
                    <a:pt x="10" y="3"/>
                    <a:pt x="9" y="4"/>
                  </a:cubicBezTo>
                  <a:cubicBezTo>
                    <a:pt x="9" y="4"/>
                    <a:pt x="9" y="4"/>
                    <a:pt x="8" y="4"/>
                  </a:cubicBezTo>
                  <a:cubicBezTo>
                    <a:pt x="10" y="3"/>
                    <a:pt x="11" y="7"/>
                    <a:pt x="10" y="8"/>
                  </a:cubicBezTo>
                  <a:cubicBezTo>
                    <a:pt x="10" y="8"/>
                    <a:pt x="2" y="1"/>
                    <a:pt x="5" y="6"/>
                  </a:cubicBezTo>
                  <a:cubicBezTo>
                    <a:pt x="5" y="6"/>
                    <a:pt x="3" y="6"/>
                    <a:pt x="3" y="6"/>
                  </a:cubicBezTo>
                  <a:cubicBezTo>
                    <a:pt x="3" y="7"/>
                    <a:pt x="5" y="7"/>
                    <a:pt x="5" y="7"/>
                  </a:cubicBezTo>
                  <a:cubicBezTo>
                    <a:pt x="5" y="6"/>
                    <a:pt x="5" y="8"/>
                    <a:pt x="5" y="8"/>
                  </a:cubicBezTo>
                  <a:cubicBezTo>
                    <a:pt x="5" y="8"/>
                    <a:pt x="3" y="7"/>
                    <a:pt x="2" y="7"/>
                  </a:cubicBezTo>
                  <a:cubicBezTo>
                    <a:pt x="3" y="7"/>
                    <a:pt x="0" y="10"/>
                    <a:pt x="1" y="9"/>
                  </a:cubicBezTo>
                  <a:cubicBezTo>
                    <a:pt x="0" y="11"/>
                    <a:pt x="8" y="10"/>
                    <a:pt x="8" y="10"/>
                  </a:cubicBezTo>
                  <a:cubicBezTo>
                    <a:pt x="9" y="10"/>
                    <a:pt x="13" y="11"/>
                    <a:pt x="13" y="11"/>
                  </a:cubicBezTo>
                  <a:cubicBezTo>
                    <a:pt x="12" y="11"/>
                    <a:pt x="11" y="11"/>
                    <a:pt x="11" y="12"/>
                  </a:cubicBezTo>
                  <a:cubicBezTo>
                    <a:pt x="11" y="12"/>
                    <a:pt x="12" y="13"/>
                    <a:pt x="12" y="13"/>
                  </a:cubicBezTo>
                  <a:cubicBezTo>
                    <a:pt x="11" y="14"/>
                    <a:pt x="9" y="14"/>
                    <a:pt x="8" y="14"/>
                  </a:cubicBezTo>
                  <a:cubicBezTo>
                    <a:pt x="8" y="14"/>
                    <a:pt x="2" y="15"/>
                    <a:pt x="3" y="15"/>
                  </a:cubicBezTo>
                  <a:cubicBezTo>
                    <a:pt x="5" y="16"/>
                    <a:pt x="8" y="15"/>
                    <a:pt x="10" y="16"/>
                  </a:cubicBezTo>
                  <a:cubicBezTo>
                    <a:pt x="11" y="17"/>
                    <a:pt x="11" y="18"/>
                    <a:pt x="12" y="18"/>
                  </a:cubicBezTo>
                  <a:cubicBezTo>
                    <a:pt x="12" y="18"/>
                    <a:pt x="14" y="17"/>
                    <a:pt x="15" y="17"/>
                  </a:cubicBezTo>
                  <a:cubicBezTo>
                    <a:pt x="14" y="17"/>
                    <a:pt x="13" y="18"/>
                    <a:pt x="13" y="18"/>
                  </a:cubicBezTo>
                  <a:cubicBezTo>
                    <a:pt x="13" y="19"/>
                    <a:pt x="15" y="18"/>
                    <a:pt x="15" y="18"/>
                  </a:cubicBezTo>
                  <a:cubicBezTo>
                    <a:pt x="16" y="19"/>
                    <a:pt x="8" y="23"/>
                    <a:pt x="10" y="23"/>
                  </a:cubicBezTo>
                  <a:cubicBezTo>
                    <a:pt x="12" y="24"/>
                    <a:pt x="14" y="23"/>
                    <a:pt x="15" y="23"/>
                  </a:cubicBezTo>
                  <a:cubicBezTo>
                    <a:pt x="17" y="23"/>
                    <a:pt x="19" y="23"/>
                    <a:pt x="21" y="24"/>
                  </a:cubicBezTo>
                  <a:cubicBezTo>
                    <a:pt x="20" y="23"/>
                    <a:pt x="20" y="24"/>
                    <a:pt x="20" y="24"/>
                  </a:cubicBezTo>
                  <a:cubicBezTo>
                    <a:pt x="21" y="25"/>
                    <a:pt x="22" y="25"/>
                    <a:pt x="22" y="25"/>
                  </a:cubicBezTo>
                  <a:cubicBezTo>
                    <a:pt x="24" y="26"/>
                    <a:pt x="27" y="26"/>
                    <a:pt x="29" y="26"/>
                  </a:cubicBezTo>
                  <a:cubicBezTo>
                    <a:pt x="31" y="26"/>
                    <a:pt x="31" y="25"/>
                    <a:pt x="33" y="25"/>
                  </a:cubicBezTo>
                  <a:cubicBezTo>
                    <a:pt x="35" y="24"/>
                    <a:pt x="37" y="24"/>
                    <a:pt x="39" y="23"/>
                  </a:cubicBezTo>
                  <a:cubicBezTo>
                    <a:pt x="42" y="21"/>
                    <a:pt x="43" y="20"/>
                    <a:pt x="46" y="19"/>
                  </a:cubicBezTo>
                  <a:cubicBezTo>
                    <a:pt x="48" y="19"/>
                    <a:pt x="49" y="16"/>
                    <a:pt x="52" y="16"/>
                  </a:cubicBezTo>
                  <a:cubicBezTo>
                    <a:pt x="52" y="15"/>
                    <a:pt x="53" y="15"/>
                    <a:pt x="52" y="14"/>
                  </a:cubicBezTo>
                  <a:cubicBezTo>
                    <a:pt x="51" y="13"/>
                    <a:pt x="53" y="13"/>
                    <a:pt x="54" y="13"/>
                  </a:cubicBezTo>
                  <a:cubicBezTo>
                    <a:pt x="54" y="13"/>
                    <a:pt x="52" y="12"/>
                    <a:pt x="52" y="12"/>
                  </a:cubicBezTo>
                  <a:cubicBezTo>
                    <a:pt x="52" y="11"/>
                    <a:pt x="54" y="10"/>
                    <a:pt x="53" y="10"/>
                  </a:cubicBezTo>
                  <a:cubicBezTo>
                    <a:pt x="51" y="9"/>
                    <a:pt x="54" y="10"/>
                    <a:pt x="53"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05" name="Freeform 406"/>
            <p:cNvSpPr>
              <a:spLocks/>
            </p:cNvSpPr>
            <p:nvPr/>
          </p:nvSpPr>
          <p:spPr bwMode="auto">
            <a:xfrm>
              <a:off x="14085545" y="4439516"/>
              <a:ext cx="840765" cy="579771"/>
            </a:xfrm>
            <a:custGeom>
              <a:avLst/>
              <a:gdLst>
                <a:gd name="T0" fmla="*/ 77 w 90"/>
                <a:gd name="T1" fmla="*/ 2 h 62"/>
                <a:gd name="T2" fmla="*/ 66 w 90"/>
                <a:gd name="T3" fmla="*/ 6 h 62"/>
                <a:gd name="T4" fmla="*/ 51 w 90"/>
                <a:gd name="T5" fmla="*/ 8 h 62"/>
                <a:gd name="T6" fmla="*/ 48 w 90"/>
                <a:gd name="T7" fmla="*/ 9 h 62"/>
                <a:gd name="T8" fmla="*/ 39 w 90"/>
                <a:gd name="T9" fmla="*/ 11 h 62"/>
                <a:gd name="T10" fmla="*/ 32 w 90"/>
                <a:gd name="T11" fmla="*/ 14 h 62"/>
                <a:gd name="T12" fmla="*/ 26 w 90"/>
                <a:gd name="T13" fmla="*/ 19 h 62"/>
                <a:gd name="T14" fmla="*/ 26 w 90"/>
                <a:gd name="T15" fmla="*/ 21 h 62"/>
                <a:gd name="T16" fmla="*/ 27 w 90"/>
                <a:gd name="T17" fmla="*/ 23 h 62"/>
                <a:gd name="T18" fmla="*/ 23 w 90"/>
                <a:gd name="T19" fmla="*/ 25 h 62"/>
                <a:gd name="T20" fmla="*/ 21 w 90"/>
                <a:gd name="T21" fmla="*/ 28 h 62"/>
                <a:gd name="T22" fmla="*/ 21 w 90"/>
                <a:gd name="T23" fmla="*/ 29 h 62"/>
                <a:gd name="T24" fmla="*/ 14 w 90"/>
                <a:gd name="T25" fmla="*/ 31 h 62"/>
                <a:gd name="T26" fmla="*/ 19 w 90"/>
                <a:gd name="T27" fmla="*/ 34 h 62"/>
                <a:gd name="T28" fmla="*/ 9 w 90"/>
                <a:gd name="T29" fmla="*/ 38 h 62"/>
                <a:gd name="T30" fmla="*/ 6 w 90"/>
                <a:gd name="T31" fmla="*/ 41 h 62"/>
                <a:gd name="T32" fmla="*/ 5 w 90"/>
                <a:gd name="T33" fmla="*/ 47 h 62"/>
                <a:gd name="T34" fmla="*/ 4 w 90"/>
                <a:gd name="T35" fmla="*/ 53 h 62"/>
                <a:gd name="T36" fmla="*/ 12 w 90"/>
                <a:gd name="T37" fmla="*/ 55 h 62"/>
                <a:gd name="T38" fmla="*/ 12 w 90"/>
                <a:gd name="T39" fmla="*/ 56 h 62"/>
                <a:gd name="T40" fmla="*/ 16 w 90"/>
                <a:gd name="T41" fmla="*/ 62 h 62"/>
                <a:gd name="T42" fmla="*/ 26 w 90"/>
                <a:gd name="T43" fmla="*/ 61 h 62"/>
                <a:gd name="T44" fmla="*/ 26 w 90"/>
                <a:gd name="T45" fmla="*/ 59 h 62"/>
                <a:gd name="T46" fmla="*/ 20 w 90"/>
                <a:gd name="T47" fmla="*/ 48 h 62"/>
                <a:gd name="T48" fmla="*/ 20 w 90"/>
                <a:gd name="T49" fmla="*/ 42 h 62"/>
                <a:gd name="T50" fmla="*/ 22 w 90"/>
                <a:gd name="T51" fmla="*/ 40 h 62"/>
                <a:gd name="T52" fmla="*/ 21 w 90"/>
                <a:gd name="T53" fmla="*/ 36 h 62"/>
                <a:gd name="T54" fmla="*/ 27 w 90"/>
                <a:gd name="T55" fmla="*/ 34 h 62"/>
                <a:gd name="T56" fmla="*/ 27 w 90"/>
                <a:gd name="T57" fmla="*/ 32 h 62"/>
                <a:gd name="T58" fmla="*/ 32 w 90"/>
                <a:gd name="T59" fmla="*/ 31 h 62"/>
                <a:gd name="T60" fmla="*/ 35 w 90"/>
                <a:gd name="T61" fmla="*/ 29 h 62"/>
                <a:gd name="T62" fmla="*/ 35 w 90"/>
                <a:gd name="T63" fmla="*/ 26 h 62"/>
                <a:gd name="T64" fmla="*/ 42 w 90"/>
                <a:gd name="T65" fmla="*/ 24 h 62"/>
                <a:gd name="T66" fmla="*/ 45 w 90"/>
                <a:gd name="T67" fmla="*/ 22 h 62"/>
                <a:gd name="T68" fmla="*/ 58 w 90"/>
                <a:gd name="T69" fmla="*/ 15 h 62"/>
                <a:gd name="T70" fmla="*/ 81 w 90"/>
                <a:gd name="T71" fmla="*/ 8 h 62"/>
                <a:gd name="T72" fmla="*/ 84 w 90"/>
                <a:gd name="T73" fmla="*/ 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 h="62">
                  <a:moveTo>
                    <a:pt x="84" y="1"/>
                  </a:moveTo>
                  <a:cubicBezTo>
                    <a:pt x="81" y="1"/>
                    <a:pt x="80" y="0"/>
                    <a:pt x="77" y="2"/>
                  </a:cubicBezTo>
                  <a:cubicBezTo>
                    <a:pt x="76" y="2"/>
                    <a:pt x="72" y="3"/>
                    <a:pt x="73" y="4"/>
                  </a:cubicBezTo>
                  <a:cubicBezTo>
                    <a:pt x="72" y="4"/>
                    <a:pt x="68" y="6"/>
                    <a:pt x="66" y="6"/>
                  </a:cubicBezTo>
                  <a:cubicBezTo>
                    <a:pt x="64" y="6"/>
                    <a:pt x="61" y="7"/>
                    <a:pt x="59" y="8"/>
                  </a:cubicBezTo>
                  <a:cubicBezTo>
                    <a:pt x="56" y="8"/>
                    <a:pt x="54" y="8"/>
                    <a:pt x="51" y="8"/>
                  </a:cubicBezTo>
                  <a:cubicBezTo>
                    <a:pt x="51" y="8"/>
                    <a:pt x="45" y="8"/>
                    <a:pt x="46" y="9"/>
                  </a:cubicBezTo>
                  <a:cubicBezTo>
                    <a:pt x="46" y="9"/>
                    <a:pt x="48" y="9"/>
                    <a:pt x="48" y="9"/>
                  </a:cubicBezTo>
                  <a:cubicBezTo>
                    <a:pt x="47" y="10"/>
                    <a:pt x="45" y="10"/>
                    <a:pt x="44" y="11"/>
                  </a:cubicBezTo>
                  <a:cubicBezTo>
                    <a:pt x="43" y="11"/>
                    <a:pt x="41" y="11"/>
                    <a:pt x="39" y="11"/>
                  </a:cubicBezTo>
                  <a:cubicBezTo>
                    <a:pt x="38" y="11"/>
                    <a:pt x="38" y="11"/>
                    <a:pt x="36" y="12"/>
                  </a:cubicBezTo>
                  <a:cubicBezTo>
                    <a:pt x="35" y="15"/>
                    <a:pt x="34" y="14"/>
                    <a:pt x="32" y="14"/>
                  </a:cubicBezTo>
                  <a:cubicBezTo>
                    <a:pt x="30" y="15"/>
                    <a:pt x="31" y="17"/>
                    <a:pt x="28" y="17"/>
                  </a:cubicBezTo>
                  <a:cubicBezTo>
                    <a:pt x="26" y="17"/>
                    <a:pt x="27" y="19"/>
                    <a:pt x="26" y="19"/>
                  </a:cubicBezTo>
                  <a:cubicBezTo>
                    <a:pt x="25" y="20"/>
                    <a:pt x="22" y="18"/>
                    <a:pt x="23" y="19"/>
                  </a:cubicBezTo>
                  <a:cubicBezTo>
                    <a:pt x="23" y="20"/>
                    <a:pt x="26" y="21"/>
                    <a:pt x="26" y="21"/>
                  </a:cubicBezTo>
                  <a:cubicBezTo>
                    <a:pt x="26" y="21"/>
                    <a:pt x="22" y="22"/>
                    <a:pt x="22" y="22"/>
                  </a:cubicBezTo>
                  <a:cubicBezTo>
                    <a:pt x="22" y="23"/>
                    <a:pt x="27" y="23"/>
                    <a:pt x="27" y="23"/>
                  </a:cubicBezTo>
                  <a:cubicBezTo>
                    <a:pt x="27" y="24"/>
                    <a:pt x="20" y="24"/>
                    <a:pt x="21" y="25"/>
                  </a:cubicBezTo>
                  <a:cubicBezTo>
                    <a:pt x="21" y="24"/>
                    <a:pt x="23" y="25"/>
                    <a:pt x="23" y="25"/>
                  </a:cubicBezTo>
                  <a:cubicBezTo>
                    <a:pt x="21" y="26"/>
                    <a:pt x="20" y="25"/>
                    <a:pt x="20" y="26"/>
                  </a:cubicBezTo>
                  <a:cubicBezTo>
                    <a:pt x="19" y="27"/>
                    <a:pt x="21" y="28"/>
                    <a:pt x="21" y="28"/>
                  </a:cubicBezTo>
                  <a:cubicBezTo>
                    <a:pt x="20" y="28"/>
                    <a:pt x="19" y="28"/>
                    <a:pt x="18" y="28"/>
                  </a:cubicBezTo>
                  <a:cubicBezTo>
                    <a:pt x="18" y="28"/>
                    <a:pt x="20" y="29"/>
                    <a:pt x="21" y="29"/>
                  </a:cubicBezTo>
                  <a:cubicBezTo>
                    <a:pt x="19" y="29"/>
                    <a:pt x="18" y="29"/>
                    <a:pt x="17" y="30"/>
                  </a:cubicBezTo>
                  <a:cubicBezTo>
                    <a:pt x="16" y="31"/>
                    <a:pt x="15" y="31"/>
                    <a:pt x="14" y="31"/>
                  </a:cubicBezTo>
                  <a:cubicBezTo>
                    <a:pt x="12" y="32"/>
                    <a:pt x="12" y="33"/>
                    <a:pt x="14" y="33"/>
                  </a:cubicBezTo>
                  <a:cubicBezTo>
                    <a:pt x="15" y="33"/>
                    <a:pt x="18" y="34"/>
                    <a:pt x="19" y="34"/>
                  </a:cubicBezTo>
                  <a:cubicBezTo>
                    <a:pt x="17" y="35"/>
                    <a:pt x="15" y="33"/>
                    <a:pt x="15" y="36"/>
                  </a:cubicBezTo>
                  <a:cubicBezTo>
                    <a:pt x="15" y="37"/>
                    <a:pt x="10" y="37"/>
                    <a:pt x="9" y="38"/>
                  </a:cubicBezTo>
                  <a:cubicBezTo>
                    <a:pt x="8" y="39"/>
                    <a:pt x="9" y="39"/>
                    <a:pt x="9" y="40"/>
                  </a:cubicBezTo>
                  <a:cubicBezTo>
                    <a:pt x="9" y="40"/>
                    <a:pt x="6" y="41"/>
                    <a:pt x="6" y="41"/>
                  </a:cubicBezTo>
                  <a:cubicBezTo>
                    <a:pt x="2" y="42"/>
                    <a:pt x="7" y="42"/>
                    <a:pt x="7" y="43"/>
                  </a:cubicBezTo>
                  <a:cubicBezTo>
                    <a:pt x="8" y="44"/>
                    <a:pt x="5" y="47"/>
                    <a:pt x="5" y="47"/>
                  </a:cubicBezTo>
                  <a:cubicBezTo>
                    <a:pt x="3" y="49"/>
                    <a:pt x="0" y="47"/>
                    <a:pt x="0" y="51"/>
                  </a:cubicBezTo>
                  <a:cubicBezTo>
                    <a:pt x="0" y="55"/>
                    <a:pt x="2" y="53"/>
                    <a:pt x="4" y="53"/>
                  </a:cubicBezTo>
                  <a:cubicBezTo>
                    <a:pt x="6" y="54"/>
                    <a:pt x="7" y="55"/>
                    <a:pt x="9" y="54"/>
                  </a:cubicBezTo>
                  <a:cubicBezTo>
                    <a:pt x="9" y="54"/>
                    <a:pt x="11" y="56"/>
                    <a:pt x="12" y="55"/>
                  </a:cubicBezTo>
                  <a:cubicBezTo>
                    <a:pt x="12" y="55"/>
                    <a:pt x="10" y="55"/>
                    <a:pt x="10" y="56"/>
                  </a:cubicBezTo>
                  <a:cubicBezTo>
                    <a:pt x="11" y="56"/>
                    <a:pt x="12" y="56"/>
                    <a:pt x="12" y="56"/>
                  </a:cubicBezTo>
                  <a:cubicBezTo>
                    <a:pt x="12" y="56"/>
                    <a:pt x="10" y="60"/>
                    <a:pt x="10" y="60"/>
                  </a:cubicBezTo>
                  <a:cubicBezTo>
                    <a:pt x="12" y="61"/>
                    <a:pt x="14" y="61"/>
                    <a:pt x="16" y="62"/>
                  </a:cubicBezTo>
                  <a:cubicBezTo>
                    <a:pt x="19" y="62"/>
                    <a:pt x="20" y="62"/>
                    <a:pt x="23" y="62"/>
                  </a:cubicBezTo>
                  <a:cubicBezTo>
                    <a:pt x="24" y="61"/>
                    <a:pt x="25" y="61"/>
                    <a:pt x="26" y="61"/>
                  </a:cubicBezTo>
                  <a:cubicBezTo>
                    <a:pt x="27" y="62"/>
                    <a:pt x="28" y="62"/>
                    <a:pt x="30" y="62"/>
                  </a:cubicBezTo>
                  <a:cubicBezTo>
                    <a:pt x="31" y="62"/>
                    <a:pt x="27" y="59"/>
                    <a:pt x="26" y="59"/>
                  </a:cubicBezTo>
                  <a:cubicBezTo>
                    <a:pt x="24" y="57"/>
                    <a:pt x="23" y="55"/>
                    <a:pt x="22" y="53"/>
                  </a:cubicBezTo>
                  <a:cubicBezTo>
                    <a:pt x="20" y="51"/>
                    <a:pt x="21" y="50"/>
                    <a:pt x="20" y="48"/>
                  </a:cubicBezTo>
                  <a:cubicBezTo>
                    <a:pt x="19" y="45"/>
                    <a:pt x="18" y="45"/>
                    <a:pt x="20" y="43"/>
                  </a:cubicBezTo>
                  <a:cubicBezTo>
                    <a:pt x="21" y="43"/>
                    <a:pt x="20" y="43"/>
                    <a:pt x="20" y="42"/>
                  </a:cubicBezTo>
                  <a:cubicBezTo>
                    <a:pt x="21" y="41"/>
                    <a:pt x="24" y="42"/>
                    <a:pt x="24" y="41"/>
                  </a:cubicBezTo>
                  <a:cubicBezTo>
                    <a:pt x="24" y="41"/>
                    <a:pt x="22" y="40"/>
                    <a:pt x="22" y="40"/>
                  </a:cubicBezTo>
                  <a:cubicBezTo>
                    <a:pt x="23" y="39"/>
                    <a:pt x="26" y="40"/>
                    <a:pt x="26" y="39"/>
                  </a:cubicBezTo>
                  <a:cubicBezTo>
                    <a:pt x="26" y="38"/>
                    <a:pt x="21" y="37"/>
                    <a:pt x="21" y="36"/>
                  </a:cubicBezTo>
                  <a:cubicBezTo>
                    <a:pt x="21" y="36"/>
                    <a:pt x="29" y="37"/>
                    <a:pt x="29" y="37"/>
                  </a:cubicBezTo>
                  <a:cubicBezTo>
                    <a:pt x="29" y="36"/>
                    <a:pt x="27" y="35"/>
                    <a:pt x="27" y="34"/>
                  </a:cubicBezTo>
                  <a:cubicBezTo>
                    <a:pt x="27" y="33"/>
                    <a:pt x="30" y="35"/>
                    <a:pt x="31" y="34"/>
                  </a:cubicBezTo>
                  <a:cubicBezTo>
                    <a:pt x="31" y="33"/>
                    <a:pt x="27" y="31"/>
                    <a:pt x="27" y="32"/>
                  </a:cubicBezTo>
                  <a:cubicBezTo>
                    <a:pt x="27" y="31"/>
                    <a:pt x="31" y="33"/>
                    <a:pt x="32" y="32"/>
                  </a:cubicBezTo>
                  <a:cubicBezTo>
                    <a:pt x="32" y="32"/>
                    <a:pt x="33" y="31"/>
                    <a:pt x="32" y="31"/>
                  </a:cubicBezTo>
                  <a:cubicBezTo>
                    <a:pt x="32" y="31"/>
                    <a:pt x="30" y="29"/>
                    <a:pt x="30" y="29"/>
                  </a:cubicBezTo>
                  <a:cubicBezTo>
                    <a:pt x="32" y="29"/>
                    <a:pt x="33" y="30"/>
                    <a:pt x="35" y="29"/>
                  </a:cubicBezTo>
                  <a:cubicBezTo>
                    <a:pt x="35" y="28"/>
                    <a:pt x="37" y="27"/>
                    <a:pt x="37" y="27"/>
                  </a:cubicBezTo>
                  <a:cubicBezTo>
                    <a:pt x="37" y="26"/>
                    <a:pt x="35" y="26"/>
                    <a:pt x="35" y="26"/>
                  </a:cubicBezTo>
                  <a:cubicBezTo>
                    <a:pt x="36" y="26"/>
                    <a:pt x="39" y="26"/>
                    <a:pt x="39" y="24"/>
                  </a:cubicBezTo>
                  <a:cubicBezTo>
                    <a:pt x="39" y="22"/>
                    <a:pt x="41" y="25"/>
                    <a:pt x="42" y="24"/>
                  </a:cubicBezTo>
                  <a:cubicBezTo>
                    <a:pt x="42" y="24"/>
                    <a:pt x="41" y="23"/>
                    <a:pt x="41" y="23"/>
                  </a:cubicBezTo>
                  <a:cubicBezTo>
                    <a:pt x="42" y="22"/>
                    <a:pt x="45" y="23"/>
                    <a:pt x="45" y="22"/>
                  </a:cubicBezTo>
                  <a:cubicBezTo>
                    <a:pt x="46" y="21"/>
                    <a:pt x="45" y="20"/>
                    <a:pt x="44" y="20"/>
                  </a:cubicBezTo>
                  <a:cubicBezTo>
                    <a:pt x="49" y="18"/>
                    <a:pt x="53" y="16"/>
                    <a:pt x="58" y="15"/>
                  </a:cubicBezTo>
                  <a:cubicBezTo>
                    <a:pt x="61" y="14"/>
                    <a:pt x="65" y="13"/>
                    <a:pt x="68" y="12"/>
                  </a:cubicBezTo>
                  <a:cubicBezTo>
                    <a:pt x="73" y="11"/>
                    <a:pt x="77" y="10"/>
                    <a:pt x="81" y="8"/>
                  </a:cubicBezTo>
                  <a:cubicBezTo>
                    <a:pt x="83" y="8"/>
                    <a:pt x="86" y="6"/>
                    <a:pt x="88" y="4"/>
                  </a:cubicBezTo>
                  <a:cubicBezTo>
                    <a:pt x="90" y="2"/>
                    <a:pt x="86" y="1"/>
                    <a:pt x="84" y="1"/>
                  </a:cubicBezTo>
                  <a:cubicBezTo>
                    <a:pt x="82" y="1"/>
                    <a:pt x="86" y="1"/>
                    <a:pt x="84"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06" name="Freeform 407"/>
            <p:cNvSpPr>
              <a:spLocks/>
            </p:cNvSpPr>
            <p:nvPr/>
          </p:nvSpPr>
          <p:spPr bwMode="auto">
            <a:xfrm>
              <a:off x="16241600" y="4197415"/>
              <a:ext cx="299364" cy="149721"/>
            </a:xfrm>
            <a:custGeom>
              <a:avLst/>
              <a:gdLst>
                <a:gd name="T0" fmla="*/ 16 w 32"/>
                <a:gd name="T1" fmla="*/ 6 h 16"/>
                <a:gd name="T2" fmla="*/ 19 w 32"/>
                <a:gd name="T3" fmla="*/ 1 h 16"/>
                <a:gd name="T4" fmla="*/ 16 w 32"/>
                <a:gd name="T5" fmla="*/ 0 h 16"/>
                <a:gd name="T6" fmla="*/ 15 w 32"/>
                <a:gd name="T7" fmla="*/ 2 h 16"/>
                <a:gd name="T8" fmla="*/ 10 w 32"/>
                <a:gd name="T9" fmla="*/ 2 h 16"/>
                <a:gd name="T10" fmla="*/ 9 w 32"/>
                <a:gd name="T11" fmla="*/ 4 h 16"/>
                <a:gd name="T12" fmla="*/ 12 w 32"/>
                <a:gd name="T13" fmla="*/ 4 h 16"/>
                <a:gd name="T14" fmla="*/ 10 w 32"/>
                <a:gd name="T15" fmla="*/ 8 h 16"/>
                <a:gd name="T16" fmla="*/ 5 w 32"/>
                <a:gd name="T17" fmla="*/ 10 h 16"/>
                <a:gd name="T18" fmla="*/ 1 w 32"/>
                <a:gd name="T19" fmla="*/ 15 h 16"/>
                <a:gd name="T20" fmla="*/ 8 w 32"/>
                <a:gd name="T21" fmla="*/ 15 h 16"/>
                <a:gd name="T22" fmla="*/ 17 w 32"/>
                <a:gd name="T23" fmla="*/ 14 h 16"/>
                <a:gd name="T24" fmla="*/ 28 w 32"/>
                <a:gd name="T25" fmla="*/ 12 h 16"/>
                <a:gd name="T26" fmla="*/ 29 w 32"/>
                <a:gd name="T27" fmla="*/ 7 h 16"/>
                <a:gd name="T28" fmla="*/ 22 w 32"/>
                <a:gd name="T29" fmla="*/ 3 h 16"/>
                <a:gd name="T30" fmla="*/ 16 w 32"/>
                <a:gd name="T31" fmla="*/ 6 h 16"/>
                <a:gd name="T32" fmla="*/ 16 w 32"/>
                <a:gd name="T33"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16">
                  <a:moveTo>
                    <a:pt x="16" y="6"/>
                  </a:moveTo>
                  <a:cubicBezTo>
                    <a:pt x="16" y="6"/>
                    <a:pt x="19" y="2"/>
                    <a:pt x="19" y="1"/>
                  </a:cubicBezTo>
                  <a:cubicBezTo>
                    <a:pt x="18" y="0"/>
                    <a:pt x="17" y="0"/>
                    <a:pt x="16" y="0"/>
                  </a:cubicBezTo>
                  <a:cubicBezTo>
                    <a:pt x="15" y="0"/>
                    <a:pt x="15" y="2"/>
                    <a:pt x="15" y="2"/>
                  </a:cubicBezTo>
                  <a:cubicBezTo>
                    <a:pt x="13" y="2"/>
                    <a:pt x="12" y="0"/>
                    <a:pt x="10" y="2"/>
                  </a:cubicBezTo>
                  <a:cubicBezTo>
                    <a:pt x="10" y="2"/>
                    <a:pt x="8" y="3"/>
                    <a:pt x="9" y="4"/>
                  </a:cubicBezTo>
                  <a:cubicBezTo>
                    <a:pt x="10" y="4"/>
                    <a:pt x="11" y="5"/>
                    <a:pt x="12" y="4"/>
                  </a:cubicBezTo>
                  <a:cubicBezTo>
                    <a:pt x="10" y="5"/>
                    <a:pt x="5" y="6"/>
                    <a:pt x="10" y="8"/>
                  </a:cubicBezTo>
                  <a:cubicBezTo>
                    <a:pt x="7" y="7"/>
                    <a:pt x="6" y="8"/>
                    <a:pt x="5" y="10"/>
                  </a:cubicBezTo>
                  <a:cubicBezTo>
                    <a:pt x="4" y="11"/>
                    <a:pt x="0" y="15"/>
                    <a:pt x="1" y="15"/>
                  </a:cubicBezTo>
                  <a:cubicBezTo>
                    <a:pt x="3" y="16"/>
                    <a:pt x="6" y="16"/>
                    <a:pt x="8" y="15"/>
                  </a:cubicBezTo>
                  <a:cubicBezTo>
                    <a:pt x="11" y="13"/>
                    <a:pt x="14" y="13"/>
                    <a:pt x="17" y="14"/>
                  </a:cubicBezTo>
                  <a:cubicBezTo>
                    <a:pt x="21" y="14"/>
                    <a:pt x="24" y="13"/>
                    <a:pt x="28" y="12"/>
                  </a:cubicBezTo>
                  <a:cubicBezTo>
                    <a:pt x="30" y="11"/>
                    <a:pt x="32" y="8"/>
                    <a:pt x="29" y="7"/>
                  </a:cubicBezTo>
                  <a:cubicBezTo>
                    <a:pt x="27" y="6"/>
                    <a:pt x="24" y="2"/>
                    <a:pt x="22" y="3"/>
                  </a:cubicBezTo>
                  <a:cubicBezTo>
                    <a:pt x="20" y="3"/>
                    <a:pt x="18" y="6"/>
                    <a:pt x="16" y="6"/>
                  </a:cubicBezTo>
                  <a:cubicBezTo>
                    <a:pt x="15" y="6"/>
                    <a:pt x="17" y="6"/>
                    <a:pt x="16"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07" name="Freeform 408"/>
            <p:cNvSpPr>
              <a:spLocks/>
            </p:cNvSpPr>
            <p:nvPr/>
          </p:nvSpPr>
          <p:spPr bwMode="auto">
            <a:xfrm>
              <a:off x="15999561" y="4111405"/>
              <a:ext cx="280256" cy="149721"/>
            </a:xfrm>
            <a:custGeom>
              <a:avLst/>
              <a:gdLst>
                <a:gd name="T0" fmla="*/ 26 w 30"/>
                <a:gd name="T1" fmla="*/ 10 h 16"/>
                <a:gd name="T2" fmla="*/ 28 w 30"/>
                <a:gd name="T3" fmla="*/ 7 h 16"/>
                <a:gd name="T4" fmla="*/ 29 w 30"/>
                <a:gd name="T5" fmla="*/ 5 h 16"/>
                <a:gd name="T6" fmla="*/ 26 w 30"/>
                <a:gd name="T7" fmla="*/ 3 h 16"/>
                <a:gd name="T8" fmla="*/ 22 w 30"/>
                <a:gd name="T9" fmla="*/ 3 h 16"/>
                <a:gd name="T10" fmla="*/ 17 w 30"/>
                <a:gd name="T11" fmla="*/ 4 h 16"/>
                <a:gd name="T12" fmla="*/ 18 w 30"/>
                <a:gd name="T13" fmla="*/ 1 h 16"/>
                <a:gd name="T14" fmla="*/ 12 w 30"/>
                <a:gd name="T15" fmla="*/ 1 h 16"/>
                <a:gd name="T16" fmla="*/ 5 w 30"/>
                <a:gd name="T17" fmla="*/ 4 h 16"/>
                <a:gd name="T18" fmla="*/ 7 w 30"/>
                <a:gd name="T19" fmla="*/ 4 h 16"/>
                <a:gd name="T20" fmla="*/ 0 w 30"/>
                <a:gd name="T21" fmla="*/ 8 h 16"/>
                <a:gd name="T22" fmla="*/ 4 w 30"/>
                <a:gd name="T23" fmla="*/ 9 h 16"/>
                <a:gd name="T24" fmla="*/ 7 w 30"/>
                <a:gd name="T25" fmla="*/ 12 h 16"/>
                <a:gd name="T26" fmla="*/ 12 w 30"/>
                <a:gd name="T27" fmla="*/ 13 h 16"/>
                <a:gd name="T28" fmla="*/ 19 w 30"/>
                <a:gd name="T29" fmla="*/ 16 h 16"/>
                <a:gd name="T30" fmla="*/ 28 w 30"/>
                <a:gd name="T31" fmla="*/ 15 h 16"/>
                <a:gd name="T32" fmla="*/ 26 w 30"/>
                <a:gd name="T33" fmla="*/ 10 h 16"/>
                <a:gd name="T34" fmla="*/ 26 w 30"/>
                <a:gd name="T35"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16">
                  <a:moveTo>
                    <a:pt x="26" y="10"/>
                  </a:moveTo>
                  <a:cubicBezTo>
                    <a:pt x="29" y="11"/>
                    <a:pt x="27" y="9"/>
                    <a:pt x="28" y="7"/>
                  </a:cubicBezTo>
                  <a:cubicBezTo>
                    <a:pt x="28" y="6"/>
                    <a:pt x="29" y="6"/>
                    <a:pt x="29" y="5"/>
                  </a:cubicBezTo>
                  <a:cubicBezTo>
                    <a:pt x="29" y="4"/>
                    <a:pt x="27" y="3"/>
                    <a:pt x="26" y="3"/>
                  </a:cubicBezTo>
                  <a:cubicBezTo>
                    <a:pt x="25" y="2"/>
                    <a:pt x="23" y="2"/>
                    <a:pt x="22" y="3"/>
                  </a:cubicBezTo>
                  <a:cubicBezTo>
                    <a:pt x="22" y="3"/>
                    <a:pt x="17" y="4"/>
                    <a:pt x="17" y="4"/>
                  </a:cubicBezTo>
                  <a:cubicBezTo>
                    <a:pt x="17" y="4"/>
                    <a:pt x="21" y="2"/>
                    <a:pt x="18" y="1"/>
                  </a:cubicBezTo>
                  <a:cubicBezTo>
                    <a:pt x="16" y="0"/>
                    <a:pt x="14" y="1"/>
                    <a:pt x="12" y="1"/>
                  </a:cubicBezTo>
                  <a:cubicBezTo>
                    <a:pt x="11" y="1"/>
                    <a:pt x="6" y="2"/>
                    <a:pt x="5" y="4"/>
                  </a:cubicBezTo>
                  <a:cubicBezTo>
                    <a:pt x="5" y="4"/>
                    <a:pt x="7" y="4"/>
                    <a:pt x="7" y="4"/>
                  </a:cubicBezTo>
                  <a:cubicBezTo>
                    <a:pt x="7" y="4"/>
                    <a:pt x="0" y="7"/>
                    <a:pt x="0" y="8"/>
                  </a:cubicBezTo>
                  <a:cubicBezTo>
                    <a:pt x="0" y="8"/>
                    <a:pt x="4" y="9"/>
                    <a:pt x="4" y="9"/>
                  </a:cubicBezTo>
                  <a:cubicBezTo>
                    <a:pt x="5" y="9"/>
                    <a:pt x="6" y="11"/>
                    <a:pt x="7" y="12"/>
                  </a:cubicBezTo>
                  <a:cubicBezTo>
                    <a:pt x="9" y="13"/>
                    <a:pt x="10" y="13"/>
                    <a:pt x="12" y="13"/>
                  </a:cubicBezTo>
                  <a:cubicBezTo>
                    <a:pt x="14" y="14"/>
                    <a:pt x="17" y="16"/>
                    <a:pt x="19" y="16"/>
                  </a:cubicBezTo>
                  <a:cubicBezTo>
                    <a:pt x="22" y="16"/>
                    <a:pt x="25" y="16"/>
                    <a:pt x="28" y="15"/>
                  </a:cubicBezTo>
                  <a:cubicBezTo>
                    <a:pt x="30" y="15"/>
                    <a:pt x="26" y="10"/>
                    <a:pt x="26" y="10"/>
                  </a:cubicBezTo>
                  <a:cubicBezTo>
                    <a:pt x="27" y="10"/>
                    <a:pt x="25" y="10"/>
                    <a:pt x="26"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08" name="Freeform 409"/>
            <p:cNvSpPr>
              <a:spLocks/>
            </p:cNvSpPr>
            <p:nvPr/>
          </p:nvSpPr>
          <p:spPr bwMode="auto">
            <a:xfrm>
              <a:off x="15916758" y="4120960"/>
              <a:ext cx="140127" cy="47785"/>
            </a:xfrm>
            <a:custGeom>
              <a:avLst/>
              <a:gdLst>
                <a:gd name="T0" fmla="*/ 9 w 15"/>
                <a:gd name="T1" fmla="*/ 1 h 5"/>
                <a:gd name="T2" fmla="*/ 4 w 15"/>
                <a:gd name="T3" fmla="*/ 1 h 5"/>
                <a:gd name="T4" fmla="*/ 0 w 15"/>
                <a:gd name="T5" fmla="*/ 1 h 5"/>
                <a:gd name="T6" fmla="*/ 1 w 15"/>
                <a:gd name="T7" fmla="*/ 3 h 5"/>
                <a:gd name="T8" fmla="*/ 6 w 15"/>
                <a:gd name="T9" fmla="*/ 5 h 5"/>
                <a:gd name="T10" fmla="*/ 9 w 15"/>
                <a:gd name="T11" fmla="*/ 1 h 5"/>
                <a:gd name="T12" fmla="*/ 9 w 15"/>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15" h="5">
                  <a:moveTo>
                    <a:pt x="9" y="1"/>
                  </a:moveTo>
                  <a:cubicBezTo>
                    <a:pt x="8" y="1"/>
                    <a:pt x="6" y="1"/>
                    <a:pt x="4" y="1"/>
                  </a:cubicBezTo>
                  <a:cubicBezTo>
                    <a:pt x="3" y="1"/>
                    <a:pt x="1" y="0"/>
                    <a:pt x="0" y="1"/>
                  </a:cubicBezTo>
                  <a:cubicBezTo>
                    <a:pt x="0" y="1"/>
                    <a:pt x="0" y="3"/>
                    <a:pt x="1" y="3"/>
                  </a:cubicBezTo>
                  <a:cubicBezTo>
                    <a:pt x="3" y="4"/>
                    <a:pt x="4" y="5"/>
                    <a:pt x="6" y="5"/>
                  </a:cubicBezTo>
                  <a:cubicBezTo>
                    <a:pt x="8" y="5"/>
                    <a:pt x="15" y="2"/>
                    <a:pt x="9" y="1"/>
                  </a:cubicBezTo>
                  <a:cubicBezTo>
                    <a:pt x="8" y="1"/>
                    <a:pt x="10" y="2"/>
                    <a:pt x="9"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09" name="Freeform 410"/>
            <p:cNvSpPr>
              <a:spLocks/>
            </p:cNvSpPr>
            <p:nvPr/>
          </p:nvSpPr>
          <p:spPr bwMode="auto">
            <a:xfrm>
              <a:off x="15942235" y="3990355"/>
              <a:ext cx="235667" cy="149721"/>
            </a:xfrm>
            <a:custGeom>
              <a:avLst/>
              <a:gdLst>
                <a:gd name="T0" fmla="*/ 7 w 25"/>
                <a:gd name="T1" fmla="*/ 15 h 16"/>
                <a:gd name="T2" fmla="*/ 3 w 25"/>
                <a:gd name="T3" fmla="*/ 13 h 16"/>
                <a:gd name="T4" fmla="*/ 4 w 25"/>
                <a:gd name="T5" fmla="*/ 12 h 16"/>
                <a:gd name="T6" fmla="*/ 0 w 25"/>
                <a:gd name="T7" fmla="*/ 12 h 16"/>
                <a:gd name="T8" fmla="*/ 3 w 25"/>
                <a:gd name="T9" fmla="*/ 11 h 16"/>
                <a:gd name="T10" fmla="*/ 2 w 25"/>
                <a:gd name="T11" fmla="*/ 10 h 16"/>
                <a:gd name="T12" fmla="*/ 6 w 25"/>
                <a:gd name="T13" fmla="*/ 6 h 16"/>
                <a:gd name="T14" fmla="*/ 5 w 25"/>
                <a:gd name="T15" fmla="*/ 6 h 16"/>
                <a:gd name="T16" fmla="*/ 11 w 25"/>
                <a:gd name="T17" fmla="*/ 3 h 16"/>
                <a:gd name="T18" fmla="*/ 18 w 25"/>
                <a:gd name="T19" fmla="*/ 0 h 16"/>
                <a:gd name="T20" fmla="*/ 20 w 25"/>
                <a:gd name="T21" fmla="*/ 4 h 16"/>
                <a:gd name="T22" fmla="*/ 25 w 25"/>
                <a:gd name="T23" fmla="*/ 7 h 16"/>
                <a:gd name="T24" fmla="*/ 21 w 25"/>
                <a:gd name="T25" fmla="*/ 9 h 16"/>
                <a:gd name="T26" fmla="*/ 23 w 25"/>
                <a:gd name="T27" fmla="*/ 12 h 16"/>
                <a:gd name="T28" fmla="*/ 19 w 25"/>
                <a:gd name="T29" fmla="*/ 13 h 16"/>
                <a:gd name="T30" fmla="*/ 7 w 25"/>
                <a:gd name="T31" fmla="*/ 15 h 16"/>
                <a:gd name="T32" fmla="*/ 7 w 25"/>
                <a:gd name="T33"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16">
                  <a:moveTo>
                    <a:pt x="7" y="15"/>
                  </a:moveTo>
                  <a:cubicBezTo>
                    <a:pt x="6" y="14"/>
                    <a:pt x="4" y="14"/>
                    <a:pt x="3" y="13"/>
                  </a:cubicBezTo>
                  <a:cubicBezTo>
                    <a:pt x="2" y="12"/>
                    <a:pt x="4" y="12"/>
                    <a:pt x="4" y="12"/>
                  </a:cubicBezTo>
                  <a:cubicBezTo>
                    <a:pt x="4" y="12"/>
                    <a:pt x="0" y="13"/>
                    <a:pt x="0" y="12"/>
                  </a:cubicBezTo>
                  <a:cubicBezTo>
                    <a:pt x="0" y="10"/>
                    <a:pt x="3" y="11"/>
                    <a:pt x="3" y="11"/>
                  </a:cubicBezTo>
                  <a:cubicBezTo>
                    <a:pt x="3" y="10"/>
                    <a:pt x="2" y="10"/>
                    <a:pt x="2" y="10"/>
                  </a:cubicBezTo>
                  <a:cubicBezTo>
                    <a:pt x="2" y="10"/>
                    <a:pt x="7" y="7"/>
                    <a:pt x="6" y="6"/>
                  </a:cubicBezTo>
                  <a:cubicBezTo>
                    <a:pt x="6" y="6"/>
                    <a:pt x="5" y="6"/>
                    <a:pt x="5" y="6"/>
                  </a:cubicBezTo>
                  <a:cubicBezTo>
                    <a:pt x="6" y="4"/>
                    <a:pt x="9" y="4"/>
                    <a:pt x="11" y="3"/>
                  </a:cubicBezTo>
                  <a:cubicBezTo>
                    <a:pt x="13" y="2"/>
                    <a:pt x="16" y="1"/>
                    <a:pt x="18" y="0"/>
                  </a:cubicBezTo>
                  <a:cubicBezTo>
                    <a:pt x="18" y="0"/>
                    <a:pt x="19" y="3"/>
                    <a:pt x="20" y="4"/>
                  </a:cubicBezTo>
                  <a:cubicBezTo>
                    <a:pt x="20" y="4"/>
                    <a:pt x="25" y="6"/>
                    <a:pt x="25" y="7"/>
                  </a:cubicBezTo>
                  <a:cubicBezTo>
                    <a:pt x="25" y="8"/>
                    <a:pt x="20" y="7"/>
                    <a:pt x="21" y="9"/>
                  </a:cubicBezTo>
                  <a:cubicBezTo>
                    <a:pt x="21" y="9"/>
                    <a:pt x="23" y="10"/>
                    <a:pt x="23" y="12"/>
                  </a:cubicBezTo>
                  <a:cubicBezTo>
                    <a:pt x="22" y="12"/>
                    <a:pt x="20" y="12"/>
                    <a:pt x="19" y="13"/>
                  </a:cubicBezTo>
                  <a:cubicBezTo>
                    <a:pt x="16" y="14"/>
                    <a:pt x="10" y="16"/>
                    <a:pt x="7" y="15"/>
                  </a:cubicBezTo>
                  <a:cubicBezTo>
                    <a:pt x="6" y="14"/>
                    <a:pt x="9" y="16"/>
                    <a:pt x="7" y="1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10" name="Freeform 411"/>
            <p:cNvSpPr>
              <a:spLocks/>
            </p:cNvSpPr>
            <p:nvPr/>
          </p:nvSpPr>
          <p:spPr bwMode="auto">
            <a:xfrm>
              <a:off x="18426316" y="4579679"/>
              <a:ext cx="235667" cy="76452"/>
            </a:xfrm>
            <a:custGeom>
              <a:avLst/>
              <a:gdLst>
                <a:gd name="T0" fmla="*/ 5 w 25"/>
                <a:gd name="T1" fmla="*/ 3 h 8"/>
                <a:gd name="T2" fmla="*/ 3 w 25"/>
                <a:gd name="T3" fmla="*/ 1 h 8"/>
                <a:gd name="T4" fmla="*/ 1 w 25"/>
                <a:gd name="T5" fmla="*/ 2 h 8"/>
                <a:gd name="T6" fmla="*/ 2 w 25"/>
                <a:gd name="T7" fmla="*/ 4 h 8"/>
                <a:gd name="T8" fmla="*/ 5 w 25"/>
                <a:gd name="T9" fmla="*/ 6 h 8"/>
                <a:gd name="T10" fmla="*/ 16 w 25"/>
                <a:gd name="T11" fmla="*/ 8 h 8"/>
                <a:gd name="T12" fmla="*/ 24 w 25"/>
                <a:gd name="T13" fmla="*/ 5 h 8"/>
                <a:gd name="T14" fmla="*/ 23 w 25"/>
                <a:gd name="T15" fmla="*/ 6 h 8"/>
                <a:gd name="T16" fmla="*/ 20 w 25"/>
                <a:gd name="T17" fmla="*/ 4 h 8"/>
                <a:gd name="T18" fmla="*/ 15 w 25"/>
                <a:gd name="T19" fmla="*/ 4 h 8"/>
                <a:gd name="T20" fmla="*/ 10 w 25"/>
                <a:gd name="T21" fmla="*/ 2 h 8"/>
                <a:gd name="T22" fmla="*/ 5 w 25"/>
                <a:gd name="T23"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8">
                  <a:moveTo>
                    <a:pt x="5" y="3"/>
                  </a:moveTo>
                  <a:cubicBezTo>
                    <a:pt x="4" y="3"/>
                    <a:pt x="4" y="1"/>
                    <a:pt x="3" y="1"/>
                  </a:cubicBezTo>
                  <a:cubicBezTo>
                    <a:pt x="3" y="0"/>
                    <a:pt x="1" y="2"/>
                    <a:pt x="1" y="2"/>
                  </a:cubicBezTo>
                  <a:cubicBezTo>
                    <a:pt x="0" y="4"/>
                    <a:pt x="1" y="4"/>
                    <a:pt x="2" y="4"/>
                  </a:cubicBezTo>
                  <a:cubicBezTo>
                    <a:pt x="3" y="4"/>
                    <a:pt x="4" y="6"/>
                    <a:pt x="5" y="6"/>
                  </a:cubicBezTo>
                  <a:cubicBezTo>
                    <a:pt x="9" y="7"/>
                    <a:pt x="12" y="8"/>
                    <a:pt x="16" y="8"/>
                  </a:cubicBezTo>
                  <a:cubicBezTo>
                    <a:pt x="17" y="8"/>
                    <a:pt x="25" y="7"/>
                    <a:pt x="24" y="5"/>
                  </a:cubicBezTo>
                  <a:cubicBezTo>
                    <a:pt x="23" y="5"/>
                    <a:pt x="23" y="6"/>
                    <a:pt x="23" y="6"/>
                  </a:cubicBezTo>
                  <a:cubicBezTo>
                    <a:pt x="22" y="6"/>
                    <a:pt x="21" y="5"/>
                    <a:pt x="20" y="4"/>
                  </a:cubicBezTo>
                  <a:cubicBezTo>
                    <a:pt x="19" y="4"/>
                    <a:pt x="17" y="3"/>
                    <a:pt x="15" y="4"/>
                  </a:cubicBezTo>
                  <a:cubicBezTo>
                    <a:pt x="14" y="4"/>
                    <a:pt x="12" y="2"/>
                    <a:pt x="10" y="2"/>
                  </a:cubicBezTo>
                  <a:cubicBezTo>
                    <a:pt x="8" y="2"/>
                    <a:pt x="7" y="3"/>
                    <a:pt x="5"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11" name="Freeform 412"/>
            <p:cNvSpPr>
              <a:spLocks/>
            </p:cNvSpPr>
            <p:nvPr/>
          </p:nvSpPr>
          <p:spPr bwMode="auto">
            <a:xfrm>
              <a:off x="18126952" y="4729398"/>
              <a:ext cx="197453" cy="76452"/>
            </a:xfrm>
            <a:custGeom>
              <a:avLst/>
              <a:gdLst>
                <a:gd name="T0" fmla="*/ 2 w 21"/>
                <a:gd name="T1" fmla="*/ 6 h 8"/>
                <a:gd name="T2" fmla="*/ 8 w 21"/>
                <a:gd name="T3" fmla="*/ 6 h 8"/>
                <a:gd name="T4" fmla="*/ 14 w 21"/>
                <a:gd name="T5" fmla="*/ 8 h 8"/>
                <a:gd name="T6" fmla="*/ 19 w 21"/>
                <a:gd name="T7" fmla="*/ 7 h 8"/>
                <a:gd name="T8" fmla="*/ 17 w 21"/>
                <a:gd name="T9" fmla="*/ 4 h 8"/>
                <a:gd name="T10" fmla="*/ 7 w 21"/>
                <a:gd name="T11" fmla="*/ 2 h 8"/>
                <a:gd name="T12" fmla="*/ 4 w 21"/>
                <a:gd name="T13" fmla="*/ 5 h 8"/>
                <a:gd name="T14" fmla="*/ 2 w 21"/>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8">
                  <a:moveTo>
                    <a:pt x="2" y="6"/>
                  </a:moveTo>
                  <a:cubicBezTo>
                    <a:pt x="5" y="6"/>
                    <a:pt x="6" y="6"/>
                    <a:pt x="8" y="6"/>
                  </a:cubicBezTo>
                  <a:cubicBezTo>
                    <a:pt x="10" y="7"/>
                    <a:pt x="12" y="7"/>
                    <a:pt x="14" y="8"/>
                  </a:cubicBezTo>
                  <a:cubicBezTo>
                    <a:pt x="16" y="8"/>
                    <a:pt x="18" y="8"/>
                    <a:pt x="19" y="7"/>
                  </a:cubicBezTo>
                  <a:cubicBezTo>
                    <a:pt x="21" y="6"/>
                    <a:pt x="18" y="5"/>
                    <a:pt x="17" y="4"/>
                  </a:cubicBezTo>
                  <a:cubicBezTo>
                    <a:pt x="14" y="2"/>
                    <a:pt x="11" y="0"/>
                    <a:pt x="7" y="2"/>
                  </a:cubicBezTo>
                  <a:cubicBezTo>
                    <a:pt x="5" y="3"/>
                    <a:pt x="5" y="4"/>
                    <a:pt x="4" y="5"/>
                  </a:cubicBezTo>
                  <a:cubicBezTo>
                    <a:pt x="3" y="5"/>
                    <a:pt x="0" y="6"/>
                    <a:pt x="2"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12" name="Freeform 413"/>
            <p:cNvSpPr>
              <a:spLocks/>
            </p:cNvSpPr>
            <p:nvPr/>
          </p:nvSpPr>
          <p:spPr bwMode="auto">
            <a:xfrm>
              <a:off x="18136507" y="4694361"/>
              <a:ext cx="76432" cy="44598"/>
            </a:xfrm>
            <a:custGeom>
              <a:avLst/>
              <a:gdLst>
                <a:gd name="T0" fmla="*/ 3 w 8"/>
                <a:gd name="T1" fmla="*/ 5 h 5"/>
                <a:gd name="T2" fmla="*/ 4 w 8"/>
                <a:gd name="T3" fmla="*/ 1 h 5"/>
                <a:gd name="T4" fmla="*/ 3 w 8"/>
                <a:gd name="T5" fmla="*/ 5 h 5"/>
                <a:gd name="T6" fmla="*/ 3 w 8"/>
                <a:gd name="T7" fmla="*/ 5 h 5"/>
              </a:gdLst>
              <a:ahLst/>
              <a:cxnLst>
                <a:cxn ang="0">
                  <a:pos x="T0" y="T1"/>
                </a:cxn>
                <a:cxn ang="0">
                  <a:pos x="T2" y="T3"/>
                </a:cxn>
                <a:cxn ang="0">
                  <a:pos x="T4" y="T5"/>
                </a:cxn>
                <a:cxn ang="0">
                  <a:pos x="T6" y="T7"/>
                </a:cxn>
              </a:cxnLst>
              <a:rect l="0" t="0" r="r" b="b"/>
              <a:pathLst>
                <a:path w="8" h="5">
                  <a:moveTo>
                    <a:pt x="3" y="5"/>
                  </a:moveTo>
                  <a:cubicBezTo>
                    <a:pt x="0" y="5"/>
                    <a:pt x="1" y="0"/>
                    <a:pt x="4" y="1"/>
                  </a:cubicBezTo>
                  <a:cubicBezTo>
                    <a:pt x="8" y="2"/>
                    <a:pt x="6" y="4"/>
                    <a:pt x="3" y="5"/>
                  </a:cubicBezTo>
                  <a:cubicBezTo>
                    <a:pt x="1" y="5"/>
                    <a:pt x="5" y="5"/>
                    <a:pt x="3"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13" name="Freeform 414"/>
            <p:cNvSpPr>
              <a:spLocks/>
            </p:cNvSpPr>
            <p:nvPr/>
          </p:nvSpPr>
          <p:spPr bwMode="auto">
            <a:xfrm>
              <a:off x="17932683" y="4560566"/>
              <a:ext cx="28662" cy="47785"/>
            </a:xfrm>
            <a:custGeom>
              <a:avLst/>
              <a:gdLst>
                <a:gd name="T0" fmla="*/ 1 w 3"/>
                <a:gd name="T1" fmla="*/ 3 h 5"/>
                <a:gd name="T2" fmla="*/ 3 w 3"/>
                <a:gd name="T3" fmla="*/ 1 h 5"/>
                <a:gd name="T4" fmla="*/ 1 w 3"/>
                <a:gd name="T5" fmla="*/ 5 h 5"/>
                <a:gd name="T6" fmla="*/ 1 w 3"/>
                <a:gd name="T7" fmla="*/ 3 h 5"/>
                <a:gd name="T8" fmla="*/ 1 w 3"/>
                <a:gd name="T9" fmla="*/ 3 h 5"/>
              </a:gdLst>
              <a:ahLst/>
              <a:cxnLst>
                <a:cxn ang="0">
                  <a:pos x="T0" y="T1"/>
                </a:cxn>
                <a:cxn ang="0">
                  <a:pos x="T2" y="T3"/>
                </a:cxn>
                <a:cxn ang="0">
                  <a:pos x="T4" y="T5"/>
                </a:cxn>
                <a:cxn ang="0">
                  <a:pos x="T6" y="T7"/>
                </a:cxn>
                <a:cxn ang="0">
                  <a:pos x="T8" y="T9"/>
                </a:cxn>
              </a:cxnLst>
              <a:rect l="0" t="0" r="r" b="b"/>
              <a:pathLst>
                <a:path w="3" h="5">
                  <a:moveTo>
                    <a:pt x="1" y="3"/>
                  </a:moveTo>
                  <a:cubicBezTo>
                    <a:pt x="0" y="2"/>
                    <a:pt x="2" y="0"/>
                    <a:pt x="3" y="1"/>
                  </a:cubicBezTo>
                  <a:cubicBezTo>
                    <a:pt x="3" y="2"/>
                    <a:pt x="2" y="5"/>
                    <a:pt x="1" y="5"/>
                  </a:cubicBezTo>
                  <a:cubicBezTo>
                    <a:pt x="1" y="5"/>
                    <a:pt x="1" y="3"/>
                    <a:pt x="1" y="3"/>
                  </a:cubicBezTo>
                  <a:cubicBezTo>
                    <a:pt x="0" y="2"/>
                    <a:pt x="1" y="3"/>
                    <a:pt x="1"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22" name="Freeform 415"/>
            <p:cNvSpPr>
              <a:spLocks/>
            </p:cNvSpPr>
            <p:nvPr/>
          </p:nvSpPr>
          <p:spPr bwMode="auto">
            <a:xfrm>
              <a:off x="17932683" y="4700729"/>
              <a:ext cx="38217" cy="47785"/>
            </a:xfrm>
            <a:custGeom>
              <a:avLst/>
              <a:gdLst>
                <a:gd name="T0" fmla="*/ 4 w 4"/>
                <a:gd name="T1" fmla="*/ 4 h 5"/>
                <a:gd name="T2" fmla="*/ 0 w 4"/>
                <a:gd name="T3" fmla="*/ 1 h 5"/>
                <a:gd name="T4" fmla="*/ 4 w 4"/>
                <a:gd name="T5" fmla="*/ 4 h 5"/>
              </a:gdLst>
              <a:ahLst/>
              <a:cxnLst>
                <a:cxn ang="0">
                  <a:pos x="T0" y="T1"/>
                </a:cxn>
                <a:cxn ang="0">
                  <a:pos x="T2" y="T3"/>
                </a:cxn>
                <a:cxn ang="0">
                  <a:pos x="T4" y="T5"/>
                </a:cxn>
              </a:cxnLst>
              <a:rect l="0" t="0" r="r" b="b"/>
              <a:pathLst>
                <a:path w="4" h="5">
                  <a:moveTo>
                    <a:pt x="4" y="4"/>
                  </a:moveTo>
                  <a:cubicBezTo>
                    <a:pt x="4" y="3"/>
                    <a:pt x="1" y="0"/>
                    <a:pt x="0" y="1"/>
                  </a:cubicBezTo>
                  <a:cubicBezTo>
                    <a:pt x="0" y="1"/>
                    <a:pt x="3" y="5"/>
                    <a:pt x="4"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23" name="Freeform 416"/>
            <p:cNvSpPr>
              <a:spLocks/>
            </p:cNvSpPr>
            <p:nvPr/>
          </p:nvSpPr>
          <p:spPr bwMode="auto">
            <a:xfrm>
              <a:off x="17996378" y="4525526"/>
              <a:ext cx="394905" cy="149721"/>
            </a:xfrm>
            <a:custGeom>
              <a:avLst/>
              <a:gdLst>
                <a:gd name="T0" fmla="*/ 34 w 42"/>
                <a:gd name="T1" fmla="*/ 4 h 16"/>
                <a:gd name="T2" fmla="*/ 29 w 42"/>
                <a:gd name="T3" fmla="*/ 3 h 16"/>
                <a:gd name="T4" fmla="*/ 23 w 42"/>
                <a:gd name="T5" fmla="*/ 0 h 16"/>
                <a:gd name="T6" fmla="*/ 22 w 42"/>
                <a:gd name="T7" fmla="*/ 2 h 16"/>
                <a:gd name="T8" fmla="*/ 20 w 42"/>
                <a:gd name="T9" fmla="*/ 6 h 16"/>
                <a:gd name="T10" fmla="*/ 11 w 42"/>
                <a:gd name="T11" fmla="*/ 1 h 16"/>
                <a:gd name="T12" fmla="*/ 4 w 42"/>
                <a:gd name="T13" fmla="*/ 3 h 16"/>
                <a:gd name="T14" fmla="*/ 2 w 42"/>
                <a:gd name="T15" fmla="*/ 6 h 16"/>
                <a:gd name="T16" fmla="*/ 1 w 42"/>
                <a:gd name="T17" fmla="*/ 10 h 16"/>
                <a:gd name="T18" fmla="*/ 9 w 42"/>
                <a:gd name="T19" fmla="*/ 14 h 16"/>
                <a:gd name="T20" fmla="*/ 13 w 42"/>
                <a:gd name="T21" fmla="*/ 15 h 16"/>
                <a:gd name="T22" fmla="*/ 15 w 42"/>
                <a:gd name="T23" fmla="*/ 13 h 16"/>
                <a:gd name="T24" fmla="*/ 16 w 42"/>
                <a:gd name="T25" fmla="*/ 14 h 16"/>
                <a:gd name="T26" fmla="*/ 18 w 42"/>
                <a:gd name="T27" fmla="*/ 14 h 16"/>
                <a:gd name="T28" fmla="*/ 25 w 42"/>
                <a:gd name="T29" fmla="*/ 12 h 16"/>
                <a:gd name="T30" fmla="*/ 28 w 42"/>
                <a:gd name="T31" fmla="*/ 14 h 16"/>
                <a:gd name="T32" fmla="*/ 34 w 42"/>
                <a:gd name="T33" fmla="*/ 13 h 16"/>
                <a:gd name="T34" fmla="*/ 33 w 42"/>
                <a:gd name="T35" fmla="*/ 12 h 16"/>
                <a:gd name="T36" fmla="*/ 37 w 42"/>
                <a:gd name="T37" fmla="*/ 12 h 16"/>
                <a:gd name="T38" fmla="*/ 39 w 42"/>
                <a:gd name="T39" fmla="*/ 11 h 16"/>
                <a:gd name="T40" fmla="*/ 40 w 42"/>
                <a:gd name="T41" fmla="*/ 9 h 16"/>
                <a:gd name="T42" fmla="*/ 39 w 42"/>
                <a:gd name="T43" fmla="*/ 9 h 16"/>
                <a:gd name="T44" fmla="*/ 42 w 42"/>
                <a:gd name="T45" fmla="*/ 6 h 16"/>
                <a:gd name="T46" fmla="*/ 34 w 42"/>
                <a:gd name="T47" fmla="*/ 4 h 16"/>
                <a:gd name="T48" fmla="*/ 34 w 42"/>
                <a:gd name="T4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16">
                  <a:moveTo>
                    <a:pt x="34" y="4"/>
                  </a:moveTo>
                  <a:cubicBezTo>
                    <a:pt x="32" y="3"/>
                    <a:pt x="31" y="4"/>
                    <a:pt x="29" y="3"/>
                  </a:cubicBezTo>
                  <a:cubicBezTo>
                    <a:pt x="29" y="3"/>
                    <a:pt x="24" y="0"/>
                    <a:pt x="23" y="0"/>
                  </a:cubicBezTo>
                  <a:cubicBezTo>
                    <a:pt x="23" y="0"/>
                    <a:pt x="24" y="1"/>
                    <a:pt x="22" y="2"/>
                  </a:cubicBezTo>
                  <a:cubicBezTo>
                    <a:pt x="20" y="2"/>
                    <a:pt x="22" y="5"/>
                    <a:pt x="20" y="6"/>
                  </a:cubicBezTo>
                  <a:cubicBezTo>
                    <a:pt x="19" y="6"/>
                    <a:pt x="12" y="1"/>
                    <a:pt x="11" y="1"/>
                  </a:cubicBezTo>
                  <a:cubicBezTo>
                    <a:pt x="9" y="0"/>
                    <a:pt x="4" y="1"/>
                    <a:pt x="4" y="3"/>
                  </a:cubicBezTo>
                  <a:cubicBezTo>
                    <a:pt x="4" y="5"/>
                    <a:pt x="0" y="4"/>
                    <a:pt x="2" y="6"/>
                  </a:cubicBezTo>
                  <a:cubicBezTo>
                    <a:pt x="3" y="7"/>
                    <a:pt x="0" y="9"/>
                    <a:pt x="1" y="10"/>
                  </a:cubicBezTo>
                  <a:cubicBezTo>
                    <a:pt x="3" y="12"/>
                    <a:pt x="6" y="13"/>
                    <a:pt x="9" y="14"/>
                  </a:cubicBezTo>
                  <a:cubicBezTo>
                    <a:pt x="10" y="15"/>
                    <a:pt x="12" y="16"/>
                    <a:pt x="13" y="15"/>
                  </a:cubicBezTo>
                  <a:cubicBezTo>
                    <a:pt x="14" y="15"/>
                    <a:pt x="14" y="12"/>
                    <a:pt x="15" y="13"/>
                  </a:cubicBezTo>
                  <a:cubicBezTo>
                    <a:pt x="15" y="13"/>
                    <a:pt x="15" y="14"/>
                    <a:pt x="16" y="14"/>
                  </a:cubicBezTo>
                  <a:cubicBezTo>
                    <a:pt x="17" y="14"/>
                    <a:pt x="18" y="14"/>
                    <a:pt x="18" y="14"/>
                  </a:cubicBezTo>
                  <a:cubicBezTo>
                    <a:pt x="20" y="13"/>
                    <a:pt x="22" y="13"/>
                    <a:pt x="25" y="12"/>
                  </a:cubicBezTo>
                  <a:cubicBezTo>
                    <a:pt x="27" y="12"/>
                    <a:pt x="27" y="14"/>
                    <a:pt x="28" y="14"/>
                  </a:cubicBezTo>
                  <a:cubicBezTo>
                    <a:pt x="29" y="14"/>
                    <a:pt x="34" y="13"/>
                    <a:pt x="34" y="13"/>
                  </a:cubicBezTo>
                  <a:cubicBezTo>
                    <a:pt x="34" y="13"/>
                    <a:pt x="33" y="12"/>
                    <a:pt x="33" y="12"/>
                  </a:cubicBezTo>
                  <a:cubicBezTo>
                    <a:pt x="33" y="11"/>
                    <a:pt x="36" y="12"/>
                    <a:pt x="37" y="12"/>
                  </a:cubicBezTo>
                  <a:cubicBezTo>
                    <a:pt x="37" y="12"/>
                    <a:pt x="39" y="12"/>
                    <a:pt x="39" y="11"/>
                  </a:cubicBezTo>
                  <a:cubicBezTo>
                    <a:pt x="39" y="10"/>
                    <a:pt x="40" y="9"/>
                    <a:pt x="40" y="9"/>
                  </a:cubicBezTo>
                  <a:cubicBezTo>
                    <a:pt x="40" y="9"/>
                    <a:pt x="40" y="9"/>
                    <a:pt x="39" y="9"/>
                  </a:cubicBezTo>
                  <a:cubicBezTo>
                    <a:pt x="39" y="8"/>
                    <a:pt x="42" y="7"/>
                    <a:pt x="42" y="6"/>
                  </a:cubicBezTo>
                  <a:cubicBezTo>
                    <a:pt x="41" y="5"/>
                    <a:pt x="36" y="4"/>
                    <a:pt x="34" y="4"/>
                  </a:cubicBezTo>
                  <a:cubicBezTo>
                    <a:pt x="32" y="3"/>
                    <a:pt x="36" y="4"/>
                    <a:pt x="34"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24" name="Freeform 417"/>
            <p:cNvSpPr>
              <a:spLocks/>
            </p:cNvSpPr>
            <p:nvPr/>
          </p:nvSpPr>
          <p:spPr bwMode="auto">
            <a:xfrm>
              <a:off x="18222495" y="4570124"/>
              <a:ext cx="73248" cy="76452"/>
            </a:xfrm>
            <a:custGeom>
              <a:avLst/>
              <a:gdLst>
                <a:gd name="T0" fmla="*/ 7 w 8"/>
                <a:gd name="T1" fmla="*/ 6 h 8"/>
                <a:gd name="T2" fmla="*/ 4 w 8"/>
                <a:gd name="T3" fmla="*/ 0 h 8"/>
                <a:gd name="T4" fmla="*/ 6 w 8"/>
                <a:gd name="T5" fmla="*/ 2 h 8"/>
                <a:gd name="T6" fmla="*/ 7 w 8"/>
                <a:gd name="T7" fmla="*/ 6 h 8"/>
                <a:gd name="T8" fmla="*/ 7 w 8"/>
                <a:gd name="T9" fmla="*/ 6 h 8"/>
              </a:gdLst>
              <a:ahLst/>
              <a:cxnLst>
                <a:cxn ang="0">
                  <a:pos x="T0" y="T1"/>
                </a:cxn>
                <a:cxn ang="0">
                  <a:pos x="T2" y="T3"/>
                </a:cxn>
                <a:cxn ang="0">
                  <a:pos x="T4" y="T5"/>
                </a:cxn>
                <a:cxn ang="0">
                  <a:pos x="T6" y="T7"/>
                </a:cxn>
                <a:cxn ang="0">
                  <a:pos x="T8" y="T9"/>
                </a:cxn>
              </a:cxnLst>
              <a:rect l="0" t="0" r="r" b="b"/>
              <a:pathLst>
                <a:path w="8" h="8">
                  <a:moveTo>
                    <a:pt x="7" y="6"/>
                  </a:moveTo>
                  <a:cubicBezTo>
                    <a:pt x="6" y="7"/>
                    <a:pt x="0" y="1"/>
                    <a:pt x="4" y="0"/>
                  </a:cubicBezTo>
                  <a:cubicBezTo>
                    <a:pt x="5" y="0"/>
                    <a:pt x="8" y="0"/>
                    <a:pt x="6" y="2"/>
                  </a:cubicBezTo>
                  <a:cubicBezTo>
                    <a:pt x="3" y="4"/>
                    <a:pt x="7" y="4"/>
                    <a:pt x="7" y="6"/>
                  </a:cubicBezTo>
                  <a:cubicBezTo>
                    <a:pt x="6" y="8"/>
                    <a:pt x="7" y="5"/>
                    <a:pt x="7"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25" name="Freeform 418"/>
            <p:cNvSpPr>
              <a:spLocks/>
            </p:cNvSpPr>
            <p:nvPr/>
          </p:nvSpPr>
          <p:spPr bwMode="auto">
            <a:xfrm>
              <a:off x="19445425" y="5076623"/>
              <a:ext cx="101909" cy="57338"/>
            </a:xfrm>
            <a:custGeom>
              <a:avLst/>
              <a:gdLst>
                <a:gd name="T0" fmla="*/ 3 w 11"/>
                <a:gd name="T1" fmla="*/ 4 h 6"/>
                <a:gd name="T2" fmla="*/ 1 w 11"/>
                <a:gd name="T3" fmla="*/ 1 h 6"/>
                <a:gd name="T4" fmla="*/ 6 w 11"/>
                <a:gd name="T5" fmla="*/ 1 h 6"/>
                <a:gd name="T6" fmla="*/ 3 w 11"/>
                <a:gd name="T7" fmla="*/ 4 h 6"/>
                <a:gd name="T8" fmla="*/ 3 w 11"/>
                <a:gd name="T9" fmla="*/ 4 h 6"/>
              </a:gdLst>
              <a:ahLst/>
              <a:cxnLst>
                <a:cxn ang="0">
                  <a:pos x="T0" y="T1"/>
                </a:cxn>
                <a:cxn ang="0">
                  <a:pos x="T2" y="T3"/>
                </a:cxn>
                <a:cxn ang="0">
                  <a:pos x="T4" y="T5"/>
                </a:cxn>
                <a:cxn ang="0">
                  <a:pos x="T6" y="T7"/>
                </a:cxn>
                <a:cxn ang="0">
                  <a:pos x="T8" y="T9"/>
                </a:cxn>
              </a:cxnLst>
              <a:rect l="0" t="0" r="r" b="b"/>
              <a:pathLst>
                <a:path w="11" h="6">
                  <a:moveTo>
                    <a:pt x="3" y="4"/>
                  </a:moveTo>
                  <a:cubicBezTo>
                    <a:pt x="1" y="3"/>
                    <a:pt x="0" y="3"/>
                    <a:pt x="1" y="1"/>
                  </a:cubicBezTo>
                  <a:cubicBezTo>
                    <a:pt x="2" y="0"/>
                    <a:pt x="4" y="1"/>
                    <a:pt x="6" y="1"/>
                  </a:cubicBezTo>
                  <a:cubicBezTo>
                    <a:pt x="11" y="2"/>
                    <a:pt x="6" y="6"/>
                    <a:pt x="3" y="4"/>
                  </a:cubicBezTo>
                  <a:cubicBezTo>
                    <a:pt x="2" y="3"/>
                    <a:pt x="4" y="5"/>
                    <a:pt x="3"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26" name="Freeform 419"/>
            <p:cNvSpPr>
              <a:spLocks/>
            </p:cNvSpPr>
            <p:nvPr/>
          </p:nvSpPr>
          <p:spPr bwMode="auto">
            <a:xfrm>
              <a:off x="19247970" y="5898496"/>
              <a:ext cx="57323" cy="47785"/>
            </a:xfrm>
            <a:custGeom>
              <a:avLst/>
              <a:gdLst>
                <a:gd name="T0" fmla="*/ 5 w 6"/>
                <a:gd name="T1" fmla="*/ 2 h 5"/>
                <a:gd name="T2" fmla="*/ 5 w 6"/>
                <a:gd name="T3" fmla="*/ 1 h 5"/>
                <a:gd name="T4" fmla="*/ 2 w 6"/>
                <a:gd name="T5" fmla="*/ 1 h 5"/>
                <a:gd name="T6" fmla="*/ 1 w 6"/>
                <a:gd name="T7" fmla="*/ 3 h 5"/>
                <a:gd name="T8" fmla="*/ 0 w 6"/>
                <a:gd name="T9" fmla="*/ 4 h 5"/>
                <a:gd name="T10" fmla="*/ 5 w 6"/>
                <a:gd name="T11" fmla="*/ 2 h 5"/>
                <a:gd name="T12" fmla="*/ 5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5" y="2"/>
                  </a:moveTo>
                  <a:cubicBezTo>
                    <a:pt x="6" y="2"/>
                    <a:pt x="5" y="1"/>
                    <a:pt x="5" y="1"/>
                  </a:cubicBezTo>
                  <a:cubicBezTo>
                    <a:pt x="4" y="0"/>
                    <a:pt x="3" y="1"/>
                    <a:pt x="2" y="1"/>
                  </a:cubicBezTo>
                  <a:cubicBezTo>
                    <a:pt x="1" y="1"/>
                    <a:pt x="0" y="2"/>
                    <a:pt x="1" y="3"/>
                  </a:cubicBezTo>
                  <a:cubicBezTo>
                    <a:pt x="1" y="3"/>
                    <a:pt x="0" y="5"/>
                    <a:pt x="0" y="4"/>
                  </a:cubicBezTo>
                  <a:cubicBezTo>
                    <a:pt x="0" y="4"/>
                    <a:pt x="5" y="2"/>
                    <a:pt x="5" y="2"/>
                  </a:cubicBezTo>
                  <a:cubicBezTo>
                    <a:pt x="6" y="2"/>
                    <a:pt x="3" y="3"/>
                    <a:pt x="5"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27" name="Freeform 420"/>
            <p:cNvSpPr>
              <a:spLocks/>
            </p:cNvSpPr>
            <p:nvPr/>
          </p:nvSpPr>
          <p:spPr bwMode="auto">
            <a:xfrm>
              <a:off x="18005931" y="6172454"/>
              <a:ext cx="47770" cy="25484"/>
            </a:xfrm>
            <a:custGeom>
              <a:avLst/>
              <a:gdLst>
                <a:gd name="T0" fmla="*/ 3 w 5"/>
                <a:gd name="T1" fmla="*/ 3 h 3"/>
                <a:gd name="T2" fmla="*/ 3 w 5"/>
                <a:gd name="T3" fmla="*/ 0 h 3"/>
                <a:gd name="T4" fmla="*/ 3 w 5"/>
                <a:gd name="T5" fmla="*/ 3 h 3"/>
              </a:gdLst>
              <a:ahLst/>
              <a:cxnLst>
                <a:cxn ang="0">
                  <a:pos x="T0" y="T1"/>
                </a:cxn>
                <a:cxn ang="0">
                  <a:pos x="T2" y="T3"/>
                </a:cxn>
                <a:cxn ang="0">
                  <a:pos x="T4" y="T5"/>
                </a:cxn>
              </a:cxnLst>
              <a:rect l="0" t="0" r="r" b="b"/>
              <a:pathLst>
                <a:path w="5" h="3">
                  <a:moveTo>
                    <a:pt x="3" y="3"/>
                  </a:moveTo>
                  <a:cubicBezTo>
                    <a:pt x="1" y="3"/>
                    <a:pt x="0" y="1"/>
                    <a:pt x="3" y="0"/>
                  </a:cubicBezTo>
                  <a:cubicBezTo>
                    <a:pt x="5" y="0"/>
                    <a:pt x="4" y="3"/>
                    <a:pt x="3"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28" name="Freeform 421"/>
            <p:cNvSpPr>
              <a:spLocks/>
            </p:cNvSpPr>
            <p:nvPr/>
          </p:nvSpPr>
          <p:spPr bwMode="auto">
            <a:xfrm>
              <a:off x="18846696" y="6452780"/>
              <a:ext cx="47770" cy="44598"/>
            </a:xfrm>
            <a:custGeom>
              <a:avLst/>
              <a:gdLst>
                <a:gd name="T0" fmla="*/ 5 w 5"/>
                <a:gd name="T1" fmla="*/ 1 h 5"/>
                <a:gd name="T2" fmla="*/ 1 w 5"/>
                <a:gd name="T3" fmla="*/ 5 h 5"/>
                <a:gd name="T4" fmla="*/ 4 w 5"/>
                <a:gd name="T5" fmla="*/ 3 h 5"/>
                <a:gd name="T6" fmla="*/ 5 w 5"/>
                <a:gd name="T7" fmla="*/ 1 h 5"/>
              </a:gdLst>
              <a:ahLst/>
              <a:cxnLst>
                <a:cxn ang="0">
                  <a:pos x="T0" y="T1"/>
                </a:cxn>
                <a:cxn ang="0">
                  <a:pos x="T2" y="T3"/>
                </a:cxn>
                <a:cxn ang="0">
                  <a:pos x="T4" y="T5"/>
                </a:cxn>
                <a:cxn ang="0">
                  <a:pos x="T6" y="T7"/>
                </a:cxn>
              </a:cxnLst>
              <a:rect l="0" t="0" r="r" b="b"/>
              <a:pathLst>
                <a:path w="5" h="5">
                  <a:moveTo>
                    <a:pt x="5" y="1"/>
                  </a:moveTo>
                  <a:cubicBezTo>
                    <a:pt x="5" y="1"/>
                    <a:pt x="0" y="5"/>
                    <a:pt x="1" y="5"/>
                  </a:cubicBezTo>
                  <a:cubicBezTo>
                    <a:pt x="2" y="5"/>
                    <a:pt x="4" y="3"/>
                    <a:pt x="4" y="3"/>
                  </a:cubicBezTo>
                  <a:cubicBezTo>
                    <a:pt x="5" y="2"/>
                    <a:pt x="5" y="0"/>
                    <a:pt x="5"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29" name="Freeform 422"/>
            <p:cNvSpPr>
              <a:spLocks/>
            </p:cNvSpPr>
            <p:nvPr/>
          </p:nvSpPr>
          <p:spPr bwMode="auto">
            <a:xfrm>
              <a:off x="18818035" y="6526047"/>
              <a:ext cx="19109" cy="9556"/>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1" y="1"/>
                    <a:pt x="2" y="0"/>
                    <a:pt x="1"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30" name="Freeform 423"/>
            <p:cNvSpPr>
              <a:spLocks/>
            </p:cNvSpPr>
            <p:nvPr/>
          </p:nvSpPr>
          <p:spPr bwMode="auto">
            <a:xfrm>
              <a:off x="18687463" y="6675768"/>
              <a:ext cx="28662" cy="9556"/>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1" y="1"/>
                    <a:pt x="3" y="0"/>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31" name="Freeform 424"/>
            <p:cNvSpPr>
              <a:spLocks/>
            </p:cNvSpPr>
            <p:nvPr/>
          </p:nvSpPr>
          <p:spPr bwMode="auto">
            <a:xfrm>
              <a:off x="18575996" y="6723551"/>
              <a:ext cx="66879" cy="38227"/>
            </a:xfrm>
            <a:custGeom>
              <a:avLst/>
              <a:gdLst>
                <a:gd name="T0" fmla="*/ 6 w 7"/>
                <a:gd name="T1" fmla="*/ 0 h 4"/>
                <a:gd name="T2" fmla="*/ 1 w 7"/>
                <a:gd name="T3" fmla="*/ 3 h 4"/>
                <a:gd name="T4" fmla="*/ 6 w 7"/>
                <a:gd name="T5" fmla="*/ 0 h 4"/>
              </a:gdLst>
              <a:ahLst/>
              <a:cxnLst>
                <a:cxn ang="0">
                  <a:pos x="T0" y="T1"/>
                </a:cxn>
                <a:cxn ang="0">
                  <a:pos x="T2" y="T3"/>
                </a:cxn>
                <a:cxn ang="0">
                  <a:pos x="T4" y="T5"/>
                </a:cxn>
              </a:cxnLst>
              <a:rect l="0" t="0" r="r" b="b"/>
              <a:pathLst>
                <a:path w="7" h="4">
                  <a:moveTo>
                    <a:pt x="6" y="0"/>
                  </a:moveTo>
                  <a:cubicBezTo>
                    <a:pt x="5" y="0"/>
                    <a:pt x="0" y="2"/>
                    <a:pt x="1" y="3"/>
                  </a:cubicBezTo>
                  <a:cubicBezTo>
                    <a:pt x="2" y="4"/>
                    <a:pt x="7" y="0"/>
                    <a:pt x="6"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32" name="Freeform 425"/>
            <p:cNvSpPr>
              <a:spLocks/>
            </p:cNvSpPr>
            <p:nvPr/>
          </p:nvSpPr>
          <p:spPr bwMode="auto">
            <a:xfrm>
              <a:off x="18502748" y="6761778"/>
              <a:ext cx="54139" cy="35042"/>
            </a:xfrm>
            <a:custGeom>
              <a:avLst/>
              <a:gdLst>
                <a:gd name="T0" fmla="*/ 5 w 6"/>
                <a:gd name="T1" fmla="*/ 0 h 4"/>
                <a:gd name="T2" fmla="*/ 1 w 6"/>
                <a:gd name="T3" fmla="*/ 3 h 4"/>
                <a:gd name="T4" fmla="*/ 5 w 6"/>
                <a:gd name="T5" fmla="*/ 0 h 4"/>
                <a:gd name="T6" fmla="*/ 5 w 6"/>
                <a:gd name="T7" fmla="*/ 0 h 4"/>
              </a:gdLst>
              <a:ahLst/>
              <a:cxnLst>
                <a:cxn ang="0">
                  <a:pos x="T0" y="T1"/>
                </a:cxn>
                <a:cxn ang="0">
                  <a:pos x="T2" y="T3"/>
                </a:cxn>
                <a:cxn ang="0">
                  <a:pos x="T4" y="T5"/>
                </a:cxn>
                <a:cxn ang="0">
                  <a:pos x="T6" y="T7"/>
                </a:cxn>
              </a:cxnLst>
              <a:rect l="0" t="0" r="r" b="b"/>
              <a:pathLst>
                <a:path w="6" h="4">
                  <a:moveTo>
                    <a:pt x="5" y="0"/>
                  </a:moveTo>
                  <a:cubicBezTo>
                    <a:pt x="5" y="0"/>
                    <a:pt x="0" y="2"/>
                    <a:pt x="1" y="3"/>
                  </a:cubicBezTo>
                  <a:cubicBezTo>
                    <a:pt x="2" y="4"/>
                    <a:pt x="5" y="0"/>
                    <a:pt x="5" y="0"/>
                  </a:cubicBezTo>
                  <a:cubicBezTo>
                    <a:pt x="5" y="0"/>
                    <a:pt x="6" y="0"/>
                    <a:pt x="5"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33" name="Freeform 426"/>
            <p:cNvSpPr>
              <a:spLocks/>
            </p:cNvSpPr>
            <p:nvPr/>
          </p:nvSpPr>
          <p:spPr bwMode="auto">
            <a:xfrm>
              <a:off x="18454978" y="6790447"/>
              <a:ext cx="47770" cy="44598"/>
            </a:xfrm>
            <a:custGeom>
              <a:avLst/>
              <a:gdLst>
                <a:gd name="T0" fmla="*/ 4 w 5"/>
                <a:gd name="T1" fmla="*/ 0 h 5"/>
                <a:gd name="T2" fmla="*/ 0 w 5"/>
                <a:gd name="T3" fmla="*/ 4 h 5"/>
                <a:gd name="T4" fmla="*/ 4 w 5"/>
                <a:gd name="T5" fmla="*/ 0 h 5"/>
                <a:gd name="T6" fmla="*/ 4 w 5"/>
                <a:gd name="T7" fmla="*/ 0 h 5"/>
              </a:gdLst>
              <a:ahLst/>
              <a:cxnLst>
                <a:cxn ang="0">
                  <a:pos x="T0" y="T1"/>
                </a:cxn>
                <a:cxn ang="0">
                  <a:pos x="T2" y="T3"/>
                </a:cxn>
                <a:cxn ang="0">
                  <a:pos x="T4" y="T5"/>
                </a:cxn>
                <a:cxn ang="0">
                  <a:pos x="T6" y="T7"/>
                </a:cxn>
              </a:cxnLst>
              <a:rect l="0" t="0" r="r" b="b"/>
              <a:pathLst>
                <a:path w="5" h="5">
                  <a:moveTo>
                    <a:pt x="4" y="0"/>
                  </a:moveTo>
                  <a:cubicBezTo>
                    <a:pt x="4" y="0"/>
                    <a:pt x="0" y="4"/>
                    <a:pt x="0" y="4"/>
                  </a:cubicBezTo>
                  <a:cubicBezTo>
                    <a:pt x="2" y="5"/>
                    <a:pt x="4" y="0"/>
                    <a:pt x="4" y="0"/>
                  </a:cubicBezTo>
                  <a:cubicBezTo>
                    <a:pt x="4" y="0"/>
                    <a:pt x="5" y="0"/>
                    <a:pt x="4"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34" name="Freeform 427"/>
            <p:cNvSpPr>
              <a:spLocks/>
            </p:cNvSpPr>
            <p:nvPr/>
          </p:nvSpPr>
          <p:spPr bwMode="auto">
            <a:xfrm>
              <a:off x="18445422" y="6854158"/>
              <a:ext cx="9553" cy="9556"/>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35" name="Freeform 428"/>
            <p:cNvSpPr>
              <a:spLocks/>
            </p:cNvSpPr>
            <p:nvPr/>
          </p:nvSpPr>
          <p:spPr bwMode="auto">
            <a:xfrm>
              <a:off x="18397652" y="6815931"/>
              <a:ext cx="47770" cy="38227"/>
            </a:xfrm>
            <a:custGeom>
              <a:avLst/>
              <a:gdLst>
                <a:gd name="T0" fmla="*/ 4 w 5"/>
                <a:gd name="T1" fmla="*/ 1 h 4"/>
                <a:gd name="T2" fmla="*/ 0 w 5"/>
                <a:gd name="T3" fmla="*/ 4 h 4"/>
                <a:gd name="T4" fmla="*/ 4 w 5"/>
                <a:gd name="T5" fmla="*/ 1 h 4"/>
                <a:gd name="T6" fmla="*/ 4 w 5"/>
                <a:gd name="T7" fmla="*/ 1 h 4"/>
              </a:gdLst>
              <a:ahLst/>
              <a:cxnLst>
                <a:cxn ang="0">
                  <a:pos x="T0" y="T1"/>
                </a:cxn>
                <a:cxn ang="0">
                  <a:pos x="T2" y="T3"/>
                </a:cxn>
                <a:cxn ang="0">
                  <a:pos x="T4" y="T5"/>
                </a:cxn>
                <a:cxn ang="0">
                  <a:pos x="T6" y="T7"/>
                </a:cxn>
              </a:cxnLst>
              <a:rect l="0" t="0" r="r" b="b"/>
              <a:pathLst>
                <a:path w="5" h="4">
                  <a:moveTo>
                    <a:pt x="4" y="1"/>
                  </a:moveTo>
                  <a:cubicBezTo>
                    <a:pt x="2" y="2"/>
                    <a:pt x="0" y="3"/>
                    <a:pt x="0" y="4"/>
                  </a:cubicBezTo>
                  <a:cubicBezTo>
                    <a:pt x="0" y="4"/>
                    <a:pt x="4" y="1"/>
                    <a:pt x="4" y="1"/>
                  </a:cubicBezTo>
                  <a:cubicBezTo>
                    <a:pt x="3" y="1"/>
                    <a:pt x="5" y="0"/>
                    <a:pt x="4"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36" name="Freeform 429"/>
            <p:cNvSpPr>
              <a:spLocks/>
            </p:cNvSpPr>
            <p:nvPr/>
          </p:nvSpPr>
          <p:spPr bwMode="auto">
            <a:xfrm>
              <a:off x="18053701" y="7163156"/>
              <a:ext cx="19109" cy="28669"/>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1" y="0"/>
                    <a:pt x="0" y="3"/>
                    <a:pt x="1" y="3"/>
                  </a:cubicBezTo>
                  <a:cubicBezTo>
                    <a:pt x="2" y="3"/>
                    <a:pt x="2" y="0"/>
                    <a:pt x="1"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grpSp>
          <p:nvGrpSpPr>
            <p:cNvPr id="137" name="Group 136"/>
            <p:cNvGrpSpPr/>
            <p:nvPr/>
          </p:nvGrpSpPr>
          <p:grpSpPr>
            <a:xfrm>
              <a:off x="17709756" y="6761778"/>
              <a:ext cx="697449" cy="662593"/>
              <a:chOff x="5961121" y="2686387"/>
              <a:chExt cx="288233" cy="273757"/>
            </a:xfrm>
            <a:grpFill/>
          </p:grpSpPr>
          <p:sp>
            <p:nvSpPr>
              <p:cNvPr id="502" name="Freeform 430"/>
              <p:cNvSpPr>
                <a:spLocks/>
              </p:cNvSpPr>
              <p:nvPr/>
            </p:nvSpPr>
            <p:spPr bwMode="auto">
              <a:xfrm>
                <a:off x="6130902" y="2686387"/>
                <a:ext cx="118452" cy="100026"/>
              </a:xfrm>
              <a:custGeom>
                <a:avLst/>
                <a:gdLst>
                  <a:gd name="T0" fmla="*/ 28 w 31"/>
                  <a:gd name="T1" fmla="*/ 10 h 26"/>
                  <a:gd name="T2" fmla="*/ 29 w 31"/>
                  <a:gd name="T3" fmla="*/ 7 h 26"/>
                  <a:gd name="T4" fmla="*/ 27 w 31"/>
                  <a:gd name="T5" fmla="*/ 10 h 26"/>
                  <a:gd name="T6" fmla="*/ 20 w 31"/>
                  <a:gd name="T7" fmla="*/ 8 h 26"/>
                  <a:gd name="T8" fmla="*/ 11 w 31"/>
                  <a:gd name="T9" fmla="*/ 1 h 26"/>
                  <a:gd name="T10" fmla="*/ 11 w 31"/>
                  <a:gd name="T11" fmla="*/ 5 h 26"/>
                  <a:gd name="T12" fmla="*/ 9 w 31"/>
                  <a:gd name="T13" fmla="*/ 11 h 26"/>
                  <a:gd name="T14" fmla="*/ 7 w 31"/>
                  <a:gd name="T15" fmla="*/ 14 h 26"/>
                  <a:gd name="T16" fmla="*/ 4 w 31"/>
                  <a:gd name="T17" fmla="*/ 14 h 26"/>
                  <a:gd name="T18" fmla="*/ 5 w 31"/>
                  <a:gd name="T19" fmla="*/ 16 h 26"/>
                  <a:gd name="T20" fmla="*/ 1 w 31"/>
                  <a:gd name="T21" fmla="*/ 18 h 26"/>
                  <a:gd name="T22" fmla="*/ 2 w 31"/>
                  <a:gd name="T23" fmla="*/ 23 h 26"/>
                  <a:gd name="T24" fmla="*/ 4 w 31"/>
                  <a:gd name="T25" fmla="*/ 25 h 26"/>
                  <a:gd name="T26" fmla="*/ 6 w 31"/>
                  <a:gd name="T27" fmla="*/ 23 h 26"/>
                  <a:gd name="T28" fmla="*/ 7 w 31"/>
                  <a:gd name="T29" fmla="*/ 23 h 26"/>
                  <a:gd name="T30" fmla="*/ 4 w 31"/>
                  <a:gd name="T31" fmla="*/ 20 h 26"/>
                  <a:gd name="T32" fmla="*/ 7 w 31"/>
                  <a:gd name="T33" fmla="*/ 19 h 26"/>
                  <a:gd name="T34" fmla="*/ 12 w 31"/>
                  <a:gd name="T35" fmla="*/ 18 h 26"/>
                  <a:gd name="T36" fmla="*/ 17 w 31"/>
                  <a:gd name="T37" fmla="*/ 21 h 26"/>
                  <a:gd name="T38" fmla="*/ 21 w 31"/>
                  <a:gd name="T39" fmla="*/ 16 h 26"/>
                  <a:gd name="T40" fmla="*/ 31 w 31"/>
                  <a:gd name="T41" fmla="*/ 14 h 26"/>
                  <a:gd name="T42" fmla="*/ 29 w 31"/>
                  <a:gd name="T43" fmla="*/ 12 h 26"/>
                  <a:gd name="T44" fmla="*/ 28 w 31"/>
                  <a:gd name="T45" fmla="*/ 10 h 26"/>
                  <a:gd name="T46" fmla="*/ 28 w 31"/>
                  <a:gd name="T4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26">
                    <a:moveTo>
                      <a:pt x="28" y="10"/>
                    </a:moveTo>
                    <a:cubicBezTo>
                      <a:pt x="28" y="10"/>
                      <a:pt x="29" y="8"/>
                      <a:pt x="29" y="7"/>
                    </a:cubicBezTo>
                    <a:cubicBezTo>
                      <a:pt x="29" y="8"/>
                      <a:pt x="27" y="10"/>
                      <a:pt x="27" y="10"/>
                    </a:cubicBezTo>
                    <a:cubicBezTo>
                      <a:pt x="25" y="10"/>
                      <a:pt x="21" y="9"/>
                      <a:pt x="20" y="8"/>
                    </a:cubicBezTo>
                    <a:cubicBezTo>
                      <a:pt x="17" y="7"/>
                      <a:pt x="15" y="2"/>
                      <a:pt x="11" y="1"/>
                    </a:cubicBezTo>
                    <a:cubicBezTo>
                      <a:pt x="9" y="0"/>
                      <a:pt x="10" y="4"/>
                      <a:pt x="11" y="5"/>
                    </a:cubicBezTo>
                    <a:cubicBezTo>
                      <a:pt x="11" y="7"/>
                      <a:pt x="10" y="9"/>
                      <a:pt x="9" y="11"/>
                    </a:cubicBezTo>
                    <a:cubicBezTo>
                      <a:pt x="8" y="12"/>
                      <a:pt x="10" y="15"/>
                      <a:pt x="7" y="14"/>
                    </a:cubicBezTo>
                    <a:cubicBezTo>
                      <a:pt x="7" y="14"/>
                      <a:pt x="5" y="13"/>
                      <a:pt x="4" y="14"/>
                    </a:cubicBezTo>
                    <a:cubicBezTo>
                      <a:pt x="4" y="15"/>
                      <a:pt x="5" y="16"/>
                      <a:pt x="5" y="16"/>
                    </a:cubicBezTo>
                    <a:cubicBezTo>
                      <a:pt x="5" y="16"/>
                      <a:pt x="2" y="18"/>
                      <a:pt x="1" y="18"/>
                    </a:cubicBezTo>
                    <a:cubicBezTo>
                      <a:pt x="0" y="20"/>
                      <a:pt x="3" y="21"/>
                      <a:pt x="2" y="23"/>
                    </a:cubicBezTo>
                    <a:cubicBezTo>
                      <a:pt x="1" y="24"/>
                      <a:pt x="3" y="26"/>
                      <a:pt x="4" y="25"/>
                    </a:cubicBezTo>
                    <a:cubicBezTo>
                      <a:pt x="5" y="24"/>
                      <a:pt x="5" y="23"/>
                      <a:pt x="6" y="23"/>
                    </a:cubicBezTo>
                    <a:cubicBezTo>
                      <a:pt x="6" y="23"/>
                      <a:pt x="7" y="24"/>
                      <a:pt x="7" y="23"/>
                    </a:cubicBezTo>
                    <a:cubicBezTo>
                      <a:pt x="7" y="22"/>
                      <a:pt x="5" y="21"/>
                      <a:pt x="4" y="20"/>
                    </a:cubicBezTo>
                    <a:cubicBezTo>
                      <a:pt x="3" y="18"/>
                      <a:pt x="7" y="19"/>
                      <a:pt x="7" y="19"/>
                    </a:cubicBezTo>
                    <a:cubicBezTo>
                      <a:pt x="9" y="19"/>
                      <a:pt x="10" y="17"/>
                      <a:pt x="12" y="18"/>
                    </a:cubicBezTo>
                    <a:cubicBezTo>
                      <a:pt x="14" y="19"/>
                      <a:pt x="15" y="20"/>
                      <a:pt x="17" y="21"/>
                    </a:cubicBezTo>
                    <a:cubicBezTo>
                      <a:pt x="20" y="23"/>
                      <a:pt x="19" y="17"/>
                      <a:pt x="21" y="16"/>
                    </a:cubicBezTo>
                    <a:cubicBezTo>
                      <a:pt x="21" y="16"/>
                      <a:pt x="31" y="16"/>
                      <a:pt x="31" y="14"/>
                    </a:cubicBezTo>
                    <a:cubicBezTo>
                      <a:pt x="30" y="13"/>
                      <a:pt x="27" y="15"/>
                      <a:pt x="29" y="12"/>
                    </a:cubicBezTo>
                    <a:cubicBezTo>
                      <a:pt x="30" y="11"/>
                      <a:pt x="27" y="12"/>
                      <a:pt x="28" y="10"/>
                    </a:cubicBezTo>
                    <a:cubicBezTo>
                      <a:pt x="29" y="7"/>
                      <a:pt x="28" y="11"/>
                      <a:pt x="28"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503" name="Freeform 431"/>
              <p:cNvSpPr>
                <a:spLocks/>
              </p:cNvSpPr>
              <p:nvPr/>
            </p:nvSpPr>
            <p:spPr bwMode="auto">
              <a:xfrm>
                <a:off x="5961121" y="2778517"/>
                <a:ext cx="215847" cy="181627"/>
              </a:xfrm>
              <a:custGeom>
                <a:avLst/>
                <a:gdLst>
                  <a:gd name="T0" fmla="*/ 52 w 56"/>
                  <a:gd name="T1" fmla="*/ 1 h 47"/>
                  <a:gd name="T2" fmla="*/ 51 w 56"/>
                  <a:gd name="T3" fmla="*/ 1 h 47"/>
                  <a:gd name="T4" fmla="*/ 52 w 56"/>
                  <a:gd name="T5" fmla="*/ 3 h 47"/>
                  <a:gd name="T6" fmla="*/ 49 w 56"/>
                  <a:gd name="T7" fmla="*/ 3 h 47"/>
                  <a:gd name="T8" fmla="*/ 47 w 56"/>
                  <a:gd name="T9" fmla="*/ 5 h 47"/>
                  <a:gd name="T10" fmla="*/ 45 w 56"/>
                  <a:gd name="T11" fmla="*/ 6 h 47"/>
                  <a:gd name="T12" fmla="*/ 46 w 56"/>
                  <a:gd name="T13" fmla="*/ 7 h 47"/>
                  <a:gd name="T14" fmla="*/ 46 w 56"/>
                  <a:gd name="T15" fmla="*/ 10 h 47"/>
                  <a:gd name="T16" fmla="*/ 46 w 56"/>
                  <a:gd name="T17" fmla="*/ 13 h 47"/>
                  <a:gd name="T18" fmla="*/ 41 w 56"/>
                  <a:gd name="T19" fmla="*/ 22 h 47"/>
                  <a:gd name="T20" fmla="*/ 36 w 56"/>
                  <a:gd name="T21" fmla="*/ 27 h 47"/>
                  <a:gd name="T22" fmla="*/ 31 w 56"/>
                  <a:gd name="T23" fmla="*/ 27 h 47"/>
                  <a:gd name="T24" fmla="*/ 32 w 56"/>
                  <a:gd name="T25" fmla="*/ 24 h 47"/>
                  <a:gd name="T26" fmla="*/ 30 w 56"/>
                  <a:gd name="T27" fmla="*/ 25 h 47"/>
                  <a:gd name="T28" fmla="*/ 29 w 56"/>
                  <a:gd name="T29" fmla="*/ 27 h 47"/>
                  <a:gd name="T30" fmla="*/ 25 w 56"/>
                  <a:gd name="T31" fmla="*/ 33 h 47"/>
                  <a:gd name="T32" fmla="*/ 25 w 56"/>
                  <a:gd name="T33" fmla="*/ 34 h 47"/>
                  <a:gd name="T34" fmla="*/ 23 w 56"/>
                  <a:gd name="T35" fmla="*/ 36 h 47"/>
                  <a:gd name="T36" fmla="*/ 21 w 56"/>
                  <a:gd name="T37" fmla="*/ 35 h 47"/>
                  <a:gd name="T38" fmla="*/ 17 w 56"/>
                  <a:gd name="T39" fmla="*/ 35 h 47"/>
                  <a:gd name="T40" fmla="*/ 9 w 56"/>
                  <a:gd name="T41" fmla="*/ 36 h 47"/>
                  <a:gd name="T42" fmla="*/ 2 w 56"/>
                  <a:gd name="T43" fmla="*/ 42 h 47"/>
                  <a:gd name="T44" fmla="*/ 1 w 56"/>
                  <a:gd name="T45" fmla="*/ 44 h 47"/>
                  <a:gd name="T46" fmla="*/ 3 w 56"/>
                  <a:gd name="T47" fmla="*/ 43 h 47"/>
                  <a:gd name="T48" fmla="*/ 5 w 56"/>
                  <a:gd name="T49" fmla="*/ 44 h 47"/>
                  <a:gd name="T50" fmla="*/ 22 w 56"/>
                  <a:gd name="T51" fmla="*/ 40 h 47"/>
                  <a:gd name="T52" fmla="*/ 21 w 56"/>
                  <a:gd name="T53" fmla="*/ 43 h 47"/>
                  <a:gd name="T54" fmla="*/ 24 w 56"/>
                  <a:gd name="T55" fmla="*/ 47 h 47"/>
                  <a:gd name="T56" fmla="*/ 27 w 56"/>
                  <a:gd name="T57" fmla="*/ 44 h 47"/>
                  <a:gd name="T58" fmla="*/ 30 w 56"/>
                  <a:gd name="T59" fmla="*/ 43 h 47"/>
                  <a:gd name="T60" fmla="*/ 31 w 56"/>
                  <a:gd name="T61" fmla="*/ 40 h 47"/>
                  <a:gd name="T62" fmla="*/ 38 w 56"/>
                  <a:gd name="T63" fmla="*/ 39 h 47"/>
                  <a:gd name="T64" fmla="*/ 41 w 56"/>
                  <a:gd name="T65" fmla="*/ 40 h 47"/>
                  <a:gd name="T66" fmla="*/ 43 w 56"/>
                  <a:gd name="T67" fmla="*/ 37 h 47"/>
                  <a:gd name="T68" fmla="*/ 45 w 56"/>
                  <a:gd name="T69" fmla="*/ 35 h 47"/>
                  <a:gd name="T70" fmla="*/ 46 w 56"/>
                  <a:gd name="T71" fmla="*/ 38 h 47"/>
                  <a:gd name="T72" fmla="*/ 48 w 56"/>
                  <a:gd name="T73" fmla="*/ 37 h 47"/>
                  <a:gd name="T74" fmla="*/ 49 w 56"/>
                  <a:gd name="T75" fmla="*/ 35 h 47"/>
                  <a:gd name="T76" fmla="*/ 49 w 56"/>
                  <a:gd name="T77" fmla="*/ 32 h 47"/>
                  <a:gd name="T78" fmla="*/ 51 w 56"/>
                  <a:gd name="T79" fmla="*/ 26 h 47"/>
                  <a:gd name="T80" fmla="*/ 51 w 56"/>
                  <a:gd name="T81" fmla="*/ 19 h 47"/>
                  <a:gd name="T82" fmla="*/ 53 w 56"/>
                  <a:gd name="T83" fmla="*/ 19 h 47"/>
                  <a:gd name="T84" fmla="*/ 55 w 56"/>
                  <a:gd name="T85" fmla="*/ 17 h 47"/>
                  <a:gd name="T86" fmla="*/ 55 w 56"/>
                  <a:gd name="T87" fmla="*/ 9 h 47"/>
                  <a:gd name="T88" fmla="*/ 52 w 56"/>
                  <a:gd name="T89" fmla="*/ 1 h 47"/>
                  <a:gd name="T90" fmla="*/ 52 w 56"/>
                  <a:gd name="T91"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47">
                    <a:moveTo>
                      <a:pt x="52" y="1"/>
                    </a:moveTo>
                    <a:cubicBezTo>
                      <a:pt x="51" y="1"/>
                      <a:pt x="51" y="0"/>
                      <a:pt x="51" y="1"/>
                    </a:cubicBezTo>
                    <a:cubicBezTo>
                      <a:pt x="49" y="2"/>
                      <a:pt x="51" y="2"/>
                      <a:pt x="52" y="3"/>
                    </a:cubicBezTo>
                    <a:cubicBezTo>
                      <a:pt x="53" y="4"/>
                      <a:pt x="50" y="5"/>
                      <a:pt x="49" y="3"/>
                    </a:cubicBezTo>
                    <a:cubicBezTo>
                      <a:pt x="48" y="1"/>
                      <a:pt x="47" y="4"/>
                      <a:pt x="47" y="5"/>
                    </a:cubicBezTo>
                    <a:cubicBezTo>
                      <a:pt x="46" y="5"/>
                      <a:pt x="45" y="6"/>
                      <a:pt x="45" y="6"/>
                    </a:cubicBezTo>
                    <a:cubicBezTo>
                      <a:pt x="45" y="8"/>
                      <a:pt x="46" y="7"/>
                      <a:pt x="46" y="7"/>
                    </a:cubicBezTo>
                    <a:cubicBezTo>
                      <a:pt x="46" y="8"/>
                      <a:pt x="46" y="9"/>
                      <a:pt x="46" y="10"/>
                    </a:cubicBezTo>
                    <a:cubicBezTo>
                      <a:pt x="46" y="11"/>
                      <a:pt x="47" y="11"/>
                      <a:pt x="46" y="13"/>
                    </a:cubicBezTo>
                    <a:cubicBezTo>
                      <a:pt x="44" y="16"/>
                      <a:pt x="43" y="19"/>
                      <a:pt x="41" y="22"/>
                    </a:cubicBezTo>
                    <a:cubicBezTo>
                      <a:pt x="40" y="23"/>
                      <a:pt x="37" y="27"/>
                      <a:pt x="36" y="27"/>
                    </a:cubicBezTo>
                    <a:cubicBezTo>
                      <a:pt x="34" y="27"/>
                      <a:pt x="32" y="28"/>
                      <a:pt x="31" y="27"/>
                    </a:cubicBezTo>
                    <a:cubicBezTo>
                      <a:pt x="30" y="26"/>
                      <a:pt x="32" y="25"/>
                      <a:pt x="32" y="24"/>
                    </a:cubicBezTo>
                    <a:cubicBezTo>
                      <a:pt x="33" y="23"/>
                      <a:pt x="30" y="25"/>
                      <a:pt x="30" y="25"/>
                    </a:cubicBezTo>
                    <a:cubicBezTo>
                      <a:pt x="29" y="26"/>
                      <a:pt x="29" y="26"/>
                      <a:pt x="29" y="27"/>
                    </a:cubicBezTo>
                    <a:cubicBezTo>
                      <a:pt x="29" y="30"/>
                      <a:pt x="26" y="31"/>
                      <a:pt x="25" y="33"/>
                    </a:cubicBezTo>
                    <a:cubicBezTo>
                      <a:pt x="25" y="33"/>
                      <a:pt x="25" y="34"/>
                      <a:pt x="25" y="34"/>
                    </a:cubicBezTo>
                    <a:cubicBezTo>
                      <a:pt x="25" y="35"/>
                      <a:pt x="23" y="36"/>
                      <a:pt x="23" y="36"/>
                    </a:cubicBezTo>
                    <a:cubicBezTo>
                      <a:pt x="22" y="36"/>
                      <a:pt x="23" y="35"/>
                      <a:pt x="21" y="35"/>
                    </a:cubicBezTo>
                    <a:cubicBezTo>
                      <a:pt x="20" y="35"/>
                      <a:pt x="19" y="35"/>
                      <a:pt x="17" y="35"/>
                    </a:cubicBezTo>
                    <a:cubicBezTo>
                      <a:pt x="14" y="36"/>
                      <a:pt x="12" y="35"/>
                      <a:pt x="9" y="36"/>
                    </a:cubicBezTo>
                    <a:cubicBezTo>
                      <a:pt x="7" y="38"/>
                      <a:pt x="4" y="40"/>
                      <a:pt x="2" y="42"/>
                    </a:cubicBezTo>
                    <a:cubicBezTo>
                      <a:pt x="0" y="42"/>
                      <a:pt x="0" y="45"/>
                      <a:pt x="1" y="44"/>
                    </a:cubicBezTo>
                    <a:cubicBezTo>
                      <a:pt x="2" y="44"/>
                      <a:pt x="2" y="43"/>
                      <a:pt x="3" y="43"/>
                    </a:cubicBezTo>
                    <a:cubicBezTo>
                      <a:pt x="4" y="44"/>
                      <a:pt x="5" y="45"/>
                      <a:pt x="5" y="44"/>
                    </a:cubicBezTo>
                    <a:cubicBezTo>
                      <a:pt x="10" y="43"/>
                      <a:pt x="17" y="39"/>
                      <a:pt x="22" y="40"/>
                    </a:cubicBezTo>
                    <a:cubicBezTo>
                      <a:pt x="23" y="41"/>
                      <a:pt x="21" y="43"/>
                      <a:pt x="21" y="43"/>
                    </a:cubicBezTo>
                    <a:cubicBezTo>
                      <a:pt x="22" y="44"/>
                      <a:pt x="23" y="47"/>
                      <a:pt x="24" y="47"/>
                    </a:cubicBezTo>
                    <a:cubicBezTo>
                      <a:pt x="25" y="46"/>
                      <a:pt x="26" y="45"/>
                      <a:pt x="27" y="44"/>
                    </a:cubicBezTo>
                    <a:cubicBezTo>
                      <a:pt x="28" y="42"/>
                      <a:pt x="28" y="43"/>
                      <a:pt x="30" y="43"/>
                    </a:cubicBezTo>
                    <a:cubicBezTo>
                      <a:pt x="29" y="43"/>
                      <a:pt x="28" y="35"/>
                      <a:pt x="31" y="40"/>
                    </a:cubicBezTo>
                    <a:cubicBezTo>
                      <a:pt x="32" y="42"/>
                      <a:pt x="37" y="40"/>
                      <a:pt x="38" y="39"/>
                    </a:cubicBezTo>
                    <a:cubicBezTo>
                      <a:pt x="40" y="36"/>
                      <a:pt x="40" y="42"/>
                      <a:pt x="41" y="40"/>
                    </a:cubicBezTo>
                    <a:cubicBezTo>
                      <a:pt x="41" y="39"/>
                      <a:pt x="42" y="37"/>
                      <a:pt x="43" y="37"/>
                    </a:cubicBezTo>
                    <a:cubicBezTo>
                      <a:pt x="44" y="36"/>
                      <a:pt x="44" y="37"/>
                      <a:pt x="45" y="35"/>
                    </a:cubicBezTo>
                    <a:cubicBezTo>
                      <a:pt x="45" y="35"/>
                      <a:pt x="45" y="39"/>
                      <a:pt x="46" y="38"/>
                    </a:cubicBezTo>
                    <a:cubicBezTo>
                      <a:pt x="46" y="38"/>
                      <a:pt x="47" y="38"/>
                      <a:pt x="48" y="37"/>
                    </a:cubicBezTo>
                    <a:cubicBezTo>
                      <a:pt x="49" y="37"/>
                      <a:pt x="48" y="36"/>
                      <a:pt x="49" y="35"/>
                    </a:cubicBezTo>
                    <a:cubicBezTo>
                      <a:pt x="51" y="34"/>
                      <a:pt x="51" y="34"/>
                      <a:pt x="49" y="32"/>
                    </a:cubicBezTo>
                    <a:cubicBezTo>
                      <a:pt x="48" y="31"/>
                      <a:pt x="51" y="28"/>
                      <a:pt x="51" y="26"/>
                    </a:cubicBezTo>
                    <a:cubicBezTo>
                      <a:pt x="52" y="24"/>
                      <a:pt x="50" y="21"/>
                      <a:pt x="51" y="19"/>
                    </a:cubicBezTo>
                    <a:cubicBezTo>
                      <a:pt x="52" y="18"/>
                      <a:pt x="52" y="19"/>
                      <a:pt x="53" y="19"/>
                    </a:cubicBezTo>
                    <a:cubicBezTo>
                      <a:pt x="54" y="19"/>
                      <a:pt x="55" y="17"/>
                      <a:pt x="55" y="17"/>
                    </a:cubicBezTo>
                    <a:cubicBezTo>
                      <a:pt x="56" y="14"/>
                      <a:pt x="56" y="11"/>
                      <a:pt x="55" y="9"/>
                    </a:cubicBezTo>
                    <a:cubicBezTo>
                      <a:pt x="55" y="8"/>
                      <a:pt x="52" y="1"/>
                      <a:pt x="52" y="1"/>
                    </a:cubicBezTo>
                    <a:cubicBezTo>
                      <a:pt x="52" y="1"/>
                      <a:pt x="52" y="1"/>
                      <a:pt x="52"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grpSp>
        <p:sp>
          <p:nvSpPr>
            <p:cNvPr id="138" name="Freeform 432"/>
            <p:cNvSpPr>
              <a:spLocks/>
            </p:cNvSpPr>
            <p:nvPr/>
          </p:nvSpPr>
          <p:spPr bwMode="auto">
            <a:xfrm>
              <a:off x="17884911" y="7370216"/>
              <a:ext cx="19109" cy="25484"/>
            </a:xfrm>
            <a:custGeom>
              <a:avLst/>
              <a:gdLst>
                <a:gd name="T0" fmla="*/ 2 w 2"/>
                <a:gd name="T1" fmla="*/ 0 h 3"/>
                <a:gd name="T2" fmla="*/ 0 w 2"/>
                <a:gd name="T3" fmla="*/ 1 h 3"/>
                <a:gd name="T4" fmla="*/ 2 w 2"/>
                <a:gd name="T5" fmla="*/ 0 h 3"/>
              </a:gdLst>
              <a:ahLst/>
              <a:cxnLst>
                <a:cxn ang="0">
                  <a:pos x="T0" y="T1"/>
                </a:cxn>
                <a:cxn ang="0">
                  <a:pos x="T2" y="T3"/>
                </a:cxn>
                <a:cxn ang="0">
                  <a:pos x="T4" y="T5"/>
                </a:cxn>
              </a:cxnLst>
              <a:rect l="0" t="0" r="r" b="b"/>
              <a:pathLst>
                <a:path w="2" h="3">
                  <a:moveTo>
                    <a:pt x="2" y="0"/>
                  </a:moveTo>
                  <a:cubicBezTo>
                    <a:pt x="2" y="0"/>
                    <a:pt x="0" y="1"/>
                    <a:pt x="0" y="1"/>
                  </a:cubicBezTo>
                  <a:cubicBezTo>
                    <a:pt x="1" y="3"/>
                    <a:pt x="2" y="1"/>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39" name="Freeform 433"/>
            <p:cNvSpPr>
              <a:spLocks/>
            </p:cNvSpPr>
            <p:nvPr/>
          </p:nvSpPr>
          <p:spPr bwMode="auto">
            <a:xfrm>
              <a:off x="17773446" y="7370216"/>
              <a:ext cx="121018" cy="92380"/>
            </a:xfrm>
            <a:custGeom>
              <a:avLst/>
              <a:gdLst>
                <a:gd name="T0" fmla="*/ 11 w 13"/>
                <a:gd name="T1" fmla="*/ 2 h 10"/>
                <a:gd name="T2" fmla="*/ 7 w 13"/>
                <a:gd name="T3" fmla="*/ 2 h 10"/>
                <a:gd name="T4" fmla="*/ 5 w 13"/>
                <a:gd name="T5" fmla="*/ 3 h 10"/>
                <a:gd name="T6" fmla="*/ 3 w 13"/>
                <a:gd name="T7" fmla="*/ 4 h 10"/>
                <a:gd name="T8" fmla="*/ 0 w 13"/>
                <a:gd name="T9" fmla="*/ 6 h 10"/>
                <a:gd name="T10" fmla="*/ 3 w 13"/>
                <a:gd name="T11" fmla="*/ 9 h 10"/>
                <a:gd name="T12" fmla="*/ 6 w 13"/>
                <a:gd name="T13" fmla="*/ 6 h 10"/>
                <a:gd name="T14" fmla="*/ 10 w 13"/>
                <a:gd name="T15" fmla="*/ 6 h 10"/>
                <a:gd name="T16" fmla="*/ 11 w 13"/>
                <a:gd name="T17" fmla="*/ 2 h 10"/>
                <a:gd name="T18" fmla="*/ 11 w 13"/>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1" y="2"/>
                  </a:moveTo>
                  <a:cubicBezTo>
                    <a:pt x="9" y="2"/>
                    <a:pt x="9" y="0"/>
                    <a:pt x="7" y="2"/>
                  </a:cubicBezTo>
                  <a:cubicBezTo>
                    <a:pt x="6" y="2"/>
                    <a:pt x="5" y="4"/>
                    <a:pt x="5" y="3"/>
                  </a:cubicBezTo>
                  <a:cubicBezTo>
                    <a:pt x="4" y="2"/>
                    <a:pt x="3" y="4"/>
                    <a:pt x="3" y="4"/>
                  </a:cubicBezTo>
                  <a:cubicBezTo>
                    <a:pt x="2" y="6"/>
                    <a:pt x="1" y="5"/>
                    <a:pt x="0" y="6"/>
                  </a:cubicBezTo>
                  <a:cubicBezTo>
                    <a:pt x="0" y="5"/>
                    <a:pt x="2" y="9"/>
                    <a:pt x="3" y="9"/>
                  </a:cubicBezTo>
                  <a:cubicBezTo>
                    <a:pt x="3" y="10"/>
                    <a:pt x="5" y="6"/>
                    <a:pt x="6" y="6"/>
                  </a:cubicBezTo>
                  <a:cubicBezTo>
                    <a:pt x="7" y="6"/>
                    <a:pt x="9" y="7"/>
                    <a:pt x="10" y="6"/>
                  </a:cubicBezTo>
                  <a:cubicBezTo>
                    <a:pt x="11" y="6"/>
                    <a:pt x="13" y="3"/>
                    <a:pt x="11" y="2"/>
                  </a:cubicBezTo>
                  <a:cubicBezTo>
                    <a:pt x="10" y="2"/>
                    <a:pt x="11" y="2"/>
                    <a:pt x="11"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40" name="Freeform 434"/>
            <p:cNvSpPr>
              <a:spLocks/>
            </p:cNvSpPr>
            <p:nvPr/>
          </p:nvSpPr>
          <p:spPr bwMode="auto">
            <a:xfrm>
              <a:off x="17652427" y="7405258"/>
              <a:ext cx="101909" cy="149721"/>
            </a:xfrm>
            <a:custGeom>
              <a:avLst/>
              <a:gdLst>
                <a:gd name="T0" fmla="*/ 7 w 11"/>
                <a:gd name="T1" fmla="*/ 0 h 16"/>
                <a:gd name="T2" fmla="*/ 2 w 11"/>
                <a:gd name="T3" fmla="*/ 2 h 16"/>
                <a:gd name="T4" fmla="*/ 0 w 11"/>
                <a:gd name="T5" fmla="*/ 6 h 16"/>
                <a:gd name="T6" fmla="*/ 2 w 11"/>
                <a:gd name="T7" fmla="*/ 6 h 16"/>
                <a:gd name="T8" fmla="*/ 3 w 11"/>
                <a:gd name="T9" fmla="*/ 4 h 16"/>
                <a:gd name="T10" fmla="*/ 4 w 11"/>
                <a:gd name="T11" fmla="*/ 5 h 16"/>
                <a:gd name="T12" fmla="*/ 3 w 11"/>
                <a:gd name="T13" fmla="*/ 10 h 16"/>
                <a:gd name="T14" fmla="*/ 3 w 11"/>
                <a:gd name="T15" fmla="*/ 11 h 16"/>
                <a:gd name="T16" fmla="*/ 3 w 11"/>
                <a:gd name="T17" fmla="*/ 13 h 16"/>
                <a:gd name="T18" fmla="*/ 5 w 11"/>
                <a:gd name="T19" fmla="*/ 12 h 16"/>
                <a:gd name="T20" fmla="*/ 6 w 11"/>
                <a:gd name="T21" fmla="*/ 15 h 16"/>
                <a:gd name="T22" fmla="*/ 8 w 11"/>
                <a:gd name="T23" fmla="*/ 12 h 16"/>
                <a:gd name="T24" fmla="*/ 11 w 11"/>
                <a:gd name="T25" fmla="*/ 7 h 16"/>
                <a:gd name="T26" fmla="*/ 10 w 11"/>
                <a:gd name="T27" fmla="*/ 2 h 16"/>
                <a:gd name="T28" fmla="*/ 7 w 1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6">
                  <a:moveTo>
                    <a:pt x="7" y="0"/>
                  </a:moveTo>
                  <a:cubicBezTo>
                    <a:pt x="5" y="0"/>
                    <a:pt x="3" y="1"/>
                    <a:pt x="2" y="2"/>
                  </a:cubicBezTo>
                  <a:cubicBezTo>
                    <a:pt x="0" y="3"/>
                    <a:pt x="0" y="4"/>
                    <a:pt x="0" y="6"/>
                  </a:cubicBezTo>
                  <a:cubicBezTo>
                    <a:pt x="0" y="5"/>
                    <a:pt x="3" y="5"/>
                    <a:pt x="2" y="6"/>
                  </a:cubicBezTo>
                  <a:cubicBezTo>
                    <a:pt x="3" y="5"/>
                    <a:pt x="2" y="4"/>
                    <a:pt x="3" y="4"/>
                  </a:cubicBezTo>
                  <a:cubicBezTo>
                    <a:pt x="3" y="4"/>
                    <a:pt x="4" y="4"/>
                    <a:pt x="4" y="5"/>
                  </a:cubicBezTo>
                  <a:cubicBezTo>
                    <a:pt x="4" y="7"/>
                    <a:pt x="4" y="8"/>
                    <a:pt x="3" y="10"/>
                  </a:cubicBezTo>
                  <a:cubicBezTo>
                    <a:pt x="2" y="11"/>
                    <a:pt x="3" y="11"/>
                    <a:pt x="3" y="11"/>
                  </a:cubicBezTo>
                  <a:cubicBezTo>
                    <a:pt x="3" y="12"/>
                    <a:pt x="3" y="13"/>
                    <a:pt x="3" y="13"/>
                  </a:cubicBezTo>
                  <a:cubicBezTo>
                    <a:pt x="3" y="16"/>
                    <a:pt x="5" y="12"/>
                    <a:pt x="5" y="12"/>
                  </a:cubicBezTo>
                  <a:cubicBezTo>
                    <a:pt x="5" y="12"/>
                    <a:pt x="5" y="15"/>
                    <a:pt x="6" y="15"/>
                  </a:cubicBezTo>
                  <a:cubicBezTo>
                    <a:pt x="6" y="16"/>
                    <a:pt x="8" y="13"/>
                    <a:pt x="8" y="12"/>
                  </a:cubicBezTo>
                  <a:cubicBezTo>
                    <a:pt x="10" y="10"/>
                    <a:pt x="10" y="8"/>
                    <a:pt x="11" y="7"/>
                  </a:cubicBezTo>
                  <a:cubicBezTo>
                    <a:pt x="11" y="5"/>
                    <a:pt x="10" y="4"/>
                    <a:pt x="10" y="2"/>
                  </a:cubicBezTo>
                  <a:cubicBezTo>
                    <a:pt x="10" y="0"/>
                    <a:pt x="7" y="2"/>
                    <a:pt x="7"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41" name="Freeform 435"/>
            <p:cNvSpPr>
              <a:spLocks/>
            </p:cNvSpPr>
            <p:nvPr/>
          </p:nvSpPr>
          <p:spPr bwMode="auto">
            <a:xfrm>
              <a:off x="17550518" y="7771599"/>
              <a:ext cx="35033" cy="28669"/>
            </a:xfrm>
            <a:custGeom>
              <a:avLst/>
              <a:gdLst>
                <a:gd name="T0" fmla="*/ 4 w 4"/>
                <a:gd name="T1" fmla="*/ 0 h 3"/>
                <a:gd name="T2" fmla="*/ 1 w 4"/>
                <a:gd name="T3" fmla="*/ 3 h 3"/>
                <a:gd name="T4" fmla="*/ 4 w 4"/>
                <a:gd name="T5" fmla="*/ 0 h 3"/>
              </a:gdLst>
              <a:ahLst/>
              <a:cxnLst>
                <a:cxn ang="0">
                  <a:pos x="T0" y="T1"/>
                </a:cxn>
                <a:cxn ang="0">
                  <a:pos x="T2" y="T3"/>
                </a:cxn>
                <a:cxn ang="0">
                  <a:pos x="T4" y="T5"/>
                </a:cxn>
              </a:cxnLst>
              <a:rect l="0" t="0" r="r" b="b"/>
              <a:pathLst>
                <a:path w="4" h="3">
                  <a:moveTo>
                    <a:pt x="4" y="0"/>
                  </a:moveTo>
                  <a:cubicBezTo>
                    <a:pt x="3" y="0"/>
                    <a:pt x="0" y="1"/>
                    <a:pt x="1" y="3"/>
                  </a:cubicBezTo>
                  <a:cubicBezTo>
                    <a:pt x="1" y="3"/>
                    <a:pt x="4" y="0"/>
                    <a:pt x="4"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42" name="Freeform 436"/>
            <p:cNvSpPr>
              <a:spLocks/>
            </p:cNvSpPr>
            <p:nvPr/>
          </p:nvSpPr>
          <p:spPr bwMode="auto">
            <a:xfrm>
              <a:off x="17633319" y="7679216"/>
              <a:ext cx="19109" cy="15928"/>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1" y="0"/>
                    <a:pt x="0" y="1"/>
                    <a:pt x="0" y="1"/>
                  </a:cubicBezTo>
                  <a:cubicBezTo>
                    <a:pt x="0" y="2"/>
                    <a:pt x="2" y="0"/>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43" name="Freeform 437"/>
            <p:cNvSpPr>
              <a:spLocks/>
            </p:cNvSpPr>
            <p:nvPr/>
          </p:nvSpPr>
          <p:spPr bwMode="auto">
            <a:xfrm>
              <a:off x="17381727" y="7873535"/>
              <a:ext cx="19109"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44" name="Freeform 438"/>
            <p:cNvSpPr>
              <a:spLocks/>
            </p:cNvSpPr>
            <p:nvPr/>
          </p:nvSpPr>
          <p:spPr bwMode="auto">
            <a:xfrm>
              <a:off x="17203386" y="7838493"/>
              <a:ext cx="111465" cy="156092"/>
            </a:xfrm>
            <a:custGeom>
              <a:avLst/>
              <a:gdLst>
                <a:gd name="T0" fmla="*/ 8 w 12"/>
                <a:gd name="T1" fmla="*/ 1 h 17"/>
                <a:gd name="T2" fmla="*/ 0 w 12"/>
                <a:gd name="T3" fmla="*/ 8 h 17"/>
                <a:gd name="T4" fmla="*/ 1 w 12"/>
                <a:gd name="T5" fmla="*/ 14 h 17"/>
                <a:gd name="T6" fmla="*/ 3 w 12"/>
                <a:gd name="T7" fmla="*/ 17 h 17"/>
                <a:gd name="T8" fmla="*/ 8 w 12"/>
                <a:gd name="T9" fmla="*/ 1 h 17"/>
                <a:gd name="T10" fmla="*/ 8 w 12"/>
                <a:gd name="T11" fmla="*/ 1 h 17"/>
              </a:gdLst>
              <a:ahLst/>
              <a:cxnLst>
                <a:cxn ang="0">
                  <a:pos x="T0" y="T1"/>
                </a:cxn>
                <a:cxn ang="0">
                  <a:pos x="T2" y="T3"/>
                </a:cxn>
                <a:cxn ang="0">
                  <a:pos x="T4" y="T5"/>
                </a:cxn>
                <a:cxn ang="0">
                  <a:pos x="T6" y="T7"/>
                </a:cxn>
                <a:cxn ang="0">
                  <a:pos x="T8" y="T9"/>
                </a:cxn>
                <a:cxn ang="0">
                  <a:pos x="T10" y="T11"/>
                </a:cxn>
              </a:cxnLst>
              <a:rect l="0" t="0" r="r" b="b"/>
              <a:pathLst>
                <a:path w="12" h="17">
                  <a:moveTo>
                    <a:pt x="8" y="1"/>
                  </a:moveTo>
                  <a:cubicBezTo>
                    <a:pt x="5" y="0"/>
                    <a:pt x="1" y="6"/>
                    <a:pt x="0" y="8"/>
                  </a:cubicBezTo>
                  <a:cubicBezTo>
                    <a:pt x="0" y="10"/>
                    <a:pt x="0" y="12"/>
                    <a:pt x="1" y="14"/>
                  </a:cubicBezTo>
                  <a:cubicBezTo>
                    <a:pt x="1" y="14"/>
                    <a:pt x="3" y="17"/>
                    <a:pt x="3" y="17"/>
                  </a:cubicBezTo>
                  <a:cubicBezTo>
                    <a:pt x="4" y="15"/>
                    <a:pt x="12" y="2"/>
                    <a:pt x="8" y="1"/>
                  </a:cubicBezTo>
                  <a:cubicBezTo>
                    <a:pt x="7" y="1"/>
                    <a:pt x="9" y="1"/>
                    <a:pt x="8"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45" name="Freeform 439"/>
            <p:cNvSpPr>
              <a:spLocks/>
            </p:cNvSpPr>
            <p:nvPr/>
          </p:nvSpPr>
          <p:spPr bwMode="auto">
            <a:xfrm>
              <a:off x="16652429" y="8099708"/>
              <a:ext cx="130574" cy="92380"/>
            </a:xfrm>
            <a:custGeom>
              <a:avLst/>
              <a:gdLst>
                <a:gd name="T0" fmla="*/ 13 w 14"/>
                <a:gd name="T1" fmla="*/ 1 h 10"/>
                <a:gd name="T2" fmla="*/ 9 w 14"/>
                <a:gd name="T3" fmla="*/ 0 h 10"/>
                <a:gd name="T4" fmla="*/ 4 w 14"/>
                <a:gd name="T5" fmla="*/ 2 h 10"/>
                <a:gd name="T6" fmla="*/ 4 w 14"/>
                <a:gd name="T7" fmla="*/ 9 h 10"/>
                <a:gd name="T8" fmla="*/ 11 w 14"/>
                <a:gd name="T9" fmla="*/ 6 h 10"/>
                <a:gd name="T10" fmla="*/ 13 w 14"/>
                <a:gd name="T11" fmla="*/ 1 h 10"/>
              </a:gdLst>
              <a:ahLst/>
              <a:cxnLst>
                <a:cxn ang="0">
                  <a:pos x="T0" y="T1"/>
                </a:cxn>
                <a:cxn ang="0">
                  <a:pos x="T2" y="T3"/>
                </a:cxn>
                <a:cxn ang="0">
                  <a:pos x="T4" y="T5"/>
                </a:cxn>
                <a:cxn ang="0">
                  <a:pos x="T6" y="T7"/>
                </a:cxn>
                <a:cxn ang="0">
                  <a:pos x="T8" y="T9"/>
                </a:cxn>
                <a:cxn ang="0">
                  <a:pos x="T10" y="T11"/>
                </a:cxn>
              </a:cxnLst>
              <a:rect l="0" t="0" r="r" b="b"/>
              <a:pathLst>
                <a:path w="14" h="10">
                  <a:moveTo>
                    <a:pt x="13" y="1"/>
                  </a:moveTo>
                  <a:cubicBezTo>
                    <a:pt x="12" y="1"/>
                    <a:pt x="11" y="0"/>
                    <a:pt x="9" y="0"/>
                  </a:cubicBezTo>
                  <a:cubicBezTo>
                    <a:pt x="7" y="0"/>
                    <a:pt x="6" y="1"/>
                    <a:pt x="4" y="2"/>
                  </a:cubicBezTo>
                  <a:cubicBezTo>
                    <a:pt x="2" y="4"/>
                    <a:pt x="0" y="7"/>
                    <a:pt x="4" y="9"/>
                  </a:cubicBezTo>
                  <a:cubicBezTo>
                    <a:pt x="6" y="10"/>
                    <a:pt x="10" y="8"/>
                    <a:pt x="11" y="6"/>
                  </a:cubicBezTo>
                  <a:cubicBezTo>
                    <a:pt x="11" y="5"/>
                    <a:pt x="14" y="1"/>
                    <a:pt x="13"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46" name="Freeform 440"/>
            <p:cNvSpPr>
              <a:spLocks/>
            </p:cNvSpPr>
            <p:nvPr/>
          </p:nvSpPr>
          <p:spPr bwMode="auto">
            <a:xfrm>
              <a:off x="17184277" y="8163419"/>
              <a:ext cx="187897" cy="264400"/>
            </a:xfrm>
            <a:custGeom>
              <a:avLst/>
              <a:gdLst>
                <a:gd name="T0" fmla="*/ 12 w 20"/>
                <a:gd name="T1" fmla="*/ 2 h 28"/>
                <a:gd name="T2" fmla="*/ 9 w 20"/>
                <a:gd name="T3" fmla="*/ 2 h 28"/>
                <a:gd name="T4" fmla="*/ 4 w 20"/>
                <a:gd name="T5" fmla="*/ 3 h 28"/>
                <a:gd name="T6" fmla="*/ 3 w 20"/>
                <a:gd name="T7" fmla="*/ 11 h 28"/>
                <a:gd name="T8" fmla="*/ 3 w 20"/>
                <a:gd name="T9" fmla="*/ 13 h 28"/>
                <a:gd name="T10" fmla="*/ 0 w 20"/>
                <a:gd name="T11" fmla="*/ 13 h 28"/>
                <a:gd name="T12" fmla="*/ 3 w 20"/>
                <a:gd name="T13" fmla="*/ 22 h 28"/>
                <a:gd name="T14" fmla="*/ 5 w 20"/>
                <a:gd name="T15" fmla="*/ 20 h 28"/>
                <a:gd name="T16" fmla="*/ 7 w 20"/>
                <a:gd name="T17" fmla="*/ 22 h 28"/>
                <a:gd name="T18" fmla="*/ 4 w 20"/>
                <a:gd name="T19" fmla="*/ 23 h 28"/>
                <a:gd name="T20" fmla="*/ 8 w 20"/>
                <a:gd name="T21" fmla="*/ 26 h 28"/>
                <a:gd name="T22" fmla="*/ 11 w 20"/>
                <a:gd name="T23" fmla="*/ 25 h 28"/>
                <a:gd name="T24" fmla="*/ 15 w 20"/>
                <a:gd name="T25" fmla="*/ 28 h 28"/>
                <a:gd name="T26" fmla="*/ 14 w 20"/>
                <a:gd name="T27" fmla="*/ 25 h 28"/>
                <a:gd name="T28" fmla="*/ 17 w 20"/>
                <a:gd name="T29" fmla="*/ 24 h 28"/>
                <a:gd name="T30" fmla="*/ 10 w 20"/>
                <a:gd name="T31" fmla="*/ 22 h 28"/>
                <a:gd name="T32" fmla="*/ 9 w 20"/>
                <a:gd name="T33" fmla="*/ 16 h 28"/>
                <a:gd name="T34" fmla="*/ 12 w 20"/>
                <a:gd name="T35" fmla="*/ 12 h 28"/>
                <a:gd name="T36" fmla="*/ 13 w 20"/>
                <a:gd name="T37" fmla="*/ 7 h 28"/>
                <a:gd name="T38" fmla="*/ 12 w 20"/>
                <a:gd name="T39" fmla="*/ 2 h 28"/>
                <a:gd name="T40" fmla="*/ 12 w 20"/>
                <a:gd name="T41"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28">
                  <a:moveTo>
                    <a:pt x="12" y="2"/>
                  </a:moveTo>
                  <a:cubicBezTo>
                    <a:pt x="10" y="1"/>
                    <a:pt x="11" y="5"/>
                    <a:pt x="9" y="2"/>
                  </a:cubicBezTo>
                  <a:cubicBezTo>
                    <a:pt x="8" y="0"/>
                    <a:pt x="4" y="1"/>
                    <a:pt x="4" y="3"/>
                  </a:cubicBezTo>
                  <a:cubicBezTo>
                    <a:pt x="3" y="6"/>
                    <a:pt x="4" y="8"/>
                    <a:pt x="3" y="11"/>
                  </a:cubicBezTo>
                  <a:cubicBezTo>
                    <a:pt x="3" y="12"/>
                    <a:pt x="3" y="13"/>
                    <a:pt x="3" y="13"/>
                  </a:cubicBezTo>
                  <a:cubicBezTo>
                    <a:pt x="2" y="14"/>
                    <a:pt x="0" y="13"/>
                    <a:pt x="0" y="13"/>
                  </a:cubicBezTo>
                  <a:cubicBezTo>
                    <a:pt x="0" y="13"/>
                    <a:pt x="2" y="22"/>
                    <a:pt x="3" y="22"/>
                  </a:cubicBezTo>
                  <a:cubicBezTo>
                    <a:pt x="3" y="22"/>
                    <a:pt x="4" y="19"/>
                    <a:pt x="5" y="20"/>
                  </a:cubicBezTo>
                  <a:cubicBezTo>
                    <a:pt x="5" y="20"/>
                    <a:pt x="7" y="21"/>
                    <a:pt x="7" y="22"/>
                  </a:cubicBezTo>
                  <a:cubicBezTo>
                    <a:pt x="7" y="23"/>
                    <a:pt x="4" y="21"/>
                    <a:pt x="4" y="23"/>
                  </a:cubicBezTo>
                  <a:cubicBezTo>
                    <a:pt x="4" y="25"/>
                    <a:pt x="6" y="27"/>
                    <a:pt x="8" y="26"/>
                  </a:cubicBezTo>
                  <a:cubicBezTo>
                    <a:pt x="9" y="26"/>
                    <a:pt x="10" y="24"/>
                    <a:pt x="11" y="25"/>
                  </a:cubicBezTo>
                  <a:cubicBezTo>
                    <a:pt x="11" y="25"/>
                    <a:pt x="15" y="28"/>
                    <a:pt x="15" y="28"/>
                  </a:cubicBezTo>
                  <a:cubicBezTo>
                    <a:pt x="16" y="27"/>
                    <a:pt x="13" y="26"/>
                    <a:pt x="14" y="25"/>
                  </a:cubicBezTo>
                  <a:cubicBezTo>
                    <a:pt x="13" y="26"/>
                    <a:pt x="20" y="28"/>
                    <a:pt x="17" y="24"/>
                  </a:cubicBezTo>
                  <a:cubicBezTo>
                    <a:pt x="15" y="22"/>
                    <a:pt x="11" y="25"/>
                    <a:pt x="10" y="22"/>
                  </a:cubicBezTo>
                  <a:cubicBezTo>
                    <a:pt x="9" y="20"/>
                    <a:pt x="9" y="19"/>
                    <a:pt x="9" y="16"/>
                  </a:cubicBezTo>
                  <a:cubicBezTo>
                    <a:pt x="9" y="14"/>
                    <a:pt x="11" y="14"/>
                    <a:pt x="12" y="12"/>
                  </a:cubicBezTo>
                  <a:cubicBezTo>
                    <a:pt x="14" y="10"/>
                    <a:pt x="14" y="9"/>
                    <a:pt x="13" y="7"/>
                  </a:cubicBezTo>
                  <a:cubicBezTo>
                    <a:pt x="13" y="7"/>
                    <a:pt x="13" y="2"/>
                    <a:pt x="12" y="2"/>
                  </a:cubicBezTo>
                  <a:cubicBezTo>
                    <a:pt x="11" y="2"/>
                    <a:pt x="13" y="2"/>
                    <a:pt x="12"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47" name="Freeform 441"/>
            <p:cNvSpPr>
              <a:spLocks/>
            </p:cNvSpPr>
            <p:nvPr/>
          </p:nvSpPr>
          <p:spPr bwMode="auto">
            <a:xfrm>
              <a:off x="17343512" y="8389592"/>
              <a:ext cx="57323" cy="73269"/>
            </a:xfrm>
            <a:custGeom>
              <a:avLst/>
              <a:gdLst>
                <a:gd name="T0" fmla="*/ 3 w 6"/>
                <a:gd name="T1" fmla="*/ 1 h 8"/>
                <a:gd name="T2" fmla="*/ 1 w 6"/>
                <a:gd name="T3" fmla="*/ 1 h 8"/>
                <a:gd name="T4" fmla="*/ 0 w 6"/>
                <a:gd name="T5" fmla="*/ 3 h 8"/>
                <a:gd name="T6" fmla="*/ 2 w 6"/>
                <a:gd name="T7" fmla="*/ 6 h 8"/>
                <a:gd name="T8" fmla="*/ 5 w 6"/>
                <a:gd name="T9" fmla="*/ 7 h 8"/>
                <a:gd name="T10" fmla="*/ 4 w 6"/>
                <a:gd name="T11" fmla="*/ 4 h 8"/>
                <a:gd name="T12" fmla="*/ 3 w 6"/>
                <a:gd name="T13" fmla="*/ 1 h 8"/>
                <a:gd name="T14" fmla="*/ 3 w 6"/>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8">
                  <a:moveTo>
                    <a:pt x="3" y="1"/>
                  </a:moveTo>
                  <a:cubicBezTo>
                    <a:pt x="3" y="1"/>
                    <a:pt x="2" y="0"/>
                    <a:pt x="1" y="1"/>
                  </a:cubicBezTo>
                  <a:cubicBezTo>
                    <a:pt x="1" y="2"/>
                    <a:pt x="0" y="2"/>
                    <a:pt x="0" y="3"/>
                  </a:cubicBezTo>
                  <a:cubicBezTo>
                    <a:pt x="1" y="4"/>
                    <a:pt x="0" y="5"/>
                    <a:pt x="2" y="6"/>
                  </a:cubicBezTo>
                  <a:cubicBezTo>
                    <a:pt x="2" y="6"/>
                    <a:pt x="6" y="8"/>
                    <a:pt x="5" y="7"/>
                  </a:cubicBezTo>
                  <a:cubicBezTo>
                    <a:pt x="5" y="6"/>
                    <a:pt x="5" y="5"/>
                    <a:pt x="4" y="4"/>
                  </a:cubicBezTo>
                  <a:cubicBezTo>
                    <a:pt x="2" y="4"/>
                    <a:pt x="2" y="1"/>
                    <a:pt x="3" y="1"/>
                  </a:cubicBezTo>
                  <a:cubicBezTo>
                    <a:pt x="2" y="1"/>
                    <a:pt x="4" y="1"/>
                    <a:pt x="3"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48" name="Freeform 442"/>
            <p:cNvSpPr>
              <a:spLocks/>
            </p:cNvSpPr>
            <p:nvPr/>
          </p:nvSpPr>
          <p:spPr bwMode="auto">
            <a:xfrm>
              <a:off x="17381727" y="8453303"/>
              <a:ext cx="92356" cy="124237"/>
            </a:xfrm>
            <a:custGeom>
              <a:avLst/>
              <a:gdLst>
                <a:gd name="T0" fmla="*/ 4 w 10"/>
                <a:gd name="T1" fmla="*/ 0 h 13"/>
                <a:gd name="T2" fmla="*/ 2 w 10"/>
                <a:gd name="T3" fmla="*/ 1 h 13"/>
                <a:gd name="T4" fmla="*/ 4 w 10"/>
                <a:gd name="T5" fmla="*/ 4 h 13"/>
                <a:gd name="T6" fmla="*/ 4 w 10"/>
                <a:gd name="T7" fmla="*/ 9 h 13"/>
                <a:gd name="T8" fmla="*/ 5 w 10"/>
                <a:gd name="T9" fmla="*/ 13 h 13"/>
                <a:gd name="T10" fmla="*/ 5 w 10"/>
                <a:gd name="T11" fmla="*/ 11 h 13"/>
                <a:gd name="T12" fmla="*/ 9 w 10"/>
                <a:gd name="T13" fmla="*/ 8 h 13"/>
                <a:gd name="T14" fmla="*/ 8 w 10"/>
                <a:gd name="T15" fmla="*/ 6 h 13"/>
                <a:gd name="T16" fmla="*/ 9 w 10"/>
                <a:gd name="T17" fmla="*/ 5 h 13"/>
                <a:gd name="T18" fmla="*/ 7 w 10"/>
                <a:gd name="T19" fmla="*/ 1 h 13"/>
                <a:gd name="T20" fmla="*/ 4 w 10"/>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3">
                  <a:moveTo>
                    <a:pt x="4" y="0"/>
                  </a:moveTo>
                  <a:cubicBezTo>
                    <a:pt x="3" y="0"/>
                    <a:pt x="4" y="0"/>
                    <a:pt x="2" y="1"/>
                  </a:cubicBezTo>
                  <a:cubicBezTo>
                    <a:pt x="1" y="2"/>
                    <a:pt x="3" y="3"/>
                    <a:pt x="4" y="4"/>
                  </a:cubicBezTo>
                  <a:cubicBezTo>
                    <a:pt x="5" y="6"/>
                    <a:pt x="0" y="7"/>
                    <a:pt x="4" y="9"/>
                  </a:cubicBezTo>
                  <a:cubicBezTo>
                    <a:pt x="5" y="10"/>
                    <a:pt x="3" y="12"/>
                    <a:pt x="5" y="13"/>
                  </a:cubicBezTo>
                  <a:cubicBezTo>
                    <a:pt x="6" y="13"/>
                    <a:pt x="6" y="12"/>
                    <a:pt x="5" y="11"/>
                  </a:cubicBezTo>
                  <a:cubicBezTo>
                    <a:pt x="3" y="5"/>
                    <a:pt x="9" y="10"/>
                    <a:pt x="9" y="8"/>
                  </a:cubicBezTo>
                  <a:cubicBezTo>
                    <a:pt x="9" y="7"/>
                    <a:pt x="7" y="6"/>
                    <a:pt x="8" y="6"/>
                  </a:cubicBezTo>
                  <a:cubicBezTo>
                    <a:pt x="8" y="5"/>
                    <a:pt x="10" y="6"/>
                    <a:pt x="9" y="5"/>
                  </a:cubicBezTo>
                  <a:cubicBezTo>
                    <a:pt x="8" y="4"/>
                    <a:pt x="6" y="3"/>
                    <a:pt x="7" y="1"/>
                  </a:cubicBezTo>
                  <a:cubicBezTo>
                    <a:pt x="7" y="0"/>
                    <a:pt x="5" y="0"/>
                    <a:pt x="4"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49" name="Freeform 443"/>
            <p:cNvSpPr>
              <a:spLocks/>
            </p:cNvSpPr>
            <p:nvPr/>
          </p:nvSpPr>
          <p:spPr bwMode="auto">
            <a:xfrm>
              <a:off x="17212936" y="8399150"/>
              <a:ext cx="57323" cy="73269"/>
            </a:xfrm>
            <a:custGeom>
              <a:avLst/>
              <a:gdLst>
                <a:gd name="T0" fmla="*/ 6 w 6"/>
                <a:gd name="T1" fmla="*/ 5 h 8"/>
                <a:gd name="T2" fmla="*/ 0 w 6"/>
                <a:gd name="T3" fmla="*/ 2 h 8"/>
                <a:gd name="T4" fmla="*/ 3 w 6"/>
                <a:gd name="T5" fmla="*/ 6 h 8"/>
                <a:gd name="T6" fmla="*/ 6 w 6"/>
                <a:gd name="T7" fmla="*/ 5 h 8"/>
                <a:gd name="T8" fmla="*/ 6 w 6"/>
                <a:gd name="T9" fmla="*/ 5 h 8"/>
              </a:gdLst>
              <a:ahLst/>
              <a:cxnLst>
                <a:cxn ang="0">
                  <a:pos x="T0" y="T1"/>
                </a:cxn>
                <a:cxn ang="0">
                  <a:pos x="T2" y="T3"/>
                </a:cxn>
                <a:cxn ang="0">
                  <a:pos x="T4" y="T5"/>
                </a:cxn>
                <a:cxn ang="0">
                  <a:pos x="T6" y="T7"/>
                </a:cxn>
                <a:cxn ang="0">
                  <a:pos x="T8" y="T9"/>
                </a:cxn>
              </a:cxnLst>
              <a:rect l="0" t="0" r="r" b="b"/>
              <a:pathLst>
                <a:path w="6" h="8">
                  <a:moveTo>
                    <a:pt x="6" y="5"/>
                  </a:moveTo>
                  <a:cubicBezTo>
                    <a:pt x="5" y="4"/>
                    <a:pt x="3" y="0"/>
                    <a:pt x="0" y="2"/>
                  </a:cubicBezTo>
                  <a:cubicBezTo>
                    <a:pt x="0" y="2"/>
                    <a:pt x="3" y="5"/>
                    <a:pt x="3" y="6"/>
                  </a:cubicBezTo>
                  <a:cubicBezTo>
                    <a:pt x="3" y="8"/>
                    <a:pt x="6" y="8"/>
                    <a:pt x="6" y="5"/>
                  </a:cubicBezTo>
                  <a:cubicBezTo>
                    <a:pt x="6" y="5"/>
                    <a:pt x="6" y="6"/>
                    <a:pt x="6"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50" name="Freeform 444"/>
            <p:cNvSpPr>
              <a:spLocks/>
            </p:cNvSpPr>
            <p:nvPr/>
          </p:nvSpPr>
          <p:spPr bwMode="auto">
            <a:xfrm>
              <a:off x="17279818" y="8472417"/>
              <a:ext cx="82803" cy="95566"/>
            </a:xfrm>
            <a:custGeom>
              <a:avLst/>
              <a:gdLst>
                <a:gd name="T0" fmla="*/ 3 w 9"/>
                <a:gd name="T1" fmla="*/ 2 h 10"/>
                <a:gd name="T2" fmla="*/ 0 w 9"/>
                <a:gd name="T3" fmla="*/ 2 h 10"/>
                <a:gd name="T4" fmla="*/ 2 w 9"/>
                <a:gd name="T5" fmla="*/ 4 h 10"/>
                <a:gd name="T6" fmla="*/ 1 w 9"/>
                <a:gd name="T7" fmla="*/ 9 h 10"/>
                <a:gd name="T8" fmla="*/ 6 w 9"/>
                <a:gd name="T9" fmla="*/ 6 h 10"/>
                <a:gd name="T10" fmla="*/ 3 w 9"/>
                <a:gd name="T11" fmla="*/ 2 h 10"/>
                <a:gd name="T12" fmla="*/ 3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3" y="2"/>
                  </a:moveTo>
                  <a:cubicBezTo>
                    <a:pt x="2" y="1"/>
                    <a:pt x="1" y="1"/>
                    <a:pt x="0" y="2"/>
                  </a:cubicBezTo>
                  <a:cubicBezTo>
                    <a:pt x="0" y="3"/>
                    <a:pt x="2" y="3"/>
                    <a:pt x="2" y="4"/>
                  </a:cubicBezTo>
                  <a:cubicBezTo>
                    <a:pt x="3" y="5"/>
                    <a:pt x="0" y="8"/>
                    <a:pt x="1" y="9"/>
                  </a:cubicBezTo>
                  <a:cubicBezTo>
                    <a:pt x="1" y="10"/>
                    <a:pt x="5" y="6"/>
                    <a:pt x="6" y="6"/>
                  </a:cubicBezTo>
                  <a:cubicBezTo>
                    <a:pt x="9" y="6"/>
                    <a:pt x="3" y="2"/>
                    <a:pt x="3" y="2"/>
                  </a:cubicBezTo>
                  <a:cubicBezTo>
                    <a:pt x="1" y="0"/>
                    <a:pt x="3" y="2"/>
                    <a:pt x="3"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51" name="Freeform 445"/>
            <p:cNvSpPr>
              <a:spLocks/>
            </p:cNvSpPr>
            <p:nvPr/>
          </p:nvSpPr>
          <p:spPr bwMode="auto">
            <a:xfrm>
              <a:off x="17298926" y="8529755"/>
              <a:ext cx="63695" cy="101936"/>
            </a:xfrm>
            <a:custGeom>
              <a:avLst/>
              <a:gdLst>
                <a:gd name="T0" fmla="*/ 6 w 7"/>
                <a:gd name="T1" fmla="*/ 1 h 11"/>
                <a:gd name="T2" fmla="*/ 3 w 7"/>
                <a:gd name="T3" fmla="*/ 5 h 11"/>
                <a:gd name="T4" fmla="*/ 3 w 7"/>
                <a:gd name="T5" fmla="*/ 9 h 11"/>
                <a:gd name="T6" fmla="*/ 5 w 7"/>
                <a:gd name="T7" fmla="*/ 6 h 11"/>
                <a:gd name="T8" fmla="*/ 6 w 7"/>
                <a:gd name="T9" fmla="*/ 1 h 11"/>
                <a:gd name="T10" fmla="*/ 6 w 7"/>
                <a:gd name="T11" fmla="*/ 1 h 11"/>
              </a:gdLst>
              <a:ahLst/>
              <a:cxnLst>
                <a:cxn ang="0">
                  <a:pos x="T0" y="T1"/>
                </a:cxn>
                <a:cxn ang="0">
                  <a:pos x="T2" y="T3"/>
                </a:cxn>
                <a:cxn ang="0">
                  <a:pos x="T4" y="T5"/>
                </a:cxn>
                <a:cxn ang="0">
                  <a:pos x="T6" y="T7"/>
                </a:cxn>
                <a:cxn ang="0">
                  <a:pos x="T8" y="T9"/>
                </a:cxn>
                <a:cxn ang="0">
                  <a:pos x="T10" y="T11"/>
                </a:cxn>
              </a:cxnLst>
              <a:rect l="0" t="0" r="r" b="b"/>
              <a:pathLst>
                <a:path w="7" h="11">
                  <a:moveTo>
                    <a:pt x="6" y="1"/>
                  </a:moveTo>
                  <a:cubicBezTo>
                    <a:pt x="3" y="1"/>
                    <a:pt x="4" y="4"/>
                    <a:pt x="3" y="5"/>
                  </a:cubicBezTo>
                  <a:cubicBezTo>
                    <a:pt x="0" y="7"/>
                    <a:pt x="1" y="7"/>
                    <a:pt x="3" y="9"/>
                  </a:cubicBezTo>
                  <a:cubicBezTo>
                    <a:pt x="6" y="11"/>
                    <a:pt x="4" y="8"/>
                    <a:pt x="5" y="6"/>
                  </a:cubicBezTo>
                  <a:cubicBezTo>
                    <a:pt x="5" y="6"/>
                    <a:pt x="7" y="0"/>
                    <a:pt x="6" y="1"/>
                  </a:cubicBezTo>
                  <a:cubicBezTo>
                    <a:pt x="5" y="1"/>
                    <a:pt x="6" y="0"/>
                    <a:pt x="6"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52" name="Freeform 446"/>
            <p:cNvSpPr>
              <a:spLocks/>
            </p:cNvSpPr>
            <p:nvPr/>
          </p:nvSpPr>
          <p:spPr bwMode="auto">
            <a:xfrm>
              <a:off x="17353063" y="8520200"/>
              <a:ext cx="38217" cy="73269"/>
            </a:xfrm>
            <a:custGeom>
              <a:avLst/>
              <a:gdLst>
                <a:gd name="T0" fmla="*/ 3 w 4"/>
                <a:gd name="T1" fmla="*/ 1 h 8"/>
                <a:gd name="T2" fmla="*/ 0 w 4"/>
                <a:gd name="T3" fmla="*/ 8 h 8"/>
                <a:gd name="T4" fmla="*/ 3 w 4"/>
                <a:gd name="T5" fmla="*/ 5 h 8"/>
                <a:gd name="T6" fmla="*/ 3 w 4"/>
                <a:gd name="T7" fmla="*/ 1 h 8"/>
                <a:gd name="T8" fmla="*/ 3 w 4"/>
                <a:gd name="T9" fmla="*/ 1 h 8"/>
              </a:gdLst>
              <a:ahLst/>
              <a:cxnLst>
                <a:cxn ang="0">
                  <a:pos x="T0" y="T1"/>
                </a:cxn>
                <a:cxn ang="0">
                  <a:pos x="T2" y="T3"/>
                </a:cxn>
                <a:cxn ang="0">
                  <a:pos x="T4" y="T5"/>
                </a:cxn>
                <a:cxn ang="0">
                  <a:pos x="T6" y="T7"/>
                </a:cxn>
                <a:cxn ang="0">
                  <a:pos x="T8" y="T9"/>
                </a:cxn>
              </a:cxnLst>
              <a:rect l="0" t="0" r="r" b="b"/>
              <a:pathLst>
                <a:path w="4" h="8">
                  <a:moveTo>
                    <a:pt x="3" y="1"/>
                  </a:moveTo>
                  <a:cubicBezTo>
                    <a:pt x="2" y="1"/>
                    <a:pt x="0" y="7"/>
                    <a:pt x="0" y="8"/>
                  </a:cubicBezTo>
                  <a:cubicBezTo>
                    <a:pt x="0" y="8"/>
                    <a:pt x="2" y="6"/>
                    <a:pt x="3" y="5"/>
                  </a:cubicBezTo>
                  <a:cubicBezTo>
                    <a:pt x="3" y="5"/>
                    <a:pt x="4" y="0"/>
                    <a:pt x="3" y="1"/>
                  </a:cubicBezTo>
                  <a:cubicBezTo>
                    <a:pt x="2" y="1"/>
                    <a:pt x="3" y="1"/>
                    <a:pt x="3"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53" name="Freeform 447"/>
            <p:cNvSpPr>
              <a:spLocks/>
            </p:cNvSpPr>
            <p:nvPr/>
          </p:nvSpPr>
          <p:spPr bwMode="auto">
            <a:xfrm>
              <a:off x="17372174" y="8567983"/>
              <a:ext cx="57323" cy="35042"/>
            </a:xfrm>
            <a:custGeom>
              <a:avLst/>
              <a:gdLst>
                <a:gd name="T0" fmla="*/ 1 w 6"/>
                <a:gd name="T1" fmla="*/ 1 h 4"/>
                <a:gd name="T2" fmla="*/ 3 w 6"/>
                <a:gd name="T3" fmla="*/ 3 h 4"/>
                <a:gd name="T4" fmla="*/ 1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3"/>
                  </a:cubicBezTo>
                  <a:cubicBezTo>
                    <a:pt x="6" y="3"/>
                    <a:pt x="2" y="0"/>
                    <a:pt x="1" y="1"/>
                  </a:cubicBezTo>
                  <a:cubicBezTo>
                    <a:pt x="1" y="2"/>
                    <a:pt x="2" y="1"/>
                    <a:pt x="1"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54" name="Freeform 448"/>
            <p:cNvSpPr>
              <a:spLocks/>
            </p:cNvSpPr>
            <p:nvPr/>
          </p:nvSpPr>
          <p:spPr bwMode="auto">
            <a:xfrm>
              <a:off x="17372174" y="8593469"/>
              <a:ext cx="130574" cy="197506"/>
            </a:xfrm>
            <a:custGeom>
              <a:avLst/>
              <a:gdLst>
                <a:gd name="T0" fmla="*/ 10 w 14"/>
                <a:gd name="T1" fmla="*/ 0 h 21"/>
                <a:gd name="T2" fmla="*/ 9 w 14"/>
                <a:gd name="T3" fmla="*/ 2 h 21"/>
                <a:gd name="T4" fmla="*/ 7 w 14"/>
                <a:gd name="T5" fmla="*/ 4 h 21"/>
                <a:gd name="T6" fmla="*/ 3 w 14"/>
                <a:gd name="T7" fmla="*/ 6 h 21"/>
                <a:gd name="T8" fmla="*/ 2 w 14"/>
                <a:gd name="T9" fmla="*/ 11 h 21"/>
                <a:gd name="T10" fmla="*/ 2 w 14"/>
                <a:gd name="T11" fmla="*/ 14 h 21"/>
                <a:gd name="T12" fmla="*/ 3 w 14"/>
                <a:gd name="T13" fmla="*/ 18 h 21"/>
                <a:gd name="T14" fmla="*/ 8 w 14"/>
                <a:gd name="T15" fmla="*/ 19 h 21"/>
                <a:gd name="T16" fmla="*/ 8 w 14"/>
                <a:gd name="T17" fmla="*/ 16 h 21"/>
                <a:gd name="T18" fmla="*/ 10 w 14"/>
                <a:gd name="T19" fmla="*/ 12 h 21"/>
                <a:gd name="T20" fmla="*/ 12 w 14"/>
                <a:gd name="T21" fmla="*/ 17 h 21"/>
                <a:gd name="T22" fmla="*/ 13 w 14"/>
                <a:gd name="T23" fmla="*/ 14 h 21"/>
                <a:gd name="T24" fmla="*/ 13 w 14"/>
                <a:gd name="T25" fmla="*/ 10 h 21"/>
                <a:gd name="T26" fmla="*/ 10 w 14"/>
                <a:gd name="T27" fmla="*/ 0 h 21"/>
                <a:gd name="T28" fmla="*/ 10 w 14"/>
                <a:gd name="T2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21">
                  <a:moveTo>
                    <a:pt x="10" y="0"/>
                  </a:moveTo>
                  <a:cubicBezTo>
                    <a:pt x="9" y="0"/>
                    <a:pt x="9" y="1"/>
                    <a:pt x="9" y="2"/>
                  </a:cubicBezTo>
                  <a:cubicBezTo>
                    <a:pt x="9" y="3"/>
                    <a:pt x="9" y="3"/>
                    <a:pt x="7" y="4"/>
                  </a:cubicBezTo>
                  <a:cubicBezTo>
                    <a:pt x="6" y="4"/>
                    <a:pt x="4" y="6"/>
                    <a:pt x="3" y="6"/>
                  </a:cubicBezTo>
                  <a:cubicBezTo>
                    <a:pt x="1" y="9"/>
                    <a:pt x="0" y="9"/>
                    <a:pt x="2" y="11"/>
                  </a:cubicBezTo>
                  <a:cubicBezTo>
                    <a:pt x="3" y="12"/>
                    <a:pt x="2" y="13"/>
                    <a:pt x="2" y="14"/>
                  </a:cubicBezTo>
                  <a:cubicBezTo>
                    <a:pt x="1" y="16"/>
                    <a:pt x="2" y="17"/>
                    <a:pt x="3" y="18"/>
                  </a:cubicBezTo>
                  <a:cubicBezTo>
                    <a:pt x="5" y="19"/>
                    <a:pt x="7" y="19"/>
                    <a:pt x="8" y="19"/>
                  </a:cubicBezTo>
                  <a:cubicBezTo>
                    <a:pt x="11" y="21"/>
                    <a:pt x="9" y="18"/>
                    <a:pt x="8" y="16"/>
                  </a:cubicBezTo>
                  <a:cubicBezTo>
                    <a:pt x="8" y="16"/>
                    <a:pt x="8" y="12"/>
                    <a:pt x="10" y="12"/>
                  </a:cubicBezTo>
                  <a:cubicBezTo>
                    <a:pt x="11" y="12"/>
                    <a:pt x="11" y="17"/>
                    <a:pt x="12" y="17"/>
                  </a:cubicBezTo>
                  <a:cubicBezTo>
                    <a:pt x="12" y="17"/>
                    <a:pt x="13" y="14"/>
                    <a:pt x="13" y="14"/>
                  </a:cubicBezTo>
                  <a:cubicBezTo>
                    <a:pt x="14" y="12"/>
                    <a:pt x="14" y="11"/>
                    <a:pt x="13" y="10"/>
                  </a:cubicBezTo>
                  <a:cubicBezTo>
                    <a:pt x="13" y="7"/>
                    <a:pt x="13" y="1"/>
                    <a:pt x="10" y="0"/>
                  </a:cubicBezTo>
                  <a:cubicBezTo>
                    <a:pt x="9" y="0"/>
                    <a:pt x="10" y="1"/>
                    <a:pt x="10"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55" name="Freeform 449"/>
            <p:cNvSpPr>
              <a:spLocks/>
            </p:cNvSpPr>
            <p:nvPr/>
          </p:nvSpPr>
          <p:spPr bwMode="auto">
            <a:xfrm>
              <a:off x="17289371" y="8631694"/>
              <a:ext cx="111465" cy="95566"/>
            </a:xfrm>
            <a:custGeom>
              <a:avLst/>
              <a:gdLst>
                <a:gd name="T0" fmla="*/ 8 w 12"/>
                <a:gd name="T1" fmla="*/ 1 h 10"/>
                <a:gd name="T2" fmla="*/ 2 w 12"/>
                <a:gd name="T3" fmla="*/ 4 h 10"/>
                <a:gd name="T4" fmla="*/ 0 w 12"/>
                <a:gd name="T5" fmla="*/ 10 h 10"/>
                <a:gd name="T6" fmla="*/ 2 w 12"/>
                <a:gd name="T7" fmla="*/ 6 h 10"/>
                <a:gd name="T8" fmla="*/ 4 w 12"/>
                <a:gd name="T9" fmla="*/ 6 h 10"/>
                <a:gd name="T10" fmla="*/ 6 w 12"/>
                <a:gd name="T11" fmla="*/ 7 h 10"/>
                <a:gd name="T12" fmla="*/ 8 w 12"/>
                <a:gd name="T13" fmla="*/ 7 h 10"/>
                <a:gd name="T14" fmla="*/ 8 w 12"/>
                <a:gd name="T15" fmla="*/ 5 h 10"/>
                <a:gd name="T16" fmla="*/ 8 w 12"/>
                <a:gd name="T17" fmla="*/ 1 h 10"/>
                <a:gd name="T18" fmla="*/ 8 w 12"/>
                <a:gd name="T1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0">
                  <a:moveTo>
                    <a:pt x="8" y="1"/>
                  </a:moveTo>
                  <a:cubicBezTo>
                    <a:pt x="6" y="0"/>
                    <a:pt x="5" y="4"/>
                    <a:pt x="2" y="4"/>
                  </a:cubicBezTo>
                  <a:cubicBezTo>
                    <a:pt x="0" y="5"/>
                    <a:pt x="0" y="9"/>
                    <a:pt x="0" y="10"/>
                  </a:cubicBezTo>
                  <a:cubicBezTo>
                    <a:pt x="1" y="9"/>
                    <a:pt x="1" y="7"/>
                    <a:pt x="2" y="6"/>
                  </a:cubicBezTo>
                  <a:cubicBezTo>
                    <a:pt x="2" y="6"/>
                    <a:pt x="4" y="5"/>
                    <a:pt x="4" y="6"/>
                  </a:cubicBezTo>
                  <a:cubicBezTo>
                    <a:pt x="4" y="7"/>
                    <a:pt x="6" y="7"/>
                    <a:pt x="6" y="7"/>
                  </a:cubicBezTo>
                  <a:cubicBezTo>
                    <a:pt x="7" y="7"/>
                    <a:pt x="7" y="8"/>
                    <a:pt x="8" y="7"/>
                  </a:cubicBezTo>
                  <a:cubicBezTo>
                    <a:pt x="8" y="7"/>
                    <a:pt x="8" y="5"/>
                    <a:pt x="8" y="5"/>
                  </a:cubicBezTo>
                  <a:cubicBezTo>
                    <a:pt x="9" y="3"/>
                    <a:pt x="11" y="2"/>
                    <a:pt x="8" y="1"/>
                  </a:cubicBezTo>
                  <a:cubicBezTo>
                    <a:pt x="7" y="1"/>
                    <a:pt x="12" y="3"/>
                    <a:pt x="8"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56" name="Freeform 450"/>
            <p:cNvSpPr>
              <a:spLocks/>
            </p:cNvSpPr>
            <p:nvPr/>
          </p:nvSpPr>
          <p:spPr bwMode="auto">
            <a:xfrm>
              <a:off x="17063256" y="8539313"/>
              <a:ext cx="111465" cy="111494"/>
            </a:xfrm>
            <a:custGeom>
              <a:avLst/>
              <a:gdLst>
                <a:gd name="T0" fmla="*/ 11 w 12"/>
                <a:gd name="T1" fmla="*/ 0 h 12"/>
                <a:gd name="T2" fmla="*/ 6 w 12"/>
                <a:gd name="T3" fmla="*/ 6 h 12"/>
                <a:gd name="T4" fmla="*/ 0 w 12"/>
                <a:gd name="T5" fmla="*/ 12 h 12"/>
                <a:gd name="T6" fmla="*/ 4 w 12"/>
                <a:gd name="T7" fmla="*/ 10 h 12"/>
                <a:gd name="T8" fmla="*/ 8 w 12"/>
                <a:gd name="T9" fmla="*/ 7 h 12"/>
                <a:gd name="T10" fmla="*/ 10 w 12"/>
                <a:gd name="T11" fmla="*/ 3 h 12"/>
                <a:gd name="T12" fmla="*/ 11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1" y="0"/>
                  </a:moveTo>
                  <a:cubicBezTo>
                    <a:pt x="9" y="1"/>
                    <a:pt x="7" y="4"/>
                    <a:pt x="6" y="6"/>
                  </a:cubicBezTo>
                  <a:cubicBezTo>
                    <a:pt x="5" y="7"/>
                    <a:pt x="0" y="10"/>
                    <a:pt x="0" y="12"/>
                  </a:cubicBezTo>
                  <a:cubicBezTo>
                    <a:pt x="0" y="12"/>
                    <a:pt x="3" y="11"/>
                    <a:pt x="4" y="10"/>
                  </a:cubicBezTo>
                  <a:cubicBezTo>
                    <a:pt x="5" y="10"/>
                    <a:pt x="7" y="8"/>
                    <a:pt x="8" y="7"/>
                  </a:cubicBezTo>
                  <a:cubicBezTo>
                    <a:pt x="8" y="5"/>
                    <a:pt x="9" y="4"/>
                    <a:pt x="10" y="3"/>
                  </a:cubicBezTo>
                  <a:cubicBezTo>
                    <a:pt x="11" y="3"/>
                    <a:pt x="12" y="0"/>
                    <a:pt x="11"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57" name="Freeform 451"/>
            <p:cNvSpPr>
              <a:spLocks/>
            </p:cNvSpPr>
            <p:nvPr/>
          </p:nvSpPr>
          <p:spPr bwMode="auto">
            <a:xfrm>
              <a:off x="17391283" y="8399150"/>
              <a:ext cx="19109" cy="9556"/>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0"/>
                    <a:pt x="1" y="0"/>
                  </a:cubicBezTo>
                  <a:cubicBezTo>
                    <a:pt x="0" y="0"/>
                    <a:pt x="0" y="1"/>
                    <a:pt x="0"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58" name="Freeform 452"/>
            <p:cNvSpPr>
              <a:spLocks/>
            </p:cNvSpPr>
            <p:nvPr/>
          </p:nvSpPr>
          <p:spPr bwMode="auto">
            <a:xfrm>
              <a:off x="16037776" y="8781415"/>
              <a:ext cx="522294" cy="544729"/>
            </a:xfrm>
            <a:custGeom>
              <a:avLst/>
              <a:gdLst>
                <a:gd name="T0" fmla="*/ 12 w 56"/>
                <a:gd name="T1" fmla="*/ 3 h 58"/>
                <a:gd name="T2" fmla="*/ 4 w 56"/>
                <a:gd name="T3" fmla="*/ 2 h 58"/>
                <a:gd name="T4" fmla="*/ 2 w 56"/>
                <a:gd name="T5" fmla="*/ 3 h 58"/>
                <a:gd name="T6" fmla="*/ 6 w 56"/>
                <a:gd name="T7" fmla="*/ 9 h 58"/>
                <a:gd name="T8" fmla="*/ 11 w 56"/>
                <a:gd name="T9" fmla="*/ 13 h 58"/>
                <a:gd name="T10" fmla="*/ 13 w 56"/>
                <a:gd name="T11" fmla="*/ 17 h 58"/>
                <a:gd name="T12" fmla="*/ 17 w 56"/>
                <a:gd name="T13" fmla="*/ 19 h 58"/>
                <a:gd name="T14" fmla="*/ 20 w 56"/>
                <a:gd name="T15" fmla="*/ 26 h 58"/>
                <a:gd name="T16" fmla="*/ 22 w 56"/>
                <a:gd name="T17" fmla="*/ 28 h 58"/>
                <a:gd name="T18" fmla="*/ 26 w 56"/>
                <a:gd name="T19" fmla="*/ 33 h 58"/>
                <a:gd name="T20" fmla="*/ 30 w 56"/>
                <a:gd name="T21" fmla="*/ 42 h 58"/>
                <a:gd name="T22" fmla="*/ 41 w 56"/>
                <a:gd name="T23" fmla="*/ 52 h 58"/>
                <a:gd name="T24" fmla="*/ 46 w 56"/>
                <a:gd name="T25" fmla="*/ 57 h 58"/>
                <a:gd name="T26" fmla="*/ 54 w 56"/>
                <a:gd name="T27" fmla="*/ 57 h 58"/>
                <a:gd name="T28" fmla="*/ 54 w 56"/>
                <a:gd name="T29" fmla="*/ 46 h 58"/>
                <a:gd name="T30" fmla="*/ 55 w 56"/>
                <a:gd name="T31" fmla="*/ 44 h 58"/>
                <a:gd name="T32" fmla="*/ 52 w 56"/>
                <a:gd name="T33" fmla="*/ 41 h 58"/>
                <a:gd name="T34" fmla="*/ 50 w 56"/>
                <a:gd name="T35" fmla="*/ 40 h 58"/>
                <a:gd name="T36" fmla="*/ 48 w 56"/>
                <a:gd name="T37" fmla="*/ 42 h 58"/>
                <a:gd name="T38" fmla="*/ 48 w 56"/>
                <a:gd name="T39" fmla="*/ 38 h 58"/>
                <a:gd name="T40" fmla="*/ 47 w 56"/>
                <a:gd name="T41" fmla="*/ 36 h 58"/>
                <a:gd name="T42" fmla="*/ 44 w 56"/>
                <a:gd name="T43" fmla="*/ 34 h 58"/>
                <a:gd name="T44" fmla="*/ 42 w 56"/>
                <a:gd name="T45" fmla="*/ 30 h 58"/>
                <a:gd name="T46" fmla="*/ 42 w 56"/>
                <a:gd name="T47" fmla="*/ 29 h 58"/>
                <a:gd name="T48" fmla="*/ 43 w 56"/>
                <a:gd name="T49" fmla="*/ 28 h 58"/>
                <a:gd name="T50" fmla="*/ 38 w 56"/>
                <a:gd name="T51" fmla="*/ 27 h 58"/>
                <a:gd name="T52" fmla="*/ 38 w 56"/>
                <a:gd name="T53" fmla="*/ 25 h 58"/>
                <a:gd name="T54" fmla="*/ 36 w 56"/>
                <a:gd name="T55" fmla="*/ 24 h 58"/>
                <a:gd name="T56" fmla="*/ 37 w 56"/>
                <a:gd name="T57" fmla="*/ 23 h 58"/>
                <a:gd name="T58" fmla="*/ 35 w 56"/>
                <a:gd name="T59" fmla="*/ 22 h 58"/>
                <a:gd name="T60" fmla="*/ 34 w 56"/>
                <a:gd name="T61" fmla="*/ 21 h 58"/>
                <a:gd name="T62" fmla="*/ 31 w 56"/>
                <a:gd name="T63" fmla="*/ 19 h 58"/>
                <a:gd name="T64" fmla="*/ 30 w 56"/>
                <a:gd name="T65" fmla="*/ 19 h 58"/>
                <a:gd name="T66" fmla="*/ 25 w 56"/>
                <a:gd name="T67" fmla="*/ 16 h 58"/>
                <a:gd name="T68" fmla="*/ 21 w 56"/>
                <a:gd name="T69" fmla="*/ 11 h 58"/>
                <a:gd name="T70" fmla="*/ 16 w 56"/>
                <a:gd name="T71" fmla="*/ 7 h 58"/>
                <a:gd name="T72" fmla="*/ 12 w 56"/>
                <a:gd name="T73"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8">
                  <a:moveTo>
                    <a:pt x="12" y="3"/>
                  </a:moveTo>
                  <a:cubicBezTo>
                    <a:pt x="9" y="3"/>
                    <a:pt x="7" y="3"/>
                    <a:pt x="4" y="2"/>
                  </a:cubicBezTo>
                  <a:cubicBezTo>
                    <a:pt x="2" y="1"/>
                    <a:pt x="0" y="0"/>
                    <a:pt x="2" y="3"/>
                  </a:cubicBezTo>
                  <a:cubicBezTo>
                    <a:pt x="3" y="5"/>
                    <a:pt x="4" y="8"/>
                    <a:pt x="6" y="9"/>
                  </a:cubicBezTo>
                  <a:cubicBezTo>
                    <a:pt x="8" y="10"/>
                    <a:pt x="10" y="11"/>
                    <a:pt x="11" y="13"/>
                  </a:cubicBezTo>
                  <a:cubicBezTo>
                    <a:pt x="12" y="14"/>
                    <a:pt x="12" y="16"/>
                    <a:pt x="13" y="17"/>
                  </a:cubicBezTo>
                  <a:cubicBezTo>
                    <a:pt x="15" y="18"/>
                    <a:pt x="16" y="18"/>
                    <a:pt x="17" y="19"/>
                  </a:cubicBezTo>
                  <a:cubicBezTo>
                    <a:pt x="19" y="21"/>
                    <a:pt x="19" y="24"/>
                    <a:pt x="20" y="26"/>
                  </a:cubicBezTo>
                  <a:cubicBezTo>
                    <a:pt x="21" y="27"/>
                    <a:pt x="22" y="28"/>
                    <a:pt x="22" y="28"/>
                  </a:cubicBezTo>
                  <a:cubicBezTo>
                    <a:pt x="24" y="30"/>
                    <a:pt x="25" y="31"/>
                    <a:pt x="26" y="33"/>
                  </a:cubicBezTo>
                  <a:cubicBezTo>
                    <a:pt x="28" y="36"/>
                    <a:pt x="28" y="39"/>
                    <a:pt x="30" y="42"/>
                  </a:cubicBezTo>
                  <a:cubicBezTo>
                    <a:pt x="34" y="45"/>
                    <a:pt x="37" y="49"/>
                    <a:pt x="41" y="52"/>
                  </a:cubicBezTo>
                  <a:cubicBezTo>
                    <a:pt x="43" y="54"/>
                    <a:pt x="44" y="55"/>
                    <a:pt x="46" y="57"/>
                  </a:cubicBezTo>
                  <a:cubicBezTo>
                    <a:pt x="47" y="57"/>
                    <a:pt x="53" y="58"/>
                    <a:pt x="54" y="57"/>
                  </a:cubicBezTo>
                  <a:cubicBezTo>
                    <a:pt x="55" y="56"/>
                    <a:pt x="53" y="48"/>
                    <a:pt x="54" y="46"/>
                  </a:cubicBezTo>
                  <a:cubicBezTo>
                    <a:pt x="54" y="45"/>
                    <a:pt x="56" y="45"/>
                    <a:pt x="55" y="44"/>
                  </a:cubicBezTo>
                  <a:cubicBezTo>
                    <a:pt x="54" y="43"/>
                    <a:pt x="53" y="42"/>
                    <a:pt x="52" y="41"/>
                  </a:cubicBezTo>
                  <a:cubicBezTo>
                    <a:pt x="52" y="41"/>
                    <a:pt x="51" y="40"/>
                    <a:pt x="50" y="40"/>
                  </a:cubicBezTo>
                  <a:cubicBezTo>
                    <a:pt x="49" y="40"/>
                    <a:pt x="49" y="42"/>
                    <a:pt x="48" y="42"/>
                  </a:cubicBezTo>
                  <a:cubicBezTo>
                    <a:pt x="49" y="42"/>
                    <a:pt x="48" y="38"/>
                    <a:pt x="48" y="38"/>
                  </a:cubicBezTo>
                  <a:cubicBezTo>
                    <a:pt x="47" y="37"/>
                    <a:pt x="47" y="37"/>
                    <a:pt x="47" y="36"/>
                  </a:cubicBezTo>
                  <a:cubicBezTo>
                    <a:pt x="47" y="35"/>
                    <a:pt x="45" y="34"/>
                    <a:pt x="44" y="34"/>
                  </a:cubicBezTo>
                  <a:cubicBezTo>
                    <a:pt x="43" y="33"/>
                    <a:pt x="41" y="32"/>
                    <a:pt x="42" y="30"/>
                  </a:cubicBezTo>
                  <a:cubicBezTo>
                    <a:pt x="42" y="30"/>
                    <a:pt x="41" y="29"/>
                    <a:pt x="42" y="29"/>
                  </a:cubicBezTo>
                  <a:cubicBezTo>
                    <a:pt x="42" y="28"/>
                    <a:pt x="43" y="29"/>
                    <a:pt x="43" y="28"/>
                  </a:cubicBezTo>
                  <a:cubicBezTo>
                    <a:pt x="44" y="26"/>
                    <a:pt x="38" y="26"/>
                    <a:pt x="38" y="27"/>
                  </a:cubicBezTo>
                  <a:cubicBezTo>
                    <a:pt x="38" y="26"/>
                    <a:pt x="42" y="25"/>
                    <a:pt x="38" y="25"/>
                  </a:cubicBezTo>
                  <a:cubicBezTo>
                    <a:pt x="37" y="25"/>
                    <a:pt x="36" y="24"/>
                    <a:pt x="36" y="24"/>
                  </a:cubicBezTo>
                  <a:cubicBezTo>
                    <a:pt x="36" y="23"/>
                    <a:pt x="37" y="23"/>
                    <a:pt x="37" y="23"/>
                  </a:cubicBezTo>
                  <a:cubicBezTo>
                    <a:pt x="37" y="22"/>
                    <a:pt x="35" y="22"/>
                    <a:pt x="35" y="22"/>
                  </a:cubicBezTo>
                  <a:cubicBezTo>
                    <a:pt x="35" y="22"/>
                    <a:pt x="36" y="21"/>
                    <a:pt x="34" y="21"/>
                  </a:cubicBezTo>
                  <a:cubicBezTo>
                    <a:pt x="33" y="20"/>
                    <a:pt x="32" y="20"/>
                    <a:pt x="31" y="19"/>
                  </a:cubicBezTo>
                  <a:cubicBezTo>
                    <a:pt x="28" y="15"/>
                    <a:pt x="30" y="19"/>
                    <a:pt x="30" y="19"/>
                  </a:cubicBezTo>
                  <a:cubicBezTo>
                    <a:pt x="29" y="19"/>
                    <a:pt x="26" y="16"/>
                    <a:pt x="25" y="16"/>
                  </a:cubicBezTo>
                  <a:cubicBezTo>
                    <a:pt x="24" y="14"/>
                    <a:pt x="23" y="12"/>
                    <a:pt x="21" y="11"/>
                  </a:cubicBezTo>
                  <a:cubicBezTo>
                    <a:pt x="19" y="10"/>
                    <a:pt x="18" y="9"/>
                    <a:pt x="16" y="7"/>
                  </a:cubicBezTo>
                  <a:cubicBezTo>
                    <a:pt x="15" y="6"/>
                    <a:pt x="14" y="3"/>
                    <a:pt x="12"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59" name="Freeform 453"/>
            <p:cNvSpPr>
              <a:spLocks/>
            </p:cNvSpPr>
            <p:nvPr/>
          </p:nvSpPr>
          <p:spPr bwMode="auto">
            <a:xfrm>
              <a:off x="16130132" y="8978921"/>
              <a:ext cx="47770"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60" name="Freeform 454"/>
            <p:cNvSpPr>
              <a:spLocks/>
            </p:cNvSpPr>
            <p:nvPr/>
          </p:nvSpPr>
          <p:spPr bwMode="auto">
            <a:xfrm>
              <a:off x="16197014" y="9090415"/>
              <a:ext cx="44586"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61" name="Freeform 455"/>
            <p:cNvSpPr>
              <a:spLocks/>
            </p:cNvSpPr>
            <p:nvPr/>
          </p:nvSpPr>
          <p:spPr bwMode="auto">
            <a:xfrm>
              <a:off x="16512300" y="9119082"/>
              <a:ext cx="66879" cy="66896"/>
            </a:xfrm>
            <a:custGeom>
              <a:avLst/>
              <a:gdLst>
                <a:gd name="T0" fmla="*/ 7 w 7"/>
                <a:gd name="T1" fmla="*/ 7 h 7"/>
                <a:gd name="T2" fmla="*/ 5 w 7"/>
                <a:gd name="T3" fmla="*/ 3 h 7"/>
                <a:gd name="T4" fmla="*/ 0 w 7"/>
                <a:gd name="T5" fmla="*/ 1 h 7"/>
                <a:gd name="T6" fmla="*/ 1 w 7"/>
                <a:gd name="T7" fmla="*/ 3 h 7"/>
                <a:gd name="T8" fmla="*/ 3 w 7"/>
                <a:gd name="T9" fmla="*/ 5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cubicBezTo>
                    <a:pt x="7" y="5"/>
                    <a:pt x="5" y="5"/>
                    <a:pt x="5" y="3"/>
                  </a:cubicBezTo>
                  <a:cubicBezTo>
                    <a:pt x="5" y="1"/>
                    <a:pt x="2" y="0"/>
                    <a:pt x="0" y="1"/>
                  </a:cubicBezTo>
                  <a:cubicBezTo>
                    <a:pt x="0" y="2"/>
                    <a:pt x="0" y="3"/>
                    <a:pt x="1" y="3"/>
                  </a:cubicBezTo>
                  <a:cubicBezTo>
                    <a:pt x="3" y="3"/>
                    <a:pt x="2" y="4"/>
                    <a:pt x="3" y="5"/>
                  </a:cubicBezTo>
                  <a:cubicBezTo>
                    <a:pt x="3" y="6"/>
                    <a:pt x="7" y="7"/>
                    <a:pt x="7" y="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62" name="Freeform 456"/>
            <p:cNvSpPr>
              <a:spLocks/>
            </p:cNvSpPr>
            <p:nvPr/>
          </p:nvSpPr>
          <p:spPr bwMode="auto">
            <a:xfrm>
              <a:off x="16617396" y="9166867"/>
              <a:ext cx="35033" cy="35042"/>
            </a:xfrm>
            <a:custGeom>
              <a:avLst/>
              <a:gdLst>
                <a:gd name="T0" fmla="*/ 2 w 4"/>
                <a:gd name="T1" fmla="*/ 3 h 4"/>
                <a:gd name="T2" fmla="*/ 2 w 4"/>
                <a:gd name="T3" fmla="*/ 0 h 4"/>
                <a:gd name="T4" fmla="*/ 2 w 4"/>
                <a:gd name="T5" fmla="*/ 3 h 4"/>
                <a:gd name="T6" fmla="*/ 2 w 4"/>
                <a:gd name="T7" fmla="*/ 3 h 4"/>
              </a:gdLst>
              <a:ahLst/>
              <a:cxnLst>
                <a:cxn ang="0">
                  <a:pos x="T0" y="T1"/>
                </a:cxn>
                <a:cxn ang="0">
                  <a:pos x="T2" y="T3"/>
                </a:cxn>
                <a:cxn ang="0">
                  <a:pos x="T4" y="T5"/>
                </a:cxn>
                <a:cxn ang="0">
                  <a:pos x="T6" y="T7"/>
                </a:cxn>
              </a:cxnLst>
              <a:rect l="0" t="0" r="r" b="b"/>
              <a:pathLst>
                <a:path w="4" h="4">
                  <a:moveTo>
                    <a:pt x="2" y="3"/>
                  </a:moveTo>
                  <a:cubicBezTo>
                    <a:pt x="0" y="4"/>
                    <a:pt x="0" y="1"/>
                    <a:pt x="2" y="0"/>
                  </a:cubicBezTo>
                  <a:cubicBezTo>
                    <a:pt x="4" y="0"/>
                    <a:pt x="4" y="3"/>
                    <a:pt x="2" y="3"/>
                  </a:cubicBezTo>
                  <a:cubicBezTo>
                    <a:pt x="1" y="4"/>
                    <a:pt x="3" y="3"/>
                    <a:pt x="2"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63" name="Freeform 457"/>
            <p:cNvSpPr>
              <a:spLocks/>
            </p:cNvSpPr>
            <p:nvPr/>
          </p:nvSpPr>
          <p:spPr bwMode="auto">
            <a:xfrm>
              <a:off x="16521853" y="9326144"/>
              <a:ext cx="429938" cy="140163"/>
            </a:xfrm>
            <a:custGeom>
              <a:avLst/>
              <a:gdLst>
                <a:gd name="T0" fmla="*/ 9 w 46"/>
                <a:gd name="T1" fmla="*/ 0 h 15"/>
                <a:gd name="T2" fmla="*/ 3 w 46"/>
                <a:gd name="T3" fmla="*/ 0 h 15"/>
                <a:gd name="T4" fmla="*/ 0 w 46"/>
                <a:gd name="T5" fmla="*/ 4 h 15"/>
                <a:gd name="T6" fmla="*/ 5 w 46"/>
                <a:gd name="T7" fmla="*/ 6 h 15"/>
                <a:gd name="T8" fmla="*/ 11 w 46"/>
                <a:gd name="T9" fmla="*/ 9 h 15"/>
                <a:gd name="T10" fmla="*/ 15 w 46"/>
                <a:gd name="T11" fmla="*/ 9 h 15"/>
                <a:gd name="T12" fmla="*/ 24 w 46"/>
                <a:gd name="T13" fmla="*/ 11 h 15"/>
                <a:gd name="T14" fmla="*/ 40 w 46"/>
                <a:gd name="T15" fmla="*/ 13 h 15"/>
                <a:gd name="T16" fmla="*/ 45 w 46"/>
                <a:gd name="T17" fmla="*/ 13 h 15"/>
                <a:gd name="T18" fmla="*/ 43 w 46"/>
                <a:gd name="T19" fmla="*/ 9 h 15"/>
                <a:gd name="T20" fmla="*/ 41 w 46"/>
                <a:gd name="T21" fmla="*/ 9 h 15"/>
                <a:gd name="T22" fmla="*/ 37 w 46"/>
                <a:gd name="T23" fmla="*/ 9 h 15"/>
                <a:gd name="T24" fmla="*/ 35 w 46"/>
                <a:gd name="T25" fmla="*/ 6 h 15"/>
                <a:gd name="T26" fmla="*/ 32 w 46"/>
                <a:gd name="T27" fmla="*/ 4 h 15"/>
                <a:gd name="T28" fmla="*/ 27 w 46"/>
                <a:gd name="T29" fmla="*/ 3 h 15"/>
                <a:gd name="T30" fmla="*/ 25 w 46"/>
                <a:gd name="T31" fmla="*/ 4 h 15"/>
                <a:gd name="T32" fmla="*/ 21 w 46"/>
                <a:gd name="T33" fmla="*/ 5 h 15"/>
                <a:gd name="T34" fmla="*/ 15 w 46"/>
                <a:gd name="T35" fmla="*/ 3 h 15"/>
                <a:gd name="T36" fmla="*/ 11 w 46"/>
                <a:gd name="T37" fmla="*/ 2 h 15"/>
                <a:gd name="T38" fmla="*/ 9 w 46"/>
                <a:gd name="T39" fmla="*/ 0 h 15"/>
                <a:gd name="T40" fmla="*/ 9 w 46"/>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5">
                  <a:moveTo>
                    <a:pt x="9" y="0"/>
                  </a:moveTo>
                  <a:cubicBezTo>
                    <a:pt x="7" y="1"/>
                    <a:pt x="6" y="0"/>
                    <a:pt x="3" y="0"/>
                  </a:cubicBezTo>
                  <a:cubicBezTo>
                    <a:pt x="3" y="0"/>
                    <a:pt x="0" y="3"/>
                    <a:pt x="0" y="4"/>
                  </a:cubicBezTo>
                  <a:cubicBezTo>
                    <a:pt x="0" y="5"/>
                    <a:pt x="4" y="4"/>
                    <a:pt x="5" y="6"/>
                  </a:cubicBezTo>
                  <a:cubicBezTo>
                    <a:pt x="6" y="8"/>
                    <a:pt x="9" y="8"/>
                    <a:pt x="11" y="9"/>
                  </a:cubicBezTo>
                  <a:cubicBezTo>
                    <a:pt x="13" y="9"/>
                    <a:pt x="14" y="9"/>
                    <a:pt x="15" y="9"/>
                  </a:cubicBezTo>
                  <a:cubicBezTo>
                    <a:pt x="18" y="9"/>
                    <a:pt x="21" y="10"/>
                    <a:pt x="24" y="11"/>
                  </a:cubicBezTo>
                  <a:cubicBezTo>
                    <a:pt x="29" y="12"/>
                    <a:pt x="35" y="11"/>
                    <a:pt x="40" y="13"/>
                  </a:cubicBezTo>
                  <a:cubicBezTo>
                    <a:pt x="41" y="13"/>
                    <a:pt x="44" y="15"/>
                    <a:pt x="45" y="13"/>
                  </a:cubicBezTo>
                  <a:cubicBezTo>
                    <a:pt x="46" y="13"/>
                    <a:pt x="44" y="9"/>
                    <a:pt x="43" y="9"/>
                  </a:cubicBezTo>
                  <a:cubicBezTo>
                    <a:pt x="42" y="8"/>
                    <a:pt x="42" y="9"/>
                    <a:pt x="41" y="9"/>
                  </a:cubicBezTo>
                  <a:cubicBezTo>
                    <a:pt x="39" y="10"/>
                    <a:pt x="38" y="9"/>
                    <a:pt x="37" y="9"/>
                  </a:cubicBezTo>
                  <a:cubicBezTo>
                    <a:pt x="36" y="8"/>
                    <a:pt x="36" y="7"/>
                    <a:pt x="35" y="6"/>
                  </a:cubicBezTo>
                  <a:cubicBezTo>
                    <a:pt x="35" y="5"/>
                    <a:pt x="33" y="5"/>
                    <a:pt x="32" y="4"/>
                  </a:cubicBezTo>
                  <a:cubicBezTo>
                    <a:pt x="31" y="4"/>
                    <a:pt x="28" y="3"/>
                    <a:pt x="27" y="3"/>
                  </a:cubicBezTo>
                  <a:cubicBezTo>
                    <a:pt x="26" y="3"/>
                    <a:pt x="25" y="4"/>
                    <a:pt x="25" y="4"/>
                  </a:cubicBezTo>
                  <a:cubicBezTo>
                    <a:pt x="24" y="5"/>
                    <a:pt x="23" y="5"/>
                    <a:pt x="21" y="5"/>
                  </a:cubicBezTo>
                  <a:cubicBezTo>
                    <a:pt x="19" y="5"/>
                    <a:pt x="17" y="4"/>
                    <a:pt x="15" y="3"/>
                  </a:cubicBezTo>
                  <a:cubicBezTo>
                    <a:pt x="14" y="2"/>
                    <a:pt x="12" y="2"/>
                    <a:pt x="11" y="2"/>
                  </a:cubicBezTo>
                  <a:cubicBezTo>
                    <a:pt x="11" y="2"/>
                    <a:pt x="10" y="0"/>
                    <a:pt x="9" y="0"/>
                  </a:cubicBezTo>
                  <a:cubicBezTo>
                    <a:pt x="8" y="1"/>
                    <a:pt x="10" y="0"/>
                    <a:pt x="9"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64" name="Freeform 458"/>
            <p:cNvSpPr>
              <a:spLocks/>
            </p:cNvSpPr>
            <p:nvPr/>
          </p:nvSpPr>
          <p:spPr bwMode="auto">
            <a:xfrm>
              <a:off x="16840326" y="9361183"/>
              <a:ext cx="73248" cy="28669"/>
            </a:xfrm>
            <a:custGeom>
              <a:avLst/>
              <a:gdLst>
                <a:gd name="T0" fmla="*/ 3 w 8"/>
                <a:gd name="T1" fmla="*/ 3 h 3"/>
                <a:gd name="T2" fmla="*/ 8 w 8"/>
                <a:gd name="T3" fmla="*/ 1 h 3"/>
                <a:gd name="T4" fmla="*/ 3 w 8"/>
                <a:gd name="T5" fmla="*/ 3 h 3"/>
                <a:gd name="T6" fmla="*/ 3 w 8"/>
                <a:gd name="T7" fmla="*/ 3 h 3"/>
              </a:gdLst>
              <a:ahLst/>
              <a:cxnLst>
                <a:cxn ang="0">
                  <a:pos x="T0" y="T1"/>
                </a:cxn>
                <a:cxn ang="0">
                  <a:pos x="T2" y="T3"/>
                </a:cxn>
                <a:cxn ang="0">
                  <a:pos x="T4" y="T5"/>
                </a:cxn>
                <a:cxn ang="0">
                  <a:pos x="T6" y="T7"/>
                </a:cxn>
              </a:cxnLst>
              <a:rect l="0" t="0" r="r" b="b"/>
              <a:pathLst>
                <a:path w="8" h="3">
                  <a:moveTo>
                    <a:pt x="3" y="3"/>
                  </a:moveTo>
                  <a:cubicBezTo>
                    <a:pt x="0" y="2"/>
                    <a:pt x="7" y="0"/>
                    <a:pt x="8" y="1"/>
                  </a:cubicBezTo>
                  <a:cubicBezTo>
                    <a:pt x="8" y="2"/>
                    <a:pt x="4" y="3"/>
                    <a:pt x="3" y="3"/>
                  </a:cubicBezTo>
                  <a:cubicBezTo>
                    <a:pt x="2" y="3"/>
                    <a:pt x="4" y="3"/>
                    <a:pt x="3"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65" name="Freeform 459"/>
            <p:cNvSpPr>
              <a:spLocks/>
            </p:cNvSpPr>
            <p:nvPr/>
          </p:nvSpPr>
          <p:spPr bwMode="auto">
            <a:xfrm>
              <a:off x="16942236" y="9428080"/>
              <a:ext cx="57323" cy="38227"/>
            </a:xfrm>
            <a:custGeom>
              <a:avLst/>
              <a:gdLst>
                <a:gd name="T0" fmla="*/ 3 w 6"/>
                <a:gd name="T1" fmla="*/ 0 h 4"/>
                <a:gd name="T2" fmla="*/ 1 w 6"/>
                <a:gd name="T3" fmla="*/ 1 h 4"/>
                <a:gd name="T4" fmla="*/ 3 w 6"/>
                <a:gd name="T5" fmla="*/ 4 h 4"/>
                <a:gd name="T6" fmla="*/ 3 w 6"/>
                <a:gd name="T7" fmla="*/ 0 h 4"/>
              </a:gdLst>
              <a:ahLst/>
              <a:cxnLst>
                <a:cxn ang="0">
                  <a:pos x="T0" y="T1"/>
                </a:cxn>
                <a:cxn ang="0">
                  <a:pos x="T2" y="T3"/>
                </a:cxn>
                <a:cxn ang="0">
                  <a:pos x="T4" y="T5"/>
                </a:cxn>
                <a:cxn ang="0">
                  <a:pos x="T6" y="T7"/>
                </a:cxn>
              </a:cxnLst>
              <a:rect l="0" t="0" r="r" b="b"/>
              <a:pathLst>
                <a:path w="6" h="4">
                  <a:moveTo>
                    <a:pt x="3" y="0"/>
                  </a:moveTo>
                  <a:cubicBezTo>
                    <a:pt x="2" y="0"/>
                    <a:pt x="0" y="0"/>
                    <a:pt x="1" y="1"/>
                  </a:cubicBezTo>
                  <a:cubicBezTo>
                    <a:pt x="1" y="1"/>
                    <a:pt x="3" y="4"/>
                    <a:pt x="3" y="4"/>
                  </a:cubicBezTo>
                  <a:cubicBezTo>
                    <a:pt x="5" y="4"/>
                    <a:pt x="6" y="0"/>
                    <a:pt x="3"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66" name="Freeform 460"/>
            <p:cNvSpPr>
              <a:spLocks/>
            </p:cNvSpPr>
            <p:nvPr/>
          </p:nvSpPr>
          <p:spPr bwMode="auto">
            <a:xfrm>
              <a:off x="16999562" y="9437635"/>
              <a:ext cx="44586" cy="28669"/>
            </a:xfrm>
            <a:custGeom>
              <a:avLst/>
              <a:gdLst>
                <a:gd name="T0" fmla="*/ 4 w 5"/>
                <a:gd name="T1" fmla="*/ 1 h 3"/>
                <a:gd name="T2" fmla="*/ 2 w 5"/>
                <a:gd name="T3" fmla="*/ 0 h 3"/>
                <a:gd name="T4" fmla="*/ 1 w 5"/>
                <a:gd name="T5" fmla="*/ 2 h 3"/>
                <a:gd name="T6" fmla="*/ 2 w 5"/>
                <a:gd name="T7" fmla="*/ 2 h 3"/>
                <a:gd name="T8" fmla="*/ 4 w 5"/>
                <a:gd name="T9" fmla="*/ 1 h 3"/>
                <a:gd name="T10" fmla="*/ 4 w 5"/>
                <a:gd name="T11" fmla="*/ 1 h 3"/>
              </a:gdLst>
              <a:ahLst/>
              <a:cxnLst>
                <a:cxn ang="0">
                  <a:pos x="T0" y="T1"/>
                </a:cxn>
                <a:cxn ang="0">
                  <a:pos x="T2" y="T3"/>
                </a:cxn>
                <a:cxn ang="0">
                  <a:pos x="T4" y="T5"/>
                </a:cxn>
                <a:cxn ang="0">
                  <a:pos x="T6" y="T7"/>
                </a:cxn>
                <a:cxn ang="0">
                  <a:pos x="T8" y="T9"/>
                </a:cxn>
                <a:cxn ang="0">
                  <a:pos x="T10" y="T11"/>
                </a:cxn>
              </a:cxnLst>
              <a:rect l="0" t="0" r="r" b="b"/>
              <a:pathLst>
                <a:path w="5" h="3">
                  <a:moveTo>
                    <a:pt x="4" y="1"/>
                  </a:moveTo>
                  <a:cubicBezTo>
                    <a:pt x="4" y="1"/>
                    <a:pt x="3" y="0"/>
                    <a:pt x="2" y="0"/>
                  </a:cubicBezTo>
                  <a:cubicBezTo>
                    <a:pt x="2" y="1"/>
                    <a:pt x="0" y="2"/>
                    <a:pt x="1" y="2"/>
                  </a:cubicBezTo>
                  <a:cubicBezTo>
                    <a:pt x="1" y="2"/>
                    <a:pt x="2" y="3"/>
                    <a:pt x="2" y="2"/>
                  </a:cubicBezTo>
                  <a:cubicBezTo>
                    <a:pt x="3" y="2"/>
                    <a:pt x="5" y="2"/>
                    <a:pt x="4" y="1"/>
                  </a:cubicBezTo>
                  <a:cubicBezTo>
                    <a:pt x="4" y="1"/>
                    <a:pt x="5" y="2"/>
                    <a:pt x="4"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67" name="Freeform 461"/>
            <p:cNvSpPr>
              <a:spLocks/>
            </p:cNvSpPr>
            <p:nvPr/>
          </p:nvSpPr>
          <p:spPr bwMode="auto">
            <a:xfrm>
              <a:off x="17034592" y="9437635"/>
              <a:ext cx="66879" cy="38227"/>
            </a:xfrm>
            <a:custGeom>
              <a:avLst/>
              <a:gdLst>
                <a:gd name="T0" fmla="*/ 2 w 7"/>
                <a:gd name="T1" fmla="*/ 1 h 4"/>
                <a:gd name="T2" fmla="*/ 2 w 7"/>
                <a:gd name="T3" fmla="*/ 4 h 4"/>
                <a:gd name="T4" fmla="*/ 6 w 7"/>
                <a:gd name="T5" fmla="*/ 3 h 4"/>
                <a:gd name="T6" fmla="*/ 5 w 7"/>
                <a:gd name="T7" fmla="*/ 1 h 4"/>
                <a:gd name="T8" fmla="*/ 2 w 7"/>
                <a:gd name="T9" fmla="*/ 1 h 4"/>
              </a:gdLst>
              <a:ahLst/>
              <a:cxnLst>
                <a:cxn ang="0">
                  <a:pos x="T0" y="T1"/>
                </a:cxn>
                <a:cxn ang="0">
                  <a:pos x="T2" y="T3"/>
                </a:cxn>
                <a:cxn ang="0">
                  <a:pos x="T4" y="T5"/>
                </a:cxn>
                <a:cxn ang="0">
                  <a:pos x="T6" y="T7"/>
                </a:cxn>
                <a:cxn ang="0">
                  <a:pos x="T8" y="T9"/>
                </a:cxn>
              </a:cxnLst>
              <a:rect l="0" t="0" r="r" b="b"/>
              <a:pathLst>
                <a:path w="7" h="4">
                  <a:moveTo>
                    <a:pt x="2" y="1"/>
                  </a:moveTo>
                  <a:cubicBezTo>
                    <a:pt x="1" y="2"/>
                    <a:pt x="0" y="4"/>
                    <a:pt x="2" y="4"/>
                  </a:cubicBezTo>
                  <a:cubicBezTo>
                    <a:pt x="4" y="4"/>
                    <a:pt x="5" y="4"/>
                    <a:pt x="6" y="3"/>
                  </a:cubicBezTo>
                  <a:cubicBezTo>
                    <a:pt x="7" y="3"/>
                    <a:pt x="5" y="2"/>
                    <a:pt x="5" y="1"/>
                  </a:cubicBezTo>
                  <a:cubicBezTo>
                    <a:pt x="4" y="0"/>
                    <a:pt x="3" y="0"/>
                    <a:pt x="2"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68" name="Freeform 462"/>
            <p:cNvSpPr>
              <a:spLocks/>
            </p:cNvSpPr>
            <p:nvPr/>
          </p:nvSpPr>
          <p:spPr bwMode="auto">
            <a:xfrm>
              <a:off x="17082363" y="9428080"/>
              <a:ext cx="76432" cy="47785"/>
            </a:xfrm>
            <a:custGeom>
              <a:avLst/>
              <a:gdLst>
                <a:gd name="T0" fmla="*/ 1 w 8"/>
                <a:gd name="T1" fmla="*/ 0 h 5"/>
                <a:gd name="T2" fmla="*/ 0 w 8"/>
                <a:gd name="T3" fmla="*/ 1 h 5"/>
                <a:gd name="T4" fmla="*/ 2 w 8"/>
                <a:gd name="T5" fmla="*/ 2 h 5"/>
                <a:gd name="T6" fmla="*/ 2 w 8"/>
                <a:gd name="T7" fmla="*/ 3 h 5"/>
                <a:gd name="T8" fmla="*/ 7 w 8"/>
                <a:gd name="T9" fmla="*/ 4 h 5"/>
                <a:gd name="T10" fmla="*/ 7 w 8"/>
                <a:gd name="T11" fmla="*/ 1 h 5"/>
                <a:gd name="T12" fmla="*/ 1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1" y="0"/>
                  </a:moveTo>
                  <a:cubicBezTo>
                    <a:pt x="0" y="0"/>
                    <a:pt x="0" y="0"/>
                    <a:pt x="0" y="1"/>
                  </a:cubicBezTo>
                  <a:cubicBezTo>
                    <a:pt x="0" y="1"/>
                    <a:pt x="2" y="1"/>
                    <a:pt x="2" y="2"/>
                  </a:cubicBezTo>
                  <a:cubicBezTo>
                    <a:pt x="2" y="2"/>
                    <a:pt x="2" y="3"/>
                    <a:pt x="2" y="3"/>
                  </a:cubicBezTo>
                  <a:cubicBezTo>
                    <a:pt x="2" y="4"/>
                    <a:pt x="6" y="5"/>
                    <a:pt x="7" y="4"/>
                  </a:cubicBezTo>
                  <a:cubicBezTo>
                    <a:pt x="8" y="3"/>
                    <a:pt x="8" y="2"/>
                    <a:pt x="7" y="1"/>
                  </a:cubicBezTo>
                  <a:cubicBezTo>
                    <a:pt x="5" y="1"/>
                    <a:pt x="3" y="1"/>
                    <a:pt x="1"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69" name="Freeform 463"/>
            <p:cNvSpPr>
              <a:spLocks/>
            </p:cNvSpPr>
            <p:nvPr/>
          </p:nvSpPr>
          <p:spPr bwMode="auto">
            <a:xfrm>
              <a:off x="17184277" y="9437635"/>
              <a:ext cx="114649" cy="38227"/>
            </a:xfrm>
            <a:custGeom>
              <a:avLst/>
              <a:gdLst>
                <a:gd name="T0" fmla="*/ 2 w 12"/>
                <a:gd name="T1" fmla="*/ 0 h 4"/>
                <a:gd name="T2" fmla="*/ 0 w 12"/>
                <a:gd name="T3" fmla="*/ 2 h 4"/>
                <a:gd name="T4" fmla="*/ 12 w 12"/>
                <a:gd name="T5" fmla="*/ 2 h 4"/>
                <a:gd name="T6" fmla="*/ 9 w 12"/>
                <a:gd name="T7" fmla="*/ 2 h 4"/>
                <a:gd name="T8" fmla="*/ 2 w 12"/>
                <a:gd name="T9" fmla="*/ 0 h 4"/>
                <a:gd name="T10" fmla="*/ 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2" y="0"/>
                  </a:moveTo>
                  <a:cubicBezTo>
                    <a:pt x="2" y="0"/>
                    <a:pt x="0" y="1"/>
                    <a:pt x="0" y="2"/>
                  </a:cubicBezTo>
                  <a:cubicBezTo>
                    <a:pt x="0" y="2"/>
                    <a:pt x="11" y="4"/>
                    <a:pt x="12" y="2"/>
                  </a:cubicBezTo>
                  <a:cubicBezTo>
                    <a:pt x="12" y="1"/>
                    <a:pt x="9" y="2"/>
                    <a:pt x="9" y="2"/>
                  </a:cubicBezTo>
                  <a:cubicBezTo>
                    <a:pt x="7" y="2"/>
                    <a:pt x="4" y="1"/>
                    <a:pt x="2" y="0"/>
                  </a:cubicBezTo>
                  <a:cubicBezTo>
                    <a:pt x="2" y="0"/>
                    <a:pt x="3" y="0"/>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70" name="Freeform 464"/>
            <p:cNvSpPr>
              <a:spLocks/>
            </p:cNvSpPr>
            <p:nvPr/>
          </p:nvSpPr>
          <p:spPr bwMode="auto">
            <a:xfrm>
              <a:off x="17149244" y="9491791"/>
              <a:ext cx="101909" cy="57338"/>
            </a:xfrm>
            <a:custGeom>
              <a:avLst/>
              <a:gdLst>
                <a:gd name="T0" fmla="*/ 0 w 11"/>
                <a:gd name="T1" fmla="*/ 0 h 6"/>
                <a:gd name="T2" fmla="*/ 8 w 11"/>
                <a:gd name="T3" fmla="*/ 4 h 6"/>
                <a:gd name="T4" fmla="*/ 0 w 11"/>
                <a:gd name="T5" fmla="*/ 0 h 6"/>
              </a:gdLst>
              <a:ahLst/>
              <a:cxnLst>
                <a:cxn ang="0">
                  <a:pos x="T0" y="T1"/>
                </a:cxn>
                <a:cxn ang="0">
                  <a:pos x="T2" y="T3"/>
                </a:cxn>
                <a:cxn ang="0">
                  <a:pos x="T4" y="T5"/>
                </a:cxn>
              </a:cxnLst>
              <a:rect l="0" t="0" r="r" b="b"/>
              <a:pathLst>
                <a:path w="11" h="6">
                  <a:moveTo>
                    <a:pt x="0" y="0"/>
                  </a:moveTo>
                  <a:cubicBezTo>
                    <a:pt x="1" y="0"/>
                    <a:pt x="7" y="6"/>
                    <a:pt x="8" y="4"/>
                  </a:cubicBezTo>
                  <a:cubicBezTo>
                    <a:pt x="11" y="1"/>
                    <a:pt x="1" y="0"/>
                    <a:pt x="0"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71" name="Freeform 465"/>
            <p:cNvSpPr>
              <a:spLocks/>
            </p:cNvSpPr>
            <p:nvPr/>
          </p:nvSpPr>
          <p:spPr bwMode="auto">
            <a:xfrm>
              <a:off x="17474083" y="9192351"/>
              <a:ext cx="57323" cy="38227"/>
            </a:xfrm>
            <a:custGeom>
              <a:avLst/>
              <a:gdLst>
                <a:gd name="T0" fmla="*/ 3 w 6"/>
                <a:gd name="T1" fmla="*/ 3 h 4"/>
                <a:gd name="T2" fmla="*/ 4 w 6"/>
                <a:gd name="T3" fmla="*/ 0 h 4"/>
                <a:gd name="T4" fmla="*/ 3 w 6"/>
                <a:gd name="T5" fmla="*/ 3 h 4"/>
                <a:gd name="T6" fmla="*/ 3 w 6"/>
                <a:gd name="T7" fmla="*/ 3 h 4"/>
              </a:gdLst>
              <a:ahLst/>
              <a:cxnLst>
                <a:cxn ang="0">
                  <a:pos x="T0" y="T1"/>
                </a:cxn>
                <a:cxn ang="0">
                  <a:pos x="T2" y="T3"/>
                </a:cxn>
                <a:cxn ang="0">
                  <a:pos x="T4" y="T5"/>
                </a:cxn>
                <a:cxn ang="0">
                  <a:pos x="T6" y="T7"/>
                </a:cxn>
              </a:cxnLst>
              <a:rect l="0" t="0" r="r" b="b"/>
              <a:pathLst>
                <a:path w="6" h="4">
                  <a:moveTo>
                    <a:pt x="3" y="3"/>
                  </a:moveTo>
                  <a:cubicBezTo>
                    <a:pt x="0" y="4"/>
                    <a:pt x="1" y="0"/>
                    <a:pt x="4" y="0"/>
                  </a:cubicBezTo>
                  <a:cubicBezTo>
                    <a:pt x="6" y="0"/>
                    <a:pt x="5" y="3"/>
                    <a:pt x="3" y="3"/>
                  </a:cubicBezTo>
                  <a:cubicBezTo>
                    <a:pt x="2" y="4"/>
                    <a:pt x="5" y="3"/>
                    <a:pt x="3"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72" name="Freeform 466"/>
            <p:cNvSpPr>
              <a:spLocks/>
            </p:cNvSpPr>
            <p:nvPr/>
          </p:nvSpPr>
          <p:spPr bwMode="auto">
            <a:xfrm>
              <a:off x="17569627" y="9185981"/>
              <a:ext cx="140127" cy="44598"/>
            </a:xfrm>
            <a:custGeom>
              <a:avLst/>
              <a:gdLst>
                <a:gd name="T0" fmla="*/ 2 w 15"/>
                <a:gd name="T1" fmla="*/ 3 h 5"/>
                <a:gd name="T2" fmla="*/ 1 w 15"/>
                <a:gd name="T3" fmla="*/ 1 h 5"/>
                <a:gd name="T4" fmla="*/ 5 w 15"/>
                <a:gd name="T5" fmla="*/ 0 h 5"/>
                <a:gd name="T6" fmla="*/ 13 w 15"/>
                <a:gd name="T7" fmla="*/ 2 h 5"/>
                <a:gd name="T8" fmla="*/ 15 w 15"/>
                <a:gd name="T9" fmla="*/ 5 h 5"/>
                <a:gd name="T10" fmla="*/ 11 w 15"/>
                <a:gd name="T11" fmla="*/ 3 h 5"/>
                <a:gd name="T12" fmla="*/ 2 w 15"/>
                <a:gd name="T13" fmla="*/ 3 h 5"/>
                <a:gd name="T14" fmla="*/ 2 w 1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
                  <a:moveTo>
                    <a:pt x="2" y="3"/>
                  </a:moveTo>
                  <a:cubicBezTo>
                    <a:pt x="1" y="3"/>
                    <a:pt x="0" y="2"/>
                    <a:pt x="1" y="1"/>
                  </a:cubicBezTo>
                  <a:cubicBezTo>
                    <a:pt x="2" y="0"/>
                    <a:pt x="3" y="0"/>
                    <a:pt x="5" y="0"/>
                  </a:cubicBezTo>
                  <a:cubicBezTo>
                    <a:pt x="8" y="0"/>
                    <a:pt x="10" y="0"/>
                    <a:pt x="13" y="2"/>
                  </a:cubicBezTo>
                  <a:cubicBezTo>
                    <a:pt x="14" y="3"/>
                    <a:pt x="15" y="4"/>
                    <a:pt x="15" y="5"/>
                  </a:cubicBezTo>
                  <a:cubicBezTo>
                    <a:pt x="14" y="5"/>
                    <a:pt x="11" y="3"/>
                    <a:pt x="11" y="3"/>
                  </a:cubicBezTo>
                  <a:cubicBezTo>
                    <a:pt x="8" y="2"/>
                    <a:pt x="5" y="3"/>
                    <a:pt x="2" y="3"/>
                  </a:cubicBezTo>
                  <a:cubicBezTo>
                    <a:pt x="1" y="3"/>
                    <a:pt x="3" y="3"/>
                    <a:pt x="2"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73" name="Freeform 467"/>
            <p:cNvSpPr>
              <a:spLocks/>
            </p:cNvSpPr>
            <p:nvPr/>
          </p:nvSpPr>
          <p:spPr bwMode="auto">
            <a:xfrm>
              <a:off x="17139689" y="8969361"/>
              <a:ext cx="299364" cy="337667"/>
            </a:xfrm>
            <a:custGeom>
              <a:avLst/>
              <a:gdLst>
                <a:gd name="T0" fmla="*/ 13 w 32"/>
                <a:gd name="T1" fmla="*/ 32 h 36"/>
                <a:gd name="T2" fmla="*/ 14 w 32"/>
                <a:gd name="T3" fmla="*/ 30 h 36"/>
                <a:gd name="T4" fmla="*/ 11 w 32"/>
                <a:gd name="T5" fmla="*/ 28 h 36"/>
                <a:gd name="T6" fmla="*/ 12 w 32"/>
                <a:gd name="T7" fmla="*/ 23 h 36"/>
                <a:gd name="T8" fmla="*/ 8 w 32"/>
                <a:gd name="T9" fmla="*/ 23 h 36"/>
                <a:gd name="T10" fmla="*/ 8 w 32"/>
                <a:gd name="T11" fmla="*/ 29 h 36"/>
                <a:gd name="T12" fmla="*/ 8 w 32"/>
                <a:gd name="T13" fmla="*/ 30 h 36"/>
                <a:gd name="T14" fmla="*/ 7 w 32"/>
                <a:gd name="T15" fmla="*/ 34 h 36"/>
                <a:gd name="T16" fmla="*/ 4 w 32"/>
                <a:gd name="T17" fmla="*/ 36 h 36"/>
                <a:gd name="T18" fmla="*/ 4 w 32"/>
                <a:gd name="T19" fmla="*/ 31 h 36"/>
                <a:gd name="T20" fmla="*/ 2 w 32"/>
                <a:gd name="T21" fmla="*/ 26 h 36"/>
                <a:gd name="T22" fmla="*/ 1 w 32"/>
                <a:gd name="T23" fmla="*/ 21 h 36"/>
                <a:gd name="T24" fmla="*/ 3 w 32"/>
                <a:gd name="T25" fmla="*/ 14 h 36"/>
                <a:gd name="T26" fmla="*/ 9 w 32"/>
                <a:gd name="T27" fmla="*/ 5 h 36"/>
                <a:gd name="T28" fmla="*/ 11 w 32"/>
                <a:gd name="T29" fmla="*/ 2 h 36"/>
                <a:gd name="T30" fmla="*/ 18 w 32"/>
                <a:gd name="T31" fmla="*/ 4 h 36"/>
                <a:gd name="T32" fmla="*/ 25 w 32"/>
                <a:gd name="T33" fmla="*/ 4 h 36"/>
                <a:gd name="T34" fmla="*/ 32 w 32"/>
                <a:gd name="T35" fmla="*/ 1 h 36"/>
                <a:gd name="T36" fmla="*/ 29 w 32"/>
                <a:gd name="T37" fmla="*/ 6 h 36"/>
                <a:gd name="T38" fmla="*/ 23 w 32"/>
                <a:gd name="T39" fmla="*/ 7 h 36"/>
                <a:gd name="T40" fmla="*/ 10 w 32"/>
                <a:gd name="T41" fmla="*/ 7 h 36"/>
                <a:gd name="T42" fmla="*/ 6 w 32"/>
                <a:gd name="T43" fmla="*/ 10 h 36"/>
                <a:gd name="T44" fmla="*/ 10 w 32"/>
                <a:gd name="T45" fmla="*/ 15 h 36"/>
                <a:gd name="T46" fmla="*/ 13 w 32"/>
                <a:gd name="T47" fmla="*/ 14 h 36"/>
                <a:gd name="T48" fmla="*/ 20 w 32"/>
                <a:gd name="T49" fmla="*/ 13 h 36"/>
                <a:gd name="T50" fmla="*/ 17 w 32"/>
                <a:gd name="T51" fmla="*/ 16 h 36"/>
                <a:gd name="T52" fmla="*/ 13 w 32"/>
                <a:gd name="T53" fmla="*/ 17 h 36"/>
                <a:gd name="T54" fmla="*/ 14 w 32"/>
                <a:gd name="T55" fmla="*/ 20 h 36"/>
                <a:gd name="T56" fmla="*/ 18 w 32"/>
                <a:gd name="T57" fmla="*/ 25 h 36"/>
                <a:gd name="T58" fmla="*/ 19 w 32"/>
                <a:gd name="T59" fmla="*/ 28 h 36"/>
                <a:gd name="T60" fmla="*/ 22 w 32"/>
                <a:gd name="T61" fmla="*/ 30 h 36"/>
                <a:gd name="T62" fmla="*/ 13 w 32"/>
                <a:gd name="T63" fmla="*/ 32 h 36"/>
                <a:gd name="T64" fmla="*/ 13 w 3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6">
                  <a:moveTo>
                    <a:pt x="13" y="32"/>
                  </a:moveTo>
                  <a:cubicBezTo>
                    <a:pt x="13" y="31"/>
                    <a:pt x="14" y="31"/>
                    <a:pt x="14" y="30"/>
                  </a:cubicBezTo>
                  <a:cubicBezTo>
                    <a:pt x="14" y="29"/>
                    <a:pt x="12" y="28"/>
                    <a:pt x="11" y="28"/>
                  </a:cubicBezTo>
                  <a:cubicBezTo>
                    <a:pt x="10" y="26"/>
                    <a:pt x="12" y="25"/>
                    <a:pt x="12" y="23"/>
                  </a:cubicBezTo>
                  <a:cubicBezTo>
                    <a:pt x="12" y="22"/>
                    <a:pt x="8" y="22"/>
                    <a:pt x="8" y="23"/>
                  </a:cubicBezTo>
                  <a:cubicBezTo>
                    <a:pt x="7" y="25"/>
                    <a:pt x="8" y="27"/>
                    <a:pt x="8" y="29"/>
                  </a:cubicBezTo>
                  <a:cubicBezTo>
                    <a:pt x="7" y="29"/>
                    <a:pt x="8" y="30"/>
                    <a:pt x="8" y="30"/>
                  </a:cubicBezTo>
                  <a:cubicBezTo>
                    <a:pt x="8" y="32"/>
                    <a:pt x="7" y="33"/>
                    <a:pt x="7" y="34"/>
                  </a:cubicBezTo>
                  <a:cubicBezTo>
                    <a:pt x="6" y="36"/>
                    <a:pt x="7" y="36"/>
                    <a:pt x="4" y="36"/>
                  </a:cubicBezTo>
                  <a:cubicBezTo>
                    <a:pt x="1" y="36"/>
                    <a:pt x="4" y="32"/>
                    <a:pt x="4" y="31"/>
                  </a:cubicBezTo>
                  <a:cubicBezTo>
                    <a:pt x="5" y="30"/>
                    <a:pt x="4" y="27"/>
                    <a:pt x="2" y="26"/>
                  </a:cubicBezTo>
                  <a:cubicBezTo>
                    <a:pt x="0" y="25"/>
                    <a:pt x="0" y="23"/>
                    <a:pt x="1" y="21"/>
                  </a:cubicBezTo>
                  <a:cubicBezTo>
                    <a:pt x="2" y="19"/>
                    <a:pt x="2" y="16"/>
                    <a:pt x="3" y="14"/>
                  </a:cubicBezTo>
                  <a:cubicBezTo>
                    <a:pt x="5" y="11"/>
                    <a:pt x="4" y="5"/>
                    <a:pt x="9" y="5"/>
                  </a:cubicBezTo>
                  <a:cubicBezTo>
                    <a:pt x="10" y="5"/>
                    <a:pt x="9" y="2"/>
                    <a:pt x="11" y="2"/>
                  </a:cubicBezTo>
                  <a:cubicBezTo>
                    <a:pt x="14" y="3"/>
                    <a:pt x="16" y="4"/>
                    <a:pt x="18" y="4"/>
                  </a:cubicBezTo>
                  <a:cubicBezTo>
                    <a:pt x="20" y="4"/>
                    <a:pt x="23" y="5"/>
                    <a:pt x="25" y="4"/>
                  </a:cubicBezTo>
                  <a:cubicBezTo>
                    <a:pt x="26" y="4"/>
                    <a:pt x="32" y="0"/>
                    <a:pt x="32" y="1"/>
                  </a:cubicBezTo>
                  <a:cubicBezTo>
                    <a:pt x="32" y="2"/>
                    <a:pt x="29" y="5"/>
                    <a:pt x="29" y="6"/>
                  </a:cubicBezTo>
                  <a:cubicBezTo>
                    <a:pt x="27" y="7"/>
                    <a:pt x="25" y="7"/>
                    <a:pt x="23" y="7"/>
                  </a:cubicBezTo>
                  <a:cubicBezTo>
                    <a:pt x="18" y="6"/>
                    <a:pt x="14" y="7"/>
                    <a:pt x="10" y="7"/>
                  </a:cubicBezTo>
                  <a:cubicBezTo>
                    <a:pt x="7" y="6"/>
                    <a:pt x="6" y="7"/>
                    <a:pt x="6" y="10"/>
                  </a:cubicBezTo>
                  <a:cubicBezTo>
                    <a:pt x="6" y="13"/>
                    <a:pt x="9" y="13"/>
                    <a:pt x="10" y="15"/>
                  </a:cubicBezTo>
                  <a:cubicBezTo>
                    <a:pt x="11" y="17"/>
                    <a:pt x="12" y="15"/>
                    <a:pt x="13" y="14"/>
                  </a:cubicBezTo>
                  <a:cubicBezTo>
                    <a:pt x="13" y="13"/>
                    <a:pt x="20" y="12"/>
                    <a:pt x="20" y="13"/>
                  </a:cubicBezTo>
                  <a:cubicBezTo>
                    <a:pt x="21" y="13"/>
                    <a:pt x="18" y="16"/>
                    <a:pt x="17" y="16"/>
                  </a:cubicBezTo>
                  <a:cubicBezTo>
                    <a:pt x="15" y="18"/>
                    <a:pt x="15" y="18"/>
                    <a:pt x="13" y="17"/>
                  </a:cubicBezTo>
                  <a:cubicBezTo>
                    <a:pt x="13" y="17"/>
                    <a:pt x="14" y="20"/>
                    <a:pt x="14" y="20"/>
                  </a:cubicBezTo>
                  <a:cubicBezTo>
                    <a:pt x="15" y="21"/>
                    <a:pt x="18" y="23"/>
                    <a:pt x="18" y="25"/>
                  </a:cubicBezTo>
                  <a:cubicBezTo>
                    <a:pt x="18" y="26"/>
                    <a:pt x="18" y="27"/>
                    <a:pt x="19" y="28"/>
                  </a:cubicBezTo>
                  <a:cubicBezTo>
                    <a:pt x="19" y="28"/>
                    <a:pt x="21" y="30"/>
                    <a:pt x="22" y="30"/>
                  </a:cubicBezTo>
                  <a:cubicBezTo>
                    <a:pt x="20" y="31"/>
                    <a:pt x="15" y="33"/>
                    <a:pt x="13" y="32"/>
                  </a:cubicBezTo>
                  <a:cubicBezTo>
                    <a:pt x="13" y="31"/>
                    <a:pt x="14" y="33"/>
                    <a:pt x="13" y="3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74" name="Freeform 468"/>
            <p:cNvSpPr>
              <a:spLocks/>
            </p:cNvSpPr>
            <p:nvPr/>
          </p:nvSpPr>
          <p:spPr bwMode="auto">
            <a:xfrm>
              <a:off x="17540962" y="8950247"/>
              <a:ext cx="73248" cy="140163"/>
            </a:xfrm>
            <a:custGeom>
              <a:avLst/>
              <a:gdLst>
                <a:gd name="T0" fmla="*/ 3 w 8"/>
                <a:gd name="T1" fmla="*/ 2 h 15"/>
                <a:gd name="T2" fmla="*/ 3 w 8"/>
                <a:gd name="T3" fmla="*/ 0 h 15"/>
                <a:gd name="T4" fmla="*/ 0 w 8"/>
                <a:gd name="T5" fmla="*/ 4 h 15"/>
                <a:gd name="T6" fmla="*/ 1 w 8"/>
                <a:gd name="T7" fmla="*/ 8 h 15"/>
                <a:gd name="T8" fmla="*/ 2 w 8"/>
                <a:gd name="T9" fmla="*/ 12 h 15"/>
                <a:gd name="T10" fmla="*/ 5 w 8"/>
                <a:gd name="T11" fmla="*/ 15 h 15"/>
                <a:gd name="T12" fmla="*/ 4 w 8"/>
                <a:gd name="T13" fmla="*/ 13 h 15"/>
                <a:gd name="T14" fmla="*/ 3 w 8"/>
                <a:gd name="T15" fmla="*/ 9 h 15"/>
                <a:gd name="T16" fmla="*/ 7 w 8"/>
                <a:gd name="T17" fmla="*/ 9 h 15"/>
                <a:gd name="T18" fmla="*/ 5 w 8"/>
                <a:gd name="T19" fmla="*/ 7 h 15"/>
                <a:gd name="T20" fmla="*/ 6 w 8"/>
                <a:gd name="T21" fmla="*/ 5 h 15"/>
                <a:gd name="T22" fmla="*/ 2 w 8"/>
                <a:gd name="T23" fmla="*/ 6 h 15"/>
                <a:gd name="T24" fmla="*/ 3 w 8"/>
                <a:gd name="T25" fmla="*/ 2 h 15"/>
                <a:gd name="T26" fmla="*/ 3 w 8"/>
                <a:gd name="T2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5">
                  <a:moveTo>
                    <a:pt x="3" y="2"/>
                  </a:moveTo>
                  <a:cubicBezTo>
                    <a:pt x="3" y="1"/>
                    <a:pt x="3" y="1"/>
                    <a:pt x="3" y="0"/>
                  </a:cubicBezTo>
                  <a:cubicBezTo>
                    <a:pt x="2" y="0"/>
                    <a:pt x="0" y="3"/>
                    <a:pt x="0" y="4"/>
                  </a:cubicBezTo>
                  <a:cubicBezTo>
                    <a:pt x="0" y="5"/>
                    <a:pt x="1" y="6"/>
                    <a:pt x="1" y="8"/>
                  </a:cubicBezTo>
                  <a:cubicBezTo>
                    <a:pt x="1" y="9"/>
                    <a:pt x="1" y="11"/>
                    <a:pt x="2" y="12"/>
                  </a:cubicBezTo>
                  <a:cubicBezTo>
                    <a:pt x="2" y="12"/>
                    <a:pt x="5" y="15"/>
                    <a:pt x="5" y="15"/>
                  </a:cubicBezTo>
                  <a:cubicBezTo>
                    <a:pt x="5" y="15"/>
                    <a:pt x="4" y="13"/>
                    <a:pt x="4" y="13"/>
                  </a:cubicBezTo>
                  <a:cubicBezTo>
                    <a:pt x="3" y="12"/>
                    <a:pt x="3" y="10"/>
                    <a:pt x="3" y="9"/>
                  </a:cubicBezTo>
                  <a:cubicBezTo>
                    <a:pt x="3" y="8"/>
                    <a:pt x="7" y="9"/>
                    <a:pt x="7" y="9"/>
                  </a:cubicBezTo>
                  <a:cubicBezTo>
                    <a:pt x="8" y="9"/>
                    <a:pt x="6" y="8"/>
                    <a:pt x="5" y="7"/>
                  </a:cubicBezTo>
                  <a:cubicBezTo>
                    <a:pt x="5" y="7"/>
                    <a:pt x="6" y="6"/>
                    <a:pt x="6" y="5"/>
                  </a:cubicBezTo>
                  <a:cubicBezTo>
                    <a:pt x="7" y="1"/>
                    <a:pt x="3" y="6"/>
                    <a:pt x="2" y="6"/>
                  </a:cubicBezTo>
                  <a:cubicBezTo>
                    <a:pt x="2" y="6"/>
                    <a:pt x="4" y="3"/>
                    <a:pt x="3" y="2"/>
                  </a:cubicBezTo>
                  <a:cubicBezTo>
                    <a:pt x="3" y="1"/>
                    <a:pt x="4" y="3"/>
                    <a:pt x="3"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75" name="Freeform 469"/>
            <p:cNvSpPr>
              <a:spLocks/>
            </p:cNvSpPr>
            <p:nvPr/>
          </p:nvSpPr>
          <p:spPr bwMode="auto">
            <a:xfrm>
              <a:off x="17579182" y="8931136"/>
              <a:ext cx="25477" cy="19114"/>
            </a:xfrm>
            <a:custGeom>
              <a:avLst/>
              <a:gdLst>
                <a:gd name="T0" fmla="*/ 1 w 3"/>
                <a:gd name="T1" fmla="*/ 2 h 2"/>
                <a:gd name="T2" fmla="*/ 2 w 3"/>
                <a:gd name="T3" fmla="*/ 0 h 2"/>
                <a:gd name="T4" fmla="*/ 1 w 3"/>
                <a:gd name="T5" fmla="*/ 2 h 2"/>
              </a:gdLst>
              <a:ahLst/>
              <a:cxnLst>
                <a:cxn ang="0">
                  <a:pos x="T0" y="T1"/>
                </a:cxn>
                <a:cxn ang="0">
                  <a:pos x="T2" y="T3"/>
                </a:cxn>
                <a:cxn ang="0">
                  <a:pos x="T4" y="T5"/>
                </a:cxn>
              </a:cxnLst>
              <a:rect l="0" t="0" r="r" b="b"/>
              <a:pathLst>
                <a:path w="3" h="2">
                  <a:moveTo>
                    <a:pt x="1" y="2"/>
                  </a:moveTo>
                  <a:cubicBezTo>
                    <a:pt x="0" y="2"/>
                    <a:pt x="1" y="0"/>
                    <a:pt x="2" y="0"/>
                  </a:cubicBezTo>
                  <a:cubicBezTo>
                    <a:pt x="3" y="0"/>
                    <a:pt x="2" y="2"/>
                    <a:pt x="1"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76" name="Freeform 470"/>
            <p:cNvSpPr>
              <a:spLocks/>
            </p:cNvSpPr>
            <p:nvPr/>
          </p:nvSpPr>
          <p:spPr bwMode="auto">
            <a:xfrm>
              <a:off x="17681092" y="9052186"/>
              <a:ext cx="44586" cy="19114"/>
            </a:xfrm>
            <a:custGeom>
              <a:avLst/>
              <a:gdLst>
                <a:gd name="T0" fmla="*/ 5 w 5"/>
                <a:gd name="T1" fmla="*/ 1 h 2"/>
                <a:gd name="T2" fmla="*/ 0 w 5"/>
                <a:gd name="T3" fmla="*/ 1 h 2"/>
                <a:gd name="T4" fmla="*/ 5 w 5"/>
                <a:gd name="T5" fmla="*/ 1 h 2"/>
              </a:gdLst>
              <a:ahLst/>
              <a:cxnLst>
                <a:cxn ang="0">
                  <a:pos x="T0" y="T1"/>
                </a:cxn>
                <a:cxn ang="0">
                  <a:pos x="T2" y="T3"/>
                </a:cxn>
                <a:cxn ang="0">
                  <a:pos x="T4" y="T5"/>
                </a:cxn>
              </a:cxnLst>
              <a:rect l="0" t="0" r="r" b="b"/>
              <a:pathLst>
                <a:path w="5" h="2">
                  <a:moveTo>
                    <a:pt x="5" y="1"/>
                  </a:moveTo>
                  <a:cubicBezTo>
                    <a:pt x="5" y="0"/>
                    <a:pt x="0" y="0"/>
                    <a:pt x="0" y="1"/>
                  </a:cubicBezTo>
                  <a:cubicBezTo>
                    <a:pt x="0" y="1"/>
                    <a:pt x="5" y="2"/>
                    <a:pt x="5"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77" name="Freeform 471"/>
            <p:cNvSpPr>
              <a:spLocks/>
            </p:cNvSpPr>
            <p:nvPr/>
          </p:nvSpPr>
          <p:spPr bwMode="auto">
            <a:xfrm>
              <a:off x="17690647" y="9061741"/>
              <a:ext cx="175160" cy="105124"/>
            </a:xfrm>
            <a:custGeom>
              <a:avLst/>
              <a:gdLst>
                <a:gd name="T0" fmla="*/ 10 w 19"/>
                <a:gd name="T1" fmla="*/ 1 h 11"/>
                <a:gd name="T2" fmla="*/ 4 w 19"/>
                <a:gd name="T3" fmla="*/ 3 h 11"/>
                <a:gd name="T4" fmla="*/ 3 w 19"/>
                <a:gd name="T5" fmla="*/ 4 h 11"/>
                <a:gd name="T6" fmla="*/ 1 w 19"/>
                <a:gd name="T7" fmla="*/ 3 h 11"/>
                <a:gd name="T8" fmla="*/ 3 w 19"/>
                <a:gd name="T9" fmla="*/ 6 h 11"/>
                <a:gd name="T10" fmla="*/ 6 w 19"/>
                <a:gd name="T11" fmla="*/ 7 h 11"/>
                <a:gd name="T12" fmla="*/ 9 w 19"/>
                <a:gd name="T13" fmla="*/ 10 h 11"/>
                <a:gd name="T14" fmla="*/ 14 w 19"/>
                <a:gd name="T15" fmla="*/ 10 h 11"/>
                <a:gd name="T16" fmla="*/ 18 w 19"/>
                <a:gd name="T17" fmla="*/ 5 h 11"/>
                <a:gd name="T18" fmla="*/ 15 w 19"/>
                <a:gd name="T19" fmla="*/ 2 h 11"/>
                <a:gd name="T20" fmla="*/ 10 w 19"/>
                <a:gd name="T21" fmla="*/ 1 h 11"/>
                <a:gd name="T22" fmla="*/ 10 w 19"/>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
                  </a:moveTo>
                  <a:cubicBezTo>
                    <a:pt x="9" y="0"/>
                    <a:pt x="5" y="2"/>
                    <a:pt x="4" y="3"/>
                  </a:cubicBezTo>
                  <a:cubicBezTo>
                    <a:pt x="3" y="3"/>
                    <a:pt x="4" y="3"/>
                    <a:pt x="3" y="4"/>
                  </a:cubicBezTo>
                  <a:cubicBezTo>
                    <a:pt x="3" y="5"/>
                    <a:pt x="2" y="3"/>
                    <a:pt x="1" y="3"/>
                  </a:cubicBezTo>
                  <a:cubicBezTo>
                    <a:pt x="0" y="3"/>
                    <a:pt x="2" y="6"/>
                    <a:pt x="3" y="6"/>
                  </a:cubicBezTo>
                  <a:cubicBezTo>
                    <a:pt x="3" y="7"/>
                    <a:pt x="5" y="7"/>
                    <a:pt x="6" y="7"/>
                  </a:cubicBezTo>
                  <a:cubicBezTo>
                    <a:pt x="8" y="7"/>
                    <a:pt x="8" y="9"/>
                    <a:pt x="9" y="10"/>
                  </a:cubicBezTo>
                  <a:cubicBezTo>
                    <a:pt x="10" y="11"/>
                    <a:pt x="13" y="10"/>
                    <a:pt x="14" y="10"/>
                  </a:cubicBezTo>
                  <a:cubicBezTo>
                    <a:pt x="18" y="10"/>
                    <a:pt x="19" y="8"/>
                    <a:pt x="18" y="5"/>
                  </a:cubicBezTo>
                  <a:cubicBezTo>
                    <a:pt x="18" y="3"/>
                    <a:pt x="17" y="2"/>
                    <a:pt x="15" y="2"/>
                  </a:cubicBezTo>
                  <a:cubicBezTo>
                    <a:pt x="14" y="2"/>
                    <a:pt x="12" y="1"/>
                    <a:pt x="10" y="1"/>
                  </a:cubicBezTo>
                  <a:cubicBezTo>
                    <a:pt x="10" y="1"/>
                    <a:pt x="11" y="1"/>
                    <a:pt x="10"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78" name="Freeform 472"/>
            <p:cNvSpPr>
              <a:spLocks/>
            </p:cNvSpPr>
            <p:nvPr/>
          </p:nvSpPr>
          <p:spPr bwMode="auto">
            <a:xfrm>
              <a:off x="18521857" y="9240134"/>
              <a:ext cx="194268" cy="111494"/>
            </a:xfrm>
            <a:custGeom>
              <a:avLst/>
              <a:gdLst>
                <a:gd name="T0" fmla="*/ 0 w 21"/>
                <a:gd name="T1" fmla="*/ 8 h 12"/>
                <a:gd name="T2" fmla="*/ 6 w 21"/>
                <a:gd name="T3" fmla="*/ 8 h 12"/>
                <a:gd name="T4" fmla="*/ 9 w 21"/>
                <a:gd name="T5" fmla="*/ 7 h 12"/>
                <a:gd name="T6" fmla="*/ 13 w 21"/>
                <a:gd name="T7" fmla="*/ 7 h 12"/>
                <a:gd name="T8" fmla="*/ 14 w 21"/>
                <a:gd name="T9" fmla="*/ 5 h 12"/>
                <a:gd name="T10" fmla="*/ 17 w 21"/>
                <a:gd name="T11" fmla="*/ 3 h 12"/>
                <a:gd name="T12" fmla="*/ 20 w 21"/>
                <a:gd name="T13" fmla="*/ 4 h 12"/>
                <a:gd name="T14" fmla="*/ 18 w 21"/>
                <a:gd name="T15" fmla="*/ 7 h 12"/>
                <a:gd name="T16" fmla="*/ 11 w 21"/>
                <a:gd name="T17" fmla="*/ 11 h 12"/>
                <a:gd name="T18" fmla="*/ 0 w 21"/>
                <a:gd name="T19" fmla="*/ 8 h 12"/>
                <a:gd name="T20" fmla="*/ 0 w 21"/>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2">
                  <a:moveTo>
                    <a:pt x="0" y="8"/>
                  </a:moveTo>
                  <a:cubicBezTo>
                    <a:pt x="1" y="7"/>
                    <a:pt x="5" y="8"/>
                    <a:pt x="6" y="8"/>
                  </a:cubicBezTo>
                  <a:cubicBezTo>
                    <a:pt x="7" y="8"/>
                    <a:pt x="8" y="6"/>
                    <a:pt x="9" y="7"/>
                  </a:cubicBezTo>
                  <a:cubicBezTo>
                    <a:pt x="10" y="8"/>
                    <a:pt x="12" y="8"/>
                    <a:pt x="13" y="7"/>
                  </a:cubicBezTo>
                  <a:cubicBezTo>
                    <a:pt x="13" y="6"/>
                    <a:pt x="14" y="5"/>
                    <a:pt x="14" y="5"/>
                  </a:cubicBezTo>
                  <a:cubicBezTo>
                    <a:pt x="15" y="5"/>
                    <a:pt x="17" y="5"/>
                    <a:pt x="17" y="3"/>
                  </a:cubicBezTo>
                  <a:cubicBezTo>
                    <a:pt x="17" y="0"/>
                    <a:pt x="21" y="2"/>
                    <a:pt x="20" y="4"/>
                  </a:cubicBezTo>
                  <a:cubicBezTo>
                    <a:pt x="19" y="5"/>
                    <a:pt x="18" y="7"/>
                    <a:pt x="18" y="7"/>
                  </a:cubicBezTo>
                  <a:cubicBezTo>
                    <a:pt x="15" y="8"/>
                    <a:pt x="14" y="10"/>
                    <a:pt x="11" y="11"/>
                  </a:cubicBezTo>
                  <a:cubicBezTo>
                    <a:pt x="9" y="12"/>
                    <a:pt x="0" y="11"/>
                    <a:pt x="0" y="8"/>
                  </a:cubicBezTo>
                  <a:cubicBezTo>
                    <a:pt x="0" y="7"/>
                    <a:pt x="0" y="10"/>
                    <a:pt x="0" y="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79" name="Freeform 473"/>
            <p:cNvSpPr>
              <a:spLocks/>
            </p:cNvSpPr>
            <p:nvPr/>
          </p:nvSpPr>
          <p:spPr bwMode="auto">
            <a:xfrm>
              <a:off x="18802113" y="9297472"/>
              <a:ext cx="82803" cy="101936"/>
            </a:xfrm>
            <a:custGeom>
              <a:avLst/>
              <a:gdLst>
                <a:gd name="T0" fmla="*/ 1 w 9"/>
                <a:gd name="T1" fmla="*/ 0 h 11"/>
                <a:gd name="T2" fmla="*/ 8 w 9"/>
                <a:gd name="T3" fmla="*/ 8 h 11"/>
                <a:gd name="T4" fmla="*/ 5 w 9"/>
                <a:gd name="T5" fmla="*/ 4 h 11"/>
                <a:gd name="T6" fmla="*/ 1 w 9"/>
                <a:gd name="T7" fmla="*/ 0 h 11"/>
                <a:gd name="T8" fmla="*/ 1 w 9"/>
                <a:gd name="T9" fmla="*/ 0 h 11"/>
              </a:gdLst>
              <a:ahLst/>
              <a:cxnLst>
                <a:cxn ang="0">
                  <a:pos x="T0" y="T1"/>
                </a:cxn>
                <a:cxn ang="0">
                  <a:pos x="T2" y="T3"/>
                </a:cxn>
                <a:cxn ang="0">
                  <a:pos x="T4" y="T5"/>
                </a:cxn>
                <a:cxn ang="0">
                  <a:pos x="T6" y="T7"/>
                </a:cxn>
                <a:cxn ang="0">
                  <a:pos x="T8" y="T9"/>
                </a:cxn>
              </a:cxnLst>
              <a:rect l="0" t="0" r="r" b="b"/>
              <a:pathLst>
                <a:path w="9" h="11">
                  <a:moveTo>
                    <a:pt x="1" y="0"/>
                  </a:moveTo>
                  <a:cubicBezTo>
                    <a:pt x="0" y="1"/>
                    <a:pt x="5" y="11"/>
                    <a:pt x="8" y="8"/>
                  </a:cubicBezTo>
                  <a:cubicBezTo>
                    <a:pt x="9" y="6"/>
                    <a:pt x="6" y="4"/>
                    <a:pt x="5" y="4"/>
                  </a:cubicBezTo>
                  <a:cubicBezTo>
                    <a:pt x="4" y="3"/>
                    <a:pt x="1" y="0"/>
                    <a:pt x="1" y="0"/>
                  </a:cubicBezTo>
                  <a:cubicBezTo>
                    <a:pt x="0" y="1"/>
                    <a:pt x="2" y="0"/>
                    <a:pt x="1"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80" name="Freeform 474"/>
            <p:cNvSpPr>
              <a:spLocks/>
            </p:cNvSpPr>
            <p:nvPr/>
          </p:nvSpPr>
          <p:spPr bwMode="auto">
            <a:xfrm>
              <a:off x="19044149" y="9485423"/>
              <a:ext cx="54139" cy="54153"/>
            </a:xfrm>
            <a:custGeom>
              <a:avLst/>
              <a:gdLst>
                <a:gd name="T0" fmla="*/ 6 w 6"/>
                <a:gd name="T1" fmla="*/ 4 h 6"/>
                <a:gd name="T2" fmla="*/ 1 w 6"/>
                <a:gd name="T3" fmla="*/ 2 h 6"/>
                <a:gd name="T4" fmla="*/ 6 w 6"/>
                <a:gd name="T5" fmla="*/ 4 h 6"/>
                <a:gd name="T6" fmla="*/ 6 w 6"/>
                <a:gd name="T7" fmla="*/ 4 h 6"/>
              </a:gdLst>
              <a:ahLst/>
              <a:cxnLst>
                <a:cxn ang="0">
                  <a:pos x="T0" y="T1"/>
                </a:cxn>
                <a:cxn ang="0">
                  <a:pos x="T2" y="T3"/>
                </a:cxn>
                <a:cxn ang="0">
                  <a:pos x="T4" y="T5"/>
                </a:cxn>
                <a:cxn ang="0">
                  <a:pos x="T6" y="T7"/>
                </a:cxn>
              </a:cxnLst>
              <a:rect l="0" t="0" r="r" b="b"/>
              <a:pathLst>
                <a:path w="6" h="6">
                  <a:moveTo>
                    <a:pt x="6" y="4"/>
                  </a:moveTo>
                  <a:cubicBezTo>
                    <a:pt x="6" y="2"/>
                    <a:pt x="0" y="0"/>
                    <a:pt x="1" y="2"/>
                  </a:cubicBezTo>
                  <a:cubicBezTo>
                    <a:pt x="1" y="3"/>
                    <a:pt x="6" y="5"/>
                    <a:pt x="6" y="4"/>
                  </a:cubicBezTo>
                  <a:cubicBezTo>
                    <a:pt x="6" y="3"/>
                    <a:pt x="6" y="6"/>
                    <a:pt x="6"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81" name="Freeform 475"/>
            <p:cNvSpPr>
              <a:spLocks/>
            </p:cNvSpPr>
            <p:nvPr/>
          </p:nvSpPr>
          <p:spPr bwMode="auto">
            <a:xfrm>
              <a:off x="18986825" y="9399411"/>
              <a:ext cx="85988" cy="57338"/>
            </a:xfrm>
            <a:custGeom>
              <a:avLst/>
              <a:gdLst>
                <a:gd name="T0" fmla="*/ 8 w 9"/>
                <a:gd name="T1" fmla="*/ 6 h 6"/>
                <a:gd name="T2" fmla="*/ 0 w 9"/>
                <a:gd name="T3" fmla="*/ 1 h 6"/>
                <a:gd name="T4" fmla="*/ 3 w 9"/>
                <a:gd name="T5" fmla="*/ 4 h 6"/>
                <a:gd name="T6" fmla="*/ 8 w 9"/>
                <a:gd name="T7" fmla="*/ 6 h 6"/>
                <a:gd name="T8" fmla="*/ 8 w 9"/>
                <a:gd name="T9" fmla="*/ 6 h 6"/>
              </a:gdLst>
              <a:ahLst/>
              <a:cxnLst>
                <a:cxn ang="0">
                  <a:pos x="T0" y="T1"/>
                </a:cxn>
                <a:cxn ang="0">
                  <a:pos x="T2" y="T3"/>
                </a:cxn>
                <a:cxn ang="0">
                  <a:pos x="T4" y="T5"/>
                </a:cxn>
                <a:cxn ang="0">
                  <a:pos x="T6" y="T7"/>
                </a:cxn>
                <a:cxn ang="0">
                  <a:pos x="T8" y="T9"/>
                </a:cxn>
              </a:cxnLst>
              <a:rect l="0" t="0" r="r" b="b"/>
              <a:pathLst>
                <a:path w="9" h="6">
                  <a:moveTo>
                    <a:pt x="8" y="6"/>
                  </a:moveTo>
                  <a:cubicBezTo>
                    <a:pt x="6" y="5"/>
                    <a:pt x="3" y="0"/>
                    <a:pt x="0" y="1"/>
                  </a:cubicBezTo>
                  <a:cubicBezTo>
                    <a:pt x="0" y="2"/>
                    <a:pt x="3" y="3"/>
                    <a:pt x="3" y="4"/>
                  </a:cubicBezTo>
                  <a:cubicBezTo>
                    <a:pt x="5" y="4"/>
                    <a:pt x="6" y="5"/>
                    <a:pt x="8" y="6"/>
                  </a:cubicBezTo>
                  <a:cubicBezTo>
                    <a:pt x="9" y="6"/>
                    <a:pt x="6" y="5"/>
                    <a:pt x="8"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82" name="Freeform 476"/>
            <p:cNvSpPr>
              <a:spLocks/>
            </p:cNvSpPr>
            <p:nvPr/>
          </p:nvSpPr>
          <p:spPr bwMode="auto">
            <a:xfrm>
              <a:off x="18904022" y="9361183"/>
              <a:ext cx="38217" cy="47785"/>
            </a:xfrm>
            <a:custGeom>
              <a:avLst/>
              <a:gdLst>
                <a:gd name="T0" fmla="*/ 4 w 4"/>
                <a:gd name="T1" fmla="*/ 4 h 5"/>
                <a:gd name="T2" fmla="*/ 0 w 4"/>
                <a:gd name="T3" fmla="*/ 0 h 5"/>
                <a:gd name="T4" fmla="*/ 4 w 4"/>
                <a:gd name="T5" fmla="*/ 4 h 5"/>
              </a:gdLst>
              <a:ahLst/>
              <a:cxnLst>
                <a:cxn ang="0">
                  <a:pos x="T0" y="T1"/>
                </a:cxn>
                <a:cxn ang="0">
                  <a:pos x="T2" y="T3"/>
                </a:cxn>
                <a:cxn ang="0">
                  <a:pos x="T4" y="T5"/>
                </a:cxn>
              </a:cxnLst>
              <a:rect l="0" t="0" r="r" b="b"/>
              <a:pathLst>
                <a:path w="4" h="5">
                  <a:moveTo>
                    <a:pt x="4" y="4"/>
                  </a:moveTo>
                  <a:cubicBezTo>
                    <a:pt x="4" y="2"/>
                    <a:pt x="0" y="0"/>
                    <a:pt x="0" y="0"/>
                  </a:cubicBezTo>
                  <a:cubicBezTo>
                    <a:pt x="0" y="1"/>
                    <a:pt x="4" y="5"/>
                    <a:pt x="4"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83" name="Freeform 477"/>
            <p:cNvSpPr>
              <a:spLocks/>
            </p:cNvSpPr>
            <p:nvPr/>
          </p:nvSpPr>
          <p:spPr bwMode="auto">
            <a:xfrm>
              <a:off x="19247970" y="10017406"/>
              <a:ext cx="149680" cy="111494"/>
            </a:xfrm>
            <a:custGeom>
              <a:avLst/>
              <a:gdLst>
                <a:gd name="T0" fmla="*/ 15 w 16"/>
                <a:gd name="T1" fmla="*/ 11 h 12"/>
                <a:gd name="T2" fmla="*/ 2 w 16"/>
                <a:gd name="T3" fmla="*/ 0 h 12"/>
                <a:gd name="T4" fmla="*/ 15 w 16"/>
                <a:gd name="T5" fmla="*/ 11 h 12"/>
              </a:gdLst>
              <a:ahLst/>
              <a:cxnLst>
                <a:cxn ang="0">
                  <a:pos x="T0" y="T1"/>
                </a:cxn>
                <a:cxn ang="0">
                  <a:pos x="T2" y="T3"/>
                </a:cxn>
                <a:cxn ang="0">
                  <a:pos x="T4" y="T5"/>
                </a:cxn>
              </a:cxnLst>
              <a:rect l="0" t="0" r="r" b="b"/>
              <a:pathLst>
                <a:path w="16" h="12">
                  <a:moveTo>
                    <a:pt x="15" y="11"/>
                  </a:moveTo>
                  <a:cubicBezTo>
                    <a:pt x="16" y="12"/>
                    <a:pt x="3" y="0"/>
                    <a:pt x="2" y="0"/>
                  </a:cubicBezTo>
                  <a:cubicBezTo>
                    <a:pt x="0" y="0"/>
                    <a:pt x="7" y="9"/>
                    <a:pt x="15" y="1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84" name="Freeform 478"/>
            <p:cNvSpPr>
              <a:spLocks/>
            </p:cNvSpPr>
            <p:nvPr/>
          </p:nvSpPr>
          <p:spPr bwMode="auto">
            <a:xfrm>
              <a:off x="19649244" y="10727782"/>
              <a:ext cx="105096" cy="130608"/>
            </a:xfrm>
            <a:custGeom>
              <a:avLst/>
              <a:gdLst>
                <a:gd name="T0" fmla="*/ 11 w 11"/>
                <a:gd name="T1" fmla="*/ 14 h 14"/>
                <a:gd name="T2" fmla="*/ 9 w 11"/>
                <a:gd name="T3" fmla="*/ 10 h 14"/>
                <a:gd name="T4" fmla="*/ 9 w 11"/>
                <a:gd name="T5" fmla="*/ 7 h 14"/>
                <a:gd name="T6" fmla="*/ 0 w 11"/>
                <a:gd name="T7" fmla="*/ 0 h 14"/>
                <a:gd name="T8" fmla="*/ 3 w 11"/>
                <a:gd name="T9" fmla="*/ 4 h 14"/>
                <a:gd name="T10" fmla="*/ 5 w 11"/>
                <a:gd name="T11" fmla="*/ 8 h 14"/>
                <a:gd name="T12" fmla="*/ 8 w 11"/>
                <a:gd name="T13" fmla="*/ 11 h 14"/>
                <a:gd name="T14" fmla="*/ 11 w 11"/>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4">
                  <a:moveTo>
                    <a:pt x="11" y="14"/>
                  </a:moveTo>
                  <a:cubicBezTo>
                    <a:pt x="10" y="12"/>
                    <a:pt x="11" y="11"/>
                    <a:pt x="9" y="10"/>
                  </a:cubicBezTo>
                  <a:cubicBezTo>
                    <a:pt x="8" y="8"/>
                    <a:pt x="9" y="8"/>
                    <a:pt x="9" y="7"/>
                  </a:cubicBezTo>
                  <a:cubicBezTo>
                    <a:pt x="8" y="5"/>
                    <a:pt x="0" y="1"/>
                    <a:pt x="0" y="0"/>
                  </a:cubicBezTo>
                  <a:cubicBezTo>
                    <a:pt x="0" y="1"/>
                    <a:pt x="3" y="3"/>
                    <a:pt x="3" y="4"/>
                  </a:cubicBezTo>
                  <a:cubicBezTo>
                    <a:pt x="4" y="6"/>
                    <a:pt x="4" y="7"/>
                    <a:pt x="5" y="8"/>
                  </a:cubicBezTo>
                  <a:cubicBezTo>
                    <a:pt x="6" y="9"/>
                    <a:pt x="9" y="10"/>
                    <a:pt x="8" y="11"/>
                  </a:cubicBezTo>
                  <a:cubicBezTo>
                    <a:pt x="8" y="13"/>
                    <a:pt x="9" y="13"/>
                    <a:pt x="11" y="1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85" name="Freeform 479"/>
            <p:cNvSpPr>
              <a:spLocks/>
            </p:cNvSpPr>
            <p:nvPr/>
          </p:nvSpPr>
          <p:spPr bwMode="auto">
            <a:xfrm>
              <a:off x="19677908" y="10848834"/>
              <a:ext cx="242036" cy="283514"/>
            </a:xfrm>
            <a:custGeom>
              <a:avLst/>
              <a:gdLst>
                <a:gd name="T0" fmla="*/ 8 w 26"/>
                <a:gd name="T1" fmla="*/ 2 h 30"/>
                <a:gd name="T2" fmla="*/ 7 w 26"/>
                <a:gd name="T3" fmla="*/ 11 h 30"/>
                <a:gd name="T4" fmla="*/ 5 w 26"/>
                <a:gd name="T5" fmla="*/ 18 h 30"/>
                <a:gd name="T6" fmla="*/ 9 w 26"/>
                <a:gd name="T7" fmla="*/ 25 h 30"/>
                <a:gd name="T8" fmla="*/ 14 w 26"/>
                <a:gd name="T9" fmla="*/ 26 h 30"/>
                <a:gd name="T10" fmla="*/ 17 w 26"/>
                <a:gd name="T11" fmla="*/ 22 h 30"/>
                <a:gd name="T12" fmla="*/ 18 w 26"/>
                <a:gd name="T13" fmla="*/ 16 h 30"/>
                <a:gd name="T14" fmla="*/ 22 w 26"/>
                <a:gd name="T15" fmla="*/ 14 h 30"/>
                <a:gd name="T16" fmla="*/ 26 w 26"/>
                <a:gd name="T17" fmla="*/ 10 h 30"/>
                <a:gd name="T18" fmla="*/ 25 w 26"/>
                <a:gd name="T19" fmla="*/ 6 h 30"/>
                <a:gd name="T20" fmla="*/ 20 w 26"/>
                <a:gd name="T21" fmla="*/ 8 h 30"/>
                <a:gd name="T22" fmla="*/ 14 w 26"/>
                <a:gd name="T23" fmla="*/ 5 h 30"/>
                <a:gd name="T24" fmla="*/ 11 w 26"/>
                <a:gd name="T25" fmla="*/ 0 h 30"/>
                <a:gd name="T26" fmla="*/ 11 w 26"/>
                <a:gd name="T27" fmla="*/ 3 h 30"/>
                <a:gd name="T28" fmla="*/ 8 w 26"/>
                <a:gd name="T29" fmla="*/ 2 h 30"/>
                <a:gd name="T30" fmla="*/ 8 w 26"/>
                <a:gd name="T31"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30">
                  <a:moveTo>
                    <a:pt x="8" y="2"/>
                  </a:moveTo>
                  <a:cubicBezTo>
                    <a:pt x="7" y="2"/>
                    <a:pt x="7" y="9"/>
                    <a:pt x="7" y="11"/>
                  </a:cubicBezTo>
                  <a:cubicBezTo>
                    <a:pt x="6" y="13"/>
                    <a:pt x="0" y="16"/>
                    <a:pt x="5" y="18"/>
                  </a:cubicBezTo>
                  <a:cubicBezTo>
                    <a:pt x="8" y="19"/>
                    <a:pt x="11" y="21"/>
                    <a:pt x="9" y="25"/>
                  </a:cubicBezTo>
                  <a:cubicBezTo>
                    <a:pt x="6" y="30"/>
                    <a:pt x="11" y="29"/>
                    <a:pt x="14" y="26"/>
                  </a:cubicBezTo>
                  <a:cubicBezTo>
                    <a:pt x="15" y="25"/>
                    <a:pt x="16" y="23"/>
                    <a:pt x="17" y="22"/>
                  </a:cubicBezTo>
                  <a:cubicBezTo>
                    <a:pt x="19" y="19"/>
                    <a:pt x="18" y="19"/>
                    <a:pt x="18" y="16"/>
                  </a:cubicBezTo>
                  <a:cubicBezTo>
                    <a:pt x="19" y="14"/>
                    <a:pt x="21" y="14"/>
                    <a:pt x="22" y="14"/>
                  </a:cubicBezTo>
                  <a:cubicBezTo>
                    <a:pt x="23" y="15"/>
                    <a:pt x="25" y="11"/>
                    <a:pt x="26" y="10"/>
                  </a:cubicBezTo>
                  <a:cubicBezTo>
                    <a:pt x="26" y="9"/>
                    <a:pt x="26" y="6"/>
                    <a:pt x="25" y="6"/>
                  </a:cubicBezTo>
                  <a:cubicBezTo>
                    <a:pt x="23" y="6"/>
                    <a:pt x="21" y="8"/>
                    <a:pt x="20" y="8"/>
                  </a:cubicBezTo>
                  <a:cubicBezTo>
                    <a:pt x="18" y="8"/>
                    <a:pt x="15" y="7"/>
                    <a:pt x="14" y="5"/>
                  </a:cubicBezTo>
                  <a:cubicBezTo>
                    <a:pt x="13" y="4"/>
                    <a:pt x="13" y="0"/>
                    <a:pt x="11" y="0"/>
                  </a:cubicBezTo>
                  <a:cubicBezTo>
                    <a:pt x="11" y="0"/>
                    <a:pt x="11" y="3"/>
                    <a:pt x="11" y="3"/>
                  </a:cubicBezTo>
                  <a:cubicBezTo>
                    <a:pt x="10" y="3"/>
                    <a:pt x="9" y="1"/>
                    <a:pt x="8" y="2"/>
                  </a:cubicBezTo>
                  <a:cubicBezTo>
                    <a:pt x="7" y="2"/>
                    <a:pt x="9" y="1"/>
                    <a:pt x="8"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86" name="Freeform 480"/>
            <p:cNvSpPr>
              <a:spLocks/>
            </p:cNvSpPr>
            <p:nvPr/>
          </p:nvSpPr>
          <p:spPr bwMode="auto">
            <a:xfrm>
              <a:off x="19359438" y="11055894"/>
              <a:ext cx="366243" cy="356781"/>
            </a:xfrm>
            <a:custGeom>
              <a:avLst/>
              <a:gdLst>
                <a:gd name="T0" fmla="*/ 33 w 39"/>
                <a:gd name="T1" fmla="*/ 4 h 38"/>
                <a:gd name="T2" fmla="*/ 30 w 39"/>
                <a:gd name="T3" fmla="*/ 1 h 38"/>
                <a:gd name="T4" fmla="*/ 26 w 39"/>
                <a:gd name="T5" fmla="*/ 8 h 38"/>
                <a:gd name="T6" fmla="*/ 22 w 39"/>
                <a:gd name="T7" fmla="*/ 13 h 38"/>
                <a:gd name="T8" fmla="*/ 15 w 39"/>
                <a:gd name="T9" fmla="*/ 18 h 38"/>
                <a:gd name="T10" fmla="*/ 9 w 39"/>
                <a:gd name="T11" fmla="*/ 22 h 38"/>
                <a:gd name="T12" fmla="*/ 4 w 39"/>
                <a:gd name="T13" fmla="*/ 27 h 38"/>
                <a:gd name="T14" fmla="*/ 2 w 39"/>
                <a:gd name="T15" fmla="*/ 33 h 38"/>
                <a:gd name="T16" fmla="*/ 1 w 39"/>
                <a:gd name="T17" fmla="*/ 34 h 38"/>
                <a:gd name="T18" fmla="*/ 3 w 39"/>
                <a:gd name="T19" fmla="*/ 35 h 38"/>
                <a:gd name="T20" fmla="*/ 10 w 39"/>
                <a:gd name="T21" fmla="*/ 37 h 38"/>
                <a:gd name="T22" fmla="*/ 19 w 39"/>
                <a:gd name="T23" fmla="*/ 34 h 38"/>
                <a:gd name="T24" fmla="*/ 22 w 39"/>
                <a:gd name="T25" fmla="*/ 27 h 38"/>
                <a:gd name="T26" fmla="*/ 27 w 39"/>
                <a:gd name="T27" fmla="*/ 22 h 38"/>
                <a:gd name="T28" fmla="*/ 29 w 39"/>
                <a:gd name="T29" fmla="*/ 21 h 38"/>
                <a:gd name="T30" fmla="*/ 33 w 39"/>
                <a:gd name="T31" fmla="*/ 21 h 38"/>
                <a:gd name="T32" fmla="*/ 32 w 39"/>
                <a:gd name="T33" fmla="*/ 19 h 38"/>
                <a:gd name="T34" fmla="*/ 32 w 39"/>
                <a:gd name="T35" fmla="*/ 17 h 38"/>
                <a:gd name="T36" fmla="*/ 38 w 39"/>
                <a:gd name="T37" fmla="*/ 9 h 38"/>
                <a:gd name="T38" fmla="*/ 38 w 39"/>
                <a:gd name="T39" fmla="*/ 6 h 38"/>
                <a:gd name="T40" fmla="*/ 38 w 39"/>
                <a:gd name="T41" fmla="*/ 4 h 38"/>
                <a:gd name="T42" fmla="*/ 37 w 39"/>
                <a:gd name="T43" fmla="*/ 4 h 38"/>
                <a:gd name="T44" fmla="*/ 37 w 39"/>
                <a:gd name="T45" fmla="*/ 2 h 38"/>
                <a:gd name="T46" fmla="*/ 33 w 39"/>
                <a:gd name="T47"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 h="38">
                  <a:moveTo>
                    <a:pt x="33" y="4"/>
                  </a:moveTo>
                  <a:cubicBezTo>
                    <a:pt x="33" y="4"/>
                    <a:pt x="32" y="0"/>
                    <a:pt x="30" y="1"/>
                  </a:cubicBezTo>
                  <a:cubicBezTo>
                    <a:pt x="27" y="3"/>
                    <a:pt x="28" y="5"/>
                    <a:pt x="26" y="8"/>
                  </a:cubicBezTo>
                  <a:cubicBezTo>
                    <a:pt x="25" y="9"/>
                    <a:pt x="24" y="12"/>
                    <a:pt x="22" y="13"/>
                  </a:cubicBezTo>
                  <a:cubicBezTo>
                    <a:pt x="20" y="16"/>
                    <a:pt x="18" y="17"/>
                    <a:pt x="15" y="18"/>
                  </a:cubicBezTo>
                  <a:cubicBezTo>
                    <a:pt x="13" y="19"/>
                    <a:pt x="12" y="21"/>
                    <a:pt x="9" y="22"/>
                  </a:cubicBezTo>
                  <a:cubicBezTo>
                    <a:pt x="7" y="23"/>
                    <a:pt x="7" y="27"/>
                    <a:pt x="4" y="27"/>
                  </a:cubicBezTo>
                  <a:cubicBezTo>
                    <a:pt x="0" y="28"/>
                    <a:pt x="4" y="31"/>
                    <a:pt x="2" y="33"/>
                  </a:cubicBezTo>
                  <a:cubicBezTo>
                    <a:pt x="1" y="33"/>
                    <a:pt x="0" y="33"/>
                    <a:pt x="1" y="34"/>
                  </a:cubicBezTo>
                  <a:cubicBezTo>
                    <a:pt x="1" y="35"/>
                    <a:pt x="1" y="35"/>
                    <a:pt x="3" y="35"/>
                  </a:cubicBezTo>
                  <a:cubicBezTo>
                    <a:pt x="5" y="35"/>
                    <a:pt x="8" y="37"/>
                    <a:pt x="10" y="37"/>
                  </a:cubicBezTo>
                  <a:cubicBezTo>
                    <a:pt x="14" y="38"/>
                    <a:pt x="16" y="36"/>
                    <a:pt x="19" y="34"/>
                  </a:cubicBezTo>
                  <a:cubicBezTo>
                    <a:pt x="21" y="32"/>
                    <a:pt x="22" y="30"/>
                    <a:pt x="22" y="27"/>
                  </a:cubicBezTo>
                  <a:cubicBezTo>
                    <a:pt x="23" y="24"/>
                    <a:pt x="24" y="24"/>
                    <a:pt x="27" y="22"/>
                  </a:cubicBezTo>
                  <a:cubicBezTo>
                    <a:pt x="28" y="22"/>
                    <a:pt x="28" y="21"/>
                    <a:pt x="29" y="21"/>
                  </a:cubicBezTo>
                  <a:cubicBezTo>
                    <a:pt x="30" y="21"/>
                    <a:pt x="31" y="21"/>
                    <a:pt x="33" y="21"/>
                  </a:cubicBezTo>
                  <a:cubicBezTo>
                    <a:pt x="34" y="20"/>
                    <a:pt x="33" y="19"/>
                    <a:pt x="32" y="19"/>
                  </a:cubicBezTo>
                  <a:cubicBezTo>
                    <a:pt x="31" y="18"/>
                    <a:pt x="31" y="18"/>
                    <a:pt x="32" y="17"/>
                  </a:cubicBezTo>
                  <a:cubicBezTo>
                    <a:pt x="34" y="14"/>
                    <a:pt x="36" y="12"/>
                    <a:pt x="38" y="9"/>
                  </a:cubicBezTo>
                  <a:cubicBezTo>
                    <a:pt x="38" y="8"/>
                    <a:pt x="38" y="7"/>
                    <a:pt x="38" y="6"/>
                  </a:cubicBezTo>
                  <a:cubicBezTo>
                    <a:pt x="38" y="5"/>
                    <a:pt x="38" y="5"/>
                    <a:pt x="38" y="4"/>
                  </a:cubicBezTo>
                  <a:cubicBezTo>
                    <a:pt x="39" y="3"/>
                    <a:pt x="37" y="4"/>
                    <a:pt x="37" y="4"/>
                  </a:cubicBezTo>
                  <a:cubicBezTo>
                    <a:pt x="37" y="3"/>
                    <a:pt x="37" y="3"/>
                    <a:pt x="37" y="2"/>
                  </a:cubicBezTo>
                  <a:cubicBezTo>
                    <a:pt x="36" y="3"/>
                    <a:pt x="35" y="5"/>
                    <a:pt x="33"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87" name="Freeform 481"/>
            <p:cNvSpPr>
              <a:spLocks/>
            </p:cNvSpPr>
            <p:nvPr/>
          </p:nvSpPr>
          <p:spPr bwMode="auto">
            <a:xfrm>
              <a:off x="19416761" y="11412677"/>
              <a:ext cx="19109" cy="19114"/>
            </a:xfrm>
            <a:custGeom>
              <a:avLst/>
              <a:gdLst>
                <a:gd name="T0" fmla="*/ 2 w 2"/>
                <a:gd name="T1" fmla="*/ 2 h 2"/>
                <a:gd name="T2" fmla="*/ 1 w 2"/>
                <a:gd name="T3" fmla="*/ 0 h 2"/>
                <a:gd name="T4" fmla="*/ 0 w 2"/>
                <a:gd name="T5" fmla="*/ 2 h 2"/>
                <a:gd name="T6" fmla="*/ 2 w 2"/>
                <a:gd name="T7" fmla="*/ 2 h 2"/>
              </a:gdLst>
              <a:ahLst/>
              <a:cxnLst>
                <a:cxn ang="0">
                  <a:pos x="T0" y="T1"/>
                </a:cxn>
                <a:cxn ang="0">
                  <a:pos x="T2" y="T3"/>
                </a:cxn>
                <a:cxn ang="0">
                  <a:pos x="T4" y="T5"/>
                </a:cxn>
                <a:cxn ang="0">
                  <a:pos x="T6" y="T7"/>
                </a:cxn>
              </a:cxnLst>
              <a:rect l="0" t="0" r="r" b="b"/>
              <a:pathLst>
                <a:path w="2" h="2">
                  <a:moveTo>
                    <a:pt x="2" y="2"/>
                  </a:moveTo>
                  <a:cubicBezTo>
                    <a:pt x="2" y="1"/>
                    <a:pt x="1" y="1"/>
                    <a:pt x="1" y="0"/>
                  </a:cubicBezTo>
                  <a:cubicBezTo>
                    <a:pt x="0" y="1"/>
                    <a:pt x="0" y="1"/>
                    <a:pt x="0" y="2"/>
                  </a:cubicBezTo>
                  <a:cubicBezTo>
                    <a:pt x="1" y="2"/>
                    <a:pt x="2" y="2"/>
                    <a:pt x="2"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88" name="Freeform 482"/>
            <p:cNvSpPr>
              <a:spLocks/>
            </p:cNvSpPr>
            <p:nvPr/>
          </p:nvSpPr>
          <p:spPr bwMode="auto">
            <a:xfrm>
              <a:off x="18343513" y="11065452"/>
              <a:ext cx="178346" cy="168835"/>
            </a:xfrm>
            <a:custGeom>
              <a:avLst/>
              <a:gdLst>
                <a:gd name="T0" fmla="*/ 0 w 19"/>
                <a:gd name="T1" fmla="*/ 2 h 18"/>
                <a:gd name="T2" fmla="*/ 2 w 19"/>
                <a:gd name="T3" fmla="*/ 7 h 18"/>
                <a:gd name="T4" fmla="*/ 4 w 19"/>
                <a:gd name="T5" fmla="*/ 10 h 18"/>
                <a:gd name="T6" fmla="*/ 3 w 19"/>
                <a:gd name="T7" fmla="*/ 12 h 18"/>
                <a:gd name="T8" fmla="*/ 9 w 19"/>
                <a:gd name="T9" fmla="*/ 18 h 18"/>
                <a:gd name="T10" fmla="*/ 12 w 19"/>
                <a:gd name="T11" fmla="*/ 15 h 18"/>
                <a:gd name="T12" fmla="*/ 13 w 19"/>
                <a:gd name="T13" fmla="*/ 17 h 18"/>
                <a:gd name="T14" fmla="*/ 14 w 19"/>
                <a:gd name="T15" fmla="*/ 14 h 18"/>
                <a:gd name="T16" fmla="*/ 16 w 19"/>
                <a:gd name="T17" fmla="*/ 15 h 18"/>
                <a:gd name="T18" fmla="*/ 18 w 19"/>
                <a:gd name="T19" fmla="*/ 7 h 18"/>
                <a:gd name="T20" fmla="*/ 16 w 19"/>
                <a:gd name="T21" fmla="*/ 1 h 18"/>
                <a:gd name="T22" fmla="*/ 7 w 19"/>
                <a:gd name="T23" fmla="*/ 3 h 18"/>
                <a:gd name="T24" fmla="*/ 0 w 19"/>
                <a:gd name="T25" fmla="*/ 2 h 18"/>
                <a:gd name="T26" fmla="*/ 0 w 19"/>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8">
                  <a:moveTo>
                    <a:pt x="0" y="2"/>
                  </a:moveTo>
                  <a:cubicBezTo>
                    <a:pt x="0" y="3"/>
                    <a:pt x="2" y="6"/>
                    <a:pt x="2" y="7"/>
                  </a:cubicBezTo>
                  <a:cubicBezTo>
                    <a:pt x="3" y="8"/>
                    <a:pt x="4" y="9"/>
                    <a:pt x="4" y="10"/>
                  </a:cubicBezTo>
                  <a:cubicBezTo>
                    <a:pt x="4" y="11"/>
                    <a:pt x="3" y="11"/>
                    <a:pt x="3" y="12"/>
                  </a:cubicBezTo>
                  <a:cubicBezTo>
                    <a:pt x="4" y="15"/>
                    <a:pt x="7" y="17"/>
                    <a:pt x="9" y="18"/>
                  </a:cubicBezTo>
                  <a:cubicBezTo>
                    <a:pt x="11" y="18"/>
                    <a:pt x="11" y="16"/>
                    <a:pt x="12" y="15"/>
                  </a:cubicBezTo>
                  <a:cubicBezTo>
                    <a:pt x="12" y="15"/>
                    <a:pt x="13" y="17"/>
                    <a:pt x="13" y="17"/>
                  </a:cubicBezTo>
                  <a:cubicBezTo>
                    <a:pt x="13" y="16"/>
                    <a:pt x="13" y="14"/>
                    <a:pt x="14" y="14"/>
                  </a:cubicBezTo>
                  <a:cubicBezTo>
                    <a:pt x="15" y="13"/>
                    <a:pt x="15" y="15"/>
                    <a:pt x="16" y="15"/>
                  </a:cubicBezTo>
                  <a:cubicBezTo>
                    <a:pt x="15" y="15"/>
                    <a:pt x="18" y="8"/>
                    <a:pt x="18" y="7"/>
                  </a:cubicBezTo>
                  <a:cubicBezTo>
                    <a:pt x="18" y="6"/>
                    <a:pt x="19" y="0"/>
                    <a:pt x="16" y="1"/>
                  </a:cubicBezTo>
                  <a:cubicBezTo>
                    <a:pt x="13" y="2"/>
                    <a:pt x="10" y="4"/>
                    <a:pt x="7" y="3"/>
                  </a:cubicBezTo>
                  <a:cubicBezTo>
                    <a:pt x="6" y="3"/>
                    <a:pt x="1" y="0"/>
                    <a:pt x="0" y="2"/>
                  </a:cubicBezTo>
                  <a:cubicBezTo>
                    <a:pt x="0" y="3"/>
                    <a:pt x="1" y="0"/>
                    <a:pt x="0"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89" name="Freeform 483"/>
            <p:cNvSpPr>
              <a:spLocks/>
            </p:cNvSpPr>
            <p:nvPr/>
          </p:nvSpPr>
          <p:spPr bwMode="auto">
            <a:xfrm>
              <a:off x="18483640" y="11017669"/>
              <a:ext cx="28662" cy="47785"/>
            </a:xfrm>
            <a:custGeom>
              <a:avLst/>
              <a:gdLst>
                <a:gd name="T0" fmla="*/ 3 w 3"/>
                <a:gd name="T1" fmla="*/ 4 h 5"/>
                <a:gd name="T2" fmla="*/ 1 w 3"/>
                <a:gd name="T3" fmla="*/ 0 h 5"/>
                <a:gd name="T4" fmla="*/ 3 w 3"/>
                <a:gd name="T5" fmla="*/ 4 h 5"/>
              </a:gdLst>
              <a:ahLst/>
              <a:cxnLst>
                <a:cxn ang="0">
                  <a:pos x="T0" y="T1"/>
                </a:cxn>
                <a:cxn ang="0">
                  <a:pos x="T2" y="T3"/>
                </a:cxn>
                <a:cxn ang="0">
                  <a:pos x="T4" y="T5"/>
                </a:cxn>
              </a:cxnLst>
              <a:rect l="0" t="0" r="r" b="b"/>
              <a:pathLst>
                <a:path w="3" h="5">
                  <a:moveTo>
                    <a:pt x="3" y="4"/>
                  </a:moveTo>
                  <a:cubicBezTo>
                    <a:pt x="3" y="5"/>
                    <a:pt x="0" y="1"/>
                    <a:pt x="1" y="0"/>
                  </a:cubicBezTo>
                  <a:cubicBezTo>
                    <a:pt x="2" y="0"/>
                    <a:pt x="3" y="1"/>
                    <a:pt x="3"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90" name="Freeform 484"/>
            <p:cNvSpPr>
              <a:spLocks/>
            </p:cNvSpPr>
            <p:nvPr/>
          </p:nvSpPr>
          <p:spPr bwMode="auto">
            <a:xfrm>
              <a:off x="18295742" y="11017669"/>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0"/>
                    <a:pt x="1" y="0"/>
                  </a:cubicBezTo>
                  <a:cubicBezTo>
                    <a:pt x="2" y="0"/>
                    <a:pt x="2" y="2"/>
                    <a:pt x="1"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91" name="Freeform 485"/>
            <p:cNvSpPr>
              <a:spLocks/>
            </p:cNvSpPr>
            <p:nvPr/>
          </p:nvSpPr>
          <p:spPr bwMode="auto">
            <a:xfrm>
              <a:off x="15384910" y="8593469"/>
              <a:ext cx="101909" cy="168835"/>
            </a:xfrm>
            <a:custGeom>
              <a:avLst/>
              <a:gdLst>
                <a:gd name="T0" fmla="*/ 2 w 11"/>
                <a:gd name="T1" fmla="*/ 0 h 18"/>
                <a:gd name="T2" fmla="*/ 1 w 11"/>
                <a:gd name="T3" fmla="*/ 0 h 18"/>
                <a:gd name="T4" fmla="*/ 1 w 11"/>
                <a:gd name="T5" fmla="*/ 3 h 18"/>
                <a:gd name="T6" fmla="*/ 0 w 11"/>
                <a:gd name="T7" fmla="*/ 8 h 18"/>
                <a:gd name="T8" fmla="*/ 4 w 11"/>
                <a:gd name="T9" fmla="*/ 18 h 18"/>
                <a:gd name="T10" fmla="*/ 9 w 11"/>
                <a:gd name="T11" fmla="*/ 15 h 18"/>
                <a:gd name="T12" fmla="*/ 9 w 11"/>
                <a:gd name="T13" fmla="*/ 8 h 18"/>
                <a:gd name="T14" fmla="*/ 2 w 11"/>
                <a:gd name="T15" fmla="*/ 0 h 18"/>
                <a:gd name="T16" fmla="*/ 2 w 11"/>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8">
                  <a:moveTo>
                    <a:pt x="2" y="0"/>
                  </a:moveTo>
                  <a:cubicBezTo>
                    <a:pt x="2" y="0"/>
                    <a:pt x="2" y="0"/>
                    <a:pt x="1" y="0"/>
                  </a:cubicBezTo>
                  <a:cubicBezTo>
                    <a:pt x="1" y="0"/>
                    <a:pt x="1" y="3"/>
                    <a:pt x="1" y="3"/>
                  </a:cubicBezTo>
                  <a:cubicBezTo>
                    <a:pt x="1" y="5"/>
                    <a:pt x="0" y="6"/>
                    <a:pt x="0" y="8"/>
                  </a:cubicBezTo>
                  <a:cubicBezTo>
                    <a:pt x="0" y="11"/>
                    <a:pt x="0" y="18"/>
                    <a:pt x="4" y="18"/>
                  </a:cubicBezTo>
                  <a:cubicBezTo>
                    <a:pt x="6" y="18"/>
                    <a:pt x="9" y="17"/>
                    <a:pt x="9" y="15"/>
                  </a:cubicBezTo>
                  <a:cubicBezTo>
                    <a:pt x="11" y="13"/>
                    <a:pt x="9" y="10"/>
                    <a:pt x="9" y="8"/>
                  </a:cubicBezTo>
                  <a:cubicBezTo>
                    <a:pt x="7" y="6"/>
                    <a:pt x="5" y="0"/>
                    <a:pt x="2" y="0"/>
                  </a:cubicBezTo>
                  <a:cubicBezTo>
                    <a:pt x="1" y="0"/>
                    <a:pt x="3" y="0"/>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92" name="Freeform 486"/>
            <p:cNvSpPr>
              <a:spLocks/>
            </p:cNvSpPr>
            <p:nvPr/>
          </p:nvSpPr>
          <p:spPr bwMode="auto">
            <a:xfrm>
              <a:off x="13665165" y="9606473"/>
              <a:ext cx="337579" cy="653035"/>
            </a:xfrm>
            <a:custGeom>
              <a:avLst/>
              <a:gdLst>
                <a:gd name="T0" fmla="*/ 31 w 36"/>
                <a:gd name="T1" fmla="*/ 2 h 70"/>
                <a:gd name="T2" fmla="*/ 29 w 36"/>
                <a:gd name="T3" fmla="*/ 0 h 70"/>
                <a:gd name="T4" fmla="*/ 28 w 36"/>
                <a:gd name="T5" fmla="*/ 3 h 70"/>
                <a:gd name="T6" fmla="*/ 26 w 36"/>
                <a:gd name="T7" fmla="*/ 8 h 70"/>
                <a:gd name="T8" fmla="*/ 23 w 36"/>
                <a:gd name="T9" fmla="*/ 8 h 70"/>
                <a:gd name="T10" fmla="*/ 23 w 36"/>
                <a:gd name="T11" fmla="*/ 10 h 70"/>
                <a:gd name="T12" fmla="*/ 22 w 36"/>
                <a:gd name="T13" fmla="*/ 12 h 70"/>
                <a:gd name="T14" fmla="*/ 23 w 36"/>
                <a:gd name="T15" fmla="*/ 13 h 70"/>
                <a:gd name="T16" fmla="*/ 21 w 36"/>
                <a:gd name="T17" fmla="*/ 14 h 70"/>
                <a:gd name="T18" fmla="*/ 19 w 36"/>
                <a:gd name="T19" fmla="*/ 16 h 70"/>
                <a:gd name="T20" fmla="*/ 15 w 36"/>
                <a:gd name="T21" fmla="*/ 18 h 70"/>
                <a:gd name="T22" fmla="*/ 15 w 36"/>
                <a:gd name="T23" fmla="*/ 19 h 70"/>
                <a:gd name="T24" fmla="*/ 13 w 36"/>
                <a:gd name="T25" fmla="*/ 19 h 70"/>
                <a:gd name="T26" fmla="*/ 8 w 36"/>
                <a:gd name="T27" fmla="*/ 21 h 70"/>
                <a:gd name="T28" fmla="*/ 6 w 36"/>
                <a:gd name="T29" fmla="*/ 21 h 70"/>
                <a:gd name="T30" fmla="*/ 4 w 36"/>
                <a:gd name="T31" fmla="*/ 27 h 70"/>
                <a:gd name="T32" fmla="*/ 4 w 36"/>
                <a:gd name="T33" fmla="*/ 44 h 70"/>
                <a:gd name="T34" fmla="*/ 0 w 36"/>
                <a:gd name="T35" fmla="*/ 51 h 70"/>
                <a:gd name="T36" fmla="*/ 0 w 36"/>
                <a:gd name="T37" fmla="*/ 55 h 70"/>
                <a:gd name="T38" fmla="*/ 2 w 36"/>
                <a:gd name="T39" fmla="*/ 59 h 70"/>
                <a:gd name="T40" fmla="*/ 5 w 36"/>
                <a:gd name="T41" fmla="*/ 68 h 70"/>
                <a:gd name="T42" fmla="*/ 16 w 36"/>
                <a:gd name="T43" fmla="*/ 68 h 70"/>
                <a:gd name="T44" fmla="*/ 24 w 36"/>
                <a:gd name="T45" fmla="*/ 50 h 70"/>
                <a:gd name="T46" fmla="*/ 31 w 36"/>
                <a:gd name="T47" fmla="*/ 30 h 70"/>
                <a:gd name="T48" fmla="*/ 32 w 36"/>
                <a:gd name="T49" fmla="*/ 23 h 70"/>
                <a:gd name="T50" fmla="*/ 34 w 36"/>
                <a:gd name="T51" fmla="*/ 19 h 70"/>
                <a:gd name="T52" fmla="*/ 36 w 36"/>
                <a:gd name="T53" fmla="*/ 17 h 70"/>
                <a:gd name="T54" fmla="*/ 35 w 36"/>
                <a:gd name="T55" fmla="*/ 11 h 70"/>
                <a:gd name="T56" fmla="*/ 31 w 36"/>
                <a:gd name="T57" fmla="*/ 2 h 70"/>
                <a:gd name="T58" fmla="*/ 31 w 36"/>
                <a:gd name="T59"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0">
                  <a:moveTo>
                    <a:pt x="31" y="2"/>
                  </a:moveTo>
                  <a:cubicBezTo>
                    <a:pt x="31" y="2"/>
                    <a:pt x="30" y="0"/>
                    <a:pt x="29" y="0"/>
                  </a:cubicBezTo>
                  <a:cubicBezTo>
                    <a:pt x="29" y="1"/>
                    <a:pt x="28" y="2"/>
                    <a:pt x="28" y="3"/>
                  </a:cubicBezTo>
                  <a:cubicBezTo>
                    <a:pt x="27" y="5"/>
                    <a:pt x="27" y="6"/>
                    <a:pt x="26" y="8"/>
                  </a:cubicBezTo>
                  <a:cubicBezTo>
                    <a:pt x="25" y="9"/>
                    <a:pt x="24" y="8"/>
                    <a:pt x="23" y="8"/>
                  </a:cubicBezTo>
                  <a:cubicBezTo>
                    <a:pt x="23" y="8"/>
                    <a:pt x="24" y="9"/>
                    <a:pt x="23" y="10"/>
                  </a:cubicBezTo>
                  <a:cubicBezTo>
                    <a:pt x="23" y="11"/>
                    <a:pt x="22" y="11"/>
                    <a:pt x="22" y="12"/>
                  </a:cubicBezTo>
                  <a:cubicBezTo>
                    <a:pt x="22" y="12"/>
                    <a:pt x="23" y="13"/>
                    <a:pt x="23" y="13"/>
                  </a:cubicBezTo>
                  <a:cubicBezTo>
                    <a:pt x="23" y="14"/>
                    <a:pt x="22" y="13"/>
                    <a:pt x="21" y="14"/>
                  </a:cubicBezTo>
                  <a:cubicBezTo>
                    <a:pt x="20" y="14"/>
                    <a:pt x="20" y="15"/>
                    <a:pt x="19" y="16"/>
                  </a:cubicBezTo>
                  <a:cubicBezTo>
                    <a:pt x="18" y="17"/>
                    <a:pt x="17" y="17"/>
                    <a:pt x="15" y="18"/>
                  </a:cubicBezTo>
                  <a:cubicBezTo>
                    <a:pt x="14" y="18"/>
                    <a:pt x="16" y="19"/>
                    <a:pt x="15" y="19"/>
                  </a:cubicBezTo>
                  <a:cubicBezTo>
                    <a:pt x="15" y="20"/>
                    <a:pt x="13" y="18"/>
                    <a:pt x="13" y="19"/>
                  </a:cubicBezTo>
                  <a:cubicBezTo>
                    <a:pt x="11" y="20"/>
                    <a:pt x="10" y="20"/>
                    <a:pt x="8" y="21"/>
                  </a:cubicBezTo>
                  <a:cubicBezTo>
                    <a:pt x="7" y="21"/>
                    <a:pt x="6" y="20"/>
                    <a:pt x="6" y="21"/>
                  </a:cubicBezTo>
                  <a:cubicBezTo>
                    <a:pt x="5" y="23"/>
                    <a:pt x="5" y="25"/>
                    <a:pt x="4" y="27"/>
                  </a:cubicBezTo>
                  <a:cubicBezTo>
                    <a:pt x="3" y="32"/>
                    <a:pt x="8" y="39"/>
                    <a:pt x="4" y="44"/>
                  </a:cubicBezTo>
                  <a:cubicBezTo>
                    <a:pt x="3" y="46"/>
                    <a:pt x="1" y="48"/>
                    <a:pt x="0" y="51"/>
                  </a:cubicBezTo>
                  <a:cubicBezTo>
                    <a:pt x="0" y="52"/>
                    <a:pt x="0" y="54"/>
                    <a:pt x="0" y="55"/>
                  </a:cubicBezTo>
                  <a:cubicBezTo>
                    <a:pt x="1" y="56"/>
                    <a:pt x="3" y="57"/>
                    <a:pt x="2" y="59"/>
                  </a:cubicBezTo>
                  <a:cubicBezTo>
                    <a:pt x="1" y="62"/>
                    <a:pt x="2" y="66"/>
                    <a:pt x="5" y="68"/>
                  </a:cubicBezTo>
                  <a:cubicBezTo>
                    <a:pt x="8" y="70"/>
                    <a:pt x="11" y="70"/>
                    <a:pt x="16" y="68"/>
                  </a:cubicBezTo>
                  <a:cubicBezTo>
                    <a:pt x="21" y="66"/>
                    <a:pt x="22" y="55"/>
                    <a:pt x="24" y="50"/>
                  </a:cubicBezTo>
                  <a:cubicBezTo>
                    <a:pt x="26" y="43"/>
                    <a:pt x="29" y="37"/>
                    <a:pt x="31" y="30"/>
                  </a:cubicBezTo>
                  <a:cubicBezTo>
                    <a:pt x="31" y="28"/>
                    <a:pt x="31" y="25"/>
                    <a:pt x="32" y="23"/>
                  </a:cubicBezTo>
                  <a:cubicBezTo>
                    <a:pt x="33" y="22"/>
                    <a:pt x="31" y="14"/>
                    <a:pt x="34" y="19"/>
                  </a:cubicBezTo>
                  <a:cubicBezTo>
                    <a:pt x="35" y="20"/>
                    <a:pt x="35" y="18"/>
                    <a:pt x="36" y="17"/>
                  </a:cubicBezTo>
                  <a:cubicBezTo>
                    <a:pt x="36" y="15"/>
                    <a:pt x="35" y="13"/>
                    <a:pt x="35" y="11"/>
                  </a:cubicBezTo>
                  <a:cubicBezTo>
                    <a:pt x="34" y="9"/>
                    <a:pt x="33" y="4"/>
                    <a:pt x="31" y="2"/>
                  </a:cubicBezTo>
                  <a:cubicBezTo>
                    <a:pt x="30" y="1"/>
                    <a:pt x="32" y="2"/>
                    <a:pt x="31"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93" name="Freeform 487"/>
            <p:cNvSpPr>
              <a:spLocks/>
            </p:cNvSpPr>
            <p:nvPr/>
          </p:nvSpPr>
          <p:spPr bwMode="auto">
            <a:xfrm>
              <a:off x="14413572" y="5028840"/>
              <a:ext cx="101909" cy="76452"/>
            </a:xfrm>
            <a:custGeom>
              <a:avLst/>
              <a:gdLst>
                <a:gd name="T0" fmla="*/ 9 w 11"/>
                <a:gd name="T1" fmla="*/ 7 h 8"/>
                <a:gd name="T2" fmla="*/ 8 w 11"/>
                <a:gd name="T3" fmla="*/ 4 h 8"/>
                <a:gd name="T4" fmla="*/ 3 w 11"/>
                <a:gd name="T5" fmla="*/ 0 h 8"/>
                <a:gd name="T6" fmla="*/ 1 w 11"/>
                <a:gd name="T7" fmla="*/ 2 h 8"/>
                <a:gd name="T8" fmla="*/ 3 w 11"/>
                <a:gd name="T9" fmla="*/ 5 h 8"/>
                <a:gd name="T10" fmla="*/ 9 w 11"/>
                <a:gd name="T11" fmla="*/ 7 h 8"/>
                <a:gd name="T12" fmla="*/ 9 w 11"/>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9" y="7"/>
                  </a:moveTo>
                  <a:cubicBezTo>
                    <a:pt x="11" y="8"/>
                    <a:pt x="9" y="5"/>
                    <a:pt x="8" y="4"/>
                  </a:cubicBezTo>
                  <a:cubicBezTo>
                    <a:pt x="7" y="3"/>
                    <a:pt x="4" y="1"/>
                    <a:pt x="3" y="0"/>
                  </a:cubicBezTo>
                  <a:cubicBezTo>
                    <a:pt x="2" y="0"/>
                    <a:pt x="1" y="1"/>
                    <a:pt x="1" y="2"/>
                  </a:cubicBezTo>
                  <a:cubicBezTo>
                    <a:pt x="0" y="3"/>
                    <a:pt x="2" y="4"/>
                    <a:pt x="3" y="5"/>
                  </a:cubicBezTo>
                  <a:cubicBezTo>
                    <a:pt x="5" y="6"/>
                    <a:pt x="7" y="7"/>
                    <a:pt x="9" y="7"/>
                  </a:cubicBezTo>
                  <a:cubicBezTo>
                    <a:pt x="10" y="7"/>
                    <a:pt x="7" y="7"/>
                    <a:pt x="9" y="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94" name="Freeform 488"/>
            <p:cNvSpPr>
              <a:spLocks/>
            </p:cNvSpPr>
            <p:nvPr/>
          </p:nvSpPr>
          <p:spPr bwMode="auto">
            <a:xfrm>
              <a:off x="13926310" y="5086181"/>
              <a:ext cx="101909" cy="92380"/>
            </a:xfrm>
            <a:custGeom>
              <a:avLst/>
              <a:gdLst>
                <a:gd name="T0" fmla="*/ 10 w 11"/>
                <a:gd name="T1" fmla="*/ 6 h 10"/>
                <a:gd name="T2" fmla="*/ 6 w 11"/>
                <a:gd name="T3" fmla="*/ 10 h 10"/>
                <a:gd name="T4" fmla="*/ 0 w 11"/>
                <a:gd name="T5" fmla="*/ 6 h 10"/>
                <a:gd name="T6" fmla="*/ 10 w 11"/>
                <a:gd name="T7" fmla="*/ 6 h 10"/>
                <a:gd name="T8" fmla="*/ 10 w 11"/>
                <a:gd name="T9" fmla="*/ 6 h 10"/>
              </a:gdLst>
              <a:ahLst/>
              <a:cxnLst>
                <a:cxn ang="0">
                  <a:pos x="T0" y="T1"/>
                </a:cxn>
                <a:cxn ang="0">
                  <a:pos x="T2" y="T3"/>
                </a:cxn>
                <a:cxn ang="0">
                  <a:pos x="T4" y="T5"/>
                </a:cxn>
                <a:cxn ang="0">
                  <a:pos x="T6" y="T7"/>
                </a:cxn>
                <a:cxn ang="0">
                  <a:pos x="T8" y="T9"/>
                </a:cxn>
              </a:cxnLst>
              <a:rect l="0" t="0" r="r" b="b"/>
              <a:pathLst>
                <a:path w="11" h="10">
                  <a:moveTo>
                    <a:pt x="10" y="6"/>
                  </a:moveTo>
                  <a:cubicBezTo>
                    <a:pt x="10" y="8"/>
                    <a:pt x="7" y="9"/>
                    <a:pt x="6" y="10"/>
                  </a:cubicBezTo>
                  <a:cubicBezTo>
                    <a:pt x="4" y="10"/>
                    <a:pt x="0" y="9"/>
                    <a:pt x="0" y="6"/>
                  </a:cubicBezTo>
                  <a:cubicBezTo>
                    <a:pt x="1" y="0"/>
                    <a:pt x="11" y="6"/>
                    <a:pt x="10" y="6"/>
                  </a:cubicBezTo>
                  <a:cubicBezTo>
                    <a:pt x="10" y="7"/>
                    <a:pt x="11" y="5"/>
                    <a:pt x="10"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95" name="Freeform 489"/>
            <p:cNvSpPr>
              <a:spLocks/>
            </p:cNvSpPr>
            <p:nvPr/>
          </p:nvSpPr>
          <p:spPr bwMode="auto">
            <a:xfrm>
              <a:off x="14945419" y="4767625"/>
              <a:ext cx="82803" cy="47785"/>
            </a:xfrm>
            <a:custGeom>
              <a:avLst/>
              <a:gdLst>
                <a:gd name="T0" fmla="*/ 9 w 9"/>
                <a:gd name="T1" fmla="*/ 3 h 5"/>
                <a:gd name="T2" fmla="*/ 4 w 9"/>
                <a:gd name="T3" fmla="*/ 5 h 5"/>
                <a:gd name="T4" fmla="*/ 1 w 9"/>
                <a:gd name="T5" fmla="*/ 1 h 5"/>
                <a:gd name="T6" fmla="*/ 6 w 9"/>
                <a:gd name="T7" fmla="*/ 1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7" y="4"/>
                    <a:pt x="6" y="4"/>
                    <a:pt x="4" y="5"/>
                  </a:cubicBezTo>
                  <a:cubicBezTo>
                    <a:pt x="2" y="5"/>
                    <a:pt x="0" y="3"/>
                    <a:pt x="1" y="1"/>
                  </a:cubicBezTo>
                  <a:cubicBezTo>
                    <a:pt x="1" y="0"/>
                    <a:pt x="5" y="0"/>
                    <a:pt x="6" y="1"/>
                  </a:cubicBezTo>
                  <a:cubicBezTo>
                    <a:pt x="7" y="1"/>
                    <a:pt x="8" y="3"/>
                    <a:pt x="9"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96" name="Freeform 490"/>
            <p:cNvSpPr>
              <a:spLocks/>
            </p:cNvSpPr>
            <p:nvPr/>
          </p:nvSpPr>
          <p:spPr bwMode="auto">
            <a:xfrm>
              <a:off x="16811662" y="4675245"/>
              <a:ext cx="92356" cy="44598"/>
            </a:xfrm>
            <a:custGeom>
              <a:avLst/>
              <a:gdLst>
                <a:gd name="T0" fmla="*/ 6 w 10"/>
                <a:gd name="T1" fmla="*/ 5 h 5"/>
                <a:gd name="T2" fmla="*/ 1 w 10"/>
                <a:gd name="T3" fmla="*/ 4 h 5"/>
                <a:gd name="T4" fmla="*/ 4 w 10"/>
                <a:gd name="T5" fmla="*/ 1 h 5"/>
                <a:gd name="T6" fmla="*/ 9 w 10"/>
                <a:gd name="T7" fmla="*/ 1 h 5"/>
                <a:gd name="T8" fmla="*/ 6 w 10"/>
                <a:gd name="T9" fmla="*/ 5 h 5"/>
                <a:gd name="T10" fmla="*/ 6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6" y="5"/>
                  </a:moveTo>
                  <a:cubicBezTo>
                    <a:pt x="4" y="5"/>
                    <a:pt x="2" y="4"/>
                    <a:pt x="1" y="4"/>
                  </a:cubicBezTo>
                  <a:cubicBezTo>
                    <a:pt x="0" y="3"/>
                    <a:pt x="3" y="1"/>
                    <a:pt x="4" y="1"/>
                  </a:cubicBezTo>
                  <a:cubicBezTo>
                    <a:pt x="5" y="0"/>
                    <a:pt x="8" y="0"/>
                    <a:pt x="9" y="1"/>
                  </a:cubicBezTo>
                  <a:cubicBezTo>
                    <a:pt x="10" y="2"/>
                    <a:pt x="7" y="5"/>
                    <a:pt x="6" y="5"/>
                  </a:cubicBezTo>
                  <a:cubicBezTo>
                    <a:pt x="4" y="5"/>
                    <a:pt x="6" y="5"/>
                    <a:pt x="6"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97" name="Freeform 491"/>
            <p:cNvSpPr>
              <a:spLocks/>
            </p:cNvSpPr>
            <p:nvPr/>
          </p:nvSpPr>
          <p:spPr bwMode="auto">
            <a:xfrm>
              <a:off x="15868988" y="3999911"/>
              <a:ext cx="57323" cy="19114"/>
            </a:xfrm>
            <a:custGeom>
              <a:avLst/>
              <a:gdLst>
                <a:gd name="T0" fmla="*/ 6 w 6"/>
                <a:gd name="T1" fmla="*/ 1 h 2"/>
                <a:gd name="T2" fmla="*/ 0 w 6"/>
                <a:gd name="T3" fmla="*/ 1 h 2"/>
                <a:gd name="T4" fmla="*/ 6 w 6"/>
                <a:gd name="T5" fmla="*/ 1 h 2"/>
              </a:gdLst>
              <a:ahLst/>
              <a:cxnLst>
                <a:cxn ang="0">
                  <a:pos x="T0" y="T1"/>
                </a:cxn>
                <a:cxn ang="0">
                  <a:pos x="T2" y="T3"/>
                </a:cxn>
                <a:cxn ang="0">
                  <a:pos x="T4" y="T5"/>
                </a:cxn>
              </a:cxnLst>
              <a:rect l="0" t="0" r="r" b="b"/>
              <a:pathLst>
                <a:path w="6" h="2">
                  <a:moveTo>
                    <a:pt x="6" y="1"/>
                  </a:moveTo>
                  <a:cubicBezTo>
                    <a:pt x="6" y="2"/>
                    <a:pt x="0" y="2"/>
                    <a:pt x="0" y="1"/>
                  </a:cubicBezTo>
                  <a:cubicBezTo>
                    <a:pt x="0" y="0"/>
                    <a:pt x="6" y="0"/>
                    <a:pt x="6"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98" name="Freeform 492"/>
            <p:cNvSpPr>
              <a:spLocks/>
            </p:cNvSpPr>
            <p:nvPr/>
          </p:nvSpPr>
          <p:spPr bwMode="auto">
            <a:xfrm>
              <a:off x="15346696" y="4805855"/>
              <a:ext cx="54139" cy="38227"/>
            </a:xfrm>
            <a:custGeom>
              <a:avLst/>
              <a:gdLst>
                <a:gd name="T0" fmla="*/ 5 w 6"/>
                <a:gd name="T1" fmla="*/ 4 h 4"/>
                <a:gd name="T2" fmla="*/ 2 w 6"/>
                <a:gd name="T3" fmla="*/ 1 h 4"/>
                <a:gd name="T4" fmla="*/ 5 w 6"/>
                <a:gd name="T5" fmla="*/ 4 h 4"/>
              </a:gdLst>
              <a:ahLst/>
              <a:cxnLst>
                <a:cxn ang="0">
                  <a:pos x="T0" y="T1"/>
                </a:cxn>
                <a:cxn ang="0">
                  <a:pos x="T2" y="T3"/>
                </a:cxn>
                <a:cxn ang="0">
                  <a:pos x="T4" y="T5"/>
                </a:cxn>
              </a:cxnLst>
              <a:rect l="0" t="0" r="r" b="b"/>
              <a:pathLst>
                <a:path w="6" h="4">
                  <a:moveTo>
                    <a:pt x="5" y="4"/>
                  </a:moveTo>
                  <a:cubicBezTo>
                    <a:pt x="4" y="4"/>
                    <a:pt x="0" y="3"/>
                    <a:pt x="2" y="1"/>
                  </a:cubicBezTo>
                  <a:cubicBezTo>
                    <a:pt x="5" y="0"/>
                    <a:pt x="6" y="4"/>
                    <a:pt x="5"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199" name="Freeform 493"/>
            <p:cNvSpPr>
              <a:spLocks/>
            </p:cNvSpPr>
            <p:nvPr/>
          </p:nvSpPr>
          <p:spPr bwMode="auto">
            <a:xfrm>
              <a:off x="12098282" y="6892386"/>
              <a:ext cx="54139" cy="101936"/>
            </a:xfrm>
            <a:custGeom>
              <a:avLst/>
              <a:gdLst>
                <a:gd name="T0" fmla="*/ 5 w 6"/>
                <a:gd name="T1" fmla="*/ 1 h 11"/>
                <a:gd name="T2" fmla="*/ 5 w 6"/>
                <a:gd name="T3" fmla="*/ 7 h 11"/>
                <a:gd name="T4" fmla="*/ 3 w 6"/>
                <a:gd name="T5" fmla="*/ 10 h 11"/>
                <a:gd name="T6" fmla="*/ 1 w 6"/>
                <a:gd name="T7" fmla="*/ 4 h 11"/>
                <a:gd name="T8" fmla="*/ 5 w 6"/>
                <a:gd name="T9" fmla="*/ 1 h 11"/>
                <a:gd name="T10" fmla="*/ 5 w 6"/>
                <a:gd name="T11" fmla="*/ 1 h 11"/>
              </a:gdLst>
              <a:ahLst/>
              <a:cxnLst>
                <a:cxn ang="0">
                  <a:pos x="T0" y="T1"/>
                </a:cxn>
                <a:cxn ang="0">
                  <a:pos x="T2" y="T3"/>
                </a:cxn>
                <a:cxn ang="0">
                  <a:pos x="T4" y="T5"/>
                </a:cxn>
                <a:cxn ang="0">
                  <a:pos x="T6" y="T7"/>
                </a:cxn>
                <a:cxn ang="0">
                  <a:pos x="T8" y="T9"/>
                </a:cxn>
                <a:cxn ang="0">
                  <a:pos x="T10" y="T11"/>
                </a:cxn>
              </a:cxnLst>
              <a:rect l="0" t="0" r="r" b="b"/>
              <a:pathLst>
                <a:path w="6" h="11">
                  <a:moveTo>
                    <a:pt x="5" y="1"/>
                  </a:moveTo>
                  <a:cubicBezTo>
                    <a:pt x="5" y="3"/>
                    <a:pt x="6" y="5"/>
                    <a:pt x="5" y="7"/>
                  </a:cubicBezTo>
                  <a:cubicBezTo>
                    <a:pt x="4" y="8"/>
                    <a:pt x="5" y="11"/>
                    <a:pt x="3" y="10"/>
                  </a:cubicBezTo>
                  <a:cubicBezTo>
                    <a:pt x="1" y="8"/>
                    <a:pt x="0" y="6"/>
                    <a:pt x="1" y="4"/>
                  </a:cubicBezTo>
                  <a:cubicBezTo>
                    <a:pt x="1" y="3"/>
                    <a:pt x="5" y="0"/>
                    <a:pt x="5" y="1"/>
                  </a:cubicBezTo>
                  <a:cubicBezTo>
                    <a:pt x="5" y="2"/>
                    <a:pt x="5" y="0"/>
                    <a:pt x="5"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00" name="Freeform 494"/>
            <p:cNvSpPr>
              <a:spLocks/>
            </p:cNvSpPr>
            <p:nvPr/>
          </p:nvSpPr>
          <p:spPr bwMode="auto">
            <a:xfrm>
              <a:off x="12079173" y="6984768"/>
              <a:ext cx="82803" cy="140163"/>
            </a:xfrm>
            <a:custGeom>
              <a:avLst/>
              <a:gdLst>
                <a:gd name="T0" fmla="*/ 7 w 9"/>
                <a:gd name="T1" fmla="*/ 3 h 15"/>
                <a:gd name="T2" fmla="*/ 5 w 9"/>
                <a:gd name="T3" fmla="*/ 2 h 15"/>
                <a:gd name="T4" fmla="*/ 0 w 9"/>
                <a:gd name="T5" fmla="*/ 2 h 15"/>
                <a:gd name="T6" fmla="*/ 1 w 9"/>
                <a:gd name="T7" fmla="*/ 8 h 15"/>
                <a:gd name="T8" fmla="*/ 2 w 9"/>
                <a:gd name="T9" fmla="*/ 13 h 15"/>
                <a:gd name="T10" fmla="*/ 4 w 9"/>
                <a:gd name="T11" fmla="*/ 14 h 15"/>
                <a:gd name="T12" fmla="*/ 8 w 9"/>
                <a:gd name="T13" fmla="*/ 10 h 15"/>
                <a:gd name="T14" fmla="*/ 7 w 9"/>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5">
                  <a:moveTo>
                    <a:pt x="7" y="3"/>
                  </a:moveTo>
                  <a:cubicBezTo>
                    <a:pt x="6" y="3"/>
                    <a:pt x="7" y="0"/>
                    <a:pt x="5" y="2"/>
                  </a:cubicBezTo>
                  <a:cubicBezTo>
                    <a:pt x="2" y="4"/>
                    <a:pt x="3" y="4"/>
                    <a:pt x="0" y="2"/>
                  </a:cubicBezTo>
                  <a:cubicBezTo>
                    <a:pt x="0" y="2"/>
                    <a:pt x="1" y="8"/>
                    <a:pt x="1" y="8"/>
                  </a:cubicBezTo>
                  <a:cubicBezTo>
                    <a:pt x="2" y="10"/>
                    <a:pt x="2" y="11"/>
                    <a:pt x="2" y="13"/>
                  </a:cubicBezTo>
                  <a:cubicBezTo>
                    <a:pt x="2" y="14"/>
                    <a:pt x="2" y="15"/>
                    <a:pt x="4" y="14"/>
                  </a:cubicBezTo>
                  <a:cubicBezTo>
                    <a:pt x="6" y="13"/>
                    <a:pt x="8" y="13"/>
                    <a:pt x="8" y="10"/>
                  </a:cubicBezTo>
                  <a:cubicBezTo>
                    <a:pt x="8" y="9"/>
                    <a:pt x="9" y="3"/>
                    <a:pt x="7"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01" name="Freeform 495"/>
            <p:cNvSpPr>
              <a:spLocks/>
            </p:cNvSpPr>
            <p:nvPr/>
          </p:nvSpPr>
          <p:spPr bwMode="auto">
            <a:xfrm>
              <a:off x="12273444" y="7153601"/>
              <a:ext cx="149680" cy="92380"/>
            </a:xfrm>
            <a:custGeom>
              <a:avLst/>
              <a:gdLst>
                <a:gd name="T0" fmla="*/ 5 w 16"/>
                <a:gd name="T1" fmla="*/ 1 h 10"/>
                <a:gd name="T2" fmla="*/ 0 w 16"/>
                <a:gd name="T3" fmla="*/ 2 h 10"/>
                <a:gd name="T4" fmla="*/ 3 w 16"/>
                <a:gd name="T5" fmla="*/ 5 h 10"/>
                <a:gd name="T6" fmla="*/ 8 w 16"/>
                <a:gd name="T7" fmla="*/ 7 h 10"/>
                <a:gd name="T8" fmla="*/ 14 w 16"/>
                <a:gd name="T9" fmla="*/ 8 h 10"/>
                <a:gd name="T10" fmla="*/ 13 w 16"/>
                <a:gd name="T11" fmla="*/ 4 h 10"/>
                <a:gd name="T12" fmla="*/ 15 w 16"/>
                <a:gd name="T13" fmla="*/ 1 h 10"/>
                <a:gd name="T14" fmla="*/ 11 w 16"/>
                <a:gd name="T15" fmla="*/ 1 h 10"/>
                <a:gd name="T16" fmla="*/ 5 w 16"/>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0">
                  <a:moveTo>
                    <a:pt x="5" y="1"/>
                  </a:moveTo>
                  <a:cubicBezTo>
                    <a:pt x="4" y="1"/>
                    <a:pt x="1" y="1"/>
                    <a:pt x="0" y="2"/>
                  </a:cubicBezTo>
                  <a:cubicBezTo>
                    <a:pt x="0" y="3"/>
                    <a:pt x="2" y="4"/>
                    <a:pt x="3" y="5"/>
                  </a:cubicBezTo>
                  <a:cubicBezTo>
                    <a:pt x="5" y="5"/>
                    <a:pt x="7" y="6"/>
                    <a:pt x="8" y="7"/>
                  </a:cubicBezTo>
                  <a:cubicBezTo>
                    <a:pt x="10" y="8"/>
                    <a:pt x="12" y="10"/>
                    <a:pt x="14" y="8"/>
                  </a:cubicBezTo>
                  <a:cubicBezTo>
                    <a:pt x="16" y="7"/>
                    <a:pt x="12" y="6"/>
                    <a:pt x="13" y="4"/>
                  </a:cubicBezTo>
                  <a:cubicBezTo>
                    <a:pt x="13" y="4"/>
                    <a:pt x="16" y="2"/>
                    <a:pt x="15" y="1"/>
                  </a:cubicBezTo>
                  <a:cubicBezTo>
                    <a:pt x="15" y="0"/>
                    <a:pt x="11" y="1"/>
                    <a:pt x="11" y="1"/>
                  </a:cubicBezTo>
                  <a:cubicBezTo>
                    <a:pt x="9" y="2"/>
                    <a:pt x="7" y="1"/>
                    <a:pt x="5"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02" name="Freeform 496"/>
            <p:cNvSpPr>
              <a:spLocks/>
            </p:cNvSpPr>
            <p:nvPr/>
          </p:nvSpPr>
          <p:spPr bwMode="auto">
            <a:xfrm>
              <a:off x="13161977" y="7284208"/>
              <a:ext cx="121018" cy="66896"/>
            </a:xfrm>
            <a:custGeom>
              <a:avLst/>
              <a:gdLst>
                <a:gd name="T0" fmla="*/ 12 w 13"/>
                <a:gd name="T1" fmla="*/ 1 h 7"/>
                <a:gd name="T2" fmla="*/ 10 w 13"/>
                <a:gd name="T3" fmla="*/ 2 h 7"/>
                <a:gd name="T4" fmla="*/ 10 w 13"/>
                <a:gd name="T5" fmla="*/ 5 h 7"/>
                <a:gd name="T6" fmla="*/ 6 w 13"/>
                <a:gd name="T7" fmla="*/ 6 h 7"/>
                <a:gd name="T8" fmla="*/ 2 w 13"/>
                <a:gd name="T9" fmla="*/ 6 h 7"/>
                <a:gd name="T10" fmla="*/ 5 w 13"/>
                <a:gd name="T11" fmla="*/ 3 h 7"/>
                <a:gd name="T12" fmla="*/ 12 w 13"/>
                <a:gd name="T13" fmla="*/ 1 h 7"/>
                <a:gd name="T14" fmla="*/ 12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1"/>
                  </a:moveTo>
                  <a:cubicBezTo>
                    <a:pt x="12" y="1"/>
                    <a:pt x="10" y="2"/>
                    <a:pt x="10" y="2"/>
                  </a:cubicBezTo>
                  <a:cubicBezTo>
                    <a:pt x="9" y="3"/>
                    <a:pt x="10" y="5"/>
                    <a:pt x="10" y="5"/>
                  </a:cubicBezTo>
                  <a:cubicBezTo>
                    <a:pt x="9" y="5"/>
                    <a:pt x="7" y="5"/>
                    <a:pt x="6" y="6"/>
                  </a:cubicBezTo>
                  <a:cubicBezTo>
                    <a:pt x="4" y="7"/>
                    <a:pt x="3" y="7"/>
                    <a:pt x="2" y="6"/>
                  </a:cubicBezTo>
                  <a:cubicBezTo>
                    <a:pt x="0" y="4"/>
                    <a:pt x="4" y="3"/>
                    <a:pt x="5" y="3"/>
                  </a:cubicBezTo>
                  <a:cubicBezTo>
                    <a:pt x="7" y="3"/>
                    <a:pt x="10" y="2"/>
                    <a:pt x="12" y="1"/>
                  </a:cubicBezTo>
                  <a:cubicBezTo>
                    <a:pt x="13" y="0"/>
                    <a:pt x="11" y="2"/>
                    <a:pt x="12"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03" name="Freeform 497"/>
            <p:cNvSpPr>
              <a:spLocks/>
            </p:cNvSpPr>
            <p:nvPr/>
          </p:nvSpPr>
          <p:spPr bwMode="auto">
            <a:xfrm>
              <a:off x="12760705" y="7293764"/>
              <a:ext cx="140127" cy="38227"/>
            </a:xfrm>
            <a:custGeom>
              <a:avLst/>
              <a:gdLst>
                <a:gd name="T0" fmla="*/ 8 w 15"/>
                <a:gd name="T1" fmla="*/ 4 h 4"/>
                <a:gd name="T2" fmla="*/ 1 w 15"/>
                <a:gd name="T3" fmla="*/ 1 h 4"/>
                <a:gd name="T4" fmla="*/ 7 w 15"/>
                <a:gd name="T5" fmla="*/ 1 h 4"/>
                <a:gd name="T6" fmla="*/ 15 w 15"/>
                <a:gd name="T7" fmla="*/ 2 h 4"/>
                <a:gd name="T8" fmla="*/ 13 w 15"/>
                <a:gd name="T9" fmla="*/ 3 h 4"/>
                <a:gd name="T10" fmla="*/ 8 w 15"/>
                <a:gd name="T11" fmla="*/ 4 h 4"/>
                <a:gd name="T12" fmla="*/ 8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8" y="4"/>
                  </a:moveTo>
                  <a:cubicBezTo>
                    <a:pt x="7" y="4"/>
                    <a:pt x="0" y="2"/>
                    <a:pt x="1" y="1"/>
                  </a:cubicBezTo>
                  <a:cubicBezTo>
                    <a:pt x="1" y="0"/>
                    <a:pt x="7" y="1"/>
                    <a:pt x="7" y="1"/>
                  </a:cubicBezTo>
                  <a:cubicBezTo>
                    <a:pt x="10" y="2"/>
                    <a:pt x="12" y="2"/>
                    <a:pt x="15" y="2"/>
                  </a:cubicBezTo>
                  <a:cubicBezTo>
                    <a:pt x="15" y="2"/>
                    <a:pt x="13" y="3"/>
                    <a:pt x="13" y="3"/>
                  </a:cubicBezTo>
                  <a:cubicBezTo>
                    <a:pt x="12" y="4"/>
                    <a:pt x="10" y="4"/>
                    <a:pt x="8" y="4"/>
                  </a:cubicBezTo>
                  <a:cubicBezTo>
                    <a:pt x="6" y="4"/>
                    <a:pt x="9" y="4"/>
                    <a:pt x="8"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04" name="Freeform 498"/>
            <p:cNvSpPr>
              <a:spLocks/>
            </p:cNvSpPr>
            <p:nvPr/>
          </p:nvSpPr>
          <p:spPr bwMode="auto">
            <a:xfrm>
              <a:off x="12693826" y="5917609"/>
              <a:ext cx="66879" cy="66896"/>
            </a:xfrm>
            <a:custGeom>
              <a:avLst/>
              <a:gdLst>
                <a:gd name="T0" fmla="*/ 1 w 7"/>
                <a:gd name="T1" fmla="*/ 4 h 7"/>
                <a:gd name="T2" fmla="*/ 1 w 7"/>
                <a:gd name="T3" fmla="*/ 1 h 7"/>
                <a:gd name="T4" fmla="*/ 7 w 7"/>
                <a:gd name="T5" fmla="*/ 1 h 7"/>
                <a:gd name="T6" fmla="*/ 1 w 7"/>
                <a:gd name="T7" fmla="*/ 4 h 7"/>
                <a:gd name="T8" fmla="*/ 1 w 7"/>
                <a:gd name="T9" fmla="*/ 4 h 7"/>
              </a:gdLst>
              <a:ahLst/>
              <a:cxnLst>
                <a:cxn ang="0">
                  <a:pos x="T0" y="T1"/>
                </a:cxn>
                <a:cxn ang="0">
                  <a:pos x="T2" y="T3"/>
                </a:cxn>
                <a:cxn ang="0">
                  <a:pos x="T4" y="T5"/>
                </a:cxn>
                <a:cxn ang="0">
                  <a:pos x="T6" y="T7"/>
                </a:cxn>
                <a:cxn ang="0">
                  <a:pos x="T8" y="T9"/>
                </a:cxn>
              </a:cxnLst>
              <a:rect l="0" t="0" r="r" b="b"/>
              <a:pathLst>
                <a:path w="7" h="7">
                  <a:moveTo>
                    <a:pt x="1" y="4"/>
                  </a:moveTo>
                  <a:cubicBezTo>
                    <a:pt x="1" y="3"/>
                    <a:pt x="0" y="1"/>
                    <a:pt x="1" y="1"/>
                  </a:cubicBezTo>
                  <a:cubicBezTo>
                    <a:pt x="2" y="1"/>
                    <a:pt x="7" y="0"/>
                    <a:pt x="7" y="1"/>
                  </a:cubicBezTo>
                  <a:cubicBezTo>
                    <a:pt x="7" y="2"/>
                    <a:pt x="2" y="6"/>
                    <a:pt x="1" y="4"/>
                  </a:cubicBezTo>
                  <a:cubicBezTo>
                    <a:pt x="1" y="1"/>
                    <a:pt x="2" y="7"/>
                    <a:pt x="1"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05" name="Freeform 499"/>
            <p:cNvSpPr>
              <a:spLocks/>
            </p:cNvSpPr>
            <p:nvPr/>
          </p:nvSpPr>
          <p:spPr bwMode="auto">
            <a:xfrm>
              <a:off x="12703380" y="5892125"/>
              <a:ext cx="47770" cy="25484"/>
            </a:xfrm>
            <a:custGeom>
              <a:avLst/>
              <a:gdLst>
                <a:gd name="T0" fmla="*/ 3 w 5"/>
                <a:gd name="T1" fmla="*/ 2 h 3"/>
                <a:gd name="T2" fmla="*/ 0 w 5"/>
                <a:gd name="T3" fmla="*/ 1 h 3"/>
                <a:gd name="T4" fmla="*/ 4 w 5"/>
                <a:gd name="T5" fmla="*/ 1 h 3"/>
                <a:gd name="T6" fmla="*/ 3 w 5"/>
                <a:gd name="T7" fmla="*/ 2 h 3"/>
                <a:gd name="T8" fmla="*/ 3 w 5"/>
                <a:gd name="T9" fmla="*/ 2 h 3"/>
              </a:gdLst>
              <a:ahLst/>
              <a:cxnLst>
                <a:cxn ang="0">
                  <a:pos x="T0" y="T1"/>
                </a:cxn>
                <a:cxn ang="0">
                  <a:pos x="T2" y="T3"/>
                </a:cxn>
                <a:cxn ang="0">
                  <a:pos x="T4" y="T5"/>
                </a:cxn>
                <a:cxn ang="0">
                  <a:pos x="T6" y="T7"/>
                </a:cxn>
                <a:cxn ang="0">
                  <a:pos x="T8" y="T9"/>
                </a:cxn>
              </a:cxnLst>
              <a:rect l="0" t="0" r="r" b="b"/>
              <a:pathLst>
                <a:path w="5" h="3">
                  <a:moveTo>
                    <a:pt x="3" y="2"/>
                  </a:moveTo>
                  <a:cubicBezTo>
                    <a:pt x="2" y="2"/>
                    <a:pt x="0" y="1"/>
                    <a:pt x="0" y="1"/>
                  </a:cubicBezTo>
                  <a:cubicBezTo>
                    <a:pt x="0" y="1"/>
                    <a:pt x="4" y="0"/>
                    <a:pt x="4" y="1"/>
                  </a:cubicBezTo>
                  <a:cubicBezTo>
                    <a:pt x="5" y="2"/>
                    <a:pt x="4" y="3"/>
                    <a:pt x="3" y="2"/>
                  </a:cubicBezTo>
                  <a:cubicBezTo>
                    <a:pt x="1" y="2"/>
                    <a:pt x="5" y="3"/>
                    <a:pt x="3"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06" name="Freeform 500"/>
            <p:cNvSpPr>
              <a:spLocks/>
            </p:cNvSpPr>
            <p:nvPr/>
          </p:nvSpPr>
          <p:spPr bwMode="auto">
            <a:xfrm>
              <a:off x="12509111" y="5955834"/>
              <a:ext cx="54139" cy="92380"/>
            </a:xfrm>
            <a:custGeom>
              <a:avLst/>
              <a:gdLst>
                <a:gd name="T0" fmla="*/ 6 w 6"/>
                <a:gd name="T1" fmla="*/ 2 h 10"/>
                <a:gd name="T2" fmla="*/ 3 w 6"/>
                <a:gd name="T3" fmla="*/ 9 h 10"/>
                <a:gd name="T4" fmla="*/ 6 w 6"/>
                <a:gd name="T5" fmla="*/ 2 h 10"/>
                <a:gd name="T6" fmla="*/ 6 w 6"/>
                <a:gd name="T7" fmla="*/ 2 h 10"/>
              </a:gdLst>
              <a:ahLst/>
              <a:cxnLst>
                <a:cxn ang="0">
                  <a:pos x="T0" y="T1"/>
                </a:cxn>
                <a:cxn ang="0">
                  <a:pos x="T2" y="T3"/>
                </a:cxn>
                <a:cxn ang="0">
                  <a:pos x="T4" y="T5"/>
                </a:cxn>
                <a:cxn ang="0">
                  <a:pos x="T6" y="T7"/>
                </a:cxn>
              </a:cxnLst>
              <a:rect l="0" t="0" r="r" b="b"/>
              <a:pathLst>
                <a:path w="6" h="10">
                  <a:moveTo>
                    <a:pt x="6" y="2"/>
                  </a:moveTo>
                  <a:cubicBezTo>
                    <a:pt x="6" y="0"/>
                    <a:pt x="0" y="10"/>
                    <a:pt x="3" y="9"/>
                  </a:cubicBezTo>
                  <a:cubicBezTo>
                    <a:pt x="4" y="9"/>
                    <a:pt x="6" y="3"/>
                    <a:pt x="6" y="2"/>
                  </a:cubicBezTo>
                  <a:cubicBezTo>
                    <a:pt x="6" y="1"/>
                    <a:pt x="6" y="3"/>
                    <a:pt x="6"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07" name="Freeform 501"/>
            <p:cNvSpPr>
              <a:spLocks/>
            </p:cNvSpPr>
            <p:nvPr/>
          </p:nvSpPr>
          <p:spPr bwMode="auto">
            <a:xfrm>
              <a:off x="12591917" y="5796557"/>
              <a:ext cx="38217" cy="38227"/>
            </a:xfrm>
            <a:custGeom>
              <a:avLst/>
              <a:gdLst>
                <a:gd name="T0" fmla="*/ 3 w 4"/>
                <a:gd name="T1" fmla="*/ 3 h 4"/>
                <a:gd name="T2" fmla="*/ 1 w 4"/>
                <a:gd name="T3" fmla="*/ 1 h 4"/>
                <a:gd name="T4" fmla="*/ 3 w 4"/>
                <a:gd name="T5" fmla="*/ 0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3"/>
                    <a:pt x="0" y="2"/>
                    <a:pt x="1" y="1"/>
                  </a:cubicBezTo>
                  <a:cubicBezTo>
                    <a:pt x="2" y="1"/>
                    <a:pt x="3" y="0"/>
                    <a:pt x="3" y="0"/>
                  </a:cubicBezTo>
                  <a:cubicBezTo>
                    <a:pt x="4" y="0"/>
                    <a:pt x="4" y="2"/>
                    <a:pt x="3" y="3"/>
                  </a:cubicBezTo>
                  <a:cubicBezTo>
                    <a:pt x="2" y="4"/>
                    <a:pt x="4" y="2"/>
                    <a:pt x="3"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08" name="Freeform 502"/>
            <p:cNvSpPr>
              <a:spLocks/>
            </p:cNvSpPr>
            <p:nvPr/>
          </p:nvSpPr>
          <p:spPr bwMode="auto">
            <a:xfrm>
              <a:off x="12219302" y="6086441"/>
              <a:ext cx="54139" cy="86010"/>
            </a:xfrm>
            <a:custGeom>
              <a:avLst/>
              <a:gdLst>
                <a:gd name="T0" fmla="*/ 6 w 6"/>
                <a:gd name="T1" fmla="*/ 2 h 9"/>
                <a:gd name="T2" fmla="*/ 6 w 6"/>
                <a:gd name="T3" fmla="*/ 4 h 9"/>
                <a:gd name="T4" fmla="*/ 5 w 6"/>
                <a:gd name="T5" fmla="*/ 9 h 9"/>
                <a:gd name="T6" fmla="*/ 0 w 6"/>
                <a:gd name="T7" fmla="*/ 3 h 9"/>
                <a:gd name="T8" fmla="*/ 3 w 6"/>
                <a:gd name="T9" fmla="*/ 3 h 9"/>
                <a:gd name="T10" fmla="*/ 6 w 6"/>
                <a:gd name="T11" fmla="*/ 2 h 9"/>
                <a:gd name="T12" fmla="*/ 6 w 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2"/>
                  </a:moveTo>
                  <a:cubicBezTo>
                    <a:pt x="6" y="1"/>
                    <a:pt x="6" y="4"/>
                    <a:pt x="6" y="4"/>
                  </a:cubicBezTo>
                  <a:cubicBezTo>
                    <a:pt x="6" y="6"/>
                    <a:pt x="6" y="8"/>
                    <a:pt x="5" y="9"/>
                  </a:cubicBezTo>
                  <a:cubicBezTo>
                    <a:pt x="5" y="9"/>
                    <a:pt x="0" y="5"/>
                    <a:pt x="0" y="3"/>
                  </a:cubicBezTo>
                  <a:cubicBezTo>
                    <a:pt x="0" y="3"/>
                    <a:pt x="2" y="2"/>
                    <a:pt x="3" y="3"/>
                  </a:cubicBezTo>
                  <a:cubicBezTo>
                    <a:pt x="4" y="4"/>
                    <a:pt x="5" y="4"/>
                    <a:pt x="6" y="2"/>
                  </a:cubicBezTo>
                  <a:cubicBezTo>
                    <a:pt x="6" y="0"/>
                    <a:pt x="6" y="3"/>
                    <a:pt x="6"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09" name="Freeform 503"/>
            <p:cNvSpPr>
              <a:spLocks/>
            </p:cNvSpPr>
            <p:nvPr/>
          </p:nvSpPr>
          <p:spPr bwMode="auto">
            <a:xfrm>
              <a:off x="12152426" y="6105555"/>
              <a:ext cx="76432" cy="76452"/>
            </a:xfrm>
            <a:custGeom>
              <a:avLst/>
              <a:gdLst>
                <a:gd name="T0" fmla="*/ 6 w 8"/>
                <a:gd name="T1" fmla="*/ 7 h 8"/>
                <a:gd name="T2" fmla="*/ 1 w 8"/>
                <a:gd name="T3" fmla="*/ 4 h 8"/>
                <a:gd name="T4" fmla="*/ 6 w 8"/>
                <a:gd name="T5" fmla="*/ 7 h 8"/>
                <a:gd name="T6" fmla="*/ 6 w 8"/>
                <a:gd name="T7" fmla="*/ 7 h 8"/>
              </a:gdLst>
              <a:ahLst/>
              <a:cxnLst>
                <a:cxn ang="0">
                  <a:pos x="T0" y="T1"/>
                </a:cxn>
                <a:cxn ang="0">
                  <a:pos x="T2" y="T3"/>
                </a:cxn>
                <a:cxn ang="0">
                  <a:pos x="T4" y="T5"/>
                </a:cxn>
                <a:cxn ang="0">
                  <a:pos x="T6" y="T7"/>
                </a:cxn>
              </a:cxnLst>
              <a:rect l="0" t="0" r="r" b="b"/>
              <a:pathLst>
                <a:path w="8" h="8">
                  <a:moveTo>
                    <a:pt x="6" y="7"/>
                  </a:moveTo>
                  <a:cubicBezTo>
                    <a:pt x="5" y="8"/>
                    <a:pt x="0" y="5"/>
                    <a:pt x="1" y="4"/>
                  </a:cubicBezTo>
                  <a:cubicBezTo>
                    <a:pt x="3" y="0"/>
                    <a:pt x="8" y="5"/>
                    <a:pt x="6" y="7"/>
                  </a:cubicBezTo>
                  <a:cubicBezTo>
                    <a:pt x="5" y="8"/>
                    <a:pt x="7" y="6"/>
                    <a:pt x="6" y="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10" name="Freeform 504"/>
            <p:cNvSpPr>
              <a:spLocks/>
            </p:cNvSpPr>
            <p:nvPr/>
          </p:nvSpPr>
          <p:spPr bwMode="auto">
            <a:xfrm>
              <a:off x="11818028" y="7070776"/>
              <a:ext cx="44586" cy="35042"/>
            </a:xfrm>
            <a:custGeom>
              <a:avLst/>
              <a:gdLst>
                <a:gd name="T0" fmla="*/ 4 w 5"/>
                <a:gd name="T1" fmla="*/ 2 h 4"/>
                <a:gd name="T2" fmla="*/ 3 w 5"/>
                <a:gd name="T3" fmla="*/ 3 h 4"/>
                <a:gd name="T4" fmla="*/ 0 w 5"/>
                <a:gd name="T5" fmla="*/ 2 h 4"/>
                <a:gd name="T6" fmla="*/ 4 w 5"/>
                <a:gd name="T7" fmla="*/ 0 h 4"/>
                <a:gd name="T8" fmla="*/ 4 w 5"/>
                <a:gd name="T9" fmla="*/ 2 h 4"/>
                <a:gd name="T10" fmla="*/ 4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4" y="2"/>
                  </a:moveTo>
                  <a:cubicBezTo>
                    <a:pt x="5" y="1"/>
                    <a:pt x="4" y="4"/>
                    <a:pt x="3" y="3"/>
                  </a:cubicBezTo>
                  <a:cubicBezTo>
                    <a:pt x="3" y="3"/>
                    <a:pt x="0" y="2"/>
                    <a:pt x="0" y="2"/>
                  </a:cubicBezTo>
                  <a:cubicBezTo>
                    <a:pt x="0" y="2"/>
                    <a:pt x="3" y="0"/>
                    <a:pt x="4" y="0"/>
                  </a:cubicBezTo>
                  <a:cubicBezTo>
                    <a:pt x="4" y="0"/>
                    <a:pt x="3" y="2"/>
                    <a:pt x="4" y="2"/>
                  </a:cubicBezTo>
                  <a:cubicBezTo>
                    <a:pt x="5" y="1"/>
                    <a:pt x="3" y="2"/>
                    <a:pt x="4"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11" name="Freeform 505"/>
            <p:cNvSpPr>
              <a:spLocks/>
            </p:cNvSpPr>
            <p:nvPr/>
          </p:nvSpPr>
          <p:spPr bwMode="auto">
            <a:xfrm>
              <a:off x="11359426" y="5927165"/>
              <a:ext cx="57323" cy="57338"/>
            </a:xfrm>
            <a:custGeom>
              <a:avLst/>
              <a:gdLst>
                <a:gd name="T0" fmla="*/ 5 w 6"/>
                <a:gd name="T1" fmla="*/ 1 h 6"/>
                <a:gd name="T2" fmla="*/ 4 w 6"/>
                <a:gd name="T3" fmla="*/ 5 h 6"/>
                <a:gd name="T4" fmla="*/ 1 w 6"/>
                <a:gd name="T5" fmla="*/ 5 h 6"/>
                <a:gd name="T6" fmla="*/ 5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4" y="3"/>
                    <a:pt x="4" y="5"/>
                  </a:cubicBezTo>
                  <a:cubicBezTo>
                    <a:pt x="3" y="6"/>
                    <a:pt x="2" y="6"/>
                    <a:pt x="1" y="5"/>
                  </a:cubicBezTo>
                  <a:cubicBezTo>
                    <a:pt x="0" y="4"/>
                    <a:pt x="5" y="0"/>
                    <a:pt x="5" y="1"/>
                  </a:cubicBezTo>
                  <a:cubicBezTo>
                    <a:pt x="6" y="2"/>
                    <a:pt x="5" y="0"/>
                    <a:pt x="5"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12" name="Freeform 506"/>
            <p:cNvSpPr>
              <a:spLocks/>
            </p:cNvSpPr>
            <p:nvPr/>
          </p:nvSpPr>
          <p:spPr bwMode="auto">
            <a:xfrm>
              <a:off x="11388093" y="5994061"/>
              <a:ext cx="28662" cy="28669"/>
            </a:xfrm>
            <a:custGeom>
              <a:avLst/>
              <a:gdLst>
                <a:gd name="T0" fmla="*/ 3 w 3"/>
                <a:gd name="T1" fmla="*/ 1 h 3"/>
                <a:gd name="T2" fmla="*/ 0 w 3"/>
                <a:gd name="T3" fmla="*/ 2 h 3"/>
                <a:gd name="T4" fmla="*/ 2 w 3"/>
                <a:gd name="T5" fmla="*/ 3 h 3"/>
                <a:gd name="T6" fmla="*/ 3 w 3"/>
                <a:gd name="T7" fmla="*/ 1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1"/>
                    <a:pt x="0" y="1"/>
                    <a:pt x="0" y="2"/>
                  </a:cubicBezTo>
                  <a:cubicBezTo>
                    <a:pt x="0" y="3"/>
                    <a:pt x="2" y="3"/>
                    <a:pt x="2" y="3"/>
                  </a:cubicBezTo>
                  <a:cubicBezTo>
                    <a:pt x="3" y="3"/>
                    <a:pt x="3" y="0"/>
                    <a:pt x="3" y="1"/>
                  </a:cubicBezTo>
                  <a:cubicBezTo>
                    <a:pt x="2" y="1"/>
                    <a:pt x="3" y="1"/>
                    <a:pt x="3"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13" name="Freeform 507"/>
            <p:cNvSpPr>
              <a:spLocks/>
            </p:cNvSpPr>
            <p:nvPr/>
          </p:nvSpPr>
          <p:spPr bwMode="auto">
            <a:xfrm>
              <a:off x="11416754" y="6022733"/>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14" name="Freeform 508"/>
            <p:cNvSpPr>
              <a:spLocks/>
            </p:cNvSpPr>
            <p:nvPr/>
          </p:nvSpPr>
          <p:spPr bwMode="auto">
            <a:xfrm>
              <a:off x="11416754" y="6048217"/>
              <a:ext cx="9553" cy="19114"/>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2"/>
                    <a:pt x="0" y="2"/>
                  </a:cubicBezTo>
                  <a:cubicBezTo>
                    <a:pt x="1" y="2"/>
                    <a:pt x="1" y="0"/>
                    <a:pt x="1"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15" name="Freeform 509"/>
            <p:cNvSpPr>
              <a:spLocks/>
            </p:cNvSpPr>
            <p:nvPr/>
          </p:nvSpPr>
          <p:spPr bwMode="auto">
            <a:xfrm>
              <a:off x="11416754" y="6067328"/>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16" name="Freeform 510"/>
            <p:cNvSpPr>
              <a:spLocks/>
            </p:cNvSpPr>
            <p:nvPr/>
          </p:nvSpPr>
          <p:spPr bwMode="auto">
            <a:xfrm>
              <a:off x="11490002" y="6207491"/>
              <a:ext cx="9553" cy="19114"/>
            </a:xfrm>
            <a:custGeom>
              <a:avLst/>
              <a:gdLst>
                <a:gd name="T0" fmla="*/ 0 w 1"/>
                <a:gd name="T1" fmla="*/ 0 h 2"/>
                <a:gd name="T2" fmla="*/ 0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2"/>
                    <a:pt x="0" y="2"/>
                  </a:cubicBezTo>
                  <a:cubicBezTo>
                    <a:pt x="0" y="2"/>
                    <a:pt x="1" y="0"/>
                    <a:pt x="0"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17" name="Freeform 511"/>
            <p:cNvSpPr>
              <a:spLocks/>
            </p:cNvSpPr>
            <p:nvPr/>
          </p:nvSpPr>
          <p:spPr bwMode="auto">
            <a:xfrm>
              <a:off x="11630131" y="5787002"/>
              <a:ext cx="19109" cy="38227"/>
            </a:xfrm>
            <a:custGeom>
              <a:avLst/>
              <a:gdLst>
                <a:gd name="T0" fmla="*/ 1 w 2"/>
                <a:gd name="T1" fmla="*/ 4 h 4"/>
                <a:gd name="T2" fmla="*/ 2 w 2"/>
                <a:gd name="T3" fmla="*/ 1 h 4"/>
                <a:gd name="T4" fmla="*/ 1 w 2"/>
                <a:gd name="T5" fmla="*/ 4 h 4"/>
                <a:gd name="T6" fmla="*/ 1 w 2"/>
                <a:gd name="T7" fmla="*/ 4 h 4"/>
              </a:gdLst>
              <a:ahLst/>
              <a:cxnLst>
                <a:cxn ang="0">
                  <a:pos x="T0" y="T1"/>
                </a:cxn>
                <a:cxn ang="0">
                  <a:pos x="T2" y="T3"/>
                </a:cxn>
                <a:cxn ang="0">
                  <a:pos x="T4" y="T5"/>
                </a:cxn>
                <a:cxn ang="0">
                  <a:pos x="T6" y="T7"/>
                </a:cxn>
              </a:cxnLst>
              <a:rect l="0" t="0" r="r" b="b"/>
              <a:pathLst>
                <a:path w="2" h="4">
                  <a:moveTo>
                    <a:pt x="1" y="4"/>
                  </a:moveTo>
                  <a:cubicBezTo>
                    <a:pt x="0" y="3"/>
                    <a:pt x="0" y="1"/>
                    <a:pt x="2" y="1"/>
                  </a:cubicBezTo>
                  <a:cubicBezTo>
                    <a:pt x="2" y="0"/>
                    <a:pt x="2" y="4"/>
                    <a:pt x="1" y="4"/>
                  </a:cubicBezTo>
                  <a:cubicBezTo>
                    <a:pt x="0" y="3"/>
                    <a:pt x="1" y="4"/>
                    <a:pt x="1"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18" name="Freeform 512"/>
            <p:cNvSpPr>
              <a:spLocks/>
            </p:cNvSpPr>
            <p:nvPr/>
          </p:nvSpPr>
          <p:spPr bwMode="auto">
            <a:xfrm>
              <a:off x="8260699" y="11747159"/>
              <a:ext cx="111465" cy="57338"/>
            </a:xfrm>
            <a:custGeom>
              <a:avLst/>
              <a:gdLst>
                <a:gd name="T0" fmla="*/ 10 w 12"/>
                <a:gd name="T1" fmla="*/ 3 h 6"/>
                <a:gd name="T2" fmla="*/ 8 w 12"/>
                <a:gd name="T3" fmla="*/ 2 h 6"/>
                <a:gd name="T4" fmla="*/ 5 w 12"/>
                <a:gd name="T5" fmla="*/ 2 h 6"/>
                <a:gd name="T6" fmla="*/ 3 w 12"/>
                <a:gd name="T7" fmla="*/ 1 h 6"/>
                <a:gd name="T8" fmla="*/ 0 w 12"/>
                <a:gd name="T9" fmla="*/ 3 h 6"/>
                <a:gd name="T10" fmla="*/ 2 w 12"/>
                <a:gd name="T11" fmla="*/ 5 h 6"/>
                <a:gd name="T12" fmla="*/ 6 w 12"/>
                <a:gd name="T13" fmla="*/ 5 h 6"/>
                <a:gd name="T14" fmla="*/ 11 w 12"/>
                <a:gd name="T15" fmla="*/ 3 h 6"/>
                <a:gd name="T16" fmla="*/ 10 w 12"/>
                <a:gd name="T17" fmla="*/ 3 h 6"/>
                <a:gd name="T18" fmla="*/ 10 w 12"/>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6">
                  <a:moveTo>
                    <a:pt x="10" y="3"/>
                  </a:moveTo>
                  <a:cubicBezTo>
                    <a:pt x="9" y="3"/>
                    <a:pt x="9" y="2"/>
                    <a:pt x="8" y="2"/>
                  </a:cubicBezTo>
                  <a:cubicBezTo>
                    <a:pt x="7" y="2"/>
                    <a:pt x="6" y="2"/>
                    <a:pt x="5" y="2"/>
                  </a:cubicBezTo>
                  <a:cubicBezTo>
                    <a:pt x="4" y="2"/>
                    <a:pt x="4" y="0"/>
                    <a:pt x="3" y="1"/>
                  </a:cubicBezTo>
                  <a:cubicBezTo>
                    <a:pt x="3" y="1"/>
                    <a:pt x="0" y="3"/>
                    <a:pt x="0" y="3"/>
                  </a:cubicBezTo>
                  <a:cubicBezTo>
                    <a:pt x="0" y="3"/>
                    <a:pt x="2" y="5"/>
                    <a:pt x="2" y="5"/>
                  </a:cubicBezTo>
                  <a:cubicBezTo>
                    <a:pt x="3" y="6"/>
                    <a:pt x="5" y="5"/>
                    <a:pt x="6" y="5"/>
                  </a:cubicBezTo>
                  <a:cubicBezTo>
                    <a:pt x="7" y="5"/>
                    <a:pt x="11" y="4"/>
                    <a:pt x="11" y="3"/>
                  </a:cubicBezTo>
                  <a:cubicBezTo>
                    <a:pt x="10" y="3"/>
                    <a:pt x="10" y="3"/>
                    <a:pt x="10" y="3"/>
                  </a:cubicBezTo>
                  <a:cubicBezTo>
                    <a:pt x="9" y="3"/>
                    <a:pt x="12" y="2"/>
                    <a:pt x="10"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19" name="Freeform 513"/>
            <p:cNvSpPr>
              <a:spLocks/>
            </p:cNvSpPr>
            <p:nvPr/>
          </p:nvSpPr>
          <p:spPr bwMode="auto">
            <a:xfrm>
              <a:off x="8251144" y="11804497"/>
              <a:ext cx="82803" cy="57338"/>
            </a:xfrm>
            <a:custGeom>
              <a:avLst/>
              <a:gdLst>
                <a:gd name="T0" fmla="*/ 7 w 9"/>
                <a:gd name="T1" fmla="*/ 3 h 6"/>
                <a:gd name="T2" fmla="*/ 0 w 9"/>
                <a:gd name="T3" fmla="*/ 1 h 6"/>
                <a:gd name="T4" fmla="*/ 2 w 9"/>
                <a:gd name="T5" fmla="*/ 2 h 6"/>
                <a:gd name="T6" fmla="*/ 1 w 9"/>
                <a:gd name="T7" fmla="*/ 5 h 6"/>
                <a:gd name="T8" fmla="*/ 3 w 9"/>
                <a:gd name="T9" fmla="*/ 5 h 6"/>
                <a:gd name="T10" fmla="*/ 4 w 9"/>
                <a:gd name="T11" fmla="*/ 5 h 6"/>
                <a:gd name="T12" fmla="*/ 7 w 9"/>
                <a:gd name="T13" fmla="*/ 3 h 6"/>
                <a:gd name="T14" fmla="*/ 7 w 9"/>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7" y="3"/>
                  </a:moveTo>
                  <a:cubicBezTo>
                    <a:pt x="7" y="2"/>
                    <a:pt x="0" y="0"/>
                    <a:pt x="0" y="1"/>
                  </a:cubicBezTo>
                  <a:cubicBezTo>
                    <a:pt x="0" y="1"/>
                    <a:pt x="2" y="2"/>
                    <a:pt x="2" y="2"/>
                  </a:cubicBezTo>
                  <a:cubicBezTo>
                    <a:pt x="3" y="3"/>
                    <a:pt x="1" y="4"/>
                    <a:pt x="1" y="5"/>
                  </a:cubicBezTo>
                  <a:cubicBezTo>
                    <a:pt x="1" y="6"/>
                    <a:pt x="3" y="5"/>
                    <a:pt x="3" y="5"/>
                  </a:cubicBezTo>
                  <a:cubicBezTo>
                    <a:pt x="4" y="4"/>
                    <a:pt x="3" y="5"/>
                    <a:pt x="4" y="5"/>
                  </a:cubicBezTo>
                  <a:cubicBezTo>
                    <a:pt x="5" y="6"/>
                    <a:pt x="9" y="4"/>
                    <a:pt x="7" y="3"/>
                  </a:cubicBezTo>
                  <a:cubicBezTo>
                    <a:pt x="6" y="2"/>
                    <a:pt x="8" y="3"/>
                    <a:pt x="7"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20" name="Freeform 514"/>
            <p:cNvSpPr>
              <a:spLocks/>
            </p:cNvSpPr>
            <p:nvPr/>
          </p:nvSpPr>
          <p:spPr bwMode="auto">
            <a:xfrm>
              <a:off x="8241593" y="11731231"/>
              <a:ext cx="73248" cy="44598"/>
            </a:xfrm>
            <a:custGeom>
              <a:avLst/>
              <a:gdLst>
                <a:gd name="T0" fmla="*/ 6 w 8"/>
                <a:gd name="T1" fmla="*/ 0 h 5"/>
                <a:gd name="T2" fmla="*/ 3 w 8"/>
                <a:gd name="T3" fmla="*/ 1 h 5"/>
                <a:gd name="T4" fmla="*/ 0 w 8"/>
                <a:gd name="T5" fmla="*/ 1 h 5"/>
                <a:gd name="T6" fmla="*/ 0 w 8"/>
                <a:gd name="T7" fmla="*/ 3 h 5"/>
                <a:gd name="T8" fmla="*/ 5 w 8"/>
                <a:gd name="T9" fmla="*/ 2 h 5"/>
                <a:gd name="T10" fmla="*/ 6 w 8"/>
                <a:gd name="T11" fmla="*/ 0 h 5"/>
                <a:gd name="T12" fmla="*/ 6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6" y="0"/>
                  </a:moveTo>
                  <a:cubicBezTo>
                    <a:pt x="5" y="0"/>
                    <a:pt x="4" y="1"/>
                    <a:pt x="3" y="1"/>
                  </a:cubicBezTo>
                  <a:cubicBezTo>
                    <a:pt x="2" y="0"/>
                    <a:pt x="0" y="1"/>
                    <a:pt x="0" y="1"/>
                  </a:cubicBezTo>
                  <a:cubicBezTo>
                    <a:pt x="1" y="0"/>
                    <a:pt x="0" y="4"/>
                    <a:pt x="0" y="3"/>
                  </a:cubicBezTo>
                  <a:cubicBezTo>
                    <a:pt x="1" y="5"/>
                    <a:pt x="4" y="3"/>
                    <a:pt x="5" y="2"/>
                  </a:cubicBezTo>
                  <a:cubicBezTo>
                    <a:pt x="6" y="2"/>
                    <a:pt x="8" y="0"/>
                    <a:pt x="6" y="0"/>
                  </a:cubicBezTo>
                  <a:cubicBezTo>
                    <a:pt x="5" y="0"/>
                    <a:pt x="8" y="0"/>
                    <a:pt x="6"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21" name="Freeform 515"/>
            <p:cNvSpPr>
              <a:spLocks/>
            </p:cNvSpPr>
            <p:nvPr/>
          </p:nvSpPr>
          <p:spPr bwMode="auto">
            <a:xfrm>
              <a:off x="8203376" y="11766272"/>
              <a:ext cx="76432" cy="47785"/>
            </a:xfrm>
            <a:custGeom>
              <a:avLst/>
              <a:gdLst>
                <a:gd name="T0" fmla="*/ 7 w 8"/>
                <a:gd name="T1" fmla="*/ 4 h 5"/>
                <a:gd name="T2" fmla="*/ 1 w 8"/>
                <a:gd name="T3" fmla="*/ 1 h 5"/>
                <a:gd name="T4" fmla="*/ 7 w 8"/>
                <a:gd name="T5" fmla="*/ 4 h 5"/>
              </a:gdLst>
              <a:ahLst/>
              <a:cxnLst>
                <a:cxn ang="0">
                  <a:pos x="T0" y="T1"/>
                </a:cxn>
                <a:cxn ang="0">
                  <a:pos x="T2" y="T3"/>
                </a:cxn>
                <a:cxn ang="0">
                  <a:pos x="T4" y="T5"/>
                </a:cxn>
              </a:cxnLst>
              <a:rect l="0" t="0" r="r" b="b"/>
              <a:pathLst>
                <a:path w="8" h="5">
                  <a:moveTo>
                    <a:pt x="7" y="4"/>
                  </a:moveTo>
                  <a:cubicBezTo>
                    <a:pt x="6" y="3"/>
                    <a:pt x="0" y="0"/>
                    <a:pt x="1" y="1"/>
                  </a:cubicBezTo>
                  <a:cubicBezTo>
                    <a:pt x="2" y="2"/>
                    <a:pt x="8" y="5"/>
                    <a:pt x="7"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22" name="Freeform 516"/>
            <p:cNvSpPr>
              <a:spLocks/>
            </p:cNvSpPr>
            <p:nvPr/>
          </p:nvSpPr>
          <p:spPr bwMode="auto">
            <a:xfrm>
              <a:off x="8184267" y="11702559"/>
              <a:ext cx="28662" cy="28669"/>
            </a:xfrm>
            <a:custGeom>
              <a:avLst/>
              <a:gdLst>
                <a:gd name="T0" fmla="*/ 2 w 3"/>
                <a:gd name="T1" fmla="*/ 2 h 3"/>
                <a:gd name="T2" fmla="*/ 0 w 3"/>
                <a:gd name="T3" fmla="*/ 1 h 3"/>
                <a:gd name="T4" fmla="*/ 2 w 3"/>
                <a:gd name="T5" fmla="*/ 2 h 3"/>
                <a:gd name="T6" fmla="*/ 2 w 3"/>
                <a:gd name="T7" fmla="*/ 2 h 3"/>
              </a:gdLst>
              <a:ahLst/>
              <a:cxnLst>
                <a:cxn ang="0">
                  <a:pos x="T0" y="T1"/>
                </a:cxn>
                <a:cxn ang="0">
                  <a:pos x="T2" y="T3"/>
                </a:cxn>
                <a:cxn ang="0">
                  <a:pos x="T4" y="T5"/>
                </a:cxn>
                <a:cxn ang="0">
                  <a:pos x="T6" y="T7"/>
                </a:cxn>
              </a:cxnLst>
              <a:rect l="0" t="0" r="r" b="b"/>
              <a:pathLst>
                <a:path w="3" h="3">
                  <a:moveTo>
                    <a:pt x="2" y="2"/>
                  </a:moveTo>
                  <a:cubicBezTo>
                    <a:pt x="2" y="3"/>
                    <a:pt x="1" y="2"/>
                    <a:pt x="0" y="1"/>
                  </a:cubicBezTo>
                  <a:cubicBezTo>
                    <a:pt x="0" y="0"/>
                    <a:pt x="3" y="0"/>
                    <a:pt x="2" y="2"/>
                  </a:cubicBezTo>
                  <a:cubicBezTo>
                    <a:pt x="2" y="3"/>
                    <a:pt x="2" y="1"/>
                    <a:pt x="2"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23" name="Freeform 517"/>
            <p:cNvSpPr>
              <a:spLocks/>
            </p:cNvSpPr>
            <p:nvPr/>
          </p:nvSpPr>
          <p:spPr bwMode="auto">
            <a:xfrm>
              <a:off x="8184267" y="11626107"/>
              <a:ext cx="66879" cy="66896"/>
            </a:xfrm>
            <a:custGeom>
              <a:avLst/>
              <a:gdLst>
                <a:gd name="T0" fmla="*/ 5 w 7"/>
                <a:gd name="T1" fmla="*/ 2 h 7"/>
                <a:gd name="T2" fmla="*/ 4 w 7"/>
                <a:gd name="T3" fmla="*/ 0 h 7"/>
                <a:gd name="T4" fmla="*/ 2 w 7"/>
                <a:gd name="T5" fmla="*/ 1 h 7"/>
                <a:gd name="T6" fmla="*/ 0 w 7"/>
                <a:gd name="T7" fmla="*/ 1 h 7"/>
                <a:gd name="T8" fmla="*/ 2 w 7"/>
                <a:gd name="T9" fmla="*/ 4 h 7"/>
                <a:gd name="T10" fmla="*/ 0 w 7"/>
                <a:gd name="T11" fmla="*/ 6 h 7"/>
                <a:gd name="T12" fmla="*/ 3 w 7"/>
                <a:gd name="T13" fmla="*/ 5 h 7"/>
                <a:gd name="T14" fmla="*/ 4 w 7"/>
                <a:gd name="T15" fmla="*/ 2 h 7"/>
                <a:gd name="T16" fmla="*/ 4 w 7"/>
                <a:gd name="T17" fmla="*/ 4 h 7"/>
                <a:gd name="T18" fmla="*/ 6 w 7"/>
                <a:gd name="T19" fmla="*/ 2 h 7"/>
                <a:gd name="T20" fmla="*/ 5 w 7"/>
                <a:gd name="T21" fmla="*/ 2 h 7"/>
                <a:gd name="T22" fmla="*/ 5 w 7"/>
                <a:gd name="T23"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5" y="2"/>
                  </a:moveTo>
                  <a:cubicBezTo>
                    <a:pt x="5" y="1"/>
                    <a:pt x="4" y="1"/>
                    <a:pt x="4" y="0"/>
                  </a:cubicBezTo>
                  <a:cubicBezTo>
                    <a:pt x="3" y="0"/>
                    <a:pt x="1" y="0"/>
                    <a:pt x="2" y="1"/>
                  </a:cubicBezTo>
                  <a:cubicBezTo>
                    <a:pt x="4" y="3"/>
                    <a:pt x="1" y="2"/>
                    <a:pt x="0" y="1"/>
                  </a:cubicBezTo>
                  <a:cubicBezTo>
                    <a:pt x="1" y="3"/>
                    <a:pt x="2" y="3"/>
                    <a:pt x="2" y="4"/>
                  </a:cubicBezTo>
                  <a:cubicBezTo>
                    <a:pt x="3" y="6"/>
                    <a:pt x="1" y="5"/>
                    <a:pt x="0" y="6"/>
                  </a:cubicBezTo>
                  <a:cubicBezTo>
                    <a:pt x="0" y="7"/>
                    <a:pt x="4" y="6"/>
                    <a:pt x="3" y="5"/>
                  </a:cubicBezTo>
                  <a:cubicBezTo>
                    <a:pt x="3" y="5"/>
                    <a:pt x="4" y="3"/>
                    <a:pt x="4" y="2"/>
                  </a:cubicBezTo>
                  <a:cubicBezTo>
                    <a:pt x="4" y="2"/>
                    <a:pt x="4" y="3"/>
                    <a:pt x="4" y="4"/>
                  </a:cubicBezTo>
                  <a:cubicBezTo>
                    <a:pt x="4" y="3"/>
                    <a:pt x="6" y="2"/>
                    <a:pt x="6" y="2"/>
                  </a:cubicBezTo>
                  <a:cubicBezTo>
                    <a:pt x="6" y="2"/>
                    <a:pt x="6" y="2"/>
                    <a:pt x="5" y="2"/>
                  </a:cubicBezTo>
                  <a:cubicBezTo>
                    <a:pt x="5" y="1"/>
                    <a:pt x="7" y="2"/>
                    <a:pt x="5"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24" name="Freeform 518"/>
            <p:cNvSpPr>
              <a:spLocks/>
            </p:cNvSpPr>
            <p:nvPr/>
          </p:nvSpPr>
          <p:spPr bwMode="auto">
            <a:xfrm>
              <a:off x="8174712" y="11505057"/>
              <a:ext cx="47770" cy="101936"/>
            </a:xfrm>
            <a:custGeom>
              <a:avLst/>
              <a:gdLst>
                <a:gd name="T0" fmla="*/ 5 w 5"/>
                <a:gd name="T1" fmla="*/ 7 h 11"/>
                <a:gd name="T2" fmla="*/ 2 w 5"/>
                <a:gd name="T3" fmla="*/ 2 h 11"/>
                <a:gd name="T4" fmla="*/ 1 w 5"/>
                <a:gd name="T5" fmla="*/ 6 h 11"/>
                <a:gd name="T6" fmla="*/ 0 w 5"/>
                <a:gd name="T7" fmla="*/ 9 h 11"/>
                <a:gd name="T8" fmla="*/ 2 w 5"/>
                <a:gd name="T9" fmla="*/ 7 h 11"/>
                <a:gd name="T10" fmla="*/ 5 w 5"/>
                <a:gd name="T11" fmla="*/ 7 h 11"/>
                <a:gd name="T12" fmla="*/ 5 w 5"/>
                <a:gd name="T13" fmla="*/ 7 h 11"/>
              </a:gdLst>
              <a:ahLst/>
              <a:cxnLst>
                <a:cxn ang="0">
                  <a:pos x="T0" y="T1"/>
                </a:cxn>
                <a:cxn ang="0">
                  <a:pos x="T2" y="T3"/>
                </a:cxn>
                <a:cxn ang="0">
                  <a:pos x="T4" y="T5"/>
                </a:cxn>
                <a:cxn ang="0">
                  <a:pos x="T6" y="T7"/>
                </a:cxn>
                <a:cxn ang="0">
                  <a:pos x="T8" y="T9"/>
                </a:cxn>
                <a:cxn ang="0">
                  <a:pos x="T10" y="T11"/>
                </a:cxn>
                <a:cxn ang="0">
                  <a:pos x="T12" y="T13"/>
                </a:cxn>
              </a:cxnLst>
              <a:rect l="0" t="0" r="r" b="b"/>
              <a:pathLst>
                <a:path w="5" h="11">
                  <a:moveTo>
                    <a:pt x="5" y="7"/>
                  </a:moveTo>
                  <a:cubicBezTo>
                    <a:pt x="5" y="6"/>
                    <a:pt x="4" y="0"/>
                    <a:pt x="2" y="2"/>
                  </a:cubicBezTo>
                  <a:cubicBezTo>
                    <a:pt x="2" y="3"/>
                    <a:pt x="3" y="6"/>
                    <a:pt x="1" y="6"/>
                  </a:cubicBezTo>
                  <a:cubicBezTo>
                    <a:pt x="0" y="6"/>
                    <a:pt x="0" y="7"/>
                    <a:pt x="0" y="9"/>
                  </a:cubicBezTo>
                  <a:cubicBezTo>
                    <a:pt x="1" y="9"/>
                    <a:pt x="2" y="7"/>
                    <a:pt x="2" y="7"/>
                  </a:cubicBezTo>
                  <a:cubicBezTo>
                    <a:pt x="1" y="7"/>
                    <a:pt x="5" y="11"/>
                    <a:pt x="5" y="7"/>
                  </a:cubicBezTo>
                  <a:cubicBezTo>
                    <a:pt x="5" y="6"/>
                    <a:pt x="5" y="8"/>
                    <a:pt x="5" y="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25" name="Freeform 519"/>
            <p:cNvSpPr>
              <a:spLocks/>
            </p:cNvSpPr>
            <p:nvPr/>
          </p:nvSpPr>
          <p:spPr bwMode="auto">
            <a:xfrm>
              <a:off x="8165159" y="11587880"/>
              <a:ext cx="28662" cy="57338"/>
            </a:xfrm>
            <a:custGeom>
              <a:avLst/>
              <a:gdLst>
                <a:gd name="T0" fmla="*/ 3 w 3"/>
                <a:gd name="T1" fmla="*/ 2 h 6"/>
                <a:gd name="T2" fmla="*/ 1 w 3"/>
                <a:gd name="T3" fmla="*/ 6 h 6"/>
                <a:gd name="T4" fmla="*/ 3 w 3"/>
                <a:gd name="T5" fmla="*/ 2 h 6"/>
                <a:gd name="T6" fmla="*/ 3 w 3"/>
                <a:gd name="T7" fmla="*/ 2 h 6"/>
              </a:gdLst>
              <a:ahLst/>
              <a:cxnLst>
                <a:cxn ang="0">
                  <a:pos x="T0" y="T1"/>
                </a:cxn>
                <a:cxn ang="0">
                  <a:pos x="T2" y="T3"/>
                </a:cxn>
                <a:cxn ang="0">
                  <a:pos x="T4" y="T5"/>
                </a:cxn>
                <a:cxn ang="0">
                  <a:pos x="T6" y="T7"/>
                </a:cxn>
              </a:cxnLst>
              <a:rect l="0" t="0" r="r" b="b"/>
              <a:pathLst>
                <a:path w="3" h="6">
                  <a:moveTo>
                    <a:pt x="3" y="2"/>
                  </a:moveTo>
                  <a:cubicBezTo>
                    <a:pt x="2" y="0"/>
                    <a:pt x="0" y="5"/>
                    <a:pt x="1" y="6"/>
                  </a:cubicBezTo>
                  <a:cubicBezTo>
                    <a:pt x="0" y="5"/>
                    <a:pt x="3" y="3"/>
                    <a:pt x="3" y="2"/>
                  </a:cubicBezTo>
                  <a:cubicBezTo>
                    <a:pt x="2" y="1"/>
                    <a:pt x="3" y="2"/>
                    <a:pt x="3"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26" name="Freeform 520"/>
            <p:cNvSpPr>
              <a:spLocks/>
            </p:cNvSpPr>
            <p:nvPr/>
          </p:nvSpPr>
          <p:spPr bwMode="auto">
            <a:xfrm>
              <a:off x="8165159" y="11466830"/>
              <a:ext cx="47770" cy="66896"/>
            </a:xfrm>
            <a:custGeom>
              <a:avLst/>
              <a:gdLst>
                <a:gd name="T0" fmla="*/ 4 w 5"/>
                <a:gd name="T1" fmla="*/ 2 h 7"/>
                <a:gd name="T2" fmla="*/ 3 w 5"/>
                <a:gd name="T3" fmla="*/ 0 h 7"/>
                <a:gd name="T4" fmla="*/ 2 w 5"/>
                <a:gd name="T5" fmla="*/ 3 h 7"/>
                <a:gd name="T6" fmla="*/ 1 w 5"/>
                <a:gd name="T7" fmla="*/ 2 h 7"/>
                <a:gd name="T8" fmla="*/ 0 w 5"/>
                <a:gd name="T9" fmla="*/ 5 h 7"/>
                <a:gd name="T10" fmla="*/ 2 w 5"/>
                <a:gd name="T11" fmla="*/ 7 h 7"/>
                <a:gd name="T12" fmla="*/ 5 w 5"/>
                <a:gd name="T13" fmla="*/ 5 h 7"/>
                <a:gd name="T14" fmla="*/ 4 w 5"/>
                <a:gd name="T15" fmla="*/ 2 h 7"/>
                <a:gd name="T16" fmla="*/ 4 w 5"/>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7">
                  <a:moveTo>
                    <a:pt x="4" y="2"/>
                  </a:moveTo>
                  <a:cubicBezTo>
                    <a:pt x="3" y="3"/>
                    <a:pt x="3" y="0"/>
                    <a:pt x="3" y="0"/>
                  </a:cubicBezTo>
                  <a:cubicBezTo>
                    <a:pt x="3" y="0"/>
                    <a:pt x="3" y="3"/>
                    <a:pt x="2" y="3"/>
                  </a:cubicBezTo>
                  <a:cubicBezTo>
                    <a:pt x="2" y="3"/>
                    <a:pt x="2" y="2"/>
                    <a:pt x="1" y="2"/>
                  </a:cubicBezTo>
                  <a:cubicBezTo>
                    <a:pt x="2" y="2"/>
                    <a:pt x="0" y="5"/>
                    <a:pt x="0" y="5"/>
                  </a:cubicBezTo>
                  <a:cubicBezTo>
                    <a:pt x="0" y="4"/>
                    <a:pt x="4" y="5"/>
                    <a:pt x="2" y="7"/>
                  </a:cubicBezTo>
                  <a:cubicBezTo>
                    <a:pt x="3" y="6"/>
                    <a:pt x="5" y="6"/>
                    <a:pt x="5" y="5"/>
                  </a:cubicBezTo>
                  <a:cubicBezTo>
                    <a:pt x="5" y="4"/>
                    <a:pt x="4" y="1"/>
                    <a:pt x="4" y="2"/>
                  </a:cubicBezTo>
                  <a:cubicBezTo>
                    <a:pt x="3" y="3"/>
                    <a:pt x="4" y="1"/>
                    <a:pt x="4"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27" name="Freeform 521"/>
            <p:cNvSpPr>
              <a:spLocks/>
            </p:cNvSpPr>
            <p:nvPr/>
          </p:nvSpPr>
          <p:spPr bwMode="auto">
            <a:xfrm>
              <a:off x="8212931" y="11282067"/>
              <a:ext cx="47770" cy="44598"/>
            </a:xfrm>
            <a:custGeom>
              <a:avLst/>
              <a:gdLst>
                <a:gd name="T0" fmla="*/ 3 w 5"/>
                <a:gd name="T1" fmla="*/ 4 h 5"/>
                <a:gd name="T2" fmla="*/ 3 w 5"/>
                <a:gd name="T3" fmla="*/ 0 h 5"/>
                <a:gd name="T4" fmla="*/ 0 w 5"/>
                <a:gd name="T5" fmla="*/ 0 h 5"/>
                <a:gd name="T6" fmla="*/ 2 w 5"/>
                <a:gd name="T7" fmla="*/ 1 h 5"/>
                <a:gd name="T8" fmla="*/ 3 w 5"/>
                <a:gd name="T9" fmla="*/ 4 h 5"/>
                <a:gd name="T10" fmla="*/ 3 w 5"/>
                <a:gd name="T11" fmla="*/ 4 h 5"/>
              </a:gdLst>
              <a:ahLst/>
              <a:cxnLst>
                <a:cxn ang="0">
                  <a:pos x="T0" y="T1"/>
                </a:cxn>
                <a:cxn ang="0">
                  <a:pos x="T2" y="T3"/>
                </a:cxn>
                <a:cxn ang="0">
                  <a:pos x="T4" y="T5"/>
                </a:cxn>
                <a:cxn ang="0">
                  <a:pos x="T6" y="T7"/>
                </a:cxn>
                <a:cxn ang="0">
                  <a:pos x="T8" y="T9"/>
                </a:cxn>
                <a:cxn ang="0">
                  <a:pos x="T10" y="T11"/>
                </a:cxn>
              </a:cxnLst>
              <a:rect l="0" t="0" r="r" b="b"/>
              <a:pathLst>
                <a:path w="5" h="5">
                  <a:moveTo>
                    <a:pt x="3" y="4"/>
                  </a:moveTo>
                  <a:cubicBezTo>
                    <a:pt x="5" y="2"/>
                    <a:pt x="2" y="2"/>
                    <a:pt x="3" y="0"/>
                  </a:cubicBezTo>
                  <a:cubicBezTo>
                    <a:pt x="3" y="0"/>
                    <a:pt x="1" y="0"/>
                    <a:pt x="0" y="0"/>
                  </a:cubicBezTo>
                  <a:cubicBezTo>
                    <a:pt x="0" y="0"/>
                    <a:pt x="2" y="1"/>
                    <a:pt x="2" y="1"/>
                  </a:cubicBezTo>
                  <a:cubicBezTo>
                    <a:pt x="2" y="2"/>
                    <a:pt x="3" y="4"/>
                    <a:pt x="3" y="4"/>
                  </a:cubicBezTo>
                  <a:cubicBezTo>
                    <a:pt x="4" y="3"/>
                    <a:pt x="2" y="5"/>
                    <a:pt x="3"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28" name="Freeform 522"/>
            <p:cNvSpPr>
              <a:spLocks/>
            </p:cNvSpPr>
            <p:nvPr/>
          </p:nvSpPr>
          <p:spPr bwMode="auto">
            <a:xfrm>
              <a:off x="8222485" y="11113235"/>
              <a:ext cx="57323" cy="101936"/>
            </a:xfrm>
            <a:custGeom>
              <a:avLst/>
              <a:gdLst>
                <a:gd name="T0" fmla="*/ 3 w 6"/>
                <a:gd name="T1" fmla="*/ 10 h 11"/>
                <a:gd name="T2" fmla="*/ 0 w 6"/>
                <a:gd name="T3" fmla="*/ 9 h 11"/>
                <a:gd name="T4" fmla="*/ 1 w 6"/>
                <a:gd name="T5" fmla="*/ 2 h 11"/>
                <a:gd name="T6" fmla="*/ 4 w 6"/>
                <a:gd name="T7" fmla="*/ 3 h 11"/>
                <a:gd name="T8" fmla="*/ 3 w 6"/>
                <a:gd name="T9" fmla="*/ 10 h 11"/>
                <a:gd name="T10" fmla="*/ 3 w 6"/>
                <a:gd name="T11" fmla="*/ 10 h 11"/>
              </a:gdLst>
              <a:ahLst/>
              <a:cxnLst>
                <a:cxn ang="0">
                  <a:pos x="T0" y="T1"/>
                </a:cxn>
                <a:cxn ang="0">
                  <a:pos x="T2" y="T3"/>
                </a:cxn>
                <a:cxn ang="0">
                  <a:pos x="T4" y="T5"/>
                </a:cxn>
                <a:cxn ang="0">
                  <a:pos x="T6" y="T7"/>
                </a:cxn>
                <a:cxn ang="0">
                  <a:pos x="T8" y="T9"/>
                </a:cxn>
                <a:cxn ang="0">
                  <a:pos x="T10" y="T11"/>
                </a:cxn>
              </a:cxnLst>
              <a:rect l="0" t="0" r="r" b="b"/>
              <a:pathLst>
                <a:path w="6" h="11">
                  <a:moveTo>
                    <a:pt x="3" y="10"/>
                  </a:moveTo>
                  <a:cubicBezTo>
                    <a:pt x="1" y="11"/>
                    <a:pt x="0" y="11"/>
                    <a:pt x="0" y="9"/>
                  </a:cubicBezTo>
                  <a:cubicBezTo>
                    <a:pt x="1" y="7"/>
                    <a:pt x="1" y="4"/>
                    <a:pt x="1" y="2"/>
                  </a:cubicBezTo>
                  <a:cubicBezTo>
                    <a:pt x="1" y="0"/>
                    <a:pt x="5" y="0"/>
                    <a:pt x="4" y="3"/>
                  </a:cubicBezTo>
                  <a:cubicBezTo>
                    <a:pt x="4" y="5"/>
                    <a:pt x="6" y="8"/>
                    <a:pt x="3" y="10"/>
                  </a:cubicBezTo>
                  <a:cubicBezTo>
                    <a:pt x="2" y="10"/>
                    <a:pt x="4" y="9"/>
                    <a:pt x="3"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29" name="Freeform 523"/>
            <p:cNvSpPr>
              <a:spLocks/>
            </p:cNvSpPr>
            <p:nvPr/>
          </p:nvSpPr>
          <p:spPr bwMode="auto">
            <a:xfrm>
              <a:off x="8410382" y="8462859"/>
              <a:ext cx="44586" cy="38227"/>
            </a:xfrm>
            <a:custGeom>
              <a:avLst/>
              <a:gdLst>
                <a:gd name="T0" fmla="*/ 3 w 5"/>
                <a:gd name="T1" fmla="*/ 3 h 4"/>
                <a:gd name="T2" fmla="*/ 1 w 5"/>
                <a:gd name="T3" fmla="*/ 1 h 4"/>
                <a:gd name="T4" fmla="*/ 3 w 5"/>
                <a:gd name="T5" fmla="*/ 3 h 4"/>
                <a:gd name="T6" fmla="*/ 3 w 5"/>
                <a:gd name="T7" fmla="*/ 3 h 4"/>
              </a:gdLst>
              <a:ahLst/>
              <a:cxnLst>
                <a:cxn ang="0">
                  <a:pos x="T0" y="T1"/>
                </a:cxn>
                <a:cxn ang="0">
                  <a:pos x="T2" y="T3"/>
                </a:cxn>
                <a:cxn ang="0">
                  <a:pos x="T4" y="T5"/>
                </a:cxn>
                <a:cxn ang="0">
                  <a:pos x="T6" y="T7"/>
                </a:cxn>
              </a:cxnLst>
              <a:rect l="0" t="0" r="r" b="b"/>
              <a:pathLst>
                <a:path w="5" h="4">
                  <a:moveTo>
                    <a:pt x="3" y="3"/>
                  </a:moveTo>
                  <a:cubicBezTo>
                    <a:pt x="2" y="4"/>
                    <a:pt x="0" y="3"/>
                    <a:pt x="1" y="1"/>
                  </a:cubicBezTo>
                  <a:cubicBezTo>
                    <a:pt x="1" y="0"/>
                    <a:pt x="5" y="2"/>
                    <a:pt x="3" y="3"/>
                  </a:cubicBezTo>
                  <a:cubicBezTo>
                    <a:pt x="2" y="4"/>
                    <a:pt x="5" y="2"/>
                    <a:pt x="3"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30" name="Freeform 524"/>
            <p:cNvSpPr>
              <a:spLocks/>
            </p:cNvSpPr>
            <p:nvPr/>
          </p:nvSpPr>
          <p:spPr bwMode="auto">
            <a:xfrm>
              <a:off x="8811656" y="8520200"/>
              <a:ext cx="54139" cy="73269"/>
            </a:xfrm>
            <a:custGeom>
              <a:avLst/>
              <a:gdLst>
                <a:gd name="T0" fmla="*/ 1 w 6"/>
                <a:gd name="T1" fmla="*/ 5 h 8"/>
                <a:gd name="T2" fmla="*/ 2 w 6"/>
                <a:gd name="T3" fmla="*/ 4 h 8"/>
                <a:gd name="T4" fmla="*/ 4 w 6"/>
                <a:gd name="T5" fmla="*/ 2 h 8"/>
                <a:gd name="T6" fmla="*/ 1 w 6"/>
                <a:gd name="T7" fmla="*/ 5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4"/>
                    <a:pt x="2" y="4"/>
                    <a:pt x="2" y="4"/>
                  </a:cubicBezTo>
                  <a:cubicBezTo>
                    <a:pt x="3" y="4"/>
                    <a:pt x="3" y="0"/>
                    <a:pt x="4" y="2"/>
                  </a:cubicBezTo>
                  <a:cubicBezTo>
                    <a:pt x="6" y="4"/>
                    <a:pt x="2" y="8"/>
                    <a:pt x="1" y="5"/>
                  </a:cubicBezTo>
                  <a:cubicBezTo>
                    <a:pt x="0" y="4"/>
                    <a:pt x="1" y="6"/>
                    <a:pt x="1"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31" name="Freeform 525"/>
            <p:cNvSpPr>
              <a:spLocks/>
            </p:cNvSpPr>
            <p:nvPr/>
          </p:nvSpPr>
          <p:spPr bwMode="auto">
            <a:xfrm>
              <a:off x="9324397" y="9026702"/>
              <a:ext cx="130574" cy="121050"/>
            </a:xfrm>
            <a:custGeom>
              <a:avLst/>
              <a:gdLst>
                <a:gd name="T0" fmla="*/ 12 w 14"/>
                <a:gd name="T1" fmla="*/ 4 h 13"/>
                <a:gd name="T2" fmla="*/ 10 w 14"/>
                <a:gd name="T3" fmla="*/ 3 h 13"/>
                <a:gd name="T4" fmla="*/ 6 w 14"/>
                <a:gd name="T5" fmla="*/ 1 h 13"/>
                <a:gd name="T6" fmla="*/ 2 w 14"/>
                <a:gd name="T7" fmla="*/ 1 h 13"/>
                <a:gd name="T8" fmla="*/ 1 w 14"/>
                <a:gd name="T9" fmla="*/ 2 h 13"/>
                <a:gd name="T10" fmla="*/ 2 w 14"/>
                <a:gd name="T11" fmla="*/ 4 h 13"/>
                <a:gd name="T12" fmla="*/ 1 w 14"/>
                <a:gd name="T13" fmla="*/ 7 h 13"/>
                <a:gd name="T14" fmla="*/ 2 w 14"/>
                <a:gd name="T15" fmla="*/ 10 h 13"/>
                <a:gd name="T16" fmla="*/ 4 w 14"/>
                <a:gd name="T17" fmla="*/ 10 h 13"/>
                <a:gd name="T18" fmla="*/ 7 w 14"/>
                <a:gd name="T19" fmla="*/ 12 h 13"/>
                <a:gd name="T20" fmla="*/ 10 w 14"/>
                <a:gd name="T21" fmla="*/ 10 h 13"/>
                <a:gd name="T22" fmla="*/ 12 w 14"/>
                <a:gd name="T23" fmla="*/ 4 h 13"/>
                <a:gd name="T24" fmla="*/ 12 w 14"/>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3">
                  <a:moveTo>
                    <a:pt x="12" y="4"/>
                  </a:moveTo>
                  <a:cubicBezTo>
                    <a:pt x="12" y="3"/>
                    <a:pt x="11" y="3"/>
                    <a:pt x="10" y="3"/>
                  </a:cubicBezTo>
                  <a:cubicBezTo>
                    <a:pt x="8" y="2"/>
                    <a:pt x="8" y="1"/>
                    <a:pt x="6" y="1"/>
                  </a:cubicBezTo>
                  <a:cubicBezTo>
                    <a:pt x="5" y="0"/>
                    <a:pt x="3" y="0"/>
                    <a:pt x="2" y="1"/>
                  </a:cubicBezTo>
                  <a:cubicBezTo>
                    <a:pt x="2" y="1"/>
                    <a:pt x="2" y="2"/>
                    <a:pt x="1" y="2"/>
                  </a:cubicBezTo>
                  <a:cubicBezTo>
                    <a:pt x="0" y="4"/>
                    <a:pt x="1" y="3"/>
                    <a:pt x="2" y="4"/>
                  </a:cubicBezTo>
                  <a:cubicBezTo>
                    <a:pt x="2" y="4"/>
                    <a:pt x="1" y="7"/>
                    <a:pt x="1" y="7"/>
                  </a:cubicBezTo>
                  <a:cubicBezTo>
                    <a:pt x="1" y="9"/>
                    <a:pt x="1" y="9"/>
                    <a:pt x="2" y="10"/>
                  </a:cubicBezTo>
                  <a:cubicBezTo>
                    <a:pt x="3" y="11"/>
                    <a:pt x="3" y="10"/>
                    <a:pt x="4" y="10"/>
                  </a:cubicBezTo>
                  <a:cubicBezTo>
                    <a:pt x="6" y="10"/>
                    <a:pt x="5" y="12"/>
                    <a:pt x="7" y="12"/>
                  </a:cubicBezTo>
                  <a:cubicBezTo>
                    <a:pt x="9" y="13"/>
                    <a:pt x="8" y="11"/>
                    <a:pt x="10" y="10"/>
                  </a:cubicBezTo>
                  <a:cubicBezTo>
                    <a:pt x="12" y="8"/>
                    <a:pt x="14" y="7"/>
                    <a:pt x="12" y="4"/>
                  </a:cubicBezTo>
                  <a:cubicBezTo>
                    <a:pt x="12" y="2"/>
                    <a:pt x="14" y="8"/>
                    <a:pt x="12"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32" name="Freeform 526"/>
            <p:cNvSpPr>
              <a:spLocks/>
            </p:cNvSpPr>
            <p:nvPr/>
          </p:nvSpPr>
          <p:spPr bwMode="auto">
            <a:xfrm>
              <a:off x="8560064" y="8163419"/>
              <a:ext cx="92356" cy="38227"/>
            </a:xfrm>
            <a:custGeom>
              <a:avLst/>
              <a:gdLst>
                <a:gd name="T0" fmla="*/ 9 w 10"/>
                <a:gd name="T1" fmla="*/ 2 h 4"/>
                <a:gd name="T2" fmla="*/ 4 w 10"/>
                <a:gd name="T3" fmla="*/ 0 h 4"/>
                <a:gd name="T4" fmla="*/ 1 w 10"/>
                <a:gd name="T5" fmla="*/ 3 h 4"/>
                <a:gd name="T6" fmla="*/ 9 w 10"/>
                <a:gd name="T7" fmla="*/ 2 h 4"/>
                <a:gd name="T8" fmla="*/ 9 w 10"/>
                <a:gd name="T9" fmla="*/ 2 h 4"/>
              </a:gdLst>
              <a:ahLst/>
              <a:cxnLst>
                <a:cxn ang="0">
                  <a:pos x="T0" y="T1"/>
                </a:cxn>
                <a:cxn ang="0">
                  <a:pos x="T2" y="T3"/>
                </a:cxn>
                <a:cxn ang="0">
                  <a:pos x="T4" y="T5"/>
                </a:cxn>
                <a:cxn ang="0">
                  <a:pos x="T6" y="T7"/>
                </a:cxn>
                <a:cxn ang="0">
                  <a:pos x="T8" y="T9"/>
                </a:cxn>
              </a:cxnLst>
              <a:rect l="0" t="0" r="r" b="b"/>
              <a:pathLst>
                <a:path w="10" h="4">
                  <a:moveTo>
                    <a:pt x="9" y="2"/>
                  </a:moveTo>
                  <a:cubicBezTo>
                    <a:pt x="7" y="1"/>
                    <a:pt x="6" y="0"/>
                    <a:pt x="4" y="0"/>
                  </a:cubicBezTo>
                  <a:cubicBezTo>
                    <a:pt x="3" y="0"/>
                    <a:pt x="0" y="1"/>
                    <a:pt x="1" y="3"/>
                  </a:cubicBezTo>
                  <a:cubicBezTo>
                    <a:pt x="2" y="4"/>
                    <a:pt x="9" y="2"/>
                    <a:pt x="9" y="2"/>
                  </a:cubicBezTo>
                  <a:cubicBezTo>
                    <a:pt x="6" y="1"/>
                    <a:pt x="10" y="3"/>
                    <a:pt x="9"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33" name="Freeform 527"/>
            <p:cNvSpPr>
              <a:spLocks/>
            </p:cNvSpPr>
            <p:nvPr/>
          </p:nvSpPr>
          <p:spPr bwMode="auto">
            <a:xfrm>
              <a:off x="8034585" y="8153861"/>
              <a:ext cx="105096" cy="47785"/>
            </a:xfrm>
            <a:custGeom>
              <a:avLst/>
              <a:gdLst>
                <a:gd name="T0" fmla="*/ 10 w 11"/>
                <a:gd name="T1" fmla="*/ 4 h 5"/>
                <a:gd name="T2" fmla="*/ 0 w 11"/>
                <a:gd name="T3" fmla="*/ 2 h 5"/>
                <a:gd name="T4" fmla="*/ 5 w 11"/>
                <a:gd name="T5" fmla="*/ 5 h 5"/>
                <a:gd name="T6" fmla="*/ 10 w 11"/>
                <a:gd name="T7" fmla="*/ 4 h 5"/>
                <a:gd name="T8" fmla="*/ 10 w 11"/>
                <a:gd name="T9" fmla="*/ 4 h 5"/>
              </a:gdLst>
              <a:ahLst/>
              <a:cxnLst>
                <a:cxn ang="0">
                  <a:pos x="T0" y="T1"/>
                </a:cxn>
                <a:cxn ang="0">
                  <a:pos x="T2" y="T3"/>
                </a:cxn>
                <a:cxn ang="0">
                  <a:pos x="T4" y="T5"/>
                </a:cxn>
                <a:cxn ang="0">
                  <a:pos x="T6" y="T7"/>
                </a:cxn>
                <a:cxn ang="0">
                  <a:pos x="T8" y="T9"/>
                </a:cxn>
              </a:cxnLst>
              <a:rect l="0" t="0" r="r" b="b"/>
              <a:pathLst>
                <a:path w="11" h="5">
                  <a:moveTo>
                    <a:pt x="10" y="4"/>
                  </a:moveTo>
                  <a:cubicBezTo>
                    <a:pt x="10" y="1"/>
                    <a:pt x="2" y="0"/>
                    <a:pt x="0" y="2"/>
                  </a:cubicBezTo>
                  <a:cubicBezTo>
                    <a:pt x="0" y="2"/>
                    <a:pt x="4" y="5"/>
                    <a:pt x="5" y="5"/>
                  </a:cubicBezTo>
                  <a:cubicBezTo>
                    <a:pt x="6" y="5"/>
                    <a:pt x="11" y="4"/>
                    <a:pt x="10" y="4"/>
                  </a:cubicBezTo>
                  <a:cubicBezTo>
                    <a:pt x="10" y="3"/>
                    <a:pt x="11" y="5"/>
                    <a:pt x="10"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34" name="Freeform 528"/>
            <p:cNvSpPr>
              <a:spLocks/>
            </p:cNvSpPr>
            <p:nvPr/>
          </p:nvSpPr>
          <p:spPr bwMode="auto">
            <a:xfrm>
              <a:off x="7747963" y="7940431"/>
              <a:ext cx="484077" cy="168835"/>
            </a:xfrm>
            <a:custGeom>
              <a:avLst/>
              <a:gdLst>
                <a:gd name="T0" fmla="*/ 52 w 52"/>
                <a:gd name="T1" fmla="*/ 16 h 18"/>
                <a:gd name="T2" fmla="*/ 41 w 52"/>
                <a:gd name="T3" fmla="*/ 17 h 18"/>
                <a:gd name="T4" fmla="*/ 35 w 52"/>
                <a:gd name="T5" fmla="*/ 17 h 18"/>
                <a:gd name="T6" fmla="*/ 37 w 52"/>
                <a:gd name="T7" fmla="*/ 14 h 18"/>
                <a:gd name="T8" fmla="*/ 32 w 52"/>
                <a:gd name="T9" fmla="*/ 11 h 18"/>
                <a:gd name="T10" fmla="*/ 28 w 52"/>
                <a:gd name="T11" fmla="*/ 8 h 18"/>
                <a:gd name="T12" fmla="*/ 20 w 52"/>
                <a:gd name="T13" fmla="*/ 5 h 18"/>
                <a:gd name="T14" fmla="*/ 14 w 52"/>
                <a:gd name="T15" fmla="*/ 5 h 18"/>
                <a:gd name="T16" fmla="*/ 16 w 52"/>
                <a:gd name="T17" fmla="*/ 3 h 18"/>
                <a:gd name="T18" fmla="*/ 8 w 52"/>
                <a:gd name="T19" fmla="*/ 3 h 18"/>
                <a:gd name="T20" fmla="*/ 0 w 52"/>
                <a:gd name="T21" fmla="*/ 6 h 18"/>
                <a:gd name="T22" fmla="*/ 6 w 52"/>
                <a:gd name="T23" fmla="*/ 2 h 18"/>
                <a:gd name="T24" fmla="*/ 16 w 52"/>
                <a:gd name="T25" fmla="*/ 0 h 18"/>
                <a:gd name="T26" fmla="*/ 24 w 52"/>
                <a:gd name="T27" fmla="*/ 1 h 18"/>
                <a:gd name="T28" fmla="*/ 31 w 52"/>
                <a:gd name="T29" fmla="*/ 4 h 18"/>
                <a:gd name="T30" fmla="*/ 32 w 52"/>
                <a:gd name="T31" fmla="*/ 4 h 18"/>
                <a:gd name="T32" fmla="*/ 34 w 52"/>
                <a:gd name="T33" fmla="*/ 5 h 18"/>
                <a:gd name="T34" fmla="*/ 38 w 52"/>
                <a:gd name="T35" fmla="*/ 8 h 18"/>
                <a:gd name="T36" fmla="*/ 45 w 52"/>
                <a:gd name="T37" fmla="*/ 11 h 18"/>
                <a:gd name="T38" fmla="*/ 52 w 52"/>
                <a:gd name="T39"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18">
                  <a:moveTo>
                    <a:pt x="52" y="16"/>
                  </a:moveTo>
                  <a:cubicBezTo>
                    <a:pt x="52" y="17"/>
                    <a:pt x="42" y="17"/>
                    <a:pt x="41" y="17"/>
                  </a:cubicBezTo>
                  <a:cubicBezTo>
                    <a:pt x="39" y="17"/>
                    <a:pt x="37" y="18"/>
                    <a:pt x="35" y="17"/>
                  </a:cubicBezTo>
                  <a:cubicBezTo>
                    <a:pt x="34" y="16"/>
                    <a:pt x="41" y="15"/>
                    <a:pt x="37" y="14"/>
                  </a:cubicBezTo>
                  <a:cubicBezTo>
                    <a:pt x="35" y="13"/>
                    <a:pt x="33" y="13"/>
                    <a:pt x="32" y="11"/>
                  </a:cubicBezTo>
                  <a:cubicBezTo>
                    <a:pt x="30" y="9"/>
                    <a:pt x="31" y="8"/>
                    <a:pt x="28" y="8"/>
                  </a:cubicBezTo>
                  <a:cubicBezTo>
                    <a:pt x="24" y="9"/>
                    <a:pt x="23" y="6"/>
                    <a:pt x="20" y="5"/>
                  </a:cubicBezTo>
                  <a:cubicBezTo>
                    <a:pt x="19" y="5"/>
                    <a:pt x="15" y="6"/>
                    <a:pt x="14" y="5"/>
                  </a:cubicBezTo>
                  <a:cubicBezTo>
                    <a:pt x="14" y="4"/>
                    <a:pt x="16" y="4"/>
                    <a:pt x="16" y="3"/>
                  </a:cubicBezTo>
                  <a:cubicBezTo>
                    <a:pt x="16" y="2"/>
                    <a:pt x="9" y="3"/>
                    <a:pt x="8" y="3"/>
                  </a:cubicBezTo>
                  <a:cubicBezTo>
                    <a:pt x="8" y="4"/>
                    <a:pt x="0" y="7"/>
                    <a:pt x="0" y="6"/>
                  </a:cubicBezTo>
                  <a:cubicBezTo>
                    <a:pt x="0" y="4"/>
                    <a:pt x="4" y="2"/>
                    <a:pt x="6" y="2"/>
                  </a:cubicBezTo>
                  <a:cubicBezTo>
                    <a:pt x="9" y="0"/>
                    <a:pt x="12" y="0"/>
                    <a:pt x="16" y="0"/>
                  </a:cubicBezTo>
                  <a:cubicBezTo>
                    <a:pt x="18" y="0"/>
                    <a:pt x="22" y="0"/>
                    <a:pt x="24" y="1"/>
                  </a:cubicBezTo>
                  <a:cubicBezTo>
                    <a:pt x="26" y="2"/>
                    <a:pt x="28" y="4"/>
                    <a:pt x="31" y="4"/>
                  </a:cubicBezTo>
                  <a:cubicBezTo>
                    <a:pt x="31" y="4"/>
                    <a:pt x="31" y="3"/>
                    <a:pt x="32" y="4"/>
                  </a:cubicBezTo>
                  <a:cubicBezTo>
                    <a:pt x="33" y="5"/>
                    <a:pt x="33" y="5"/>
                    <a:pt x="34" y="5"/>
                  </a:cubicBezTo>
                  <a:cubicBezTo>
                    <a:pt x="35" y="6"/>
                    <a:pt x="37" y="7"/>
                    <a:pt x="38" y="8"/>
                  </a:cubicBezTo>
                  <a:cubicBezTo>
                    <a:pt x="40" y="9"/>
                    <a:pt x="44" y="9"/>
                    <a:pt x="45" y="11"/>
                  </a:cubicBezTo>
                  <a:cubicBezTo>
                    <a:pt x="47" y="13"/>
                    <a:pt x="52" y="13"/>
                    <a:pt x="52" y="1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35" name="Freeform 529"/>
            <p:cNvSpPr>
              <a:spLocks/>
            </p:cNvSpPr>
            <p:nvPr/>
          </p:nvSpPr>
          <p:spPr bwMode="auto">
            <a:xfrm>
              <a:off x="8034585" y="7838493"/>
              <a:ext cx="38217" cy="35042"/>
            </a:xfrm>
            <a:custGeom>
              <a:avLst/>
              <a:gdLst>
                <a:gd name="T0" fmla="*/ 2 w 4"/>
                <a:gd name="T1" fmla="*/ 4 h 4"/>
                <a:gd name="T2" fmla="*/ 1 w 4"/>
                <a:gd name="T3" fmla="*/ 0 h 4"/>
                <a:gd name="T4" fmla="*/ 2 w 4"/>
                <a:gd name="T5" fmla="*/ 4 h 4"/>
                <a:gd name="T6" fmla="*/ 2 w 4"/>
                <a:gd name="T7" fmla="*/ 4 h 4"/>
              </a:gdLst>
              <a:ahLst/>
              <a:cxnLst>
                <a:cxn ang="0">
                  <a:pos x="T0" y="T1"/>
                </a:cxn>
                <a:cxn ang="0">
                  <a:pos x="T2" y="T3"/>
                </a:cxn>
                <a:cxn ang="0">
                  <a:pos x="T4" y="T5"/>
                </a:cxn>
                <a:cxn ang="0">
                  <a:pos x="T6" y="T7"/>
                </a:cxn>
              </a:cxnLst>
              <a:rect l="0" t="0" r="r" b="b"/>
              <a:pathLst>
                <a:path w="4" h="4">
                  <a:moveTo>
                    <a:pt x="2" y="4"/>
                  </a:moveTo>
                  <a:cubicBezTo>
                    <a:pt x="0" y="4"/>
                    <a:pt x="1" y="1"/>
                    <a:pt x="1" y="0"/>
                  </a:cubicBezTo>
                  <a:cubicBezTo>
                    <a:pt x="2" y="0"/>
                    <a:pt x="4" y="4"/>
                    <a:pt x="2" y="4"/>
                  </a:cubicBezTo>
                  <a:cubicBezTo>
                    <a:pt x="1" y="4"/>
                    <a:pt x="4" y="4"/>
                    <a:pt x="2"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36" name="Freeform 530"/>
            <p:cNvSpPr>
              <a:spLocks/>
            </p:cNvSpPr>
            <p:nvPr/>
          </p:nvSpPr>
          <p:spPr bwMode="auto">
            <a:xfrm>
              <a:off x="8270255" y="8032812"/>
              <a:ext cx="19109" cy="19114"/>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0"/>
                    <a:pt x="0" y="0"/>
                    <a:pt x="0" y="1"/>
                  </a:cubicBezTo>
                  <a:cubicBezTo>
                    <a:pt x="0" y="1"/>
                    <a:pt x="2" y="2"/>
                    <a:pt x="2"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37" name="Freeform 531"/>
            <p:cNvSpPr>
              <a:spLocks/>
            </p:cNvSpPr>
            <p:nvPr/>
          </p:nvSpPr>
          <p:spPr bwMode="auto">
            <a:xfrm>
              <a:off x="8830764" y="6656657"/>
              <a:ext cx="54139" cy="95566"/>
            </a:xfrm>
            <a:custGeom>
              <a:avLst/>
              <a:gdLst>
                <a:gd name="T0" fmla="*/ 3 w 6"/>
                <a:gd name="T1" fmla="*/ 8 h 10"/>
                <a:gd name="T2" fmla="*/ 0 w 6"/>
                <a:gd name="T3" fmla="*/ 7 h 10"/>
                <a:gd name="T4" fmla="*/ 4 w 6"/>
                <a:gd name="T5" fmla="*/ 2 h 10"/>
                <a:gd name="T6" fmla="*/ 6 w 6"/>
                <a:gd name="T7" fmla="*/ 4 h 10"/>
                <a:gd name="T8" fmla="*/ 3 w 6"/>
                <a:gd name="T9" fmla="*/ 8 h 10"/>
                <a:gd name="T10" fmla="*/ 3 w 6"/>
                <a:gd name="T11" fmla="*/ 8 h 10"/>
              </a:gdLst>
              <a:ahLst/>
              <a:cxnLst>
                <a:cxn ang="0">
                  <a:pos x="T0" y="T1"/>
                </a:cxn>
                <a:cxn ang="0">
                  <a:pos x="T2" y="T3"/>
                </a:cxn>
                <a:cxn ang="0">
                  <a:pos x="T4" y="T5"/>
                </a:cxn>
                <a:cxn ang="0">
                  <a:pos x="T6" y="T7"/>
                </a:cxn>
                <a:cxn ang="0">
                  <a:pos x="T8" y="T9"/>
                </a:cxn>
                <a:cxn ang="0">
                  <a:pos x="T10" y="T11"/>
                </a:cxn>
              </a:cxnLst>
              <a:rect l="0" t="0" r="r" b="b"/>
              <a:pathLst>
                <a:path w="6" h="10">
                  <a:moveTo>
                    <a:pt x="3" y="8"/>
                  </a:moveTo>
                  <a:cubicBezTo>
                    <a:pt x="2" y="10"/>
                    <a:pt x="0" y="9"/>
                    <a:pt x="0" y="7"/>
                  </a:cubicBezTo>
                  <a:cubicBezTo>
                    <a:pt x="1" y="6"/>
                    <a:pt x="3" y="3"/>
                    <a:pt x="4" y="2"/>
                  </a:cubicBezTo>
                  <a:cubicBezTo>
                    <a:pt x="6" y="0"/>
                    <a:pt x="6" y="3"/>
                    <a:pt x="6" y="4"/>
                  </a:cubicBezTo>
                  <a:cubicBezTo>
                    <a:pt x="6" y="6"/>
                    <a:pt x="3" y="6"/>
                    <a:pt x="3" y="8"/>
                  </a:cubicBezTo>
                  <a:cubicBezTo>
                    <a:pt x="2" y="10"/>
                    <a:pt x="3" y="8"/>
                    <a:pt x="3" y="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38" name="Freeform 532"/>
            <p:cNvSpPr>
              <a:spLocks/>
            </p:cNvSpPr>
            <p:nvPr/>
          </p:nvSpPr>
          <p:spPr bwMode="auto">
            <a:xfrm>
              <a:off x="8856242" y="6704440"/>
              <a:ext cx="66879" cy="38227"/>
            </a:xfrm>
            <a:custGeom>
              <a:avLst/>
              <a:gdLst>
                <a:gd name="T0" fmla="*/ 3 w 7"/>
                <a:gd name="T1" fmla="*/ 4 h 4"/>
                <a:gd name="T2" fmla="*/ 5 w 7"/>
                <a:gd name="T3" fmla="*/ 1 h 4"/>
                <a:gd name="T4" fmla="*/ 3 w 7"/>
                <a:gd name="T5" fmla="*/ 4 h 4"/>
                <a:gd name="T6" fmla="*/ 3 w 7"/>
                <a:gd name="T7" fmla="*/ 4 h 4"/>
              </a:gdLst>
              <a:ahLst/>
              <a:cxnLst>
                <a:cxn ang="0">
                  <a:pos x="T0" y="T1"/>
                </a:cxn>
                <a:cxn ang="0">
                  <a:pos x="T2" y="T3"/>
                </a:cxn>
                <a:cxn ang="0">
                  <a:pos x="T4" y="T5"/>
                </a:cxn>
                <a:cxn ang="0">
                  <a:pos x="T6" y="T7"/>
                </a:cxn>
              </a:cxnLst>
              <a:rect l="0" t="0" r="r" b="b"/>
              <a:pathLst>
                <a:path w="7" h="4">
                  <a:moveTo>
                    <a:pt x="3" y="4"/>
                  </a:moveTo>
                  <a:cubicBezTo>
                    <a:pt x="0" y="4"/>
                    <a:pt x="3" y="0"/>
                    <a:pt x="5" y="1"/>
                  </a:cubicBezTo>
                  <a:cubicBezTo>
                    <a:pt x="7" y="1"/>
                    <a:pt x="4" y="4"/>
                    <a:pt x="3" y="4"/>
                  </a:cubicBezTo>
                  <a:cubicBezTo>
                    <a:pt x="2" y="4"/>
                    <a:pt x="4" y="4"/>
                    <a:pt x="3"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39" name="Freeform 533"/>
            <p:cNvSpPr>
              <a:spLocks/>
            </p:cNvSpPr>
            <p:nvPr/>
          </p:nvSpPr>
          <p:spPr bwMode="auto">
            <a:xfrm>
              <a:off x="8671526" y="6666212"/>
              <a:ext cx="140127" cy="66896"/>
            </a:xfrm>
            <a:custGeom>
              <a:avLst/>
              <a:gdLst>
                <a:gd name="T0" fmla="*/ 11 w 15"/>
                <a:gd name="T1" fmla="*/ 6 h 7"/>
                <a:gd name="T2" fmla="*/ 10 w 15"/>
                <a:gd name="T3" fmla="*/ 5 h 7"/>
                <a:gd name="T4" fmla="*/ 7 w 15"/>
                <a:gd name="T5" fmla="*/ 5 h 7"/>
                <a:gd name="T6" fmla="*/ 3 w 15"/>
                <a:gd name="T7" fmla="*/ 0 h 7"/>
                <a:gd name="T8" fmla="*/ 6 w 15"/>
                <a:gd name="T9" fmla="*/ 2 h 7"/>
                <a:gd name="T10" fmla="*/ 8 w 15"/>
                <a:gd name="T11" fmla="*/ 3 h 7"/>
                <a:gd name="T12" fmla="*/ 15 w 15"/>
                <a:gd name="T13" fmla="*/ 3 h 7"/>
                <a:gd name="T14" fmla="*/ 11 w 15"/>
                <a:gd name="T15" fmla="*/ 6 h 7"/>
                <a:gd name="T16" fmla="*/ 11 w 15"/>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
                  <a:moveTo>
                    <a:pt x="11" y="6"/>
                  </a:moveTo>
                  <a:cubicBezTo>
                    <a:pt x="10" y="6"/>
                    <a:pt x="10" y="6"/>
                    <a:pt x="10" y="5"/>
                  </a:cubicBezTo>
                  <a:cubicBezTo>
                    <a:pt x="10" y="5"/>
                    <a:pt x="8" y="6"/>
                    <a:pt x="7" y="5"/>
                  </a:cubicBezTo>
                  <a:cubicBezTo>
                    <a:pt x="7" y="4"/>
                    <a:pt x="0" y="1"/>
                    <a:pt x="3" y="0"/>
                  </a:cubicBezTo>
                  <a:cubicBezTo>
                    <a:pt x="4" y="0"/>
                    <a:pt x="5" y="2"/>
                    <a:pt x="6" y="2"/>
                  </a:cubicBezTo>
                  <a:cubicBezTo>
                    <a:pt x="7" y="3"/>
                    <a:pt x="7" y="2"/>
                    <a:pt x="8" y="3"/>
                  </a:cubicBezTo>
                  <a:cubicBezTo>
                    <a:pt x="9" y="4"/>
                    <a:pt x="13" y="2"/>
                    <a:pt x="15" y="3"/>
                  </a:cubicBezTo>
                  <a:cubicBezTo>
                    <a:pt x="14" y="3"/>
                    <a:pt x="12" y="6"/>
                    <a:pt x="11" y="6"/>
                  </a:cubicBezTo>
                  <a:cubicBezTo>
                    <a:pt x="9" y="7"/>
                    <a:pt x="12" y="6"/>
                    <a:pt x="11"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40" name="Freeform 534"/>
            <p:cNvSpPr>
              <a:spLocks/>
            </p:cNvSpPr>
            <p:nvPr/>
          </p:nvSpPr>
          <p:spPr bwMode="auto">
            <a:xfrm>
              <a:off x="8700193" y="6481449"/>
              <a:ext cx="146495" cy="73269"/>
            </a:xfrm>
            <a:custGeom>
              <a:avLst/>
              <a:gdLst>
                <a:gd name="T0" fmla="*/ 13 w 16"/>
                <a:gd name="T1" fmla="*/ 6 h 8"/>
                <a:gd name="T2" fmla="*/ 0 w 16"/>
                <a:gd name="T3" fmla="*/ 2 h 8"/>
                <a:gd name="T4" fmla="*/ 13 w 16"/>
                <a:gd name="T5" fmla="*/ 6 h 8"/>
                <a:gd name="T6" fmla="*/ 13 w 16"/>
                <a:gd name="T7" fmla="*/ 6 h 8"/>
              </a:gdLst>
              <a:ahLst/>
              <a:cxnLst>
                <a:cxn ang="0">
                  <a:pos x="T0" y="T1"/>
                </a:cxn>
                <a:cxn ang="0">
                  <a:pos x="T2" y="T3"/>
                </a:cxn>
                <a:cxn ang="0">
                  <a:pos x="T4" y="T5"/>
                </a:cxn>
                <a:cxn ang="0">
                  <a:pos x="T6" y="T7"/>
                </a:cxn>
              </a:cxnLst>
              <a:rect l="0" t="0" r="r" b="b"/>
              <a:pathLst>
                <a:path w="16" h="8">
                  <a:moveTo>
                    <a:pt x="13" y="6"/>
                  </a:moveTo>
                  <a:cubicBezTo>
                    <a:pt x="11" y="8"/>
                    <a:pt x="1" y="4"/>
                    <a:pt x="0" y="2"/>
                  </a:cubicBezTo>
                  <a:cubicBezTo>
                    <a:pt x="0" y="0"/>
                    <a:pt x="16" y="4"/>
                    <a:pt x="13" y="6"/>
                  </a:cubicBezTo>
                  <a:cubicBezTo>
                    <a:pt x="12" y="7"/>
                    <a:pt x="14" y="5"/>
                    <a:pt x="13"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41" name="Freeform 535"/>
            <p:cNvSpPr>
              <a:spLocks/>
            </p:cNvSpPr>
            <p:nvPr/>
          </p:nvSpPr>
          <p:spPr bwMode="auto">
            <a:xfrm>
              <a:off x="8932676" y="6385884"/>
              <a:ext cx="299364" cy="289884"/>
            </a:xfrm>
            <a:custGeom>
              <a:avLst/>
              <a:gdLst>
                <a:gd name="T0" fmla="*/ 19 w 32"/>
                <a:gd name="T1" fmla="*/ 1 h 31"/>
                <a:gd name="T2" fmla="*/ 17 w 32"/>
                <a:gd name="T3" fmla="*/ 0 h 31"/>
                <a:gd name="T4" fmla="*/ 14 w 32"/>
                <a:gd name="T5" fmla="*/ 2 h 31"/>
                <a:gd name="T6" fmla="*/ 11 w 32"/>
                <a:gd name="T7" fmla="*/ 5 h 31"/>
                <a:gd name="T8" fmla="*/ 9 w 32"/>
                <a:gd name="T9" fmla="*/ 7 h 31"/>
                <a:gd name="T10" fmla="*/ 7 w 32"/>
                <a:gd name="T11" fmla="*/ 13 h 31"/>
                <a:gd name="T12" fmla="*/ 5 w 32"/>
                <a:gd name="T13" fmla="*/ 17 h 31"/>
                <a:gd name="T14" fmla="*/ 2 w 32"/>
                <a:gd name="T15" fmla="*/ 19 h 31"/>
                <a:gd name="T16" fmla="*/ 4 w 32"/>
                <a:gd name="T17" fmla="*/ 21 h 31"/>
                <a:gd name="T18" fmla="*/ 0 w 32"/>
                <a:gd name="T19" fmla="*/ 25 h 31"/>
                <a:gd name="T20" fmla="*/ 4 w 32"/>
                <a:gd name="T21" fmla="*/ 25 h 31"/>
                <a:gd name="T22" fmla="*/ 10 w 32"/>
                <a:gd name="T23" fmla="*/ 26 h 31"/>
                <a:gd name="T24" fmla="*/ 19 w 32"/>
                <a:gd name="T25" fmla="*/ 27 h 31"/>
                <a:gd name="T26" fmla="*/ 22 w 32"/>
                <a:gd name="T27" fmla="*/ 26 h 31"/>
                <a:gd name="T28" fmla="*/ 19 w 32"/>
                <a:gd name="T29" fmla="*/ 30 h 31"/>
                <a:gd name="T30" fmla="*/ 22 w 32"/>
                <a:gd name="T31" fmla="*/ 28 h 31"/>
                <a:gd name="T32" fmla="*/ 27 w 32"/>
                <a:gd name="T33" fmla="*/ 26 h 31"/>
                <a:gd name="T34" fmla="*/ 32 w 32"/>
                <a:gd name="T35" fmla="*/ 20 h 31"/>
                <a:gd name="T36" fmla="*/ 29 w 32"/>
                <a:gd name="T37" fmla="*/ 20 h 31"/>
                <a:gd name="T38" fmla="*/ 26 w 32"/>
                <a:gd name="T39" fmla="*/ 18 h 31"/>
                <a:gd name="T40" fmla="*/ 29 w 32"/>
                <a:gd name="T41" fmla="*/ 15 h 31"/>
                <a:gd name="T42" fmla="*/ 26 w 32"/>
                <a:gd name="T43" fmla="*/ 15 h 31"/>
                <a:gd name="T44" fmla="*/ 24 w 32"/>
                <a:gd name="T45" fmla="*/ 13 h 31"/>
                <a:gd name="T46" fmla="*/ 21 w 32"/>
                <a:gd name="T47" fmla="*/ 16 h 31"/>
                <a:gd name="T48" fmla="*/ 18 w 32"/>
                <a:gd name="T49" fmla="*/ 13 h 31"/>
                <a:gd name="T50" fmla="*/ 19 w 32"/>
                <a:gd name="T51" fmla="*/ 11 h 31"/>
                <a:gd name="T52" fmla="*/ 16 w 32"/>
                <a:gd name="T53" fmla="*/ 9 h 31"/>
                <a:gd name="T54" fmla="*/ 14 w 32"/>
                <a:gd name="T55" fmla="*/ 12 h 31"/>
                <a:gd name="T56" fmla="*/ 16 w 32"/>
                <a:gd name="T57" fmla="*/ 7 h 31"/>
                <a:gd name="T58" fmla="*/ 18 w 32"/>
                <a:gd name="T59" fmla="*/ 4 h 31"/>
                <a:gd name="T60" fmla="*/ 18 w 32"/>
                <a:gd name="T61" fmla="*/ 2 h 31"/>
                <a:gd name="T62" fmla="*/ 19 w 32"/>
                <a:gd name="T63" fmla="*/ 1 h 31"/>
                <a:gd name="T64" fmla="*/ 19 w 32"/>
                <a:gd name="T6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19" y="1"/>
                  </a:moveTo>
                  <a:cubicBezTo>
                    <a:pt x="20" y="0"/>
                    <a:pt x="17" y="0"/>
                    <a:pt x="17" y="0"/>
                  </a:cubicBezTo>
                  <a:cubicBezTo>
                    <a:pt x="16" y="0"/>
                    <a:pt x="15" y="1"/>
                    <a:pt x="14" y="2"/>
                  </a:cubicBezTo>
                  <a:cubicBezTo>
                    <a:pt x="13" y="3"/>
                    <a:pt x="12" y="4"/>
                    <a:pt x="11" y="5"/>
                  </a:cubicBezTo>
                  <a:cubicBezTo>
                    <a:pt x="11" y="6"/>
                    <a:pt x="10" y="7"/>
                    <a:pt x="9" y="7"/>
                  </a:cubicBezTo>
                  <a:cubicBezTo>
                    <a:pt x="9" y="9"/>
                    <a:pt x="8" y="11"/>
                    <a:pt x="7" y="13"/>
                  </a:cubicBezTo>
                  <a:cubicBezTo>
                    <a:pt x="7" y="15"/>
                    <a:pt x="6" y="16"/>
                    <a:pt x="5" y="17"/>
                  </a:cubicBezTo>
                  <a:cubicBezTo>
                    <a:pt x="4" y="18"/>
                    <a:pt x="2" y="19"/>
                    <a:pt x="2" y="19"/>
                  </a:cubicBezTo>
                  <a:cubicBezTo>
                    <a:pt x="2" y="20"/>
                    <a:pt x="4" y="20"/>
                    <a:pt x="4" y="21"/>
                  </a:cubicBezTo>
                  <a:cubicBezTo>
                    <a:pt x="4" y="22"/>
                    <a:pt x="0" y="24"/>
                    <a:pt x="0" y="25"/>
                  </a:cubicBezTo>
                  <a:cubicBezTo>
                    <a:pt x="0" y="27"/>
                    <a:pt x="3" y="26"/>
                    <a:pt x="4" y="25"/>
                  </a:cubicBezTo>
                  <a:cubicBezTo>
                    <a:pt x="6" y="25"/>
                    <a:pt x="8" y="26"/>
                    <a:pt x="10" y="26"/>
                  </a:cubicBezTo>
                  <a:cubicBezTo>
                    <a:pt x="13" y="27"/>
                    <a:pt x="16" y="26"/>
                    <a:pt x="19" y="27"/>
                  </a:cubicBezTo>
                  <a:cubicBezTo>
                    <a:pt x="19" y="27"/>
                    <a:pt x="22" y="25"/>
                    <a:pt x="22" y="26"/>
                  </a:cubicBezTo>
                  <a:cubicBezTo>
                    <a:pt x="22" y="27"/>
                    <a:pt x="19" y="30"/>
                    <a:pt x="19" y="30"/>
                  </a:cubicBezTo>
                  <a:cubicBezTo>
                    <a:pt x="20" y="31"/>
                    <a:pt x="22" y="28"/>
                    <a:pt x="22" y="28"/>
                  </a:cubicBezTo>
                  <a:cubicBezTo>
                    <a:pt x="24" y="27"/>
                    <a:pt x="26" y="27"/>
                    <a:pt x="27" y="26"/>
                  </a:cubicBezTo>
                  <a:cubicBezTo>
                    <a:pt x="27" y="25"/>
                    <a:pt x="32" y="20"/>
                    <a:pt x="32" y="20"/>
                  </a:cubicBezTo>
                  <a:cubicBezTo>
                    <a:pt x="31" y="19"/>
                    <a:pt x="30" y="20"/>
                    <a:pt x="29" y="20"/>
                  </a:cubicBezTo>
                  <a:cubicBezTo>
                    <a:pt x="29" y="20"/>
                    <a:pt x="26" y="18"/>
                    <a:pt x="26" y="18"/>
                  </a:cubicBezTo>
                  <a:cubicBezTo>
                    <a:pt x="26" y="17"/>
                    <a:pt x="30" y="16"/>
                    <a:pt x="29" y="15"/>
                  </a:cubicBezTo>
                  <a:cubicBezTo>
                    <a:pt x="29" y="14"/>
                    <a:pt x="27" y="15"/>
                    <a:pt x="26" y="15"/>
                  </a:cubicBezTo>
                  <a:cubicBezTo>
                    <a:pt x="25" y="15"/>
                    <a:pt x="25" y="13"/>
                    <a:pt x="24" y="13"/>
                  </a:cubicBezTo>
                  <a:cubicBezTo>
                    <a:pt x="24" y="13"/>
                    <a:pt x="21" y="16"/>
                    <a:pt x="21" y="16"/>
                  </a:cubicBezTo>
                  <a:cubicBezTo>
                    <a:pt x="20" y="14"/>
                    <a:pt x="20" y="14"/>
                    <a:pt x="18" y="13"/>
                  </a:cubicBezTo>
                  <a:cubicBezTo>
                    <a:pt x="16" y="12"/>
                    <a:pt x="19" y="12"/>
                    <a:pt x="19" y="11"/>
                  </a:cubicBezTo>
                  <a:cubicBezTo>
                    <a:pt x="19" y="11"/>
                    <a:pt x="17" y="9"/>
                    <a:pt x="16" y="9"/>
                  </a:cubicBezTo>
                  <a:cubicBezTo>
                    <a:pt x="16" y="10"/>
                    <a:pt x="14" y="13"/>
                    <a:pt x="14" y="12"/>
                  </a:cubicBezTo>
                  <a:cubicBezTo>
                    <a:pt x="12" y="11"/>
                    <a:pt x="15" y="7"/>
                    <a:pt x="16" y="7"/>
                  </a:cubicBezTo>
                  <a:cubicBezTo>
                    <a:pt x="17" y="6"/>
                    <a:pt x="17" y="5"/>
                    <a:pt x="18" y="4"/>
                  </a:cubicBezTo>
                  <a:cubicBezTo>
                    <a:pt x="18" y="3"/>
                    <a:pt x="18" y="2"/>
                    <a:pt x="18" y="2"/>
                  </a:cubicBezTo>
                  <a:cubicBezTo>
                    <a:pt x="18" y="2"/>
                    <a:pt x="19" y="1"/>
                    <a:pt x="19" y="1"/>
                  </a:cubicBezTo>
                  <a:cubicBezTo>
                    <a:pt x="20" y="0"/>
                    <a:pt x="19" y="1"/>
                    <a:pt x="19"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42" name="Freeform 536"/>
            <p:cNvSpPr>
              <a:spLocks/>
            </p:cNvSpPr>
            <p:nvPr/>
          </p:nvSpPr>
          <p:spPr bwMode="auto">
            <a:xfrm>
              <a:off x="9174715" y="6592943"/>
              <a:ext cx="76432" cy="92380"/>
            </a:xfrm>
            <a:custGeom>
              <a:avLst/>
              <a:gdLst>
                <a:gd name="T0" fmla="*/ 6 w 8"/>
                <a:gd name="T1" fmla="*/ 1 h 10"/>
                <a:gd name="T2" fmla="*/ 1 w 8"/>
                <a:gd name="T3" fmla="*/ 9 h 10"/>
                <a:gd name="T4" fmla="*/ 4 w 8"/>
                <a:gd name="T5" fmla="*/ 7 h 10"/>
                <a:gd name="T6" fmla="*/ 3 w 8"/>
                <a:gd name="T7" fmla="*/ 10 h 10"/>
                <a:gd name="T8" fmla="*/ 6 w 8"/>
                <a:gd name="T9" fmla="*/ 8 h 10"/>
                <a:gd name="T10" fmla="*/ 8 w 8"/>
                <a:gd name="T11" fmla="*/ 4 h 10"/>
                <a:gd name="T12" fmla="*/ 5 w 8"/>
                <a:gd name="T13" fmla="*/ 4 h 10"/>
                <a:gd name="T14" fmla="*/ 6 w 8"/>
                <a:gd name="T15" fmla="*/ 1 h 10"/>
                <a:gd name="T16" fmla="*/ 6 w 8"/>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6" y="1"/>
                  </a:moveTo>
                  <a:cubicBezTo>
                    <a:pt x="5" y="2"/>
                    <a:pt x="0" y="6"/>
                    <a:pt x="1" y="9"/>
                  </a:cubicBezTo>
                  <a:cubicBezTo>
                    <a:pt x="1" y="9"/>
                    <a:pt x="3" y="6"/>
                    <a:pt x="4" y="7"/>
                  </a:cubicBezTo>
                  <a:cubicBezTo>
                    <a:pt x="4" y="7"/>
                    <a:pt x="3" y="10"/>
                    <a:pt x="3" y="10"/>
                  </a:cubicBezTo>
                  <a:cubicBezTo>
                    <a:pt x="4" y="10"/>
                    <a:pt x="6" y="9"/>
                    <a:pt x="6" y="8"/>
                  </a:cubicBezTo>
                  <a:cubicBezTo>
                    <a:pt x="6" y="7"/>
                    <a:pt x="7" y="6"/>
                    <a:pt x="8" y="4"/>
                  </a:cubicBezTo>
                  <a:cubicBezTo>
                    <a:pt x="8" y="2"/>
                    <a:pt x="6" y="4"/>
                    <a:pt x="5" y="4"/>
                  </a:cubicBezTo>
                  <a:cubicBezTo>
                    <a:pt x="6" y="4"/>
                    <a:pt x="6" y="0"/>
                    <a:pt x="6" y="1"/>
                  </a:cubicBezTo>
                  <a:cubicBezTo>
                    <a:pt x="5" y="1"/>
                    <a:pt x="7" y="0"/>
                    <a:pt x="6"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43" name="Freeform 537"/>
            <p:cNvSpPr>
              <a:spLocks/>
            </p:cNvSpPr>
            <p:nvPr/>
          </p:nvSpPr>
          <p:spPr bwMode="auto">
            <a:xfrm>
              <a:off x="8652423" y="5694619"/>
              <a:ext cx="28662" cy="54153"/>
            </a:xfrm>
            <a:custGeom>
              <a:avLst/>
              <a:gdLst>
                <a:gd name="T0" fmla="*/ 3 w 3"/>
                <a:gd name="T1" fmla="*/ 4 h 6"/>
                <a:gd name="T2" fmla="*/ 1 w 3"/>
                <a:gd name="T3" fmla="*/ 1 h 6"/>
                <a:gd name="T4" fmla="*/ 1 w 3"/>
                <a:gd name="T5" fmla="*/ 2 h 6"/>
                <a:gd name="T6" fmla="*/ 0 w 3"/>
                <a:gd name="T7" fmla="*/ 2 h 6"/>
                <a:gd name="T8" fmla="*/ 3 w 3"/>
                <a:gd name="T9" fmla="*/ 4 h 6"/>
                <a:gd name="T10" fmla="*/ 3 w 3"/>
                <a:gd name="T11" fmla="*/ 4 h 6"/>
              </a:gdLst>
              <a:ahLst/>
              <a:cxnLst>
                <a:cxn ang="0">
                  <a:pos x="T0" y="T1"/>
                </a:cxn>
                <a:cxn ang="0">
                  <a:pos x="T2" y="T3"/>
                </a:cxn>
                <a:cxn ang="0">
                  <a:pos x="T4" y="T5"/>
                </a:cxn>
                <a:cxn ang="0">
                  <a:pos x="T6" y="T7"/>
                </a:cxn>
                <a:cxn ang="0">
                  <a:pos x="T8" y="T9"/>
                </a:cxn>
                <a:cxn ang="0">
                  <a:pos x="T10" y="T11"/>
                </a:cxn>
              </a:cxnLst>
              <a:rect l="0" t="0" r="r" b="b"/>
              <a:pathLst>
                <a:path w="3" h="6">
                  <a:moveTo>
                    <a:pt x="3" y="4"/>
                  </a:moveTo>
                  <a:cubicBezTo>
                    <a:pt x="3" y="3"/>
                    <a:pt x="1" y="0"/>
                    <a:pt x="1" y="1"/>
                  </a:cubicBezTo>
                  <a:cubicBezTo>
                    <a:pt x="1" y="1"/>
                    <a:pt x="1" y="1"/>
                    <a:pt x="1" y="2"/>
                  </a:cubicBezTo>
                  <a:cubicBezTo>
                    <a:pt x="1" y="2"/>
                    <a:pt x="0" y="2"/>
                    <a:pt x="0" y="2"/>
                  </a:cubicBezTo>
                  <a:cubicBezTo>
                    <a:pt x="0" y="2"/>
                    <a:pt x="3" y="6"/>
                    <a:pt x="3" y="4"/>
                  </a:cubicBezTo>
                  <a:cubicBezTo>
                    <a:pt x="3" y="3"/>
                    <a:pt x="3" y="6"/>
                    <a:pt x="3"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44" name="Freeform 538"/>
            <p:cNvSpPr>
              <a:spLocks/>
            </p:cNvSpPr>
            <p:nvPr/>
          </p:nvSpPr>
          <p:spPr bwMode="auto">
            <a:xfrm>
              <a:off x="8512296" y="5787002"/>
              <a:ext cx="28662" cy="28669"/>
            </a:xfrm>
            <a:custGeom>
              <a:avLst/>
              <a:gdLst>
                <a:gd name="T0" fmla="*/ 2 w 3"/>
                <a:gd name="T1" fmla="*/ 1 h 3"/>
                <a:gd name="T2" fmla="*/ 0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2"/>
                    <a:pt x="0" y="2"/>
                  </a:cubicBezTo>
                  <a:cubicBezTo>
                    <a:pt x="1" y="3"/>
                    <a:pt x="3" y="2"/>
                    <a:pt x="2"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45" name="Freeform 539"/>
            <p:cNvSpPr>
              <a:spLocks/>
            </p:cNvSpPr>
            <p:nvPr/>
          </p:nvSpPr>
          <p:spPr bwMode="auto">
            <a:xfrm>
              <a:off x="7868981" y="6283948"/>
              <a:ext cx="63695" cy="38227"/>
            </a:xfrm>
            <a:custGeom>
              <a:avLst/>
              <a:gdLst>
                <a:gd name="T0" fmla="*/ 7 w 7"/>
                <a:gd name="T1" fmla="*/ 3 h 4"/>
                <a:gd name="T2" fmla="*/ 1 w 7"/>
                <a:gd name="T3" fmla="*/ 1 h 4"/>
                <a:gd name="T4" fmla="*/ 7 w 7"/>
                <a:gd name="T5" fmla="*/ 3 h 4"/>
                <a:gd name="T6" fmla="*/ 7 w 7"/>
                <a:gd name="T7" fmla="*/ 3 h 4"/>
              </a:gdLst>
              <a:ahLst/>
              <a:cxnLst>
                <a:cxn ang="0">
                  <a:pos x="T0" y="T1"/>
                </a:cxn>
                <a:cxn ang="0">
                  <a:pos x="T2" y="T3"/>
                </a:cxn>
                <a:cxn ang="0">
                  <a:pos x="T4" y="T5"/>
                </a:cxn>
                <a:cxn ang="0">
                  <a:pos x="T6" y="T7"/>
                </a:cxn>
              </a:cxnLst>
              <a:rect l="0" t="0" r="r" b="b"/>
              <a:pathLst>
                <a:path w="7" h="4">
                  <a:moveTo>
                    <a:pt x="7" y="3"/>
                  </a:moveTo>
                  <a:cubicBezTo>
                    <a:pt x="7" y="0"/>
                    <a:pt x="3" y="0"/>
                    <a:pt x="1" y="1"/>
                  </a:cubicBezTo>
                  <a:cubicBezTo>
                    <a:pt x="0" y="1"/>
                    <a:pt x="7" y="4"/>
                    <a:pt x="7" y="3"/>
                  </a:cubicBezTo>
                  <a:cubicBezTo>
                    <a:pt x="7" y="0"/>
                    <a:pt x="7" y="4"/>
                    <a:pt x="7"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46" name="Freeform 540"/>
            <p:cNvSpPr>
              <a:spLocks/>
            </p:cNvSpPr>
            <p:nvPr/>
          </p:nvSpPr>
          <p:spPr bwMode="auto">
            <a:xfrm>
              <a:off x="7970890" y="6057775"/>
              <a:ext cx="57323" cy="57338"/>
            </a:xfrm>
            <a:custGeom>
              <a:avLst/>
              <a:gdLst>
                <a:gd name="T0" fmla="*/ 3 w 6"/>
                <a:gd name="T1" fmla="*/ 5 h 6"/>
                <a:gd name="T2" fmla="*/ 0 w 6"/>
                <a:gd name="T3" fmla="*/ 3 h 6"/>
                <a:gd name="T4" fmla="*/ 4 w 6"/>
                <a:gd name="T5" fmla="*/ 2 h 6"/>
                <a:gd name="T6" fmla="*/ 3 w 6"/>
                <a:gd name="T7" fmla="*/ 5 h 6"/>
                <a:gd name="T8" fmla="*/ 3 w 6"/>
                <a:gd name="T9" fmla="*/ 5 h 6"/>
              </a:gdLst>
              <a:ahLst/>
              <a:cxnLst>
                <a:cxn ang="0">
                  <a:pos x="T0" y="T1"/>
                </a:cxn>
                <a:cxn ang="0">
                  <a:pos x="T2" y="T3"/>
                </a:cxn>
                <a:cxn ang="0">
                  <a:pos x="T4" y="T5"/>
                </a:cxn>
                <a:cxn ang="0">
                  <a:pos x="T6" y="T7"/>
                </a:cxn>
                <a:cxn ang="0">
                  <a:pos x="T8" y="T9"/>
                </a:cxn>
              </a:cxnLst>
              <a:rect l="0" t="0" r="r" b="b"/>
              <a:pathLst>
                <a:path w="6" h="6">
                  <a:moveTo>
                    <a:pt x="3" y="5"/>
                  </a:moveTo>
                  <a:cubicBezTo>
                    <a:pt x="2" y="4"/>
                    <a:pt x="1" y="4"/>
                    <a:pt x="0" y="3"/>
                  </a:cubicBezTo>
                  <a:cubicBezTo>
                    <a:pt x="1" y="3"/>
                    <a:pt x="3" y="0"/>
                    <a:pt x="4" y="2"/>
                  </a:cubicBezTo>
                  <a:cubicBezTo>
                    <a:pt x="6" y="3"/>
                    <a:pt x="5" y="6"/>
                    <a:pt x="3" y="5"/>
                  </a:cubicBezTo>
                  <a:cubicBezTo>
                    <a:pt x="2" y="4"/>
                    <a:pt x="4" y="6"/>
                    <a:pt x="3"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47" name="Freeform 541"/>
            <p:cNvSpPr>
              <a:spLocks/>
            </p:cNvSpPr>
            <p:nvPr/>
          </p:nvSpPr>
          <p:spPr bwMode="auto">
            <a:xfrm>
              <a:off x="7942229" y="5656392"/>
              <a:ext cx="57323" cy="66896"/>
            </a:xfrm>
            <a:custGeom>
              <a:avLst/>
              <a:gdLst>
                <a:gd name="T0" fmla="*/ 3 w 6"/>
                <a:gd name="T1" fmla="*/ 6 h 7"/>
                <a:gd name="T2" fmla="*/ 4 w 6"/>
                <a:gd name="T3" fmla="*/ 1 h 7"/>
                <a:gd name="T4" fmla="*/ 3 w 6"/>
                <a:gd name="T5" fmla="*/ 6 h 7"/>
                <a:gd name="T6" fmla="*/ 3 w 6"/>
                <a:gd name="T7" fmla="*/ 6 h 7"/>
              </a:gdLst>
              <a:ahLst/>
              <a:cxnLst>
                <a:cxn ang="0">
                  <a:pos x="T0" y="T1"/>
                </a:cxn>
                <a:cxn ang="0">
                  <a:pos x="T2" y="T3"/>
                </a:cxn>
                <a:cxn ang="0">
                  <a:pos x="T4" y="T5"/>
                </a:cxn>
                <a:cxn ang="0">
                  <a:pos x="T6" y="T7"/>
                </a:cxn>
              </a:cxnLst>
              <a:rect l="0" t="0" r="r" b="b"/>
              <a:pathLst>
                <a:path w="6" h="7">
                  <a:moveTo>
                    <a:pt x="3" y="6"/>
                  </a:moveTo>
                  <a:cubicBezTo>
                    <a:pt x="0" y="7"/>
                    <a:pt x="1" y="0"/>
                    <a:pt x="4" y="1"/>
                  </a:cubicBezTo>
                  <a:cubicBezTo>
                    <a:pt x="6" y="1"/>
                    <a:pt x="5" y="6"/>
                    <a:pt x="3" y="6"/>
                  </a:cubicBezTo>
                  <a:cubicBezTo>
                    <a:pt x="2" y="6"/>
                    <a:pt x="6" y="6"/>
                    <a:pt x="3"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48" name="Freeform 542"/>
            <p:cNvSpPr>
              <a:spLocks/>
            </p:cNvSpPr>
            <p:nvPr/>
          </p:nvSpPr>
          <p:spPr bwMode="auto">
            <a:xfrm>
              <a:off x="7782993" y="5618167"/>
              <a:ext cx="111465" cy="57338"/>
            </a:xfrm>
            <a:custGeom>
              <a:avLst/>
              <a:gdLst>
                <a:gd name="T0" fmla="*/ 4 w 12"/>
                <a:gd name="T1" fmla="*/ 6 h 6"/>
                <a:gd name="T2" fmla="*/ 1 w 12"/>
                <a:gd name="T3" fmla="*/ 3 h 6"/>
                <a:gd name="T4" fmla="*/ 8 w 12"/>
                <a:gd name="T5" fmla="*/ 0 h 6"/>
                <a:gd name="T6" fmla="*/ 4 w 12"/>
                <a:gd name="T7" fmla="*/ 6 h 6"/>
              </a:gdLst>
              <a:ahLst/>
              <a:cxnLst>
                <a:cxn ang="0">
                  <a:pos x="T0" y="T1"/>
                </a:cxn>
                <a:cxn ang="0">
                  <a:pos x="T2" y="T3"/>
                </a:cxn>
                <a:cxn ang="0">
                  <a:pos x="T4" y="T5"/>
                </a:cxn>
                <a:cxn ang="0">
                  <a:pos x="T6" y="T7"/>
                </a:cxn>
              </a:cxnLst>
              <a:rect l="0" t="0" r="r" b="b"/>
              <a:pathLst>
                <a:path w="12" h="6">
                  <a:moveTo>
                    <a:pt x="4" y="6"/>
                  </a:moveTo>
                  <a:cubicBezTo>
                    <a:pt x="2" y="6"/>
                    <a:pt x="0" y="5"/>
                    <a:pt x="1" y="3"/>
                  </a:cubicBezTo>
                  <a:cubicBezTo>
                    <a:pt x="2" y="1"/>
                    <a:pt x="5" y="1"/>
                    <a:pt x="8" y="0"/>
                  </a:cubicBezTo>
                  <a:cubicBezTo>
                    <a:pt x="12" y="0"/>
                    <a:pt x="6" y="6"/>
                    <a:pt x="4"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49" name="Freeform 543"/>
            <p:cNvSpPr>
              <a:spLocks/>
            </p:cNvSpPr>
            <p:nvPr/>
          </p:nvSpPr>
          <p:spPr bwMode="auto">
            <a:xfrm>
              <a:off x="8018661" y="5583125"/>
              <a:ext cx="63695" cy="25484"/>
            </a:xfrm>
            <a:custGeom>
              <a:avLst/>
              <a:gdLst>
                <a:gd name="T0" fmla="*/ 5 w 7"/>
                <a:gd name="T1" fmla="*/ 3 h 3"/>
                <a:gd name="T2" fmla="*/ 3 w 7"/>
                <a:gd name="T3" fmla="*/ 0 h 3"/>
                <a:gd name="T4" fmla="*/ 7 w 7"/>
                <a:gd name="T5" fmla="*/ 1 h 3"/>
                <a:gd name="T6" fmla="*/ 5 w 7"/>
                <a:gd name="T7" fmla="*/ 3 h 3"/>
                <a:gd name="T8" fmla="*/ 5 w 7"/>
                <a:gd name="T9" fmla="*/ 3 h 3"/>
              </a:gdLst>
              <a:ahLst/>
              <a:cxnLst>
                <a:cxn ang="0">
                  <a:pos x="T0" y="T1"/>
                </a:cxn>
                <a:cxn ang="0">
                  <a:pos x="T2" y="T3"/>
                </a:cxn>
                <a:cxn ang="0">
                  <a:pos x="T4" y="T5"/>
                </a:cxn>
                <a:cxn ang="0">
                  <a:pos x="T6" y="T7"/>
                </a:cxn>
                <a:cxn ang="0">
                  <a:pos x="T8" y="T9"/>
                </a:cxn>
              </a:cxnLst>
              <a:rect l="0" t="0" r="r" b="b"/>
              <a:pathLst>
                <a:path w="7" h="3">
                  <a:moveTo>
                    <a:pt x="5" y="3"/>
                  </a:moveTo>
                  <a:cubicBezTo>
                    <a:pt x="4" y="3"/>
                    <a:pt x="0" y="0"/>
                    <a:pt x="3" y="0"/>
                  </a:cubicBezTo>
                  <a:cubicBezTo>
                    <a:pt x="4" y="0"/>
                    <a:pt x="6" y="0"/>
                    <a:pt x="7" y="1"/>
                  </a:cubicBezTo>
                  <a:cubicBezTo>
                    <a:pt x="7" y="1"/>
                    <a:pt x="6" y="3"/>
                    <a:pt x="5" y="3"/>
                  </a:cubicBezTo>
                  <a:cubicBezTo>
                    <a:pt x="4" y="3"/>
                    <a:pt x="7" y="3"/>
                    <a:pt x="5"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50" name="Freeform 544"/>
            <p:cNvSpPr>
              <a:spLocks/>
            </p:cNvSpPr>
            <p:nvPr/>
          </p:nvSpPr>
          <p:spPr bwMode="auto">
            <a:xfrm>
              <a:off x="7623756" y="5395179"/>
              <a:ext cx="318473" cy="222990"/>
            </a:xfrm>
            <a:custGeom>
              <a:avLst/>
              <a:gdLst>
                <a:gd name="T0" fmla="*/ 31 w 34"/>
                <a:gd name="T1" fmla="*/ 21 h 24"/>
                <a:gd name="T2" fmla="*/ 25 w 34"/>
                <a:gd name="T3" fmla="*/ 18 h 24"/>
                <a:gd name="T4" fmla="*/ 24 w 34"/>
                <a:gd name="T5" fmla="*/ 16 h 24"/>
                <a:gd name="T6" fmla="*/ 22 w 34"/>
                <a:gd name="T7" fmla="*/ 17 h 24"/>
                <a:gd name="T8" fmla="*/ 18 w 34"/>
                <a:gd name="T9" fmla="*/ 16 h 24"/>
                <a:gd name="T10" fmla="*/ 16 w 34"/>
                <a:gd name="T11" fmla="*/ 19 h 24"/>
                <a:gd name="T12" fmla="*/ 11 w 34"/>
                <a:gd name="T13" fmla="*/ 23 h 24"/>
                <a:gd name="T14" fmla="*/ 8 w 34"/>
                <a:gd name="T15" fmla="*/ 19 h 24"/>
                <a:gd name="T16" fmla="*/ 2 w 34"/>
                <a:gd name="T17" fmla="*/ 19 h 24"/>
                <a:gd name="T18" fmla="*/ 4 w 34"/>
                <a:gd name="T19" fmla="*/ 16 h 24"/>
                <a:gd name="T20" fmla="*/ 5 w 34"/>
                <a:gd name="T21" fmla="*/ 10 h 24"/>
                <a:gd name="T22" fmla="*/ 6 w 34"/>
                <a:gd name="T23" fmla="*/ 3 h 24"/>
                <a:gd name="T24" fmla="*/ 11 w 34"/>
                <a:gd name="T25" fmla="*/ 3 h 24"/>
                <a:gd name="T26" fmla="*/ 12 w 34"/>
                <a:gd name="T27" fmla="*/ 5 h 24"/>
                <a:gd name="T28" fmla="*/ 14 w 34"/>
                <a:gd name="T29" fmla="*/ 4 h 24"/>
                <a:gd name="T30" fmla="*/ 17 w 34"/>
                <a:gd name="T31" fmla="*/ 6 h 24"/>
                <a:gd name="T32" fmla="*/ 20 w 34"/>
                <a:gd name="T33" fmla="*/ 7 h 24"/>
                <a:gd name="T34" fmla="*/ 25 w 34"/>
                <a:gd name="T35" fmla="*/ 10 h 24"/>
                <a:gd name="T36" fmla="*/ 28 w 34"/>
                <a:gd name="T37" fmla="*/ 15 h 24"/>
                <a:gd name="T38" fmla="*/ 30 w 34"/>
                <a:gd name="T39" fmla="*/ 15 h 24"/>
                <a:gd name="T40" fmla="*/ 33 w 34"/>
                <a:gd name="T41" fmla="*/ 17 h 24"/>
                <a:gd name="T42" fmla="*/ 34 w 34"/>
                <a:gd name="T43" fmla="*/ 18 h 24"/>
                <a:gd name="T44" fmla="*/ 31 w 34"/>
                <a:gd name="T45" fmla="*/ 21 h 24"/>
                <a:gd name="T46" fmla="*/ 31 w 34"/>
                <a:gd name="T4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24">
                  <a:moveTo>
                    <a:pt x="31" y="21"/>
                  </a:moveTo>
                  <a:cubicBezTo>
                    <a:pt x="30" y="20"/>
                    <a:pt x="27" y="19"/>
                    <a:pt x="25" y="18"/>
                  </a:cubicBezTo>
                  <a:cubicBezTo>
                    <a:pt x="24" y="18"/>
                    <a:pt x="25" y="17"/>
                    <a:pt x="24" y="16"/>
                  </a:cubicBezTo>
                  <a:cubicBezTo>
                    <a:pt x="24" y="16"/>
                    <a:pt x="22" y="17"/>
                    <a:pt x="22" y="17"/>
                  </a:cubicBezTo>
                  <a:cubicBezTo>
                    <a:pt x="20" y="17"/>
                    <a:pt x="20" y="15"/>
                    <a:pt x="18" y="16"/>
                  </a:cubicBezTo>
                  <a:cubicBezTo>
                    <a:pt x="18" y="17"/>
                    <a:pt x="17" y="18"/>
                    <a:pt x="16" y="19"/>
                  </a:cubicBezTo>
                  <a:cubicBezTo>
                    <a:pt x="14" y="20"/>
                    <a:pt x="13" y="22"/>
                    <a:pt x="11" y="23"/>
                  </a:cubicBezTo>
                  <a:cubicBezTo>
                    <a:pt x="8" y="24"/>
                    <a:pt x="10" y="20"/>
                    <a:pt x="8" y="19"/>
                  </a:cubicBezTo>
                  <a:cubicBezTo>
                    <a:pt x="8" y="18"/>
                    <a:pt x="3" y="19"/>
                    <a:pt x="2" y="19"/>
                  </a:cubicBezTo>
                  <a:cubicBezTo>
                    <a:pt x="0" y="19"/>
                    <a:pt x="4" y="16"/>
                    <a:pt x="4" y="16"/>
                  </a:cubicBezTo>
                  <a:cubicBezTo>
                    <a:pt x="6" y="14"/>
                    <a:pt x="5" y="12"/>
                    <a:pt x="5" y="10"/>
                  </a:cubicBezTo>
                  <a:cubicBezTo>
                    <a:pt x="5" y="8"/>
                    <a:pt x="5" y="5"/>
                    <a:pt x="6" y="3"/>
                  </a:cubicBezTo>
                  <a:cubicBezTo>
                    <a:pt x="7" y="0"/>
                    <a:pt x="10" y="0"/>
                    <a:pt x="11" y="3"/>
                  </a:cubicBezTo>
                  <a:cubicBezTo>
                    <a:pt x="11" y="4"/>
                    <a:pt x="11" y="6"/>
                    <a:pt x="12" y="5"/>
                  </a:cubicBezTo>
                  <a:cubicBezTo>
                    <a:pt x="13" y="5"/>
                    <a:pt x="13" y="4"/>
                    <a:pt x="14" y="4"/>
                  </a:cubicBezTo>
                  <a:cubicBezTo>
                    <a:pt x="15" y="5"/>
                    <a:pt x="16" y="6"/>
                    <a:pt x="17" y="6"/>
                  </a:cubicBezTo>
                  <a:cubicBezTo>
                    <a:pt x="18" y="7"/>
                    <a:pt x="19" y="7"/>
                    <a:pt x="20" y="7"/>
                  </a:cubicBezTo>
                  <a:cubicBezTo>
                    <a:pt x="21" y="8"/>
                    <a:pt x="23" y="9"/>
                    <a:pt x="25" y="10"/>
                  </a:cubicBezTo>
                  <a:cubicBezTo>
                    <a:pt x="28" y="11"/>
                    <a:pt x="28" y="12"/>
                    <a:pt x="28" y="15"/>
                  </a:cubicBezTo>
                  <a:cubicBezTo>
                    <a:pt x="28" y="16"/>
                    <a:pt x="30" y="16"/>
                    <a:pt x="30" y="15"/>
                  </a:cubicBezTo>
                  <a:cubicBezTo>
                    <a:pt x="32" y="15"/>
                    <a:pt x="32" y="16"/>
                    <a:pt x="33" y="17"/>
                  </a:cubicBezTo>
                  <a:cubicBezTo>
                    <a:pt x="34" y="17"/>
                    <a:pt x="34" y="17"/>
                    <a:pt x="34" y="18"/>
                  </a:cubicBezTo>
                  <a:cubicBezTo>
                    <a:pt x="33" y="19"/>
                    <a:pt x="33" y="21"/>
                    <a:pt x="31" y="21"/>
                  </a:cubicBezTo>
                  <a:cubicBezTo>
                    <a:pt x="30" y="20"/>
                    <a:pt x="33" y="21"/>
                    <a:pt x="31" y="2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51" name="Freeform 545"/>
            <p:cNvSpPr>
              <a:spLocks/>
            </p:cNvSpPr>
            <p:nvPr/>
          </p:nvSpPr>
          <p:spPr bwMode="auto">
            <a:xfrm>
              <a:off x="7747963" y="5376063"/>
              <a:ext cx="63695" cy="47785"/>
            </a:xfrm>
            <a:custGeom>
              <a:avLst/>
              <a:gdLst>
                <a:gd name="T0" fmla="*/ 5 w 7"/>
                <a:gd name="T1" fmla="*/ 4 h 5"/>
                <a:gd name="T2" fmla="*/ 1 w 7"/>
                <a:gd name="T3" fmla="*/ 0 h 5"/>
                <a:gd name="T4" fmla="*/ 5 w 7"/>
                <a:gd name="T5" fmla="*/ 4 h 5"/>
              </a:gdLst>
              <a:ahLst/>
              <a:cxnLst>
                <a:cxn ang="0">
                  <a:pos x="T0" y="T1"/>
                </a:cxn>
                <a:cxn ang="0">
                  <a:pos x="T2" y="T3"/>
                </a:cxn>
                <a:cxn ang="0">
                  <a:pos x="T4" y="T5"/>
                </a:cxn>
              </a:cxnLst>
              <a:rect l="0" t="0" r="r" b="b"/>
              <a:pathLst>
                <a:path w="7" h="5">
                  <a:moveTo>
                    <a:pt x="5" y="4"/>
                  </a:moveTo>
                  <a:cubicBezTo>
                    <a:pt x="3" y="5"/>
                    <a:pt x="0" y="0"/>
                    <a:pt x="1" y="0"/>
                  </a:cubicBezTo>
                  <a:cubicBezTo>
                    <a:pt x="2" y="1"/>
                    <a:pt x="7" y="3"/>
                    <a:pt x="5"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52" name="Freeform 546"/>
            <p:cNvSpPr>
              <a:spLocks/>
            </p:cNvSpPr>
            <p:nvPr/>
          </p:nvSpPr>
          <p:spPr bwMode="auto">
            <a:xfrm>
              <a:off x="7728852" y="5385621"/>
              <a:ext cx="35033" cy="47785"/>
            </a:xfrm>
            <a:custGeom>
              <a:avLst/>
              <a:gdLst>
                <a:gd name="T0" fmla="*/ 3 w 4"/>
                <a:gd name="T1" fmla="*/ 4 h 5"/>
                <a:gd name="T2" fmla="*/ 0 w 4"/>
                <a:gd name="T3" fmla="*/ 1 h 5"/>
                <a:gd name="T4" fmla="*/ 3 w 4"/>
                <a:gd name="T5" fmla="*/ 4 h 5"/>
              </a:gdLst>
              <a:ahLst/>
              <a:cxnLst>
                <a:cxn ang="0">
                  <a:pos x="T0" y="T1"/>
                </a:cxn>
                <a:cxn ang="0">
                  <a:pos x="T2" y="T3"/>
                </a:cxn>
                <a:cxn ang="0">
                  <a:pos x="T4" y="T5"/>
                </a:cxn>
              </a:cxnLst>
              <a:rect l="0" t="0" r="r" b="b"/>
              <a:pathLst>
                <a:path w="4" h="5">
                  <a:moveTo>
                    <a:pt x="3" y="4"/>
                  </a:moveTo>
                  <a:cubicBezTo>
                    <a:pt x="1" y="5"/>
                    <a:pt x="0" y="2"/>
                    <a:pt x="0" y="1"/>
                  </a:cubicBezTo>
                  <a:cubicBezTo>
                    <a:pt x="1" y="0"/>
                    <a:pt x="4" y="3"/>
                    <a:pt x="3"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53" name="Freeform 547"/>
            <p:cNvSpPr>
              <a:spLocks/>
            </p:cNvSpPr>
            <p:nvPr/>
          </p:nvSpPr>
          <p:spPr bwMode="auto">
            <a:xfrm>
              <a:off x="7642864" y="5207233"/>
              <a:ext cx="28662" cy="57338"/>
            </a:xfrm>
            <a:custGeom>
              <a:avLst/>
              <a:gdLst>
                <a:gd name="T0" fmla="*/ 3 w 3"/>
                <a:gd name="T1" fmla="*/ 5 h 6"/>
                <a:gd name="T2" fmla="*/ 3 w 3"/>
                <a:gd name="T3" fmla="*/ 2 h 6"/>
                <a:gd name="T4" fmla="*/ 1 w 3"/>
                <a:gd name="T5" fmla="*/ 1 h 6"/>
                <a:gd name="T6" fmla="*/ 1 w 3"/>
                <a:gd name="T7" fmla="*/ 4 h 6"/>
                <a:gd name="T8" fmla="*/ 3 w 3"/>
                <a:gd name="T9" fmla="*/ 5 h 6"/>
                <a:gd name="T10" fmla="*/ 3 w 3"/>
                <a:gd name="T11" fmla="*/ 5 h 6"/>
              </a:gdLst>
              <a:ahLst/>
              <a:cxnLst>
                <a:cxn ang="0">
                  <a:pos x="T0" y="T1"/>
                </a:cxn>
                <a:cxn ang="0">
                  <a:pos x="T2" y="T3"/>
                </a:cxn>
                <a:cxn ang="0">
                  <a:pos x="T4" y="T5"/>
                </a:cxn>
                <a:cxn ang="0">
                  <a:pos x="T6" y="T7"/>
                </a:cxn>
                <a:cxn ang="0">
                  <a:pos x="T8" y="T9"/>
                </a:cxn>
                <a:cxn ang="0">
                  <a:pos x="T10" y="T11"/>
                </a:cxn>
              </a:cxnLst>
              <a:rect l="0" t="0" r="r" b="b"/>
              <a:pathLst>
                <a:path w="3" h="6">
                  <a:moveTo>
                    <a:pt x="3" y="5"/>
                  </a:moveTo>
                  <a:cubicBezTo>
                    <a:pt x="3" y="4"/>
                    <a:pt x="3" y="3"/>
                    <a:pt x="3" y="2"/>
                  </a:cubicBezTo>
                  <a:cubicBezTo>
                    <a:pt x="3" y="2"/>
                    <a:pt x="1" y="0"/>
                    <a:pt x="1" y="1"/>
                  </a:cubicBezTo>
                  <a:cubicBezTo>
                    <a:pt x="1" y="2"/>
                    <a:pt x="0" y="4"/>
                    <a:pt x="1" y="4"/>
                  </a:cubicBezTo>
                  <a:cubicBezTo>
                    <a:pt x="1" y="5"/>
                    <a:pt x="2" y="6"/>
                    <a:pt x="3" y="5"/>
                  </a:cubicBezTo>
                  <a:cubicBezTo>
                    <a:pt x="3" y="4"/>
                    <a:pt x="2" y="6"/>
                    <a:pt x="3"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54" name="Freeform 548"/>
            <p:cNvSpPr>
              <a:spLocks/>
            </p:cNvSpPr>
            <p:nvPr/>
          </p:nvSpPr>
          <p:spPr bwMode="auto">
            <a:xfrm>
              <a:off x="7502737" y="4719845"/>
              <a:ext cx="1343951" cy="984332"/>
            </a:xfrm>
            <a:custGeom>
              <a:avLst/>
              <a:gdLst>
                <a:gd name="T0" fmla="*/ 63 w 144"/>
                <a:gd name="T1" fmla="*/ 86 h 105"/>
                <a:gd name="T2" fmla="*/ 81 w 144"/>
                <a:gd name="T3" fmla="*/ 76 h 105"/>
                <a:gd name="T4" fmla="*/ 91 w 144"/>
                <a:gd name="T5" fmla="*/ 67 h 105"/>
                <a:gd name="T6" fmla="*/ 103 w 144"/>
                <a:gd name="T7" fmla="*/ 68 h 105"/>
                <a:gd name="T8" fmla="*/ 87 w 144"/>
                <a:gd name="T9" fmla="*/ 66 h 105"/>
                <a:gd name="T10" fmla="*/ 80 w 144"/>
                <a:gd name="T11" fmla="*/ 48 h 105"/>
                <a:gd name="T12" fmla="*/ 67 w 144"/>
                <a:gd name="T13" fmla="*/ 49 h 105"/>
                <a:gd name="T14" fmla="*/ 64 w 144"/>
                <a:gd name="T15" fmla="*/ 40 h 105"/>
                <a:gd name="T16" fmla="*/ 54 w 144"/>
                <a:gd name="T17" fmla="*/ 32 h 105"/>
                <a:gd name="T18" fmla="*/ 53 w 144"/>
                <a:gd name="T19" fmla="*/ 38 h 105"/>
                <a:gd name="T20" fmla="*/ 52 w 144"/>
                <a:gd name="T21" fmla="*/ 39 h 105"/>
                <a:gd name="T22" fmla="*/ 37 w 144"/>
                <a:gd name="T23" fmla="*/ 38 h 105"/>
                <a:gd name="T24" fmla="*/ 5 w 144"/>
                <a:gd name="T25" fmla="*/ 32 h 105"/>
                <a:gd name="T26" fmla="*/ 8 w 144"/>
                <a:gd name="T27" fmla="*/ 26 h 105"/>
                <a:gd name="T28" fmla="*/ 16 w 144"/>
                <a:gd name="T29" fmla="*/ 2 h 105"/>
                <a:gd name="T30" fmla="*/ 18 w 144"/>
                <a:gd name="T31" fmla="*/ 18 h 105"/>
                <a:gd name="T32" fmla="*/ 26 w 144"/>
                <a:gd name="T33" fmla="*/ 29 h 105"/>
                <a:gd name="T34" fmla="*/ 20 w 144"/>
                <a:gd name="T35" fmla="*/ 19 h 105"/>
                <a:gd name="T36" fmla="*/ 22 w 144"/>
                <a:gd name="T37" fmla="*/ 13 h 105"/>
                <a:gd name="T38" fmla="*/ 25 w 144"/>
                <a:gd name="T39" fmla="*/ 7 h 105"/>
                <a:gd name="T40" fmla="*/ 34 w 144"/>
                <a:gd name="T41" fmla="*/ 3 h 105"/>
                <a:gd name="T42" fmla="*/ 43 w 144"/>
                <a:gd name="T43" fmla="*/ 16 h 105"/>
                <a:gd name="T44" fmla="*/ 52 w 144"/>
                <a:gd name="T45" fmla="*/ 16 h 105"/>
                <a:gd name="T46" fmla="*/ 54 w 144"/>
                <a:gd name="T47" fmla="*/ 15 h 105"/>
                <a:gd name="T48" fmla="*/ 66 w 144"/>
                <a:gd name="T49" fmla="*/ 13 h 105"/>
                <a:gd name="T50" fmla="*/ 70 w 144"/>
                <a:gd name="T51" fmla="*/ 21 h 105"/>
                <a:gd name="T52" fmla="*/ 76 w 144"/>
                <a:gd name="T53" fmla="*/ 22 h 105"/>
                <a:gd name="T54" fmla="*/ 81 w 144"/>
                <a:gd name="T55" fmla="*/ 23 h 105"/>
                <a:gd name="T56" fmla="*/ 86 w 144"/>
                <a:gd name="T57" fmla="*/ 23 h 105"/>
                <a:gd name="T58" fmla="*/ 92 w 144"/>
                <a:gd name="T59" fmla="*/ 28 h 105"/>
                <a:gd name="T60" fmla="*/ 94 w 144"/>
                <a:gd name="T61" fmla="*/ 31 h 105"/>
                <a:gd name="T62" fmla="*/ 100 w 144"/>
                <a:gd name="T63" fmla="*/ 29 h 105"/>
                <a:gd name="T64" fmla="*/ 99 w 144"/>
                <a:gd name="T65" fmla="*/ 38 h 105"/>
                <a:gd name="T66" fmla="*/ 104 w 144"/>
                <a:gd name="T67" fmla="*/ 38 h 105"/>
                <a:gd name="T68" fmla="*/ 109 w 144"/>
                <a:gd name="T69" fmla="*/ 40 h 105"/>
                <a:gd name="T70" fmla="*/ 106 w 144"/>
                <a:gd name="T71" fmla="*/ 45 h 105"/>
                <a:gd name="T72" fmla="*/ 118 w 144"/>
                <a:gd name="T73" fmla="*/ 54 h 105"/>
                <a:gd name="T74" fmla="*/ 124 w 144"/>
                <a:gd name="T75" fmla="*/ 55 h 105"/>
                <a:gd name="T76" fmla="*/ 128 w 144"/>
                <a:gd name="T77" fmla="*/ 60 h 105"/>
                <a:gd name="T78" fmla="*/ 141 w 144"/>
                <a:gd name="T79" fmla="*/ 64 h 105"/>
                <a:gd name="T80" fmla="*/ 139 w 144"/>
                <a:gd name="T81" fmla="*/ 69 h 105"/>
                <a:gd name="T82" fmla="*/ 133 w 144"/>
                <a:gd name="T83" fmla="*/ 73 h 105"/>
                <a:gd name="T84" fmla="*/ 128 w 144"/>
                <a:gd name="T85" fmla="*/ 77 h 105"/>
                <a:gd name="T86" fmla="*/ 125 w 144"/>
                <a:gd name="T87" fmla="*/ 74 h 105"/>
                <a:gd name="T88" fmla="*/ 120 w 144"/>
                <a:gd name="T89" fmla="*/ 72 h 105"/>
                <a:gd name="T90" fmla="*/ 113 w 144"/>
                <a:gd name="T91" fmla="*/ 67 h 105"/>
                <a:gd name="T92" fmla="*/ 108 w 144"/>
                <a:gd name="T93" fmla="*/ 70 h 105"/>
                <a:gd name="T94" fmla="*/ 118 w 144"/>
                <a:gd name="T95" fmla="*/ 80 h 105"/>
                <a:gd name="T96" fmla="*/ 123 w 144"/>
                <a:gd name="T97" fmla="*/ 82 h 105"/>
                <a:gd name="T98" fmla="*/ 128 w 144"/>
                <a:gd name="T99" fmla="*/ 93 h 105"/>
                <a:gd name="T100" fmla="*/ 126 w 144"/>
                <a:gd name="T101" fmla="*/ 95 h 105"/>
                <a:gd name="T102" fmla="*/ 118 w 144"/>
                <a:gd name="T103" fmla="*/ 96 h 105"/>
                <a:gd name="T104" fmla="*/ 110 w 144"/>
                <a:gd name="T105" fmla="*/ 93 h 105"/>
                <a:gd name="T106" fmla="*/ 109 w 144"/>
                <a:gd name="T107" fmla="*/ 94 h 105"/>
                <a:gd name="T108" fmla="*/ 103 w 144"/>
                <a:gd name="T109" fmla="*/ 99 h 105"/>
                <a:gd name="T110" fmla="*/ 91 w 144"/>
                <a:gd name="T111" fmla="*/ 90 h 105"/>
                <a:gd name="T112" fmla="*/ 77 w 144"/>
                <a:gd name="T113"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05">
                  <a:moveTo>
                    <a:pt x="77" y="83"/>
                  </a:moveTo>
                  <a:cubicBezTo>
                    <a:pt x="76" y="86"/>
                    <a:pt x="74" y="83"/>
                    <a:pt x="71" y="84"/>
                  </a:cubicBezTo>
                  <a:cubicBezTo>
                    <a:pt x="70" y="84"/>
                    <a:pt x="69" y="85"/>
                    <a:pt x="68" y="86"/>
                  </a:cubicBezTo>
                  <a:cubicBezTo>
                    <a:pt x="66" y="87"/>
                    <a:pt x="65" y="86"/>
                    <a:pt x="63" y="86"/>
                  </a:cubicBezTo>
                  <a:cubicBezTo>
                    <a:pt x="60" y="85"/>
                    <a:pt x="56" y="83"/>
                    <a:pt x="60" y="80"/>
                  </a:cubicBezTo>
                  <a:cubicBezTo>
                    <a:pt x="62" y="78"/>
                    <a:pt x="62" y="76"/>
                    <a:pt x="65" y="76"/>
                  </a:cubicBezTo>
                  <a:cubicBezTo>
                    <a:pt x="68" y="77"/>
                    <a:pt x="71" y="78"/>
                    <a:pt x="75" y="77"/>
                  </a:cubicBezTo>
                  <a:cubicBezTo>
                    <a:pt x="77" y="77"/>
                    <a:pt x="79" y="76"/>
                    <a:pt x="81" y="76"/>
                  </a:cubicBezTo>
                  <a:cubicBezTo>
                    <a:pt x="82" y="76"/>
                    <a:pt x="81" y="75"/>
                    <a:pt x="81" y="74"/>
                  </a:cubicBezTo>
                  <a:cubicBezTo>
                    <a:pt x="78" y="72"/>
                    <a:pt x="77" y="71"/>
                    <a:pt x="80" y="69"/>
                  </a:cubicBezTo>
                  <a:cubicBezTo>
                    <a:pt x="82" y="66"/>
                    <a:pt x="84" y="66"/>
                    <a:pt x="87" y="66"/>
                  </a:cubicBezTo>
                  <a:cubicBezTo>
                    <a:pt x="88" y="66"/>
                    <a:pt x="90" y="66"/>
                    <a:pt x="91" y="67"/>
                  </a:cubicBezTo>
                  <a:cubicBezTo>
                    <a:pt x="93" y="68"/>
                    <a:pt x="93" y="69"/>
                    <a:pt x="93" y="71"/>
                  </a:cubicBezTo>
                  <a:cubicBezTo>
                    <a:pt x="94" y="73"/>
                    <a:pt x="95" y="70"/>
                    <a:pt x="96" y="70"/>
                  </a:cubicBezTo>
                  <a:cubicBezTo>
                    <a:pt x="96" y="69"/>
                    <a:pt x="99" y="70"/>
                    <a:pt x="99" y="70"/>
                  </a:cubicBezTo>
                  <a:cubicBezTo>
                    <a:pt x="100" y="70"/>
                    <a:pt x="103" y="70"/>
                    <a:pt x="103" y="68"/>
                  </a:cubicBezTo>
                  <a:cubicBezTo>
                    <a:pt x="103" y="67"/>
                    <a:pt x="100" y="66"/>
                    <a:pt x="99" y="66"/>
                  </a:cubicBezTo>
                  <a:cubicBezTo>
                    <a:pt x="97" y="65"/>
                    <a:pt x="96" y="64"/>
                    <a:pt x="95" y="63"/>
                  </a:cubicBezTo>
                  <a:cubicBezTo>
                    <a:pt x="94" y="63"/>
                    <a:pt x="93" y="65"/>
                    <a:pt x="93" y="66"/>
                  </a:cubicBezTo>
                  <a:cubicBezTo>
                    <a:pt x="92" y="67"/>
                    <a:pt x="88" y="66"/>
                    <a:pt x="87" y="66"/>
                  </a:cubicBezTo>
                  <a:cubicBezTo>
                    <a:pt x="81" y="65"/>
                    <a:pt x="89" y="63"/>
                    <a:pt x="88" y="61"/>
                  </a:cubicBezTo>
                  <a:cubicBezTo>
                    <a:pt x="87" y="58"/>
                    <a:pt x="86" y="54"/>
                    <a:pt x="84" y="52"/>
                  </a:cubicBezTo>
                  <a:cubicBezTo>
                    <a:pt x="83" y="52"/>
                    <a:pt x="81" y="53"/>
                    <a:pt x="81" y="52"/>
                  </a:cubicBezTo>
                  <a:cubicBezTo>
                    <a:pt x="81" y="51"/>
                    <a:pt x="81" y="49"/>
                    <a:pt x="80" y="48"/>
                  </a:cubicBezTo>
                  <a:cubicBezTo>
                    <a:pt x="79" y="47"/>
                    <a:pt x="78" y="53"/>
                    <a:pt x="79" y="53"/>
                  </a:cubicBezTo>
                  <a:cubicBezTo>
                    <a:pt x="78" y="53"/>
                    <a:pt x="75" y="46"/>
                    <a:pt x="75" y="46"/>
                  </a:cubicBezTo>
                  <a:cubicBezTo>
                    <a:pt x="73" y="46"/>
                    <a:pt x="72" y="47"/>
                    <a:pt x="71" y="48"/>
                  </a:cubicBezTo>
                  <a:cubicBezTo>
                    <a:pt x="70" y="48"/>
                    <a:pt x="67" y="50"/>
                    <a:pt x="67" y="49"/>
                  </a:cubicBezTo>
                  <a:cubicBezTo>
                    <a:pt x="67" y="46"/>
                    <a:pt x="66" y="46"/>
                    <a:pt x="69" y="46"/>
                  </a:cubicBezTo>
                  <a:cubicBezTo>
                    <a:pt x="70" y="46"/>
                    <a:pt x="71" y="45"/>
                    <a:pt x="71" y="44"/>
                  </a:cubicBezTo>
                  <a:cubicBezTo>
                    <a:pt x="72" y="43"/>
                    <a:pt x="69" y="43"/>
                    <a:pt x="69" y="43"/>
                  </a:cubicBezTo>
                  <a:cubicBezTo>
                    <a:pt x="68" y="42"/>
                    <a:pt x="64" y="40"/>
                    <a:pt x="64" y="40"/>
                  </a:cubicBezTo>
                  <a:cubicBezTo>
                    <a:pt x="64" y="37"/>
                    <a:pt x="63" y="39"/>
                    <a:pt x="62" y="39"/>
                  </a:cubicBezTo>
                  <a:cubicBezTo>
                    <a:pt x="61" y="39"/>
                    <a:pt x="62" y="34"/>
                    <a:pt x="60" y="35"/>
                  </a:cubicBezTo>
                  <a:cubicBezTo>
                    <a:pt x="59" y="35"/>
                    <a:pt x="59" y="36"/>
                    <a:pt x="57" y="34"/>
                  </a:cubicBezTo>
                  <a:cubicBezTo>
                    <a:pt x="56" y="34"/>
                    <a:pt x="55" y="32"/>
                    <a:pt x="54" y="32"/>
                  </a:cubicBezTo>
                  <a:cubicBezTo>
                    <a:pt x="54" y="32"/>
                    <a:pt x="55" y="33"/>
                    <a:pt x="55" y="33"/>
                  </a:cubicBezTo>
                  <a:cubicBezTo>
                    <a:pt x="55" y="33"/>
                    <a:pt x="52" y="33"/>
                    <a:pt x="52" y="34"/>
                  </a:cubicBezTo>
                  <a:cubicBezTo>
                    <a:pt x="53" y="35"/>
                    <a:pt x="55" y="34"/>
                    <a:pt x="56" y="36"/>
                  </a:cubicBezTo>
                  <a:cubicBezTo>
                    <a:pt x="56" y="38"/>
                    <a:pt x="54" y="38"/>
                    <a:pt x="53" y="38"/>
                  </a:cubicBezTo>
                  <a:cubicBezTo>
                    <a:pt x="51" y="39"/>
                    <a:pt x="46" y="35"/>
                    <a:pt x="44" y="37"/>
                  </a:cubicBezTo>
                  <a:cubicBezTo>
                    <a:pt x="43" y="37"/>
                    <a:pt x="45" y="38"/>
                    <a:pt x="46" y="39"/>
                  </a:cubicBezTo>
                  <a:cubicBezTo>
                    <a:pt x="46" y="40"/>
                    <a:pt x="47" y="39"/>
                    <a:pt x="48" y="39"/>
                  </a:cubicBezTo>
                  <a:cubicBezTo>
                    <a:pt x="49" y="39"/>
                    <a:pt x="52" y="38"/>
                    <a:pt x="52" y="39"/>
                  </a:cubicBezTo>
                  <a:cubicBezTo>
                    <a:pt x="52" y="40"/>
                    <a:pt x="51" y="41"/>
                    <a:pt x="50" y="42"/>
                  </a:cubicBezTo>
                  <a:cubicBezTo>
                    <a:pt x="50" y="42"/>
                    <a:pt x="39" y="35"/>
                    <a:pt x="37" y="36"/>
                  </a:cubicBezTo>
                  <a:cubicBezTo>
                    <a:pt x="38" y="36"/>
                    <a:pt x="39" y="37"/>
                    <a:pt x="40" y="37"/>
                  </a:cubicBezTo>
                  <a:cubicBezTo>
                    <a:pt x="42" y="39"/>
                    <a:pt x="37" y="38"/>
                    <a:pt x="37" y="38"/>
                  </a:cubicBezTo>
                  <a:cubicBezTo>
                    <a:pt x="34" y="36"/>
                    <a:pt x="30" y="38"/>
                    <a:pt x="27" y="37"/>
                  </a:cubicBezTo>
                  <a:cubicBezTo>
                    <a:pt x="23" y="36"/>
                    <a:pt x="20" y="37"/>
                    <a:pt x="17" y="34"/>
                  </a:cubicBezTo>
                  <a:cubicBezTo>
                    <a:pt x="14" y="32"/>
                    <a:pt x="12" y="35"/>
                    <a:pt x="9" y="34"/>
                  </a:cubicBezTo>
                  <a:cubicBezTo>
                    <a:pt x="8" y="33"/>
                    <a:pt x="6" y="33"/>
                    <a:pt x="5" y="32"/>
                  </a:cubicBezTo>
                  <a:cubicBezTo>
                    <a:pt x="5" y="31"/>
                    <a:pt x="2" y="28"/>
                    <a:pt x="4" y="28"/>
                  </a:cubicBezTo>
                  <a:cubicBezTo>
                    <a:pt x="7" y="28"/>
                    <a:pt x="11" y="31"/>
                    <a:pt x="14" y="29"/>
                  </a:cubicBezTo>
                  <a:cubicBezTo>
                    <a:pt x="15" y="28"/>
                    <a:pt x="13" y="27"/>
                    <a:pt x="13" y="27"/>
                  </a:cubicBezTo>
                  <a:cubicBezTo>
                    <a:pt x="11" y="26"/>
                    <a:pt x="9" y="26"/>
                    <a:pt x="8" y="26"/>
                  </a:cubicBezTo>
                  <a:cubicBezTo>
                    <a:pt x="5" y="26"/>
                    <a:pt x="0" y="26"/>
                    <a:pt x="0" y="23"/>
                  </a:cubicBezTo>
                  <a:cubicBezTo>
                    <a:pt x="0" y="19"/>
                    <a:pt x="0" y="16"/>
                    <a:pt x="2" y="12"/>
                  </a:cubicBezTo>
                  <a:cubicBezTo>
                    <a:pt x="3" y="9"/>
                    <a:pt x="6" y="7"/>
                    <a:pt x="9" y="5"/>
                  </a:cubicBezTo>
                  <a:cubicBezTo>
                    <a:pt x="11" y="3"/>
                    <a:pt x="13" y="3"/>
                    <a:pt x="16" y="2"/>
                  </a:cubicBezTo>
                  <a:cubicBezTo>
                    <a:pt x="18" y="2"/>
                    <a:pt x="24" y="0"/>
                    <a:pt x="25" y="3"/>
                  </a:cubicBezTo>
                  <a:cubicBezTo>
                    <a:pt x="25" y="2"/>
                    <a:pt x="20" y="7"/>
                    <a:pt x="19" y="7"/>
                  </a:cubicBezTo>
                  <a:cubicBezTo>
                    <a:pt x="17" y="9"/>
                    <a:pt x="15" y="11"/>
                    <a:pt x="17" y="13"/>
                  </a:cubicBezTo>
                  <a:cubicBezTo>
                    <a:pt x="19" y="15"/>
                    <a:pt x="17" y="16"/>
                    <a:pt x="18" y="18"/>
                  </a:cubicBezTo>
                  <a:cubicBezTo>
                    <a:pt x="18" y="20"/>
                    <a:pt x="20" y="21"/>
                    <a:pt x="21" y="22"/>
                  </a:cubicBezTo>
                  <a:cubicBezTo>
                    <a:pt x="22" y="23"/>
                    <a:pt x="24" y="24"/>
                    <a:pt x="25" y="25"/>
                  </a:cubicBezTo>
                  <a:cubicBezTo>
                    <a:pt x="26" y="26"/>
                    <a:pt x="22" y="26"/>
                    <a:pt x="22" y="27"/>
                  </a:cubicBezTo>
                  <a:cubicBezTo>
                    <a:pt x="22" y="26"/>
                    <a:pt x="26" y="29"/>
                    <a:pt x="26" y="29"/>
                  </a:cubicBezTo>
                  <a:cubicBezTo>
                    <a:pt x="27" y="28"/>
                    <a:pt x="26" y="26"/>
                    <a:pt x="26" y="25"/>
                  </a:cubicBezTo>
                  <a:cubicBezTo>
                    <a:pt x="26" y="25"/>
                    <a:pt x="28" y="24"/>
                    <a:pt x="27" y="23"/>
                  </a:cubicBezTo>
                  <a:cubicBezTo>
                    <a:pt x="26" y="22"/>
                    <a:pt x="22" y="21"/>
                    <a:pt x="21" y="20"/>
                  </a:cubicBezTo>
                  <a:cubicBezTo>
                    <a:pt x="20" y="20"/>
                    <a:pt x="19" y="19"/>
                    <a:pt x="20" y="19"/>
                  </a:cubicBezTo>
                  <a:cubicBezTo>
                    <a:pt x="22" y="19"/>
                    <a:pt x="22" y="18"/>
                    <a:pt x="23" y="17"/>
                  </a:cubicBezTo>
                  <a:cubicBezTo>
                    <a:pt x="25" y="16"/>
                    <a:pt x="28" y="18"/>
                    <a:pt x="29" y="19"/>
                  </a:cubicBezTo>
                  <a:cubicBezTo>
                    <a:pt x="28" y="18"/>
                    <a:pt x="27" y="17"/>
                    <a:pt x="27" y="16"/>
                  </a:cubicBezTo>
                  <a:cubicBezTo>
                    <a:pt x="27" y="14"/>
                    <a:pt x="22" y="15"/>
                    <a:pt x="22" y="13"/>
                  </a:cubicBezTo>
                  <a:cubicBezTo>
                    <a:pt x="20" y="7"/>
                    <a:pt x="29" y="12"/>
                    <a:pt x="29" y="12"/>
                  </a:cubicBezTo>
                  <a:cubicBezTo>
                    <a:pt x="29" y="11"/>
                    <a:pt x="23" y="9"/>
                    <a:pt x="23" y="9"/>
                  </a:cubicBezTo>
                  <a:cubicBezTo>
                    <a:pt x="23" y="8"/>
                    <a:pt x="28" y="9"/>
                    <a:pt x="28" y="9"/>
                  </a:cubicBezTo>
                  <a:cubicBezTo>
                    <a:pt x="28" y="8"/>
                    <a:pt x="25" y="7"/>
                    <a:pt x="25" y="7"/>
                  </a:cubicBezTo>
                  <a:cubicBezTo>
                    <a:pt x="24" y="6"/>
                    <a:pt x="25" y="6"/>
                    <a:pt x="26" y="6"/>
                  </a:cubicBezTo>
                  <a:cubicBezTo>
                    <a:pt x="27" y="7"/>
                    <a:pt x="27" y="6"/>
                    <a:pt x="28" y="6"/>
                  </a:cubicBezTo>
                  <a:cubicBezTo>
                    <a:pt x="30" y="5"/>
                    <a:pt x="30" y="6"/>
                    <a:pt x="32" y="6"/>
                  </a:cubicBezTo>
                  <a:cubicBezTo>
                    <a:pt x="29" y="5"/>
                    <a:pt x="33" y="3"/>
                    <a:pt x="34" y="3"/>
                  </a:cubicBezTo>
                  <a:cubicBezTo>
                    <a:pt x="36" y="2"/>
                    <a:pt x="42" y="2"/>
                    <a:pt x="43" y="4"/>
                  </a:cubicBezTo>
                  <a:cubicBezTo>
                    <a:pt x="44" y="5"/>
                    <a:pt x="44" y="6"/>
                    <a:pt x="44" y="7"/>
                  </a:cubicBezTo>
                  <a:cubicBezTo>
                    <a:pt x="45" y="8"/>
                    <a:pt x="46" y="9"/>
                    <a:pt x="47" y="10"/>
                  </a:cubicBezTo>
                  <a:cubicBezTo>
                    <a:pt x="48" y="12"/>
                    <a:pt x="43" y="16"/>
                    <a:pt x="43" y="16"/>
                  </a:cubicBezTo>
                  <a:cubicBezTo>
                    <a:pt x="44" y="17"/>
                    <a:pt x="46" y="14"/>
                    <a:pt x="47" y="14"/>
                  </a:cubicBezTo>
                  <a:cubicBezTo>
                    <a:pt x="47" y="14"/>
                    <a:pt x="45" y="20"/>
                    <a:pt x="46" y="19"/>
                  </a:cubicBezTo>
                  <a:cubicBezTo>
                    <a:pt x="47" y="19"/>
                    <a:pt x="47" y="17"/>
                    <a:pt x="48" y="17"/>
                  </a:cubicBezTo>
                  <a:cubicBezTo>
                    <a:pt x="50" y="17"/>
                    <a:pt x="50" y="18"/>
                    <a:pt x="52" y="16"/>
                  </a:cubicBezTo>
                  <a:cubicBezTo>
                    <a:pt x="53" y="15"/>
                    <a:pt x="53" y="16"/>
                    <a:pt x="54" y="17"/>
                  </a:cubicBezTo>
                  <a:cubicBezTo>
                    <a:pt x="55" y="18"/>
                    <a:pt x="54" y="18"/>
                    <a:pt x="54" y="19"/>
                  </a:cubicBezTo>
                  <a:cubicBezTo>
                    <a:pt x="54" y="20"/>
                    <a:pt x="59" y="21"/>
                    <a:pt x="60" y="21"/>
                  </a:cubicBezTo>
                  <a:cubicBezTo>
                    <a:pt x="60" y="21"/>
                    <a:pt x="55" y="16"/>
                    <a:pt x="54" y="15"/>
                  </a:cubicBezTo>
                  <a:cubicBezTo>
                    <a:pt x="54" y="15"/>
                    <a:pt x="63" y="18"/>
                    <a:pt x="63" y="17"/>
                  </a:cubicBezTo>
                  <a:cubicBezTo>
                    <a:pt x="63" y="17"/>
                    <a:pt x="57" y="16"/>
                    <a:pt x="57" y="14"/>
                  </a:cubicBezTo>
                  <a:cubicBezTo>
                    <a:pt x="57" y="13"/>
                    <a:pt x="60" y="12"/>
                    <a:pt x="61" y="12"/>
                  </a:cubicBezTo>
                  <a:cubicBezTo>
                    <a:pt x="63" y="11"/>
                    <a:pt x="64" y="12"/>
                    <a:pt x="66" y="13"/>
                  </a:cubicBezTo>
                  <a:cubicBezTo>
                    <a:pt x="69" y="14"/>
                    <a:pt x="73" y="13"/>
                    <a:pt x="74" y="17"/>
                  </a:cubicBezTo>
                  <a:cubicBezTo>
                    <a:pt x="74" y="17"/>
                    <a:pt x="67" y="17"/>
                    <a:pt x="68" y="20"/>
                  </a:cubicBezTo>
                  <a:cubicBezTo>
                    <a:pt x="68" y="19"/>
                    <a:pt x="71" y="18"/>
                    <a:pt x="71" y="18"/>
                  </a:cubicBezTo>
                  <a:cubicBezTo>
                    <a:pt x="73" y="18"/>
                    <a:pt x="70" y="20"/>
                    <a:pt x="70" y="21"/>
                  </a:cubicBezTo>
                  <a:cubicBezTo>
                    <a:pt x="70" y="21"/>
                    <a:pt x="73" y="19"/>
                    <a:pt x="73" y="19"/>
                  </a:cubicBezTo>
                  <a:cubicBezTo>
                    <a:pt x="73" y="18"/>
                    <a:pt x="77" y="18"/>
                    <a:pt x="78" y="19"/>
                  </a:cubicBezTo>
                  <a:cubicBezTo>
                    <a:pt x="82" y="19"/>
                    <a:pt x="73" y="22"/>
                    <a:pt x="74" y="23"/>
                  </a:cubicBezTo>
                  <a:cubicBezTo>
                    <a:pt x="74" y="23"/>
                    <a:pt x="76" y="21"/>
                    <a:pt x="76" y="22"/>
                  </a:cubicBezTo>
                  <a:cubicBezTo>
                    <a:pt x="76" y="23"/>
                    <a:pt x="74" y="25"/>
                    <a:pt x="75" y="26"/>
                  </a:cubicBezTo>
                  <a:cubicBezTo>
                    <a:pt x="74" y="25"/>
                    <a:pt x="78" y="21"/>
                    <a:pt x="79" y="22"/>
                  </a:cubicBezTo>
                  <a:cubicBezTo>
                    <a:pt x="79" y="24"/>
                    <a:pt x="78" y="26"/>
                    <a:pt x="79" y="27"/>
                  </a:cubicBezTo>
                  <a:cubicBezTo>
                    <a:pt x="79" y="27"/>
                    <a:pt x="79" y="23"/>
                    <a:pt x="81" y="23"/>
                  </a:cubicBezTo>
                  <a:cubicBezTo>
                    <a:pt x="83" y="24"/>
                    <a:pt x="80" y="27"/>
                    <a:pt x="81" y="28"/>
                  </a:cubicBezTo>
                  <a:cubicBezTo>
                    <a:pt x="81" y="28"/>
                    <a:pt x="82" y="25"/>
                    <a:pt x="83" y="25"/>
                  </a:cubicBezTo>
                  <a:cubicBezTo>
                    <a:pt x="83" y="25"/>
                    <a:pt x="82" y="28"/>
                    <a:pt x="83" y="28"/>
                  </a:cubicBezTo>
                  <a:cubicBezTo>
                    <a:pt x="82" y="28"/>
                    <a:pt x="85" y="24"/>
                    <a:pt x="86" y="23"/>
                  </a:cubicBezTo>
                  <a:cubicBezTo>
                    <a:pt x="87" y="22"/>
                    <a:pt x="90" y="23"/>
                    <a:pt x="91" y="24"/>
                  </a:cubicBezTo>
                  <a:cubicBezTo>
                    <a:pt x="93" y="25"/>
                    <a:pt x="94" y="27"/>
                    <a:pt x="91" y="27"/>
                  </a:cubicBezTo>
                  <a:cubicBezTo>
                    <a:pt x="90" y="27"/>
                    <a:pt x="86" y="27"/>
                    <a:pt x="86" y="30"/>
                  </a:cubicBezTo>
                  <a:cubicBezTo>
                    <a:pt x="86" y="29"/>
                    <a:pt x="92" y="27"/>
                    <a:pt x="92" y="28"/>
                  </a:cubicBezTo>
                  <a:cubicBezTo>
                    <a:pt x="92" y="28"/>
                    <a:pt x="88" y="30"/>
                    <a:pt x="88" y="31"/>
                  </a:cubicBezTo>
                  <a:cubicBezTo>
                    <a:pt x="88" y="30"/>
                    <a:pt x="92" y="30"/>
                    <a:pt x="92" y="30"/>
                  </a:cubicBezTo>
                  <a:cubicBezTo>
                    <a:pt x="93" y="29"/>
                    <a:pt x="95" y="26"/>
                    <a:pt x="96" y="27"/>
                  </a:cubicBezTo>
                  <a:cubicBezTo>
                    <a:pt x="97" y="29"/>
                    <a:pt x="96" y="31"/>
                    <a:pt x="94" y="31"/>
                  </a:cubicBezTo>
                  <a:cubicBezTo>
                    <a:pt x="93" y="32"/>
                    <a:pt x="92" y="33"/>
                    <a:pt x="91" y="34"/>
                  </a:cubicBezTo>
                  <a:cubicBezTo>
                    <a:pt x="91" y="34"/>
                    <a:pt x="93" y="32"/>
                    <a:pt x="94" y="32"/>
                  </a:cubicBezTo>
                  <a:cubicBezTo>
                    <a:pt x="94" y="32"/>
                    <a:pt x="93" y="36"/>
                    <a:pt x="93" y="36"/>
                  </a:cubicBezTo>
                  <a:cubicBezTo>
                    <a:pt x="92" y="34"/>
                    <a:pt x="99" y="27"/>
                    <a:pt x="100" y="29"/>
                  </a:cubicBezTo>
                  <a:cubicBezTo>
                    <a:pt x="101" y="30"/>
                    <a:pt x="99" y="31"/>
                    <a:pt x="98" y="31"/>
                  </a:cubicBezTo>
                  <a:cubicBezTo>
                    <a:pt x="99" y="31"/>
                    <a:pt x="102" y="31"/>
                    <a:pt x="103" y="31"/>
                  </a:cubicBezTo>
                  <a:cubicBezTo>
                    <a:pt x="104" y="31"/>
                    <a:pt x="106" y="31"/>
                    <a:pt x="107" y="32"/>
                  </a:cubicBezTo>
                  <a:cubicBezTo>
                    <a:pt x="108" y="35"/>
                    <a:pt x="98" y="35"/>
                    <a:pt x="99" y="38"/>
                  </a:cubicBezTo>
                  <a:cubicBezTo>
                    <a:pt x="99" y="38"/>
                    <a:pt x="102" y="35"/>
                    <a:pt x="103" y="35"/>
                  </a:cubicBezTo>
                  <a:cubicBezTo>
                    <a:pt x="104" y="35"/>
                    <a:pt x="106" y="35"/>
                    <a:pt x="106" y="36"/>
                  </a:cubicBezTo>
                  <a:cubicBezTo>
                    <a:pt x="107" y="37"/>
                    <a:pt x="101" y="39"/>
                    <a:pt x="101" y="39"/>
                  </a:cubicBezTo>
                  <a:cubicBezTo>
                    <a:pt x="101" y="39"/>
                    <a:pt x="104" y="38"/>
                    <a:pt x="104" y="38"/>
                  </a:cubicBezTo>
                  <a:cubicBezTo>
                    <a:pt x="105" y="38"/>
                    <a:pt x="107" y="37"/>
                    <a:pt x="108" y="36"/>
                  </a:cubicBezTo>
                  <a:cubicBezTo>
                    <a:pt x="109" y="36"/>
                    <a:pt x="108" y="35"/>
                    <a:pt x="109" y="34"/>
                  </a:cubicBezTo>
                  <a:cubicBezTo>
                    <a:pt x="110" y="34"/>
                    <a:pt x="112" y="36"/>
                    <a:pt x="112" y="37"/>
                  </a:cubicBezTo>
                  <a:cubicBezTo>
                    <a:pt x="116" y="40"/>
                    <a:pt x="112" y="39"/>
                    <a:pt x="109" y="40"/>
                  </a:cubicBezTo>
                  <a:cubicBezTo>
                    <a:pt x="109" y="40"/>
                    <a:pt x="102" y="42"/>
                    <a:pt x="102" y="41"/>
                  </a:cubicBezTo>
                  <a:cubicBezTo>
                    <a:pt x="102" y="42"/>
                    <a:pt x="118" y="42"/>
                    <a:pt x="117" y="44"/>
                  </a:cubicBezTo>
                  <a:cubicBezTo>
                    <a:pt x="116" y="45"/>
                    <a:pt x="111" y="45"/>
                    <a:pt x="110" y="44"/>
                  </a:cubicBezTo>
                  <a:cubicBezTo>
                    <a:pt x="110" y="44"/>
                    <a:pt x="106" y="45"/>
                    <a:pt x="106" y="45"/>
                  </a:cubicBezTo>
                  <a:cubicBezTo>
                    <a:pt x="107" y="46"/>
                    <a:pt x="110" y="45"/>
                    <a:pt x="110" y="46"/>
                  </a:cubicBezTo>
                  <a:cubicBezTo>
                    <a:pt x="111" y="46"/>
                    <a:pt x="107" y="47"/>
                    <a:pt x="107" y="48"/>
                  </a:cubicBezTo>
                  <a:cubicBezTo>
                    <a:pt x="107" y="50"/>
                    <a:pt x="111" y="51"/>
                    <a:pt x="112" y="51"/>
                  </a:cubicBezTo>
                  <a:cubicBezTo>
                    <a:pt x="114" y="52"/>
                    <a:pt x="117" y="52"/>
                    <a:pt x="118" y="54"/>
                  </a:cubicBezTo>
                  <a:cubicBezTo>
                    <a:pt x="119" y="55"/>
                    <a:pt x="119" y="56"/>
                    <a:pt x="120" y="56"/>
                  </a:cubicBezTo>
                  <a:cubicBezTo>
                    <a:pt x="120" y="56"/>
                    <a:pt x="122" y="55"/>
                    <a:pt x="122" y="55"/>
                  </a:cubicBezTo>
                  <a:cubicBezTo>
                    <a:pt x="122" y="55"/>
                    <a:pt x="122" y="57"/>
                    <a:pt x="123" y="57"/>
                  </a:cubicBezTo>
                  <a:cubicBezTo>
                    <a:pt x="123" y="57"/>
                    <a:pt x="123" y="55"/>
                    <a:pt x="124" y="55"/>
                  </a:cubicBezTo>
                  <a:cubicBezTo>
                    <a:pt x="124" y="55"/>
                    <a:pt x="124" y="57"/>
                    <a:pt x="124" y="57"/>
                  </a:cubicBezTo>
                  <a:cubicBezTo>
                    <a:pt x="124" y="58"/>
                    <a:pt x="126" y="57"/>
                    <a:pt x="127" y="57"/>
                  </a:cubicBezTo>
                  <a:cubicBezTo>
                    <a:pt x="127" y="57"/>
                    <a:pt x="129" y="58"/>
                    <a:pt x="129" y="59"/>
                  </a:cubicBezTo>
                  <a:cubicBezTo>
                    <a:pt x="129" y="60"/>
                    <a:pt x="128" y="59"/>
                    <a:pt x="128" y="60"/>
                  </a:cubicBezTo>
                  <a:cubicBezTo>
                    <a:pt x="129" y="59"/>
                    <a:pt x="138" y="62"/>
                    <a:pt x="138" y="62"/>
                  </a:cubicBezTo>
                  <a:cubicBezTo>
                    <a:pt x="137" y="63"/>
                    <a:pt x="137" y="63"/>
                    <a:pt x="137" y="63"/>
                  </a:cubicBezTo>
                  <a:cubicBezTo>
                    <a:pt x="137" y="64"/>
                    <a:pt x="139" y="63"/>
                    <a:pt x="139" y="63"/>
                  </a:cubicBezTo>
                  <a:cubicBezTo>
                    <a:pt x="140" y="62"/>
                    <a:pt x="140" y="63"/>
                    <a:pt x="141" y="64"/>
                  </a:cubicBezTo>
                  <a:cubicBezTo>
                    <a:pt x="142" y="64"/>
                    <a:pt x="144" y="66"/>
                    <a:pt x="143" y="67"/>
                  </a:cubicBezTo>
                  <a:cubicBezTo>
                    <a:pt x="143" y="67"/>
                    <a:pt x="141" y="67"/>
                    <a:pt x="141" y="67"/>
                  </a:cubicBezTo>
                  <a:cubicBezTo>
                    <a:pt x="141" y="68"/>
                    <a:pt x="143" y="68"/>
                    <a:pt x="142" y="69"/>
                  </a:cubicBezTo>
                  <a:cubicBezTo>
                    <a:pt x="142" y="69"/>
                    <a:pt x="139" y="69"/>
                    <a:pt x="139" y="69"/>
                  </a:cubicBezTo>
                  <a:cubicBezTo>
                    <a:pt x="137" y="70"/>
                    <a:pt x="139" y="70"/>
                    <a:pt x="139" y="71"/>
                  </a:cubicBezTo>
                  <a:cubicBezTo>
                    <a:pt x="140" y="73"/>
                    <a:pt x="136" y="71"/>
                    <a:pt x="135" y="71"/>
                  </a:cubicBezTo>
                  <a:cubicBezTo>
                    <a:pt x="136" y="72"/>
                    <a:pt x="138" y="73"/>
                    <a:pt x="137" y="74"/>
                  </a:cubicBezTo>
                  <a:cubicBezTo>
                    <a:pt x="136" y="74"/>
                    <a:pt x="132" y="74"/>
                    <a:pt x="133" y="73"/>
                  </a:cubicBezTo>
                  <a:cubicBezTo>
                    <a:pt x="132" y="74"/>
                    <a:pt x="135" y="76"/>
                    <a:pt x="134" y="77"/>
                  </a:cubicBezTo>
                  <a:cubicBezTo>
                    <a:pt x="133" y="77"/>
                    <a:pt x="133" y="75"/>
                    <a:pt x="132" y="76"/>
                  </a:cubicBezTo>
                  <a:cubicBezTo>
                    <a:pt x="131" y="77"/>
                    <a:pt x="135" y="82"/>
                    <a:pt x="131" y="79"/>
                  </a:cubicBezTo>
                  <a:cubicBezTo>
                    <a:pt x="131" y="79"/>
                    <a:pt x="128" y="77"/>
                    <a:pt x="128" y="77"/>
                  </a:cubicBezTo>
                  <a:cubicBezTo>
                    <a:pt x="127" y="78"/>
                    <a:pt x="127" y="79"/>
                    <a:pt x="126" y="79"/>
                  </a:cubicBezTo>
                  <a:cubicBezTo>
                    <a:pt x="126" y="78"/>
                    <a:pt x="127" y="77"/>
                    <a:pt x="127" y="76"/>
                  </a:cubicBezTo>
                  <a:cubicBezTo>
                    <a:pt x="127" y="77"/>
                    <a:pt x="125" y="77"/>
                    <a:pt x="125" y="77"/>
                  </a:cubicBezTo>
                  <a:cubicBezTo>
                    <a:pt x="124" y="76"/>
                    <a:pt x="126" y="75"/>
                    <a:pt x="125" y="74"/>
                  </a:cubicBezTo>
                  <a:cubicBezTo>
                    <a:pt x="125" y="74"/>
                    <a:pt x="123" y="75"/>
                    <a:pt x="123" y="75"/>
                  </a:cubicBezTo>
                  <a:cubicBezTo>
                    <a:pt x="122" y="74"/>
                    <a:pt x="123" y="72"/>
                    <a:pt x="123" y="72"/>
                  </a:cubicBezTo>
                  <a:cubicBezTo>
                    <a:pt x="124" y="72"/>
                    <a:pt x="128" y="70"/>
                    <a:pt x="127" y="70"/>
                  </a:cubicBezTo>
                  <a:cubicBezTo>
                    <a:pt x="126" y="69"/>
                    <a:pt x="122" y="73"/>
                    <a:pt x="120" y="72"/>
                  </a:cubicBezTo>
                  <a:cubicBezTo>
                    <a:pt x="120" y="72"/>
                    <a:pt x="123" y="69"/>
                    <a:pt x="122" y="69"/>
                  </a:cubicBezTo>
                  <a:cubicBezTo>
                    <a:pt x="121" y="69"/>
                    <a:pt x="120" y="71"/>
                    <a:pt x="119" y="70"/>
                  </a:cubicBezTo>
                  <a:cubicBezTo>
                    <a:pt x="118" y="69"/>
                    <a:pt x="117" y="69"/>
                    <a:pt x="116" y="68"/>
                  </a:cubicBezTo>
                  <a:cubicBezTo>
                    <a:pt x="115" y="67"/>
                    <a:pt x="114" y="66"/>
                    <a:pt x="113" y="67"/>
                  </a:cubicBezTo>
                  <a:cubicBezTo>
                    <a:pt x="113" y="68"/>
                    <a:pt x="113" y="68"/>
                    <a:pt x="113" y="69"/>
                  </a:cubicBezTo>
                  <a:cubicBezTo>
                    <a:pt x="113" y="69"/>
                    <a:pt x="112" y="69"/>
                    <a:pt x="112" y="69"/>
                  </a:cubicBezTo>
                  <a:cubicBezTo>
                    <a:pt x="112" y="70"/>
                    <a:pt x="116" y="72"/>
                    <a:pt x="112" y="72"/>
                  </a:cubicBezTo>
                  <a:cubicBezTo>
                    <a:pt x="111" y="72"/>
                    <a:pt x="107" y="71"/>
                    <a:pt x="108" y="70"/>
                  </a:cubicBezTo>
                  <a:cubicBezTo>
                    <a:pt x="107" y="72"/>
                    <a:pt x="111" y="74"/>
                    <a:pt x="112" y="75"/>
                  </a:cubicBezTo>
                  <a:cubicBezTo>
                    <a:pt x="114" y="75"/>
                    <a:pt x="114" y="78"/>
                    <a:pt x="115" y="79"/>
                  </a:cubicBezTo>
                  <a:cubicBezTo>
                    <a:pt x="116" y="80"/>
                    <a:pt x="116" y="81"/>
                    <a:pt x="117" y="81"/>
                  </a:cubicBezTo>
                  <a:cubicBezTo>
                    <a:pt x="118" y="81"/>
                    <a:pt x="117" y="80"/>
                    <a:pt x="118" y="80"/>
                  </a:cubicBezTo>
                  <a:cubicBezTo>
                    <a:pt x="118" y="80"/>
                    <a:pt x="119" y="81"/>
                    <a:pt x="119" y="82"/>
                  </a:cubicBezTo>
                  <a:cubicBezTo>
                    <a:pt x="120" y="83"/>
                    <a:pt x="120" y="82"/>
                    <a:pt x="121" y="81"/>
                  </a:cubicBezTo>
                  <a:cubicBezTo>
                    <a:pt x="122" y="81"/>
                    <a:pt x="121" y="85"/>
                    <a:pt x="122" y="84"/>
                  </a:cubicBezTo>
                  <a:cubicBezTo>
                    <a:pt x="123" y="84"/>
                    <a:pt x="122" y="83"/>
                    <a:pt x="123" y="82"/>
                  </a:cubicBezTo>
                  <a:cubicBezTo>
                    <a:pt x="123" y="82"/>
                    <a:pt x="123" y="84"/>
                    <a:pt x="123" y="85"/>
                  </a:cubicBezTo>
                  <a:cubicBezTo>
                    <a:pt x="123" y="86"/>
                    <a:pt x="123" y="86"/>
                    <a:pt x="124" y="87"/>
                  </a:cubicBezTo>
                  <a:cubicBezTo>
                    <a:pt x="125" y="87"/>
                    <a:pt x="126" y="88"/>
                    <a:pt x="126" y="89"/>
                  </a:cubicBezTo>
                  <a:cubicBezTo>
                    <a:pt x="127" y="89"/>
                    <a:pt x="128" y="93"/>
                    <a:pt x="128" y="93"/>
                  </a:cubicBezTo>
                  <a:cubicBezTo>
                    <a:pt x="127" y="92"/>
                    <a:pt x="127" y="91"/>
                    <a:pt x="127" y="91"/>
                  </a:cubicBezTo>
                  <a:cubicBezTo>
                    <a:pt x="126" y="91"/>
                    <a:pt x="127" y="95"/>
                    <a:pt x="127" y="95"/>
                  </a:cubicBezTo>
                  <a:cubicBezTo>
                    <a:pt x="127" y="95"/>
                    <a:pt x="125" y="91"/>
                    <a:pt x="124" y="90"/>
                  </a:cubicBezTo>
                  <a:cubicBezTo>
                    <a:pt x="124" y="90"/>
                    <a:pt x="125" y="94"/>
                    <a:pt x="126" y="95"/>
                  </a:cubicBezTo>
                  <a:cubicBezTo>
                    <a:pt x="126" y="98"/>
                    <a:pt x="124" y="95"/>
                    <a:pt x="124" y="96"/>
                  </a:cubicBezTo>
                  <a:cubicBezTo>
                    <a:pt x="123" y="97"/>
                    <a:pt x="128" y="99"/>
                    <a:pt x="128" y="100"/>
                  </a:cubicBezTo>
                  <a:cubicBezTo>
                    <a:pt x="128" y="101"/>
                    <a:pt x="119" y="95"/>
                    <a:pt x="118" y="95"/>
                  </a:cubicBezTo>
                  <a:cubicBezTo>
                    <a:pt x="118" y="95"/>
                    <a:pt x="118" y="96"/>
                    <a:pt x="118" y="96"/>
                  </a:cubicBezTo>
                  <a:cubicBezTo>
                    <a:pt x="118" y="97"/>
                    <a:pt x="116" y="93"/>
                    <a:pt x="115" y="93"/>
                  </a:cubicBezTo>
                  <a:cubicBezTo>
                    <a:pt x="115" y="93"/>
                    <a:pt x="116" y="95"/>
                    <a:pt x="116" y="95"/>
                  </a:cubicBezTo>
                  <a:cubicBezTo>
                    <a:pt x="115" y="96"/>
                    <a:pt x="113" y="92"/>
                    <a:pt x="112" y="91"/>
                  </a:cubicBezTo>
                  <a:cubicBezTo>
                    <a:pt x="111" y="90"/>
                    <a:pt x="111" y="92"/>
                    <a:pt x="110" y="93"/>
                  </a:cubicBezTo>
                  <a:cubicBezTo>
                    <a:pt x="110" y="94"/>
                    <a:pt x="108" y="90"/>
                    <a:pt x="108" y="90"/>
                  </a:cubicBezTo>
                  <a:cubicBezTo>
                    <a:pt x="108" y="90"/>
                    <a:pt x="105" y="90"/>
                    <a:pt x="105" y="90"/>
                  </a:cubicBezTo>
                  <a:cubicBezTo>
                    <a:pt x="105" y="91"/>
                    <a:pt x="106" y="92"/>
                    <a:pt x="107" y="92"/>
                  </a:cubicBezTo>
                  <a:cubicBezTo>
                    <a:pt x="108" y="93"/>
                    <a:pt x="108" y="93"/>
                    <a:pt x="109" y="94"/>
                  </a:cubicBezTo>
                  <a:cubicBezTo>
                    <a:pt x="110" y="95"/>
                    <a:pt x="112" y="96"/>
                    <a:pt x="114" y="97"/>
                  </a:cubicBezTo>
                  <a:cubicBezTo>
                    <a:pt x="116" y="99"/>
                    <a:pt x="117" y="100"/>
                    <a:pt x="118" y="102"/>
                  </a:cubicBezTo>
                  <a:cubicBezTo>
                    <a:pt x="120" y="105"/>
                    <a:pt x="120" y="105"/>
                    <a:pt x="117" y="104"/>
                  </a:cubicBezTo>
                  <a:cubicBezTo>
                    <a:pt x="113" y="102"/>
                    <a:pt x="106" y="103"/>
                    <a:pt x="103" y="99"/>
                  </a:cubicBezTo>
                  <a:cubicBezTo>
                    <a:pt x="102" y="97"/>
                    <a:pt x="99" y="99"/>
                    <a:pt x="97" y="97"/>
                  </a:cubicBezTo>
                  <a:cubicBezTo>
                    <a:pt x="96" y="96"/>
                    <a:pt x="90" y="94"/>
                    <a:pt x="90" y="93"/>
                  </a:cubicBezTo>
                  <a:cubicBezTo>
                    <a:pt x="90" y="92"/>
                    <a:pt x="93" y="93"/>
                    <a:pt x="93" y="92"/>
                  </a:cubicBezTo>
                  <a:cubicBezTo>
                    <a:pt x="94" y="91"/>
                    <a:pt x="91" y="90"/>
                    <a:pt x="91" y="90"/>
                  </a:cubicBezTo>
                  <a:cubicBezTo>
                    <a:pt x="88" y="89"/>
                    <a:pt x="86" y="87"/>
                    <a:pt x="84" y="86"/>
                  </a:cubicBezTo>
                  <a:cubicBezTo>
                    <a:pt x="83" y="85"/>
                    <a:pt x="84" y="84"/>
                    <a:pt x="82" y="84"/>
                  </a:cubicBezTo>
                  <a:cubicBezTo>
                    <a:pt x="82" y="83"/>
                    <a:pt x="77" y="83"/>
                    <a:pt x="77" y="83"/>
                  </a:cubicBezTo>
                  <a:cubicBezTo>
                    <a:pt x="77" y="84"/>
                    <a:pt x="78" y="82"/>
                    <a:pt x="77" y="8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55" name="Freeform 549"/>
            <p:cNvSpPr>
              <a:spLocks/>
            </p:cNvSpPr>
            <p:nvPr/>
          </p:nvSpPr>
          <p:spPr bwMode="auto">
            <a:xfrm>
              <a:off x="8372164" y="5637283"/>
              <a:ext cx="57323" cy="19114"/>
            </a:xfrm>
            <a:custGeom>
              <a:avLst/>
              <a:gdLst>
                <a:gd name="T0" fmla="*/ 5 w 6"/>
                <a:gd name="T1" fmla="*/ 1 h 2"/>
                <a:gd name="T2" fmla="*/ 1 w 6"/>
                <a:gd name="T3" fmla="*/ 0 h 2"/>
                <a:gd name="T4" fmla="*/ 5 w 6"/>
                <a:gd name="T5" fmla="*/ 1 h 2"/>
              </a:gdLst>
              <a:ahLst/>
              <a:cxnLst>
                <a:cxn ang="0">
                  <a:pos x="T0" y="T1"/>
                </a:cxn>
                <a:cxn ang="0">
                  <a:pos x="T2" y="T3"/>
                </a:cxn>
                <a:cxn ang="0">
                  <a:pos x="T4" y="T5"/>
                </a:cxn>
              </a:cxnLst>
              <a:rect l="0" t="0" r="r" b="b"/>
              <a:pathLst>
                <a:path w="6" h="2">
                  <a:moveTo>
                    <a:pt x="5" y="1"/>
                  </a:moveTo>
                  <a:cubicBezTo>
                    <a:pt x="5" y="2"/>
                    <a:pt x="0" y="0"/>
                    <a:pt x="1" y="0"/>
                  </a:cubicBezTo>
                  <a:cubicBezTo>
                    <a:pt x="3" y="0"/>
                    <a:pt x="6" y="0"/>
                    <a:pt x="5"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56" name="Freeform 550"/>
            <p:cNvSpPr>
              <a:spLocks/>
            </p:cNvSpPr>
            <p:nvPr/>
          </p:nvSpPr>
          <p:spPr bwMode="auto">
            <a:xfrm>
              <a:off x="8203376" y="5226347"/>
              <a:ext cx="76432" cy="19114"/>
            </a:xfrm>
            <a:custGeom>
              <a:avLst/>
              <a:gdLst>
                <a:gd name="T0" fmla="*/ 7 w 8"/>
                <a:gd name="T1" fmla="*/ 1 h 2"/>
                <a:gd name="T2" fmla="*/ 2 w 8"/>
                <a:gd name="T3" fmla="*/ 2 h 2"/>
                <a:gd name="T4" fmla="*/ 3 w 8"/>
                <a:gd name="T5" fmla="*/ 0 h 2"/>
                <a:gd name="T6" fmla="*/ 7 w 8"/>
                <a:gd name="T7" fmla="*/ 1 h 2"/>
                <a:gd name="T8" fmla="*/ 7 w 8"/>
                <a:gd name="T9" fmla="*/ 1 h 2"/>
              </a:gdLst>
              <a:ahLst/>
              <a:cxnLst>
                <a:cxn ang="0">
                  <a:pos x="T0" y="T1"/>
                </a:cxn>
                <a:cxn ang="0">
                  <a:pos x="T2" y="T3"/>
                </a:cxn>
                <a:cxn ang="0">
                  <a:pos x="T4" y="T5"/>
                </a:cxn>
                <a:cxn ang="0">
                  <a:pos x="T6" y="T7"/>
                </a:cxn>
                <a:cxn ang="0">
                  <a:pos x="T8" y="T9"/>
                </a:cxn>
              </a:cxnLst>
              <a:rect l="0" t="0" r="r" b="b"/>
              <a:pathLst>
                <a:path w="8" h="2">
                  <a:moveTo>
                    <a:pt x="7" y="1"/>
                  </a:moveTo>
                  <a:cubicBezTo>
                    <a:pt x="8" y="2"/>
                    <a:pt x="3" y="2"/>
                    <a:pt x="2" y="2"/>
                  </a:cubicBezTo>
                  <a:cubicBezTo>
                    <a:pt x="0" y="1"/>
                    <a:pt x="2" y="0"/>
                    <a:pt x="3" y="0"/>
                  </a:cubicBezTo>
                  <a:cubicBezTo>
                    <a:pt x="5" y="0"/>
                    <a:pt x="7" y="0"/>
                    <a:pt x="7" y="1"/>
                  </a:cubicBezTo>
                  <a:cubicBezTo>
                    <a:pt x="8" y="2"/>
                    <a:pt x="7" y="0"/>
                    <a:pt x="7"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57" name="Freeform 551"/>
            <p:cNvSpPr>
              <a:spLocks/>
            </p:cNvSpPr>
            <p:nvPr/>
          </p:nvSpPr>
          <p:spPr bwMode="auto">
            <a:xfrm>
              <a:off x="8091911" y="5207233"/>
              <a:ext cx="111465" cy="92380"/>
            </a:xfrm>
            <a:custGeom>
              <a:avLst/>
              <a:gdLst>
                <a:gd name="T0" fmla="*/ 10 w 12"/>
                <a:gd name="T1" fmla="*/ 7 h 10"/>
                <a:gd name="T2" fmla="*/ 3 w 12"/>
                <a:gd name="T3" fmla="*/ 9 h 10"/>
                <a:gd name="T4" fmla="*/ 2 w 12"/>
                <a:gd name="T5" fmla="*/ 2 h 10"/>
                <a:gd name="T6" fmla="*/ 9 w 12"/>
                <a:gd name="T7" fmla="*/ 0 h 10"/>
                <a:gd name="T8" fmla="*/ 10 w 12"/>
                <a:gd name="T9" fmla="*/ 7 h 10"/>
                <a:gd name="T10" fmla="*/ 10 w 12"/>
                <a:gd name="T11" fmla="*/ 7 h 10"/>
              </a:gdLst>
              <a:ahLst/>
              <a:cxnLst>
                <a:cxn ang="0">
                  <a:pos x="T0" y="T1"/>
                </a:cxn>
                <a:cxn ang="0">
                  <a:pos x="T2" y="T3"/>
                </a:cxn>
                <a:cxn ang="0">
                  <a:pos x="T4" y="T5"/>
                </a:cxn>
                <a:cxn ang="0">
                  <a:pos x="T6" y="T7"/>
                </a:cxn>
                <a:cxn ang="0">
                  <a:pos x="T8" y="T9"/>
                </a:cxn>
                <a:cxn ang="0">
                  <a:pos x="T10" y="T11"/>
                </a:cxn>
              </a:cxnLst>
              <a:rect l="0" t="0" r="r" b="b"/>
              <a:pathLst>
                <a:path w="12" h="10">
                  <a:moveTo>
                    <a:pt x="10" y="7"/>
                  </a:moveTo>
                  <a:cubicBezTo>
                    <a:pt x="8" y="8"/>
                    <a:pt x="6" y="10"/>
                    <a:pt x="3" y="9"/>
                  </a:cubicBezTo>
                  <a:cubicBezTo>
                    <a:pt x="0" y="7"/>
                    <a:pt x="0" y="4"/>
                    <a:pt x="2" y="2"/>
                  </a:cubicBezTo>
                  <a:cubicBezTo>
                    <a:pt x="3" y="0"/>
                    <a:pt x="7" y="0"/>
                    <a:pt x="9" y="0"/>
                  </a:cubicBezTo>
                  <a:cubicBezTo>
                    <a:pt x="11" y="0"/>
                    <a:pt x="12" y="5"/>
                    <a:pt x="10" y="7"/>
                  </a:cubicBezTo>
                  <a:cubicBezTo>
                    <a:pt x="9" y="8"/>
                    <a:pt x="12" y="6"/>
                    <a:pt x="10" y="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58" name="Freeform 552"/>
            <p:cNvSpPr>
              <a:spLocks/>
            </p:cNvSpPr>
            <p:nvPr/>
          </p:nvSpPr>
          <p:spPr bwMode="auto">
            <a:xfrm>
              <a:off x="7989999" y="5124408"/>
              <a:ext cx="63695" cy="35042"/>
            </a:xfrm>
            <a:custGeom>
              <a:avLst/>
              <a:gdLst>
                <a:gd name="T0" fmla="*/ 1 w 7"/>
                <a:gd name="T1" fmla="*/ 4 h 4"/>
                <a:gd name="T2" fmla="*/ 5 w 7"/>
                <a:gd name="T3" fmla="*/ 0 h 4"/>
                <a:gd name="T4" fmla="*/ 1 w 7"/>
                <a:gd name="T5" fmla="*/ 4 h 4"/>
              </a:gdLst>
              <a:ahLst/>
              <a:cxnLst>
                <a:cxn ang="0">
                  <a:pos x="T0" y="T1"/>
                </a:cxn>
                <a:cxn ang="0">
                  <a:pos x="T2" y="T3"/>
                </a:cxn>
                <a:cxn ang="0">
                  <a:pos x="T4" y="T5"/>
                </a:cxn>
              </a:cxnLst>
              <a:rect l="0" t="0" r="r" b="b"/>
              <a:pathLst>
                <a:path w="7" h="4">
                  <a:moveTo>
                    <a:pt x="1" y="4"/>
                  </a:moveTo>
                  <a:cubicBezTo>
                    <a:pt x="0" y="4"/>
                    <a:pt x="4" y="0"/>
                    <a:pt x="5" y="0"/>
                  </a:cubicBezTo>
                  <a:cubicBezTo>
                    <a:pt x="7" y="1"/>
                    <a:pt x="3" y="4"/>
                    <a:pt x="1"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59" name="Freeform 553"/>
            <p:cNvSpPr>
              <a:spLocks/>
            </p:cNvSpPr>
            <p:nvPr/>
          </p:nvSpPr>
          <p:spPr bwMode="auto">
            <a:xfrm>
              <a:off x="8082358" y="5114850"/>
              <a:ext cx="57323" cy="28669"/>
            </a:xfrm>
            <a:custGeom>
              <a:avLst/>
              <a:gdLst>
                <a:gd name="T0" fmla="*/ 2 w 6"/>
                <a:gd name="T1" fmla="*/ 3 h 3"/>
                <a:gd name="T2" fmla="*/ 2 w 6"/>
                <a:gd name="T3" fmla="*/ 1 h 3"/>
                <a:gd name="T4" fmla="*/ 2 w 6"/>
                <a:gd name="T5" fmla="*/ 3 h 3"/>
              </a:gdLst>
              <a:ahLst/>
              <a:cxnLst>
                <a:cxn ang="0">
                  <a:pos x="T0" y="T1"/>
                </a:cxn>
                <a:cxn ang="0">
                  <a:pos x="T2" y="T3"/>
                </a:cxn>
                <a:cxn ang="0">
                  <a:pos x="T4" y="T5"/>
                </a:cxn>
              </a:cxnLst>
              <a:rect l="0" t="0" r="r" b="b"/>
              <a:pathLst>
                <a:path w="6" h="3">
                  <a:moveTo>
                    <a:pt x="2" y="3"/>
                  </a:moveTo>
                  <a:cubicBezTo>
                    <a:pt x="2" y="3"/>
                    <a:pt x="0" y="1"/>
                    <a:pt x="2" y="1"/>
                  </a:cubicBezTo>
                  <a:cubicBezTo>
                    <a:pt x="3" y="0"/>
                    <a:pt x="6" y="3"/>
                    <a:pt x="2"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60" name="Freeform 554"/>
            <p:cNvSpPr>
              <a:spLocks/>
            </p:cNvSpPr>
            <p:nvPr/>
          </p:nvSpPr>
          <p:spPr bwMode="auto">
            <a:xfrm>
              <a:off x="8028216" y="5095739"/>
              <a:ext cx="44586" cy="19114"/>
            </a:xfrm>
            <a:custGeom>
              <a:avLst/>
              <a:gdLst>
                <a:gd name="T0" fmla="*/ 0 w 5"/>
                <a:gd name="T1" fmla="*/ 1 h 2"/>
                <a:gd name="T2" fmla="*/ 4 w 5"/>
                <a:gd name="T3" fmla="*/ 0 h 2"/>
                <a:gd name="T4" fmla="*/ 0 w 5"/>
                <a:gd name="T5" fmla="*/ 1 h 2"/>
              </a:gdLst>
              <a:ahLst/>
              <a:cxnLst>
                <a:cxn ang="0">
                  <a:pos x="T0" y="T1"/>
                </a:cxn>
                <a:cxn ang="0">
                  <a:pos x="T2" y="T3"/>
                </a:cxn>
                <a:cxn ang="0">
                  <a:pos x="T4" y="T5"/>
                </a:cxn>
              </a:cxnLst>
              <a:rect l="0" t="0" r="r" b="b"/>
              <a:pathLst>
                <a:path w="5" h="2">
                  <a:moveTo>
                    <a:pt x="0" y="1"/>
                  </a:moveTo>
                  <a:cubicBezTo>
                    <a:pt x="2" y="2"/>
                    <a:pt x="5" y="1"/>
                    <a:pt x="4" y="0"/>
                  </a:cubicBezTo>
                  <a:cubicBezTo>
                    <a:pt x="2" y="0"/>
                    <a:pt x="0" y="1"/>
                    <a:pt x="0"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61" name="Freeform 555"/>
            <p:cNvSpPr>
              <a:spLocks/>
            </p:cNvSpPr>
            <p:nvPr/>
          </p:nvSpPr>
          <p:spPr bwMode="auto">
            <a:xfrm>
              <a:off x="7913567" y="4738956"/>
              <a:ext cx="245223" cy="105124"/>
            </a:xfrm>
            <a:custGeom>
              <a:avLst/>
              <a:gdLst>
                <a:gd name="T0" fmla="*/ 25 w 26"/>
                <a:gd name="T1" fmla="*/ 9 h 11"/>
                <a:gd name="T2" fmla="*/ 18 w 26"/>
                <a:gd name="T3" fmla="*/ 8 h 11"/>
                <a:gd name="T4" fmla="*/ 10 w 26"/>
                <a:gd name="T5" fmla="*/ 10 h 11"/>
                <a:gd name="T6" fmla="*/ 3 w 26"/>
                <a:gd name="T7" fmla="*/ 6 h 11"/>
                <a:gd name="T8" fmla="*/ 2 w 26"/>
                <a:gd name="T9" fmla="*/ 1 h 11"/>
                <a:gd name="T10" fmla="*/ 8 w 26"/>
                <a:gd name="T11" fmla="*/ 2 h 11"/>
                <a:gd name="T12" fmla="*/ 17 w 26"/>
                <a:gd name="T13" fmla="*/ 2 h 11"/>
                <a:gd name="T14" fmla="*/ 22 w 26"/>
                <a:gd name="T15" fmla="*/ 5 h 11"/>
                <a:gd name="T16" fmla="*/ 25 w 26"/>
                <a:gd name="T17" fmla="*/ 9 h 11"/>
                <a:gd name="T18" fmla="*/ 25 w 26"/>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1">
                  <a:moveTo>
                    <a:pt x="25" y="9"/>
                  </a:moveTo>
                  <a:cubicBezTo>
                    <a:pt x="22" y="9"/>
                    <a:pt x="20" y="8"/>
                    <a:pt x="18" y="8"/>
                  </a:cubicBezTo>
                  <a:cubicBezTo>
                    <a:pt x="15" y="8"/>
                    <a:pt x="13" y="10"/>
                    <a:pt x="10" y="10"/>
                  </a:cubicBezTo>
                  <a:cubicBezTo>
                    <a:pt x="7" y="11"/>
                    <a:pt x="6" y="7"/>
                    <a:pt x="3" y="6"/>
                  </a:cubicBezTo>
                  <a:cubicBezTo>
                    <a:pt x="2" y="5"/>
                    <a:pt x="0" y="3"/>
                    <a:pt x="2" y="1"/>
                  </a:cubicBezTo>
                  <a:cubicBezTo>
                    <a:pt x="3" y="0"/>
                    <a:pt x="7" y="2"/>
                    <a:pt x="8" y="2"/>
                  </a:cubicBezTo>
                  <a:cubicBezTo>
                    <a:pt x="11" y="3"/>
                    <a:pt x="14" y="1"/>
                    <a:pt x="17" y="2"/>
                  </a:cubicBezTo>
                  <a:cubicBezTo>
                    <a:pt x="19" y="2"/>
                    <a:pt x="20" y="4"/>
                    <a:pt x="22" y="5"/>
                  </a:cubicBezTo>
                  <a:cubicBezTo>
                    <a:pt x="22" y="6"/>
                    <a:pt x="25" y="9"/>
                    <a:pt x="25" y="9"/>
                  </a:cubicBezTo>
                  <a:cubicBezTo>
                    <a:pt x="23" y="9"/>
                    <a:pt x="26" y="9"/>
                    <a:pt x="25" y="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62" name="Freeform 556"/>
            <p:cNvSpPr>
              <a:spLocks/>
            </p:cNvSpPr>
            <p:nvPr/>
          </p:nvSpPr>
          <p:spPr bwMode="auto">
            <a:xfrm>
              <a:off x="5709742" y="6433669"/>
              <a:ext cx="270700" cy="178393"/>
            </a:xfrm>
            <a:custGeom>
              <a:avLst/>
              <a:gdLst>
                <a:gd name="T0" fmla="*/ 27 w 29"/>
                <a:gd name="T1" fmla="*/ 16 h 19"/>
                <a:gd name="T2" fmla="*/ 24 w 29"/>
                <a:gd name="T3" fmla="*/ 12 h 19"/>
                <a:gd name="T4" fmla="*/ 19 w 29"/>
                <a:gd name="T5" fmla="*/ 10 h 19"/>
                <a:gd name="T6" fmla="*/ 14 w 29"/>
                <a:gd name="T7" fmla="*/ 3 h 19"/>
                <a:gd name="T8" fmla="*/ 8 w 29"/>
                <a:gd name="T9" fmla="*/ 2 h 19"/>
                <a:gd name="T10" fmla="*/ 2 w 29"/>
                <a:gd name="T11" fmla="*/ 0 h 19"/>
                <a:gd name="T12" fmla="*/ 3 w 29"/>
                <a:gd name="T13" fmla="*/ 2 h 19"/>
                <a:gd name="T14" fmla="*/ 5 w 29"/>
                <a:gd name="T15" fmla="*/ 3 h 19"/>
                <a:gd name="T16" fmla="*/ 6 w 29"/>
                <a:gd name="T17" fmla="*/ 4 h 19"/>
                <a:gd name="T18" fmla="*/ 4 w 29"/>
                <a:gd name="T19" fmla="*/ 2 h 19"/>
                <a:gd name="T20" fmla="*/ 4 w 29"/>
                <a:gd name="T21" fmla="*/ 4 h 19"/>
                <a:gd name="T22" fmla="*/ 7 w 29"/>
                <a:gd name="T23" fmla="*/ 6 h 19"/>
                <a:gd name="T24" fmla="*/ 12 w 29"/>
                <a:gd name="T25" fmla="*/ 9 h 19"/>
                <a:gd name="T26" fmla="*/ 10 w 29"/>
                <a:gd name="T27" fmla="*/ 10 h 19"/>
                <a:gd name="T28" fmla="*/ 14 w 29"/>
                <a:gd name="T29" fmla="*/ 10 h 19"/>
                <a:gd name="T30" fmla="*/ 14 w 29"/>
                <a:gd name="T31" fmla="*/ 12 h 19"/>
                <a:gd name="T32" fmla="*/ 19 w 29"/>
                <a:gd name="T33" fmla="*/ 12 h 19"/>
                <a:gd name="T34" fmla="*/ 27 w 29"/>
                <a:gd name="T35" fmla="*/ 16 h 19"/>
                <a:gd name="T36" fmla="*/ 27 w 29"/>
                <a:gd name="T37"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 h="19">
                  <a:moveTo>
                    <a:pt x="27" y="16"/>
                  </a:moveTo>
                  <a:cubicBezTo>
                    <a:pt x="26" y="15"/>
                    <a:pt x="25" y="13"/>
                    <a:pt x="24" y="12"/>
                  </a:cubicBezTo>
                  <a:cubicBezTo>
                    <a:pt x="23" y="10"/>
                    <a:pt x="21" y="10"/>
                    <a:pt x="19" y="10"/>
                  </a:cubicBezTo>
                  <a:cubicBezTo>
                    <a:pt x="17" y="8"/>
                    <a:pt x="17" y="4"/>
                    <a:pt x="14" y="3"/>
                  </a:cubicBezTo>
                  <a:cubicBezTo>
                    <a:pt x="13" y="3"/>
                    <a:pt x="10" y="3"/>
                    <a:pt x="8" y="2"/>
                  </a:cubicBezTo>
                  <a:cubicBezTo>
                    <a:pt x="7" y="1"/>
                    <a:pt x="5" y="0"/>
                    <a:pt x="2" y="0"/>
                  </a:cubicBezTo>
                  <a:cubicBezTo>
                    <a:pt x="0" y="0"/>
                    <a:pt x="1" y="2"/>
                    <a:pt x="3" y="2"/>
                  </a:cubicBezTo>
                  <a:cubicBezTo>
                    <a:pt x="4" y="2"/>
                    <a:pt x="4" y="2"/>
                    <a:pt x="5" y="3"/>
                  </a:cubicBezTo>
                  <a:cubicBezTo>
                    <a:pt x="5" y="3"/>
                    <a:pt x="6" y="4"/>
                    <a:pt x="6" y="4"/>
                  </a:cubicBezTo>
                  <a:cubicBezTo>
                    <a:pt x="5" y="4"/>
                    <a:pt x="4" y="3"/>
                    <a:pt x="4" y="2"/>
                  </a:cubicBezTo>
                  <a:cubicBezTo>
                    <a:pt x="4" y="2"/>
                    <a:pt x="4" y="4"/>
                    <a:pt x="4" y="4"/>
                  </a:cubicBezTo>
                  <a:cubicBezTo>
                    <a:pt x="4" y="6"/>
                    <a:pt x="6" y="6"/>
                    <a:pt x="7" y="6"/>
                  </a:cubicBezTo>
                  <a:cubicBezTo>
                    <a:pt x="7" y="6"/>
                    <a:pt x="12" y="9"/>
                    <a:pt x="12" y="9"/>
                  </a:cubicBezTo>
                  <a:cubicBezTo>
                    <a:pt x="12" y="9"/>
                    <a:pt x="11" y="9"/>
                    <a:pt x="10" y="10"/>
                  </a:cubicBezTo>
                  <a:cubicBezTo>
                    <a:pt x="10" y="10"/>
                    <a:pt x="14" y="10"/>
                    <a:pt x="14" y="10"/>
                  </a:cubicBezTo>
                  <a:cubicBezTo>
                    <a:pt x="16" y="11"/>
                    <a:pt x="14" y="12"/>
                    <a:pt x="14" y="12"/>
                  </a:cubicBezTo>
                  <a:cubicBezTo>
                    <a:pt x="15" y="13"/>
                    <a:pt x="18" y="12"/>
                    <a:pt x="19" y="12"/>
                  </a:cubicBezTo>
                  <a:cubicBezTo>
                    <a:pt x="14" y="13"/>
                    <a:pt x="29" y="19"/>
                    <a:pt x="27" y="16"/>
                  </a:cubicBezTo>
                  <a:cubicBezTo>
                    <a:pt x="26" y="15"/>
                    <a:pt x="28" y="18"/>
                    <a:pt x="27" y="1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63" name="Freeform 557"/>
            <p:cNvSpPr>
              <a:spLocks/>
            </p:cNvSpPr>
            <p:nvPr/>
          </p:nvSpPr>
          <p:spPr bwMode="auto">
            <a:xfrm>
              <a:off x="5496368" y="6226607"/>
              <a:ext cx="121018" cy="130608"/>
            </a:xfrm>
            <a:custGeom>
              <a:avLst/>
              <a:gdLst>
                <a:gd name="T0" fmla="*/ 11 w 13"/>
                <a:gd name="T1" fmla="*/ 14 h 14"/>
                <a:gd name="T2" fmla="*/ 11 w 13"/>
                <a:gd name="T3" fmla="*/ 14 h 14"/>
                <a:gd name="T4" fmla="*/ 8 w 13"/>
                <a:gd name="T5" fmla="*/ 11 h 14"/>
                <a:gd name="T6" fmla="*/ 7 w 13"/>
                <a:gd name="T7" fmla="*/ 7 h 14"/>
                <a:gd name="T8" fmla="*/ 6 w 13"/>
                <a:gd name="T9" fmla="*/ 5 h 14"/>
                <a:gd name="T10" fmla="*/ 7 w 13"/>
                <a:gd name="T11" fmla="*/ 2 h 14"/>
                <a:gd name="T12" fmla="*/ 4 w 13"/>
                <a:gd name="T13" fmla="*/ 4 h 14"/>
                <a:gd name="T14" fmla="*/ 6 w 13"/>
                <a:gd name="T15" fmla="*/ 1 h 14"/>
                <a:gd name="T16" fmla="*/ 1 w 13"/>
                <a:gd name="T17" fmla="*/ 0 h 14"/>
                <a:gd name="T18" fmla="*/ 3 w 13"/>
                <a:gd name="T19" fmla="*/ 6 h 14"/>
                <a:gd name="T20" fmla="*/ 11 w 13"/>
                <a:gd name="T21" fmla="*/ 14 h 14"/>
                <a:gd name="T22" fmla="*/ 11 w 13"/>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4">
                  <a:moveTo>
                    <a:pt x="11" y="14"/>
                  </a:moveTo>
                  <a:cubicBezTo>
                    <a:pt x="11" y="14"/>
                    <a:pt x="11" y="14"/>
                    <a:pt x="11" y="14"/>
                  </a:cubicBezTo>
                  <a:cubicBezTo>
                    <a:pt x="11" y="13"/>
                    <a:pt x="9" y="11"/>
                    <a:pt x="8" y="11"/>
                  </a:cubicBezTo>
                  <a:cubicBezTo>
                    <a:pt x="7" y="9"/>
                    <a:pt x="8" y="8"/>
                    <a:pt x="7" y="7"/>
                  </a:cubicBezTo>
                  <a:cubicBezTo>
                    <a:pt x="6" y="6"/>
                    <a:pt x="6" y="6"/>
                    <a:pt x="6" y="5"/>
                  </a:cubicBezTo>
                  <a:cubicBezTo>
                    <a:pt x="5" y="3"/>
                    <a:pt x="6" y="3"/>
                    <a:pt x="7" y="2"/>
                  </a:cubicBezTo>
                  <a:cubicBezTo>
                    <a:pt x="9" y="0"/>
                    <a:pt x="3" y="3"/>
                    <a:pt x="4" y="4"/>
                  </a:cubicBezTo>
                  <a:cubicBezTo>
                    <a:pt x="3" y="3"/>
                    <a:pt x="6" y="1"/>
                    <a:pt x="6" y="1"/>
                  </a:cubicBezTo>
                  <a:cubicBezTo>
                    <a:pt x="5" y="0"/>
                    <a:pt x="1" y="0"/>
                    <a:pt x="1" y="0"/>
                  </a:cubicBezTo>
                  <a:cubicBezTo>
                    <a:pt x="0" y="1"/>
                    <a:pt x="2" y="5"/>
                    <a:pt x="3" y="6"/>
                  </a:cubicBezTo>
                  <a:cubicBezTo>
                    <a:pt x="5" y="8"/>
                    <a:pt x="8" y="13"/>
                    <a:pt x="11" y="14"/>
                  </a:cubicBezTo>
                  <a:cubicBezTo>
                    <a:pt x="13" y="14"/>
                    <a:pt x="8" y="13"/>
                    <a:pt x="11" y="1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64" name="Freeform 558"/>
            <p:cNvSpPr>
              <a:spLocks/>
            </p:cNvSpPr>
            <p:nvPr/>
          </p:nvSpPr>
          <p:spPr bwMode="auto">
            <a:xfrm>
              <a:off x="5505923" y="6076886"/>
              <a:ext cx="38217" cy="38227"/>
            </a:xfrm>
            <a:custGeom>
              <a:avLst/>
              <a:gdLst>
                <a:gd name="T0" fmla="*/ 3 w 4"/>
                <a:gd name="T1" fmla="*/ 3 h 4"/>
                <a:gd name="T2" fmla="*/ 2 w 4"/>
                <a:gd name="T3" fmla="*/ 1 h 4"/>
                <a:gd name="T4" fmla="*/ 3 w 4"/>
                <a:gd name="T5" fmla="*/ 3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2"/>
                    <a:pt x="0" y="2"/>
                    <a:pt x="2" y="1"/>
                  </a:cubicBezTo>
                  <a:cubicBezTo>
                    <a:pt x="3" y="0"/>
                    <a:pt x="4" y="3"/>
                    <a:pt x="3" y="3"/>
                  </a:cubicBezTo>
                  <a:cubicBezTo>
                    <a:pt x="3" y="3"/>
                    <a:pt x="3" y="3"/>
                    <a:pt x="3" y="3"/>
                  </a:cubicBezTo>
                  <a:cubicBezTo>
                    <a:pt x="2" y="2"/>
                    <a:pt x="4" y="4"/>
                    <a:pt x="3"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65" name="Freeform 559"/>
            <p:cNvSpPr>
              <a:spLocks/>
            </p:cNvSpPr>
            <p:nvPr/>
          </p:nvSpPr>
          <p:spPr bwMode="auto">
            <a:xfrm>
              <a:off x="5458150" y="6032291"/>
              <a:ext cx="57323" cy="54153"/>
            </a:xfrm>
            <a:custGeom>
              <a:avLst/>
              <a:gdLst>
                <a:gd name="T0" fmla="*/ 5 w 6"/>
                <a:gd name="T1" fmla="*/ 2 h 6"/>
                <a:gd name="T2" fmla="*/ 0 w 6"/>
                <a:gd name="T3" fmla="*/ 1 h 6"/>
                <a:gd name="T4" fmla="*/ 1 w 6"/>
                <a:gd name="T5" fmla="*/ 3 h 6"/>
                <a:gd name="T6" fmla="*/ 1 w 6"/>
                <a:gd name="T7" fmla="*/ 6 h 6"/>
                <a:gd name="T8" fmla="*/ 5 w 6"/>
                <a:gd name="T9" fmla="*/ 5 h 6"/>
                <a:gd name="T10" fmla="*/ 3 w 6"/>
                <a:gd name="T11" fmla="*/ 3 h 6"/>
                <a:gd name="T12" fmla="*/ 5 w 6"/>
                <a:gd name="T13" fmla="*/ 2 h 6"/>
                <a:gd name="T14" fmla="*/ 5 w 6"/>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5" y="2"/>
                  </a:moveTo>
                  <a:cubicBezTo>
                    <a:pt x="4" y="2"/>
                    <a:pt x="1" y="0"/>
                    <a:pt x="0" y="1"/>
                  </a:cubicBezTo>
                  <a:cubicBezTo>
                    <a:pt x="1" y="0"/>
                    <a:pt x="2" y="4"/>
                    <a:pt x="1" y="3"/>
                  </a:cubicBezTo>
                  <a:cubicBezTo>
                    <a:pt x="1" y="4"/>
                    <a:pt x="1" y="5"/>
                    <a:pt x="1" y="6"/>
                  </a:cubicBezTo>
                  <a:cubicBezTo>
                    <a:pt x="1" y="5"/>
                    <a:pt x="5" y="4"/>
                    <a:pt x="5" y="5"/>
                  </a:cubicBezTo>
                  <a:cubicBezTo>
                    <a:pt x="5" y="4"/>
                    <a:pt x="4" y="4"/>
                    <a:pt x="3" y="3"/>
                  </a:cubicBezTo>
                  <a:cubicBezTo>
                    <a:pt x="4" y="4"/>
                    <a:pt x="6" y="2"/>
                    <a:pt x="5" y="2"/>
                  </a:cubicBezTo>
                  <a:cubicBezTo>
                    <a:pt x="4" y="2"/>
                    <a:pt x="6" y="2"/>
                    <a:pt x="5"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66" name="Freeform 560"/>
            <p:cNvSpPr>
              <a:spLocks/>
            </p:cNvSpPr>
            <p:nvPr/>
          </p:nvSpPr>
          <p:spPr bwMode="auto">
            <a:xfrm>
              <a:off x="5432673" y="6048217"/>
              <a:ext cx="35033" cy="57338"/>
            </a:xfrm>
            <a:custGeom>
              <a:avLst/>
              <a:gdLst>
                <a:gd name="T0" fmla="*/ 2 w 4"/>
                <a:gd name="T1" fmla="*/ 0 h 6"/>
                <a:gd name="T2" fmla="*/ 2 w 4"/>
                <a:gd name="T3" fmla="*/ 2 h 6"/>
                <a:gd name="T4" fmla="*/ 2 w 4"/>
                <a:gd name="T5" fmla="*/ 5 h 6"/>
                <a:gd name="T6" fmla="*/ 3 w 4"/>
                <a:gd name="T7" fmla="*/ 3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0" y="0"/>
                    <a:pt x="2" y="1"/>
                    <a:pt x="2" y="2"/>
                  </a:cubicBezTo>
                  <a:cubicBezTo>
                    <a:pt x="2" y="3"/>
                    <a:pt x="1" y="5"/>
                    <a:pt x="2" y="5"/>
                  </a:cubicBezTo>
                  <a:cubicBezTo>
                    <a:pt x="3" y="6"/>
                    <a:pt x="3" y="3"/>
                    <a:pt x="3" y="3"/>
                  </a:cubicBezTo>
                  <a:cubicBezTo>
                    <a:pt x="3" y="2"/>
                    <a:pt x="4" y="0"/>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67" name="Freeform 561"/>
            <p:cNvSpPr>
              <a:spLocks/>
            </p:cNvSpPr>
            <p:nvPr/>
          </p:nvSpPr>
          <p:spPr bwMode="auto">
            <a:xfrm>
              <a:off x="5375347" y="5994061"/>
              <a:ext cx="47770" cy="101936"/>
            </a:xfrm>
            <a:custGeom>
              <a:avLst/>
              <a:gdLst>
                <a:gd name="T0" fmla="*/ 4 w 5"/>
                <a:gd name="T1" fmla="*/ 10 h 11"/>
                <a:gd name="T2" fmla="*/ 2 w 5"/>
                <a:gd name="T3" fmla="*/ 6 h 11"/>
                <a:gd name="T4" fmla="*/ 1 w 5"/>
                <a:gd name="T5" fmla="*/ 3 h 11"/>
                <a:gd name="T6" fmla="*/ 5 w 5"/>
                <a:gd name="T7" fmla="*/ 5 h 11"/>
                <a:gd name="T8" fmla="*/ 4 w 5"/>
                <a:gd name="T9" fmla="*/ 10 h 11"/>
                <a:gd name="T10" fmla="*/ 4 w 5"/>
                <a:gd name="T11" fmla="*/ 10 h 11"/>
              </a:gdLst>
              <a:ahLst/>
              <a:cxnLst>
                <a:cxn ang="0">
                  <a:pos x="T0" y="T1"/>
                </a:cxn>
                <a:cxn ang="0">
                  <a:pos x="T2" y="T3"/>
                </a:cxn>
                <a:cxn ang="0">
                  <a:pos x="T4" y="T5"/>
                </a:cxn>
                <a:cxn ang="0">
                  <a:pos x="T6" y="T7"/>
                </a:cxn>
                <a:cxn ang="0">
                  <a:pos x="T8" y="T9"/>
                </a:cxn>
                <a:cxn ang="0">
                  <a:pos x="T10" y="T11"/>
                </a:cxn>
              </a:cxnLst>
              <a:rect l="0" t="0" r="r" b="b"/>
              <a:pathLst>
                <a:path w="5" h="11">
                  <a:moveTo>
                    <a:pt x="4" y="10"/>
                  </a:moveTo>
                  <a:cubicBezTo>
                    <a:pt x="4" y="9"/>
                    <a:pt x="2" y="6"/>
                    <a:pt x="2" y="6"/>
                  </a:cubicBezTo>
                  <a:cubicBezTo>
                    <a:pt x="4" y="4"/>
                    <a:pt x="0" y="4"/>
                    <a:pt x="1" y="3"/>
                  </a:cubicBezTo>
                  <a:cubicBezTo>
                    <a:pt x="2" y="0"/>
                    <a:pt x="5" y="5"/>
                    <a:pt x="5" y="5"/>
                  </a:cubicBezTo>
                  <a:cubicBezTo>
                    <a:pt x="5" y="6"/>
                    <a:pt x="5" y="11"/>
                    <a:pt x="4" y="10"/>
                  </a:cubicBezTo>
                  <a:cubicBezTo>
                    <a:pt x="4" y="9"/>
                    <a:pt x="5" y="11"/>
                    <a:pt x="4"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68" name="Freeform 562"/>
            <p:cNvSpPr>
              <a:spLocks/>
            </p:cNvSpPr>
            <p:nvPr/>
          </p:nvSpPr>
          <p:spPr bwMode="auto">
            <a:xfrm>
              <a:off x="5337130" y="5955834"/>
              <a:ext cx="66879" cy="66896"/>
            </a:xfrm>
            <a:custGeom>
              <a:avLst/>
              <a:gdLst>
                <a:gd name="T0" fmla="*/ 4 w 7"/>
                <a:gd name="T1" fmla="*/ 6 h 7"/>
                <a:gd name="T2" fmla="*/ 2 w 7"/>
                <a:gd name="T3" fmla="*/ 3 h 7"/>
                <a:gd name="T4" fmla="*/ 0 w 7"/>
                <a:gd name="T5" fmla="*/ 2 h 7"/>
                <a:gd name="T6" fmla="*/ 5 w 7"/>
                <a:gd name="T7" fmla="*/ 1 h 7"/>
                <a:gd name="T8" fmla="*/ 4 w 7"/>
                <a:gd name="T9" fmla="*/ 3 h 7"/>
                <a:gd name="T10" fmla="*/ 7 w 7"/>
                <a:gd name="T11" fmla="*/ 4 h 7"/>
                <a:gd name="T12" fmla="*/ 5 w 7"/>
                <a:gd name="T13" fmla="*/ 5 h 7"/>
                <a:gd name="T14" fmla="*/ 4 w 7"/>
                <a:gd name="T15" fmla="*/ 6 h 7"/>
                <a:gd name="T16" fmla="*/ 4 w 7"/>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4" y="6"/>
                  </a:moveTo>
                  <a:cubicBezTo>
                    <a:pt x="2" y="4"/>
                    <a:pt x="1" y="4"/>
                    <a:pt x="2" y="3"/>
                  </a:cubicBezTo>
                  <a:cubicBezTo>
                    <a:pt x="2" y="2"/>
                    <a:pt x="0" y="2"/>
                    <a:pt x="0" y="2"/>
                  </a:cubicBezTo>
                  <a:cubicBezTo>
                    <a:pt x="0" y="1"/>
                    <a:pt x="4" y="0"/>
                    <a:pt x="5" y="1"/>
                  </a:cubicBezTo>
                  <a:cubicBezTo>
                    <a:pt x="5" y="1"/>
                    <a:pt x="3" y="2"/>
                    <a:pt x="4" y="3"/>
                  </a:cubicBezTo>
                  <a:cubicBezTo>
                    <a:pt x="5" y="3"/>
                    <a:pt x="7" y="4"/>
                    <a:pt x="7" y="4"/>
                  </a:cubicBezTo>
                  <a:cubicBezTo>
                    <a:pt x="7" y="5"/>
                    <a:pt x="5" y="5"/>
                    <a:pt x="5" y="5"/>
                  </a:cubicBezTo>
                  <a:cubicBezTo>
                    <a:pt x="4" y="5"/>
                    <a:pt x="5" y="7"/>
                    <a:pt x="4" y="6"/>
                  </a:cubicBezTo>
                  <a:cubicBezTo>
                    <a:pt x="2" y="5"/>
                    <a:pt x="4" y="6"/>
                    <a:pt x="4"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69" name="Freeform 563"/>
            <p:cNvSpPr>
              <a:spLocks/>
            </p:cNvSpPr>
            <p:nvPr/>
          </p:nvSpPr>
          <p:spPr bwMode="auto">
            <a:xfrm>
              <a:off x="5404009" y="5955834"/>
              <a:ext cx="63695" cy="86010"/>
            </a:xfrm>
            <a:custGeom>
              <a:avLst/>
              <a:gdLst>
                <a:gd name="T0" fmla="*/ 3 w 7"/>
                <a:gd name="T1" fmla="*/ 8 h 9"/>
                <a:gd name="T2" fmla="*/ 4 w 7"/>
                <a:gd name="T3" fmla="*/ 6 h 9"/>
                <a:gd name="T4" fmla="*/ 2 w 7"/>
                <a:gd name="T5" fmla="*/ 4 h 9"/>
                <a:gd name="T6" fmla="*/ 3 w 7"/>
                <a:gd name="T7" fmla="*/ 1 h 9"/>
                <a:gd name="T8" fmla="*/ 6 w 7"/>
                <a:gd name="T9" fmla="*/ 5 h 9"/>
                <a:gd name="T10" fmla="*/ 3 w 7"/>
                <a:gd name="T11" fmla="*/ 8 h 9"/>
                <a:gd name="T12" fmla="*/ 3 w 7"/>
                <a:gd name="T13" fmla="*/ 8 h 9"/>
                <a:gd name="T14" fmla="*/ 3 w 7"/>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3" y="8"/>
                  </a:moveTo>
                  <a:cubicBezTo>
                    <a:pt x="4" y="7"/>
                    <a:pt x="5" y="7"/>
                    <a:pt x="4" y="6"/>
                  </a:cubicBezTo>
                  <a:cubicBezTo>
                    <a:pt x="4" y="5"/>
                    <a:pt x="2" y="5"/>
                    <a:pt x="2" y="4"/>
                  </a:cubicBezTo>
                  <a:cubicBezTo>
                    <a:pt x="3" y="3"/>
                    <a:pt x="0" y="0"/>
                    <a:pt x="3" y="1"/>
                  </a:cubicBezTo>
                  <a:cubicBezTo>
                    <a:pt x="6" y="2"/>
                    <a:pt x="6" y="3"/>
                    <a:pt x="6" y="5"/>
                  </a:cubicBezTo>
                  <a:cubicBezTo>
                    <a:pt x="7" y="7"/>
                    <a:pt x="3" y="8"/>
                    <a:pt x="3" y="8"/>
                  </a:cubicBezTo>
                  <a:cubicBezTo>
                    <a:pt x="3" y="8"/>
                    <a:pt x="3" y="8"/>
                    <a:pt x="3" y="8"/>
                  </a:cubicBezTo>
                  <a:cubicBezTo>
                    <a:pt x="4" y="7"/>
                    <a:pt x="2" y="9"/>
                    <a:pt x="3" y="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70" name="Freeform 564"/>
            <p:cNvSpPr>
              <a:spLocks/>
            </p:cNvSpPr>
            <p:nvPr/>
          </p:nvSpPr>
          <p:spPr bwMode="auto">
            <a:xfrm>
              <a:off x="5384900" y="5974948"/>
              <a:ext cx="28662" cy="9556"/>
            </a:xfrm>
            <a:custGeom>
              <a:avLst/>
              <a:gdLst>
                <a:gd name="T0" fmla="*/ 2 w 3"/>
                <a:gd name="T1" fmla="*/ 1 h 1"/>
                <a:gd name="T2" fmla="*/ 0 w 3"/>
                <a:gd name="T3" fmla="*/ 0 h 1"/>
                <a:gd name="T4" fmla="*/ 3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1" y="1"/>
                    <a:pt x="0" y="1"/>
                    <a:pt x="0" y="0"/>
                  </a:cubicBezTo>
                  <a:cubicBezTo>
                    <a:pt x="0" y="0"/>
                    <a:pt x="2" y="0"/>
                    <a:pt x="3" y="0"/>
                  </a:cubicBezTo>
                  <a:cubicBezTo>
                    <a:pt x="3" y="0"/>
                    <a:pt x="2" y="1"/>
                    <a:pt x="2"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71" name="Freeform 565"/>
            <p:cNvSpPr>
              <a:spLocks/>
            </p:cNvSpPr>
            <p:nvPr/>
          </p:nvSpPr>
          <p:spPr bwMode="auto">
            <a:xfrm>
              <a:off x="4486812" y="5984506"/>
              <a:ext cx="124202" cy="63711"/>
            </a:xfrm>
            <a:custGeom>
              <a:avLst/>
              <a:gdLst>
                <a:gd name="T0" fmla="*/ 10 w 13"/>
                <a:gd name="T1" fmla="*/ 1 h 7"/>
                <a:gd name="T2" fmla="*/ 7 w 13"/>
                <a:gd name="T3" fmla="*/ 1 h 7"/>
                <a:gd name="T4" fmla="*/ 5 w 13"/>
                <a:gd name="T5" fmla="*/ 1 h 7"/>
                <a:gd name="T6" fmla="*/ 5 w 13"/>
                <a:gd name="T7" fmla="*/ 4 h 7"/>
                <a:gd name="T8" fmla="*/ 1 w 13"/>
                <a:gd name="T9" fmla="*/ 3 h 7"/>
                <a:gd name="T10" fmla="*/ 1 w 13"/>
                <a:gd name="T11" fmla="*/ 6 h 7"/>
                <a:gd name="T12" fmla="*/ 11 w 13"/>
                <a:gd name="T13" fmla="*/ 4 h 7"/>
                <a:gd name="T14" fmla="*/ 9 w 13"/>
                <a:gd name="T15" fmla="*/ 3 h 7"/>
                <a:gd name="T16" fmla="*/ 12 w 13"/>
                <a:gd name="T17" fmla="*/ 3 h 7"/>
                <a:gd name="T18" fmla="*/ 10 w 13"/>
                <a:gd name="T19" fmla="*/ 1 h 7"/>
                <a:gd name="T20" fmla="*/ 10 w 13"/>
                <a:gd name="T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7">
                  <a:moveTo>
                    <a:pt x="10" y="1"/>
                  </a:moveTo>
                  <a:cubicBezTo>
                    <a:pt x="9" y="1"/>
                    <a:pt x="8" y="1"/>
                    <a:pt x="7" y="1"/>
                  </a:cubicBezTo>
                  <a:cubicBezTo>
                    <a:pt x="6" y="1"/>
                    <a:pt x="6" y="1"/>
                    <a:pt x="5" y="1"/>
                  </a:cubicBezTo>
                  <a:cubicBezTo>
                    <a:pt x="3" y="2"/>
                    <a:pt x="4" y="4"/>
                    <a:pt x="5" y="4"/>
                  </a:cubicBezTo>
                  <a:cubicBezTo>
                    <a:pt x="4" y="4"/>
                    <a:pt x="2" y="1"/>
                    <a:pt x="1" y="3"/>
                  </a:cubicBezTo>
                  <a:cubicBezTo>
                    <a:pt x="0" y="4"/>
                    <a:pt x="0" y="5"/>
                    <a:pt x="1" y="6"/>
                  </a:cubicBezTo>
                  <a:cubicBezTo>
                    <a:pt x="2" y="7"/>
                    <a:pt x="10" y="5"/>
                    <a:pt x="11" y="4"/>
                  </a:cubicBezTo>
                  <a:cubicBezTo>
                    <a:pt x="11" y="4"/>
                    <a:pt x="10" y="3"/>
                    <a:pt x="9" y="3"/>
                  </a:cubicBezTo>
                  <a:cubicBezTo>
                    <a:pt x="10" y="3"/>
                    <a:pt x="12" y="3"/>
                    <a:pt x="12" y="3"/>
                  </a:cubicBezTo>
                  <a:cubicBezTo>
                    <a:pt x="13" y="2"/>
                    <a:pt x="11" y="0"/>
                    <a:pt x="10" y="1"/>
                  </a:cubicBezTo>
                  <a:cubicBezTo>
                    <a:pt x="9" y="1"/>
                    <a:pt x="11" y="0"/>
                    <a:pt x="10"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72" name="Freeform 566"/>
            <p:cNvSpPr>
              <a:spLocks/>
            </p:cNvSpPr>
            <p:nvPr/>
          </p:nvSpPr>
          <p:spPr bwMode="auto">
            <a:xfrm>
              <a:off x="4534582" y="5927165"/>
              <a:ext cx="76432" cy="66896"/>
            </a:xfrm>
            <a:custGeom>
              <a:avLst/>
              <a:gdLst>
                <a:gd name="T0" fmla="*/ 2 w 8"/>
                <a:gd name="T1" fmla="*/ 6 h 7"/>
                <a:gd name="T2" fmla="*/ 5 w 8"/>
                <a:gd name="T3" fmla="*/ 4 h 7"/>
                <a:gd name="T4" fmla="*/ 8 w 8"/>
                <a:gd name="T5" fmla="*/ 4 h 7"/>
                <a:gd name="T6" fmla="*/ 5 w 8"/>
                <a:gd name="T7" fmla="*/ 2 h 7"/>
                <a:gd name="T8" fmla="*/ 2 w 8"/>
                <a:gd name="T9" fmla="*/ 6 h 7"/>
                <a:gd name="T10" fmla="*/ 2 w 8"/>
                <a:gd name="T11" fmla="*/ 6 h 7"/>
                <a:gd name="T12" fmla="*/ 2 w 8"/>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2" y="6"/>
                  </a:moveTo>
                  <a:cubicBezTo>
                    <a:pt x="3" y="5"/>
                    <a:pt x="4" y="5"/>
                    <a:pt x="5" y="4"/>
                  </a:cubicBezTo>
                  <a:cubicBezTo>
                    <a:pt x="6" y="4"/>
                    <a:pt x="8" y="4"/>
                    <a:pt x="8" y="4"/>
                  </a:cubicBezTo>
                  <a:cubicBezTo>
                    <a:pt x="8" y="4"/>
                    <a:pt x="7" y="0"/>
                    <a:pt x="5" y="2"/>
                  </a:cubicBezTo>
                  <a:cubicBezTo>
                    <a:pt x="5" y="2"/>
                    <a:pt x="1" y="5"/>
                    <a:pt x="2" y="6"/>
                  </a:cubicBezTo>
                  <a:cubicBezTo>
                    <a:pt x="2" y="6"/>
                    <a:pt x="2" y="6"/>
                    <a:pt x="2" y="6"/>
                  </a:cubicBezTo>
                  <a:cubicBezTo>
                    <a:pt x="4" y="5"/>
                    <a:pt x="0" y="7"/>
                    <a:pt x="2"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73" name="Freeform 567"/>
            <p:cNvSpPr>
              <a:spLocks/>
            </p:cNvSpPr>
            <p:nvPr/>
          </p:nvSpPr>
          <p:spPr bwMode="auto">
            <a:xfrm>
              <a:off x="4002734" y="6182007"/>
              <a:ext cx="92356" cy="35042"/>
            </a:xfrm>
            <a:custGeom>
              <a:avLst/>
              <a:gdLst>
                <a:gd name="T0" fmla="*/ 9 w 10"/>
                <a:gd name="T1" fmla="*/ 2 h 4"/>
                <a:gd name="T2" fmla="*/ 9 w 10"/>
                <a:gd name="T3" fmla="*/ 1 h 4"/>
                <a:gd name="T4" fmla="*/ 6 w 10"/>
                <a:gd name="T5" fmla="*/ 0 h 4"/>
                <a:gd name="T6" fmla="*/ 2 w 10"/>
                <a:gd name="T7" fmla="*/ 2 h 4"/>
                <a:gd name="T8" fmla="*/ 3 w 10"/>
                <a:gd name="T9" fmla="*/ 4 h 4"/>
                <a:gd name="T10" fmla="*/ 9 w 10"/>
                <a:gd name="T11" fmla="*/ 2 h 4"/>
                <a:gd name="T12" fmla="*/ 9 w 10"/>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10" h="4">
                  <a:moveTo>
                    <a:pt x="9" y="2"/>
                  </a:moveTo>
                  <a:cubicBezTo>
                    <a:pt x="10" y="2"/>
                    <a:pt x="8" y="1"/>
                    <a:pt x="9" y="1"/>
                  </a:cubicBezTo>
                  <a:cubicBezTo>
                    <a:pt x="8" y="0"/>
                    <a:pt x="7" y="0"/>
                    <a:pt x="6" y="0"/>
                  </a:cubicBezTo>
                  <a:cubicBezTo>
                    <a:pt x="5" y="1"/>
                    <a:pt x="3" y="1"/>
                    <a:pt x="2" y="2"/>
                  </a:cubicBezTo>
                  <a:cubicBezTo>
                    <a:pt x="0" y="3"/>
                    <a:pt x="2" y="4"/>
                    <a:pt x="3" y="4"/>
                  </a:cubicBezTo>
                  <a:cubicBezTo>
                    <a:pt x="5" y="4"/>
                    <a:pt x="7" y="1"/>
                    <a:pt x="9" y="2"/>
                  </a:cubicBezTo>
                  <a:cubicBezTo>
                    <a:pt x="10" y="2"/>
                    <a:pt x="7" y="1"/>
                    <a:pt x="9"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74" name="Freeform 568"/>
            <p:cNvSpPr>
              <a:spLocks/>
            </p:cNvSpPr>
            <p:nvPr/>
          </p:nvSpPr>
          <p:spPr bwMode="auto">
            <a:xfrm>
              <a:off x="3891269" y="6236163"/>
              <a:ext cx="54139" cy="47785"/>
            </a:xfrm>
            <a:custGeom>
              <a:avLst/>
              <a:gdLst>
                <a:gd name="T0" fmla="*/ 6 w 6"/>
                <a:gd name="T1" fmla="*/ 2 h 5"/>
                <a:gd name="T2" fmla="*/ 3 w 6"/>
                <a:gd name="T3" fmla="*/ 2 h 5"/>
                <a:gd name="T4" fmla="*/ 3 w 6"/>
                <a:gd name="T5" fmla="*/ 4 h 5"/>
                <a:gd name="T6" fmla="*/ 0 w 6"/>
                <a:gd name="T7" fmla="*/ 5 h 5"/>
                <a:gd name="T8" fmla="*/ 6 w 6"/>
                <a:gd name="T9" fmla="*/ 2 h 5"/>
              </a:gdLst>
              <a:ahLst/>
              <a:cxnLst>
                <a:cxn ang="0">
                  <a:pos x="T0" y="T1"/>
                </a:cxn>
                <a:cxn ang="0">
                  <a:pos x="T2" y="T3"/>
                </a:cxn>
                <a:cxn ang="0">
                  <a:pos x="T4" y="T5"/>
                </a:cxn>
                <a:cxn ang="0">
                  <a:pos x="T6" y="T7"/>
                </a:cxn>
                <a:cxn ang="0">
                  <a:pos x="T8" y="T9"/>
                </a:cxn>
              </a:cxnLst>
              <a:rect l="0" t="0" r="r" b="b"/>
              <a:pathLst>
                <a:path w="6" h="5">
                  <a:moveTo>
                    <a:pt x="6" y="2"/>
                  </a:moveTo>
                  <a:cubicBezTo>
                    <a:pt x="6" y="0"/>
                    <a:pt x="4" y="1"/>
                    <a:pt x="3" y="2"/>
                  </a:cubicBezTo>
                  <a:cubicBezTo>
                    <a:pt x="3" y="2"/>
                    <a:pt x="3" y="3"/>
                    <a:pt x="3" y="4"/>
                  </a:cubicBezTo>
                  <a:cubicBezTo>
                    <a:pt x="2" y="4"/>
                    <a:pt x="0" y="5"/>
                    <a:pt x="0" y="5"/>
                  </a:cubicBezTo>
                  <a:cubicBezTo>
                    <a:pt x="0" y="5"/>
                    <a:pt x="6" y="5"/>
                    <a:pt x="6"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75" name="Freeform 569"/>
            <p:cNvSpPr>
              <a:spLocks/>
            </p:cNvSpPr>
            <p:nvPr/>
          </p:nvSpPr>
          <p:spPr bwMode="auto">
            <a:xfrm>
              <a:off x="7066431" y="5076623"/>
              <a:ext cx="194268" cy="121050"/>
            </a:xfrm>
            <a:custGeom>
              <a:avLst/>
              <a:gdLst>
                <a:gd name="T0" fmla="*/ 19 w 21"/>
                <a:gd name="T1" fmla="*/ 9 h 13"/>
                <a:gd name="T2" fmla="*/ 18 w 21"/>
                <a:gd name="T3" fmla="*/ 7 h 13"/>
                <a:gd name="T4" fmla="*/ 14 w 21"/>
                <a:gd name="T5" fmla="*/ 4 h 13"/>
                <a:gd name="T6" fmla="*/ 8 w 21"/>
                <a:gd name="T7" fmla="*/ 1 h 13"/>
                <a:gd name="T8" fmla="*/ 5 w 21"/>
                <a:gd name="T9" fmla="*/ 6 h 13"/>
                <a:gd name="T10" fmla="*/ 0 w 21"/>
                <a:gd name="T11" fmla="*/ 8 h 13"/>
                <a:gd name="T12" fmla="*/ 7 w 21"/>
                <a:gd name="T13" fmla="*/ 11 h 13"/>
                <a:gd name="T14" fmla="*/ 15 w 21"/>
                <a:gd name="T15" fmla="*/ 12 h 13"/>
                <a:gd name="T16" fmla="*/ 20 w 21"/>
                <a:gd name="T17" fmla="*/ 9 h 13"/>
                <a:gd name="T18" fmla="*/ 19 w 21"/>
                <a:gd name="T19" fmla="*/ 9 h 13"/>
                <a:gd name="T20" fmla="*/ 19 w 21"/>
                <a:gd name="T21"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3">
                  <a:moveTo>
                    <a:pt x="19" y="9"/>
                  </a:moveTo>
                  <a:cubicBezTo>
                    <a:pt x="15" y="10"/>
                    <a:pt x="19" y="8"/>
                    <a:pt x="18" y="7"/>
                  </a:cubicBezTo>
                  <a:cubicBezTo>
                    <a:pt x="17" y="7"/>
                    <a:pt x="15" y="4"/>
                    <a:pt x="14" y="4"/>
                  </a:cubicBezTo>
                  <a:cubicBezTo>
                    <a:pt x="12" y="4"/>
                    <a:pt x="10" y="1"/>
                    <a:pt x="8" y="1"/>
                  </a:cubicBezTo>
                  <a:cubicBezTo>
                    <a:pt x="6" y="0"/>
                    <a:pt x="6" y="5"/>
                    <a:pt x="5" y="6"/>
                  </a:cubicBezTo>
                  <a:cubicBezTo>
                    <a:pt x="4" y="6"/>
                    <a:pt x="0" y="6"/>
                    <a:pt x="0" y="8"/>
                  </a:cubicBezTo>
                  <a:cubicBezTo>
                    <a:pt x="1" y="10"/>
                    <a:pt x="6" y="11"/>
                    <a:pt x="7" y="11"/>
                  </a:cubicBezTo>
                  <a:cubicBezTo>
                    <a:pt x="9" y="12"/>
                    <a:pt x="13" y="13"/>
                    <a:pt x="15" y="12"/>
                  </a:cubicBezTo>
                  <a:cubicBezTo>
                    <a:pt x="15" y="12"/>
                    <a:pt x="20" y="10"/>
                    <a:pt x="20" y="9"/>
                  </a:cubicBezTo>
                  <a:cubicBezTo>
                    <a:pt x="20" y="9"/>
                    <a:pt x="19" y="9"/>
                    <a:pt x="19" y="9"/>
                  </a:cubicBezTo>
                  <a:cubicBezTo>
                    <a:pt x="18" y="10"/>
                    <a:pt x="21" y="9"/>
                    <a:pt x="19" y="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76" name="Freeform 570"/>
            <p:cNvSpPr>
              <a:spLocks/>
            </p:cNvSpPr>
            <p:nvPr/>
          </p:nvSpPr>
          <p:spPr bwMode="auto">
            <a:xfrm>
              <a:off x="6999554" y="5133964"/>
              <a:ext cx="47770" cy="35042"/>
            </a:xfrm>
            <a:custGeom>
              <a:avLst/>
              <a:gdLst>
                <a:gd name="T0" fmla="*/ 2 w 5"/>
                <a:gd name="T1" fmla="*/ 4 h 4"/>
                <a:gd name="T2" fmla="*/ 4 w 5"/>
                <a:gd name="T3" fmla="*/ 1 h 4"/>
                <a:gd name="T4" fmla="*/ 2 w 5"/>
                <a:gd name="T5" fmla="*/ 4 h 4"/>
                <a:gd name="T6" fmla="*/ 2 w 5"/>
                <a:gd name="T7" fmla="*/ 4 h 4"/>
              </a:gdLst>
              <a:ahLst/>
              <a:cxnLst>
                <a:cxn ang="0">
                  <a:pos x="T0" y="T1"/>
                </a:cxn>
                <a:cxn ang="0">
                  <a:pos x="T2" y="T3"/>
                </a:cxn>
                <a:cxn ang="0">
                  <a:pos x="T4" y="T5"/>
                </a:cxn>
                <a:cxn ang="0">
                  <a:pos x="T6" y="T7"/>
                </a:cxn>
              </a:cxnLst>
              <a:rect l="0" t="0" r="r" b="b"/>
              <a:pathLst>
                <a:path w="5" h="4">
                  <a:moveTo>
                    <a:pt x="2" y="4"/>
                  </a:moveTo>
                  <a:cubicBezTo>
                    <a:pt x="0" y="4"/>
                    <a:pt x="4" y="0"/>
                    <a:pt x="4" y="1"/>
                  </a:cubicBezTo>
                  <a:cubicBezTo>
                    <a:pt x="5" y="1"/>
                    <a:pt x="3" y="4"/>
                    <a:pt x="2" y="4"/>
                  </a:cubicBezTo>
                  <a:cubicBezTo>
                    <a:pt x="1" y="4"/>
                    <a:pt x="4" y="4"/>
                    <a:pt x="2"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77" name="Freeform 571"/>
            <p:cNvSpPr>
              <a:spLocks/>
            </p:cNvSpPr>
            <p:nvPr/>
          </p:nvSpPr>
          <p:spPr bwMode="auto">
            <a:xfrm>
              <a:off x="6942228" y="5169003"/>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1"/>
                    <a:pt x="1" y="0"/>
                  </a:cubicBezTo>
                  <a:cubicBezTo>
                    <a:pt x="2" y="0"/>
                    <a:pt x="2" y="2"/>
                    <a:pt x="1"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78" name="Freeform 572"/>
            <p:cNvSpPr>
              <a:spLocks/>
            </p:cNvSpPr>
            <p:nvPr/>
          </p:nvSpPr>
          <p:spPr bwMode="auto">
            <a:xfrm>
              <a:off x="6139678" y="4777183"/>
              <a:ext cx="859874" cy="420492"/>
            </a:xfrm>
            <a:custGeom>
              <a:avLst/>
              <a:gdLst>
                <a:gd name="T0" fmla="*/ 76 w 92"/>
                <a:gd name="T1" fmla="*/ 41 h 45"/>
                <a:gd name="T2" fmla="*/ 71 w 92"/>
                <a:gd name="T3" fmla="*/ 39 h 45"/>
                <a:gd name="T4" fmla="*/ 61 w 92"/>
                <a:gd name="T5" fmla="*/ 38 h 45"/>
                <a:gd name="T6" fmla="*/ 45 w 92"/>
                <a:gd name="T7" fmla="*/ 43 h 45"/>
                <a:gd name="T8" fmla="*/ 29 w 92"/>
                <a:gd name="T9" fmla="*/ 41 h 45"/>
                <a:gd name="T10" fmla="*/ 21 w 92"/>
                <a:gd name="T11" fmla="*/ 38 h 45"/>
                <a:gd name="T12" fmla="*/ 10 w 92"/>
                <a:gd name="T13" fmla="*/ 31 h 45"/>
                <a:gd name="T14" fmla="*/ 40 w 92"/>
                <a:gd name="T15" fmla="*/ 29 h 45"/>
                <a:gd name="T16" fmla="*/ 9 w 92"/>
                <a:gd name="T17" fmla="*/ 26 h 45"/>
                <a:gd name="T18" fmla="*/ 16 w 92"/>
                <a:gd name="T19" fmla="*/ 19 h 45"/>
                <a:gd name="T20" fmla="*/ 14 w 92"/>
                <a:gd name="T21" fmla="*/ 18 h 45"/>
                <a:gd name="T22" fmla="*/ 7 w 92"/>
                <a:gd name="T23" fmla="*/ 17 h 45"/>
                <a:gd name="T24" fmla="*/ 4 w 92"/>
                <a:gd name="T25" fmla="*/ 11 h 45"/>
                <a:gd name="T26" fmla="*/ 8 w 92"/>
                <a:gd name="T27" fmla="*/ 7 h 45"/>
                <a:gd name="T28" fmla="*/ 24 w 92"/>
                <a:gd name="T29" fmla="*/ 1 h 45"/>
                <a:gd name="T30" fmla="*/ 29 w 92"/>
                <a:gd name="T31" fmla="*/ 7 h 45"/>
                <a:gd name="T32" fmla="*/ 39 w 92"/>
                <a:gd name="T33" fmla="*/ 6 h 45"/>
                <a:gd name="T34" fmla="*/ 43 w 92"/>
                <a:gd name="T35" fmla="*/ 8 h 45"/>
                <a:gd name="T36" fmla="*/ 47 w 92"/>
                <a:gd name="T37" fmla="*/ 9 h 45"/>
                <a:gd name="T38" fmla="*/ 43 w 92"/>
                <a:gd name="T39" fmla="*/ 4 h 45"/>
                <a:gd name="T40" fmla="*/ 54 w 92"/>
                <a:gd name="T41" fmla="*/ 10 h 45"/>
                <a:gd name="T42" fmla="*/ 60 w 92"/>
                <a:gd name="T43" fmla="*/ 14 h 45"/>
                <a:gd name="T44" fmla="*/ 59 w 92"/>
                <a:gd name="T45" fmla="*/ 1 h 45"/>
                <a:gd name="T46" fmla="*/ 69 w 92"/>
                <a:gd name="T47" fmla="*/ 6 h 45"/>
                <a:gd name="T48" fmla="*/ 74 w 92"/>
                <a:gd name="T49" fmla="*/ 19 h 45"/>
                <a:gd name="T50" fmla="*/ 82 w 92"/>
                <a:gd name="T51" fmla="*/ 26 h 45"/>
                <a:gd name="T52" fmla="*/ 92 w 92"/>
                <a:gd name="T53" fmla="*/ 33 h 45"/>
                <a:gd name="T54" fmla="*/ 83 w 92"/>
                <a:gd name="T55" fmla="*/ 35 h 45"/>
                <a:gd name="T56" fmla="*/ 81 w 92"/>
                <a:gd name="T57" fmla="*/ 36 h 45"/>
                <a:gd name="T58" fmla="*/ 85 w 92"/>
                <a:gd name="T59" fmla="*/ 36 h 45"/>
                <a:gd name="T60" fmla="*/ 89 w 92"/>
                <a:gd name="T61" fmla="*/ 39 h 45"/>
                <a:gd name="T62" fmla="*/ 83 w 92"/>
                <a:gd name="T63" fmla="*/ 4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45">
                  <a:moveTo>
                    <a:pt x="83" y="41"/>
                  </a:moveTo>
                  <a:cubicBezTo>
                    <a:pt x="81" y="41"/>
                    <a:pt x="79" y="41"/>
                    <a:pt x="76" y="41"/>
                  </a:cubicBezTo>
                  <a:cubicBezTo>
                    <a:pt x="75" y="41"/>
                    <a:pt x="74" y="41"/>
                    <a:pt x="73" y="41"/>
                  </a:cubicBezTo>
                  <a:cubicBezTo>
                    <a:pt x="72" y="41"/>
                    <a:pt x="72" y="40"/>
                    <a:pt x="71" y="39"/>
                  </a:cubicBezTo>
                  <a:cubicBezTo>
                    <a:pt x="70" y="39"/>
                    <a:pt x="66" y="40"/>
                    <a:pt x="65" y="38"/>
                  </a:cubicBezTo>
                  <a:cubicBezTo>
                    <a:pt x="65" y="35"/>
                    <a:pt x="63" y="37"/>
                    <a:pt x="61" y="38"/>
                  </a:cubicBezTo>
                  <a:cubicBezTo>
                    <a:pt x="58" y="40"/>
                    <a:pt x="56" y="39"/>
                    <a:pt x="54" y="40"/>
                  </a:cubicBezTo>
                  <a:cubicBezTo>
                    <a:pt x="51" y="41"/>
                    <a:pt x="48" y="42"/>
                    <a:pt x="45" y="43"/>
                  </a:cubicBezTo>
                  <a:cubicBezTo>
                    <a:pt x="41" y="43"/>
                    <a:pt x="35" y="45"/>
                    <a:pt x="31" y="43"/>
                  </a:cubicBezTo>
                  <a:cubicBezTo>
                    <a:pt x="31" y="43"/>
                    <a:pt x="29" y="42"/>
                    <a:pt x="29" y="41"/>
                  </a:cubicBezTo>
                  <a:cubicBezTo>
                    <a:pt x="29" y="40"/>
                    <a:pt x="29" y="38"/>
                    <a:pt x="27" y="38"/>
                  </a:cubicBezTo>
                  <a:cubicBezTo>
                    <a:pt x="25" y="38"/>
                    <a:pt x="23" y="38"/>
                    <a:pt x="21" y="38"/>
                  </a:cubicBezTo>
                  <a:cubicBezTo>
                    <a:pt x="19" y="38"/>
                    <a:pt x="17" y="38"/>
                    <a:pt x="15" y="36"/>
                  </a:cubicBezTo>
                  <a:cubicBezTo>
                    <a:pt x="14" y="36"/>
                    <a:pt x="9" y="32"/>
                    <a:pt x="10" y="31"/>
                  </a:cubicBezTo>
                  <a:cubicBezTo>
                    <a:pt x="16" y="28"/>
                    <a:pt x="23" y="29"/>
                    <a:pt x="28" y="29"/>
                  </a:cubicBezTo>
                  <a:cubicBezTo>
                    <a:pt x="29" y="29"/>
                    <a:pt x="40" y="29"/>
                    <a:pt x="40" y="29"/>
                  </a:cubicBezTo>
                  <a:cubicBezTo>
                    <a:pt x="40" y="27"/>
                    <a:pt x="26" y="25"/>
                    <a:pt x="25" y="25"/>
                  </a:cubicBezTo>
                  <a:cubicBezTo>
                    <a:pt x="20" y="25"/>
                    <a:pt x="14" y="28"/>
                    <a:pt x="9" y="26"/>
                  </a:cubicBezTo>
                  <a:cubicBezTo>
                    <a:pt x="7" y="25"/>
                    <a:pt x="3" y="23"/>
                    <a:pt x="7" y="21"/>
                  </a:cubicBezTo>
                  <a:cubicBezTo>
                    <a:pt x="10" y="20"/>
                    <a:pt x="13" y="19"/>
                    <a:pt x="16" y="19"/>
                  </a:cubicBezTo>
                  <a:cubicBezTo>
                    <a:pt x="18" y="18"/>
                    <a:pt x="20" y="18"/>
                    <a:pt x="21" y="18"/>
                  </a:cubicBezTo>
                  <a:cubicBezTo>
                    <a:pt x="19" y="19"/>
                    <a:pt x="16" y="18"/>
                    <a:pt x="14" y="18"/>
                  </a:cubicBezTo>
                  <a:cubicBezTo>
                    <a:pt x="13" y="18"/>
                    <a:pt x="7" y="19"/>
                    <a:pt x="6" y="18"/>
                  </a:cubicBezTo>
                  <a:cubicBezTo>
                    <a:pt x="6" y="18"/>
                    <a:pt x="7" y="17"/>
                    <a:pt x="7" y="17"/>
                  </a:cubicBezTo>
                  <a:cubicBezTo>
                    <a:pt x="7" y="16"/>
                    <a:pt x="0" y="17"/>
                    <a:pt x="1" y="15"/>
                  </a:cubicBezTo>
                  <a:cubicBezTo>
                    <a:pt x="2" y="14"/>
                    <a:pt x="3" y="12"/>
                    <a:pt x="4" y="11"/>
                  </a:cubicBezTo>
                  <a:cubicBezTo>
                    <a:pt x="8" y="10"/>
                    <a:pt x="4" y="10"/>
                    <a:pt x="4" y="9"/>
                  </a:cubicBezTo>
                  <a:cubicBezTo>
                    <a:pt x="4" y="9"/>
                    <a:pt x="7" y="7"/>
                    <a:pt x="8" y="7"/>
                  </a:cubicBezTo>
                  <a:cubicBezTo>
                    <a:pt x="10" y="6"/>
                    <a:pt x="11" y="5"/>
                    <a:pt x="13" y="4"/>
                  </a:cubicBezTo>
                  <a:cubicBezTo>
                    <a:pt x="17" y="2"/>
                    <a:pt x="20" y="1"/>
                    <a:pt x="24" y="1"/>
                  </a:cubicBezTo>
                  <a:cubicBezTo>
                    <a:pt x="29" y="1"/>
                    <a:pt x="24" y="7"/>
                    <a:pt x="24" y="7"/>
                  </a:cubicBezTo>
                  <a:cubicBezTo>
                    <a:pt x="26" y="8"/>
                    <a:pt x="28" y="8"/>
                    <a:pt x="29" y="7"/>
                  </a:cubicBezTo>
                  <a:cubicBezTo>
                    <a:pt x="30" y="7"/>
                    <a:pt x="30" y="4"/>
                    <a:pt x="31" y="4"/>
                  </a:cubicBezTo>
                  <a:cubicBezTo>
                    <a:pt x="33" y="4"/>
                    <a:pt x="37" y="4"/>
                    <a:pt x="39" y="6"/>
                  </a:cubicBezTo>
                  <a:cubicBezTo>
                    <a:pt x="42" y="8"/>
                    <a:pt x="35" y="11"/>
                    <a:pt x="40" y="10"/>
                  </a:cubicBezTo>
                  <a:cubicBezTo>
                    <a:pt x="41" y="10"/>
                    <a:pt x="42" y="9"/>
                    <a:pt x="43" y="8"/>
                  </a:cubicBezTo>
                  <a:cubicBezTo>
                    <a:pt x="44" y="8"/>
                    <a:pt x="44" y="8"/>
                    <a:pt x="45" y="8"/>
                  </a:cubicBezTo>
                  <a:cubicBezTo>
                    <a:pt x="46" y="8"/>
                    <a:pt x="46" y="8"/>
                    <a:pt x="47" y="9"/>
                  </a:cubicBezTo>
                  <a:cubicBezTo>
                    <a:pt x="48" y="9"/>
                    <a:pt x="48" y="7"/>
                    <a:pt x="48" y="6"/>
                  </a:cubicBezTo>
                  <a:cubicBezTo>
                    <a:pt x="47" y="6"/>
                    <a:pt x="44" y="4"/>
                    <a:pt x="43" y="4"/>
                  </a:cubicBezTo>
                  <a:cubicBezTo>
                    <a:pt x="45" y="3"/>
                    <a:pt x="49" y="5"/>
                    <a:pt x="50" y="6"/>
                  </a:cubicBezTo>
                  <a:cubicBezTo>
                    <a:pt x="53" y="7"/>
                    <a:pt x="53" y="8"/>
                    <a:pt x="54" y="10"/>
                  </a:cubicBezTo>
                  <a:cubicBezTo>
                    <a:pt x="54" y="11"/>
                    <a:pt x="54" y="16"/>
                    <a:pt x="56" y="16"/>
                  </a:cubicBezTo>
                  <a:cubicBezTo>
                    <a:pt x="57" y="16"/>
                    <a:pt x="61" y="16"/>
                    <a:pt x="60" y="14"/>
                  </a:cubicBezTo>
                  <a:cubicBezTo>
                    <a:pt x="59" y="10"/>
                    <a:pt x="57" y="7"/>
                    <a:pt x="56" y="3"/>
                  </a:cubicBezTo>
                  <a:cubicBezTo>
                    <a:pt x="55" y="0"/>
                    <a:pt x="58" y="1"/>
                    <a:pt x="59" y="1"/>
                  </a:cubicBezTo>
                  <a:cubicBezTo>
                    <a:pt x="62" y="2"/>
                    <a:pt x="62" y="0"/>
                    <a:pt x="64" y="1"/>
                  </a:cubicBezTo>
                  <a:cubicBezTo>
                    <a:pt x="66" y="3"/>
                    <a:pt x="69" y="4"/>
                    <a:pt x="69" y="6"/>
                  </a:cubicBezTo>
                  <a:cubicBezTo>
                    <a:pt x="70" y="9"/>
                    <a:pt x="71" y="11"/>
                    <a:pt x="73" y="13"/>
                  </a:cubicBezTo>
                  <a:cubicBezTo>
                    <a:pt x="74" y="16"/>
                    <a:pt x="75" y="17"/>
                    <a:pt x="74" y="19"/>
                  </a:cubicBezTo>
                  <a:cubicBezTo>
                    <a:pt x="73" y="22"/>
                    <a:pt x="76" y="25"/>
                    <a:pt x="78" y="26"/>
                  </a:cubicBezTo>
                  <a:cubicBezTo>
                    <a:pt x="79" y="26"/>
                    <a:pt x="81" y="26"/>
                    <a:pt x="82" y="26"/>
                  </a:cubicBezTo>
                  <a:cubicBezTo>
                    <a:pt x="83" y="27"/>
                    <a:pt x="84" y="28"/>
                    <a:pt x="85" y="28"/>
                  </a:cubicBezTo>
                  <a:cubicBezTo>
                    <a:pt x="88" y="29"/>
                    <a:pt x="92" y="29"/>
                    <a:pt x="92" y="33"/>
                  </a:cubicBezTo>
                  <a:cubicBezTo>
                    <a:pt x="92" y="35"/>
                    <a:pt x="83" y="32"/>
                    <a:pt x="83" y="32"/>
                  </a:cubicBezTo>
                  <a:cubicBezTo>
                    <a:pt x="83" y="33"/>
                    <a:pt x="83" y="34"/>
                    <a:pt x="83" y="35"/>
                  </a:cubicBezTo>
                  <a:cubicBezTo>
                    <a:pt x="83" y="35"/>
                    <a:pt x="80" y="35"/>
                    <a:pt x="80" y="35"/>
                  </a:cubicBezTo>
                  <a:cubicBezTo>
                    <a:pt x="81" y="35"/>
                    <a:pt x="81" y="36"/>
                    <a:pt x="81" y="36"/>
                  </a:cubicBezTo>
                  <a:cubicBezTo>
                    <a:pt x="81" y="37"/>
                    <a:pt x="81" y="38"/>
                    <a:pt x="81" y="38"/>
                  </a:cubicBezTo>
                  <a:cubicBezTo>
                    <a:pt x="81" y="38"/>
                    <a:pt x="85" y="36"/>
                    <a:pt x="85" y="36"/>
                  </a:cubicBezTo>
                  <a:cubicBezTo>
                    <a:pt x="87" y="36"/>
                    <a:pt x="86" y="37"/>
                    <a:pt x="86" y="38"/>
                  </a:cubicBezTo>
                  <a:cubicBezTo>
                    <a:pt x="86" y="38"/>
                    <a:pt x="88" y="38"/>
                    <a:pt x="89" y="39"/>
                  </a:cubicBezTo>
                  <a:cubicBezTo>
                    <a:pt x="89" y="39"/>
                    <a:pt x="83" y="41"/>
                    <a:pt x="83" y="41"/>
                  </a:cubicBezTo>
                  <a:cubicBezTo>
                    <a:pt x="81" y="41"/>
                    <a:pt x="86" y="41"/>
                    <a:pt x="83" y="4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79" name="Freeform 573"/>
            <p:cNvSpPr>
              <a:spLocks/>
            </p:cNvSpPr>
            <p:nvPr/>
          </p:nvSpPr>
          <p:spPr bwMode="auto">
            <a:xfrm>
              <a:off x="6709745" y="4738956"/>
              <a:ext cx="130574" cy="86010"/>
            </a:xfrm>
            <a:custGeom>
              <a:avLst/>
              <a:gdLst>
                <a:gd name="T0" fmla="*/ 9 w 14"/>
                <a:gd name="T1" fmla="*/ 8 h 9"/>
                <a:gd name="T2" fmla="*/ 5 w 14"/>
                <a:gd name="T3" fmla="*/ 5 h 9"/>
                <a:gd name="T4" fmla="*/ 0 w 14"/>
                <a:gd name="T5" fmla="*/ 3 h 9"/>
                <a:gd name="T6" fmla="*/ 4 w 14"/>
                <a:gd name="T7" fmla="*/ 0 h 9"/>
                <a:gd name="T8" fmla="*/ 10 w 14"/>
                <a:gd name="T9" fmla="*/ 1 h 9"/>
                <a:gd name="T10" fmla="*/ 12 w 14"/>
                <a:gd name="T11" fmla="*/ 4 h 9"/>
                <a:gd name="T12" fmla="*/ 9 w 14"/>
                <a:gd name="T13" fmla="*/ 8 h 9"/>
                <a:gd name="T14" fmla="*/ 9 w 14"/>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9">
                  <a:moveTo>
                    <a:pt x="9" y="8"/>
                  </a:moveTo>
                  <a:cubicBezTo>
                    <a:pt x="7" y="8"/>
                    <a:pt x="6" y="5"/>
                    <a:pt x="5" y="5"/>
                  </a:cubicBezTo>
                  <a:cubicBezTo>
                    <a:pt x="4" y="4"/>
                    <a:pt x="0" y="3"/>
                    <a:pt x="0" y="3"/>
                  </a:cubicBezTo>
                  <a:cubicBezTo>
                    <a:pt x="1" y="2"/>
                    <a:pt x="3" y="1"/>
                    <a:pt x="4" y="0"/>
                  </a:cubicBezTo>
                  <a:cubicBezTo>
                    <a:pt x="6" y="0"/>
                    <a:pt x="8" y="0"/>
                    <a:pt x="10" y="1"/>
                  </a:cubicBezTo>
                  <a:cubicBezTo>
                    <a:pt x="12" y="2"/>
                    <a:pt x="14" y="2"/>
                    <a:pt x="12" y="4"/>
                  </a:cubicBezTo>
                  <a:cubicBezTo>
                    <a:pt x="11" y="5"/>
                    <a:pt x="10" y="9"/>
                    <a:pt x="9" y="8"/>
                  </a:cubicBezTo>
                  <a:cubicBezTo>
                    <a:pt x="8" y="8"/>
                    <a:pt x="9" y="8"/>
                    <a:pt x="9" y="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80" name="Freeform 574"/>
            <p:cNvSpPr>
              <a:spLocks/>
            </p:cNvSpPr>
            <p:nvPr/>
          </p:nvSpPr>
          <p:spPr bwMode="auto">
            <a:xfrm>
              <a:off x="6916751" y="4700729"/>
              <a:ext cx="296178" cy="273958"/>
            </a:xfrm>
            <a:custGeom>
              <a:avLst/>
              <a:gdLst>
                <a:gd name="T0" fmla="*/ 18 w 32"/>
                <a:gd name="T1" fmla="*/ 27 h 29"/>
                <a:gd name="T2" fmla="*/ 10 w 32"/>
                <a:gd name="T3" fmla="*/ 19 h 29"/>
                <a:gd name="T4" fmla="*/ 1 w 32"/>
                <a:gd name="T5" fmla="*/ 15 h 29"/>
                <a:gd name="T6" fmla="*/ 0 w 32"/>
                <a:gd name="T7" fmla="*/ 13 h 29"/>
                <a:gd name="T8" fmla="*/ 4 w 32"/>
                <a:gd name="T9" fmla="*/ 12 h 29"/>
                <a:gd name="T10" fmla="*/ 11 w 32"/>
                <a:gd name="T11" fmla="*/ 14 h 29"/>
                <a:gd name="T12" fmla="*/ 11 w 32"/>
                <a:gd name="T13" fmla="*/ 12 h 29"/>
                <a:gd name="T14" fmla="*/ 13 w 32"/>
                <a:gd name="T15" fmla="*/ 11 h 29"/>
                <a:gd name="T16" fmla="*/ 7 w 32"/>
                <a:gd name="T17" fmla="*/ 8 h 29"/>
                <a:gd name="T18" fmla="*/ 7 w 32"/>
                <a:gd name="T19" fmla="*/ 6 h 29"/>
                <a:gd name="T20" fmla="*/ 10 w 32"/>
                <a:gd name="T21" fmla="*/ 7 h 29"/>
                <a:gd name="T22" fmla="*/ 11 w 32"/>
                <a:gd name="T23" fmla="*/ 5 h 29"/>
                <a:gd name="T24" fmla="*/ 8 w 32"/>
                <a:gd name="T25" fmla="*/ 4 h 29"/>
                <a:gd name="T26" fmla="*/ 10 w 32"/>
                <a:gd name="T27" fmla="*/ 3 h 29"/>
                <a:gd name="T28" fmla="*/ 14 w 32"/>
                <a:gd name="T29" fmla="*/ 4 h 29"/>
                <a:gd name="T30" fmla="*/ 13 w 32"/>
                <a:gd name="T31" fmla="*/ 3 h 29"/>
                <a:gd name="T32" fmla="*/ 19 w 32"/>
                <a:gd name="T33" fmla="*/ 5 h 29"/>
                <a:gd name="T34" fmla="*/ 18 w 32"/>
                <a:gd name="T35" fmla="*/ 3 h 29"/>
                <a:gd name="T36" fmla="*/ 19 w 32"/>
                <a:gd name="T37" fmla="*/ 3 h 29"/>
                <a:gd name="T38" fmla="*/ 17 w 32"/>
                <a:gd name="T39" fmla="*/ 2 h 29"/>
                <a:gd name="T40" fmla="*/ 25 w 32"/>
                <a:gd name="T41" fmla="*/ 1 h 29"/>
                <a:gd name="T42" fmla="*/ 23 w 32"/>
                <a:gd name="T43" fmla="*/ 3 h 29"/>
                <a:gd name="T44" fmla="*/ 28 w 32"/>
                <a:gd name="T45" fmla="*/ 4 h 29"/>
                <a:gd name="T46" fmla="*/ 27 w 32"/>
                <a:gd name="T47" fmla="*/ 7 h 29"/>
                <a:gd name="T48" fmla="*/ 26 w 32"/>
                <a:gd name="T49" fmla="*/ 8 h 29"/>
                <a:gd name="T50" fmla="*/ 23 w 32"/>
                <a:gd name="T51" fmla="*/ 10 h 29"/>
                <a:gd name="T52" fmla="*/ 21 w 32"/>
                <a:gd name="T53" fmla="*/ 13 h 29"/>
                <a:gd name="T54" fmla="*/ 24 w 32"/>
                <a:gd name="T55" fmla="*/ 11 h 29"/>
                <a:gd name="T56" fmla="*/ 26 w 32"/>
                <a:gd name="T57" fmla="*/ 13 h 29"/>
                <a:gd name="T58" fmla="*/ 29 w 32"/>
                <a:gd name="T59" fmla="*/ 13 h 29"/>
                <a:gd name="T60" fmla="*/ 28 w 32"/>
                <a:gd name="T61" fmla="*/ 10 h 29"/>
                <a:gd name="T62" fmla="*/ 30 w 32"/>
                <a:gd name="T63" fmla="*/ 11 h 29"/>
                <a:gd name="T64" fmla="*/ 30 w 32"/>
                <a:gd name="T65" fmla="*/ 14 h 29"/>
                <a:gd name="T66" fmla="*/ 31 w 32"/>
                <a:gd name="T67" fmla="*/ 17 h 29"/>
                <a:gd name="T68" fmla="*/ 28 w 32"/>
                <a:gd name="T69" fmla="*/ 23 h 29"/>
                <a:gd name="T70" fmla="*/ 22 w 32"/>
                <a:gd name="T71" fmla="*/ 23 h 29"/>
                <a:gd name="T72" fmla="*/ 21 w 32"/>
                <a:gd name="T73" fmla="*/ 23 h 29"/>
                <a:gd name="T74" fmla="*/ 23 w 32"/>
                <a:gd name="T75" fmla="*/ 26 h 29"/>
                <a:gd name="T76" fmla="*/ 18 w 32"/>
                <a:gd name="T77" fmla="*/ 27 h 29"/>
                <a:gd name="T78" fmla="*/ 18 w 32"/>
                <a:gd name="T79" fmla="*/ 2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 h="29">
                  <a:moveTo>
                    <a:pt x="18" y="27"/>
                  </a:moveTo>
                  <a:cubicBezTo>
                    <a:pt x="15" y="25"/>
                    <a:pt x="13" y="21"/>
                    <a:pt x="10" y="19"/>
                  </a:cubicBezTo>
                  <a:cubicBezTo>
                    <a:pt x="7" y="18"/>
                    <a:pt x="4" y="16"/>
                    <a:pt x="1" y="15"/>
                  </a:cubicBezTo>
                  <a:cubicBezTo>
                    <a:pt x="0" y="14"/>
                    <a:pt x="0" y="14"/>
                    <a:pt x="0" y="13"/>
                  </a:cubicBezTo>
                  <a:cubicBezTo>
                    <a:pt x="0" y="10"/>
                    <a:pt x="2" y="11"/>
                    <a:pt x="4" y="12"/>
                  </a:cubicBezTo>
                  <a:cubicBezTo>
                    <a:pt x="6" y="13"/>
                    <a:pt x="8" y="15"/>
                    <a:pt x="11" y="14"/>
                  </a:cubicBezTo>
                  <a:cubicBezTo>
                    <a:pt x="12" y="14"/>
                    <a:pt x="11" y="12"/>
                    <a:pt x="11" y="12"/>
                  </a:cubicBezTo>
                  <a:cubicBezTo>
                    <a:pt x="11" y="11"/>
                    <a:pt x="13" y="12"/>
                    <a:pt x="13" y="11"/>
                  </a:cubicBezTo>
                  <a:cubicBezTo>
                    <a:pt x="14" y="10"/>
                    <a:pt x="7" y="8"/>
                    <a:pt x="7" y="8"/>
                  </a:cubicBezTo>
                  <a:cubicBezTo>
                    <a:pt x="5" y="7"/>
                    <a:pt x="6" y="6"/>
                    <a:pt x="7" y="6"/>
                  </a:cubicBezTo>
                  <a:cubicBezTo>
                    <a:pt x="9" y="5"/>
                    <a:pt x="9" y="6"/>
                    <a:pt x="10" y="7"/>
                  </a:cubicBezTo>
                  <a:cubicBezTo>
                    <a:pt x="10" y="7"/>
                    <a:pt x="11" y="5"/>
                    <a:pt x="11" y="5"/>
                  </a:cubicBezTo>
                  <a:cubicBezTo>
                    <a:pt x="12" y="5"/>
                    <a:pt x="8" y="4"/>
                    <a:pt x="8" y="4"/>
                  </a:cubicBezTo>
                  <a:cubicBezTo>
                    <a:pt x="8" y="4"/>
                    <a:pt x="10" y="3"/>
                    <a:pt x="10" y="3"/>
                  </a:cubicBezTo>
                  <a:cubicBezTo>
                    <a:pt x="11" y="3"/>
                    <a:pt x="13" y="4"/>
                    <a:pt x="14" y="4"/>
                  </a:cubicBezTo>
                  <a:cubicBezTo>
                    <a:pt x="14" y="4"/>
                    <a:pt x="13" y="3"/>
                    <a:pt x="13" y="3"/>
                  </a:cubicBezTo>
                  <a:cubicBezTo>
                    <a:pt x="14" y="2"/>
                    <a:pt x="18" y="5"/>
                    <a:pt x="19" y="5"/>
                  </a:cubicBezTo>
                  <a:cubicBezTo>
                    <a:pt x="20" y="4"/>
                    <a:pt x="18" y="4"/>
                    <a:pt x="18" y="3"/>
                  </a:cubicBezTo>
                  <a:cubicBezTo>
                    <a:pt x="18" y="3"/>
                    <a:pt x="19" y="3"/>
                    <a:pt x="19" y="3"/>
                  </a:cubicBezTo>
                  <a:cubicBezTo>
                    <a:pt x="19" y="3"/>
                    <a:pt x="17" y="3"/>
                    <a:pt x="17" y="2"/>
                  </a:cubicBezTo>
                  <a:cubicBezTo>
                    <a:pt x="17" y="2"/>
                    <a:pt x="24" y="0"/>
                    <a:pt x="25" y="1"/>
                  </a:cubicBezTo>
                  <a:cubicBezTo>
                    <a:pt x="26" y="1"/>
                    <a:pt x="23" y="2"/>
                    <a:pt x="23" y="3"/>
                  </a:cubicBezTo>
                  <a:cubicBezTo>
                    <a:pt x="24" y="4"/>
                    <a:pt x="27" y="3"/>
                    <a:pt x="28" y="4"/>
                  </a:cubicBezTo>
                  <a:cubicBezTo>
                    <a:pt x="28" y="5"/>
                    <a:pt x="24" y="7"/>
                    <a:pt x="27" y="7"/>
                  </a:cubicBezTo>
                  <a:cubicBezTo>
                    <a:pt x="28" y="7"/>
                    <a:pt x="27" y="8"/>
                    <a:pt x="26" y="8"/>
                  </a:cubicBezTo>
                  <a:cubicBezTo>
                    <a:pt x="25" y="8"/>
                    <a:pt x="24" y="8"/>
                    <a:pt x="23" y="10"/>
                  </a:cubicBezTo>
                  <a:cubicBezTo>
                    <a:pt x="23" y="10"/>
                    <a:pt x="21" y="13"/>
                    <a:pt x="21" y="13"/>
                  </a:cubicBezTo>
                  <a:cubicBezTo>
                    <a:pt x="22" y="13"/>
                    <a:pt x="23" y="11"/>
                    <a:pt x="24" y="11"/>
                  </a:cubicBezTo>
                  <a:cubicBezTo>
                    <a:pt x="25" y="11"/>
                    <a:pt x="25" y="12"/>
                    <a:pt x="26" y="13"/>
                  </a:cubicBezTo>
                  <a:cubicBezTo>
                    <a:pt x="27" y="13"/>
                    <a:pt x="30" y="17"/>
                    <a:pt x="29" y="13"/>
                  </a:cubicBezTo>
                  <a:cubicBezTo>
                    <a:pt x="29" y="12"/>
                    <a:pt x="27" y="11"/>
                    <a:pt x="28" y="10"/>
                  </a:cubicBezTo>
                  <a:cubicBezTo>
                    <a:pt x="29" y="10"/>
                    <a:pt x="30" y="10"/>
                    <a:pt x="30" y="11"/>
                  </a:cubicBezTo>
                  <a:cubicBezTo>
                    <a:pt x="30" y="12"/>
                    <a:pt x="29" y="13"/>
                    <a:pt x="30" y="14"/>
                  </a:cubicBezTo>
                  <a:cubicBezTo>
                    <a:pt x="31" y="15"/>
                    <a:pt x="32" y="16"/>
                    <a:pt x="31" y="17"/>
                  </a:cubicBezTo>
                  <a:cubicBezTo>
                    <a:pt x="29" y="19"/>
                    <a:pt x="32" y="22"/>
                    <a:pt x="28" y="23"/>
                  </a:cubicBezTo>
                  <a:cubicBezTo>
                    <a:pt x="28" y="23"/>
                    <a:pt x="21" y="25"/>
                    <a:pt x="22" y="23"/>
                  </a:cubicBezTo>
                  <a:cubicBezTo>
                    <a:pt x="22" y="22"/>
                    <a:pt x="21" y="22"/>
                    <a:pt x="21" y="23"/>
                  </a:cubicBezTo>
                  <a:cubicBezTo>
                    <a:pt x="22" y="24"/>
                    <a:pt x="22" y="25"/>
                    <a:pt x="23" y="26"/>
                  </a:cubicBezTo>
                  <a:cubicBezTo>
                    <a:pt x="23" y="28"/>
                    <a:pt x="19" y="27"/>
                    <a:pt x="18" y="27"/>
                  </a:cubicBezTo>
                  <a:cubicBezTo>
                    <a:pt x="17" y="26"/>
                    <a:pt x="22" y="29"/>
                    <a:pt x="18" y="2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81" name="Freeform 575"/>
            <p:cNvSpPr>
              <a:spLocks/>
            </p:cNvSpPr>
            <p:nvPr/>
          </p:nvSpPr>
          <p:spPr bwMode="auto">
            <a:xfrm>
              <a:off x="7232037" y="4700729"/>
              <a:ext cx="261145" cy="207060"/>
            </a:xfrm>
            <a:custGeom>
              <a:avLst/>
              <a:gdLst>
                <a:gd name="T0" fmla="*/ 7 w 28"/>
                <a:gd name="T1" fmla="*/ 22 h 22"/>
                <a:gd name="T2" fmla="*/ 3 w 28"/>
                <a:gd name="T3" fmla="*/ 19 h 22"/>
                <a:gd name="T4" fmla="*/ 1 w 28"/>
                <a:gd name="T5" fmla="*/ 11 h 22"/>
                <a:gd name="T6" fmla="*/ 1 w 28"/>
                <a:gd name="T7" fmla="*/ 4 h 22"/>
                <a:gd name="T8" fmla="*/ 6 w 28"/>
                <a:gd name="T9" fmla="*/ 4 h 22"/>
                <a:gd name="T10" fmla="*/ 5 w 28"/>
                <a:gd name="T11" fmla="*/ 1 h 22"/>
                <a:gd name="T12" fmla="*/ 16 w 28"/>
                <a:gd name="T13" fmla="*/ 2 h 22"/>
                <a:gd name="T14" fmla="*/ 25 w 28"/>
                <a:gd name="T15" fmla="*/ 3 h 22"/>
                <a:gd name="T16" fmla="*/ 23 w 28"/>
                <a:gd name="T17" fmla="*/ 8 h 22"/>
                <a:gd name="T18" fmla="*/ 19 w 28"/>
                <a:gd name="T19" fmla="*/ 13 h 22"/>
                <a:gd name="T20" fmla="*/ 12 w 28"/>
                <a:gd name="T21" fmla="*/ 13 h 22"/>
                <a:gd name="T22" fmla="*/ 10 w 28"/>
                <a:gd name="T23" fmla="*/ 14 h 22"/>
                <a:gd name="T24" fmla="*/ 11 w 28"/>
                <a:gd name="T25" fmla="*/ 17 h 22"/>
                <a:gd name="T26" fmla="*/ 7 w 28"/>
                <a:gd name="T27" fmla="*/ 22 h 22"/>
                <a:gd name="T28" fmla="*/ 7 w 28"/>
                <a:gd name="T2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22">
                  <a:moveTo>
                    <a:pt x="7" y="22"/>
                  </a:moveTo>
                  <a:cubicBezTo>
                    <a:pt x="5" y="21"/>
                    <a:pt x="3" y="21"/>
                    <a:pt x="3" y="19"/>
                  </a:cubicBezTo>
                  <a:cubicBezTo>
                    <a:pt x="3" y="16"/>
                    <a:pt x="0" y="14"/>
                    <a:pt x="1" y="11"/>
                  </a:cubicBezTo>
                  <a:cubicBezTo>
                    <a:pt x="1" y="9"/>
                    <a:pt x="0" y="6"/>
                    <a:pt x="1" y="4"/>
                  </a:cubicBezTo>
                  <a:cubicBezTo>
                    <a:pt x="2" y="4"/>
                    <a:pt x="6" y="5"/>
                    <a:pt x="6" y="4"/>
                  </a:cubicBezTo>
                  <a:cubicBezTo>
                    <a:pt x="6" y="3"/>
                    <a:pt x="0" y="3"/>
                    <a:pt x="5" y="1"/>
                  </a:cubicBezTo>
                  <a:cubicBezTo>
                    <a:pt x="9" y="0"/>
                    <a:pt x="12" y="1"/>
                    <a:pt x="16" y="2"/>
                  </a:cubicBezTo>
                  <a:cubicBezTo>
                    <a:pt x="19" y="2"/>
                    <a:pt x="22" y="2"/>
                    <a:pt x="25" y="3"/>
                  </a:cubicBezTo>
                  <a:cubicBezTo>
                    <a:pt x="28" y="4"/>
                    <a:pt x="25" y="6"/>
                    <a:pt x="23" y="8"/>
                  </a:cubicBezTo>
                  <a:cubicBezTo>
                    <a:pt x="22" y="10"/>
                    <a:pt x="21" y="12"/>
                    <a:pt x="19" y="13"/>
                  </a:cubicBezTo>
                  <a:cubicBezTo>
                    <a:pt x="18" y="15"/>
                    <a:pt x="14" y="13"/>
                    <a:pt x="12" y="13"/>
                  </a:cubicBezTo>
                  <a:cubicBezTo>
                    <a:pt x="12" y="13"/>
                    <a:pt x="9" y="13"/>
                    <a:pt x="10" y="14"/>
                  </a:cubicBezTo>
                  <a:cubicBezTo>
                    <a:pt x="10" y="15"/>
                    <a:pt x="12" y="15"/>
                    <a:pt x="11" y="17"/>
                  </a:cubicBezTo>
                  <a:cubicBezTo>
                    <a:pt x="10" y="17"/>
                    <a:pt x="8" y="22"/>
                    <a:pt x="7" y="22"/>
                  </a:cubicBezTo>
                  <a:cubicBezTo>
                    <a:pt x="5" y="21"/>
                    <a:pt x="8" y="22"/>
                    <a:pt x="7" y="2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82" name="Freeform 576"/>
            <p:cNvSpPr>
              <a:spLocks/>
            </p:cNvSpPr>
            <p:nvPr/>
          </p:nvSpPr>
          <p:spPr bwMode="auto">
            <a:xfrm>
              <a:off x="5833947" y="4675245"/>
              <a:ext cx="503186" cy="308998"/>
            </a:xfrm>
            <a:custGeom>
              <a:avLst/>
              <a:gdLst>
                <a:gd name="T0" fmla="*/ 52 w 54"/>
                <a:gd name="T1" fmla="*/ 10 h 33"/>
                <a:gd name="T2" fmla="*/ 45 w 54"/>
                <a:gd name="T3" fmla="*/ 4 h 33"/>
                <a:gd name="T4" fmla="*/ 41 w 54"/>
                <a:gd name="T5" fmla="*/ 3 h 33"/>
                <a:gd name="T6" fmla="*/ 35 w 54"/>
                <a:gd name="T7" fmla="*/ 4 h 33"/>
                <a:gd name="T8" fmla="*/ 32 w 54"/>
                <a:gd name="T9" fmla="*/ 3 h 33"/>
                <a:gd name="T10" fmla="*/ 27 w 54"/>
                <a:gd name="T11" fmla="*/ 1 h 33"/>
                <a:gd name="T12" fmla="*/ 20 w 54"/>
                <a:gd name="T13" fmla="*/ 0 h 33"/>
                <a:gd name="T14" fmla="*/ 11 w 54"/>
                <a:gd name="T15" fmla="*/ 1 h 33"/>
                <a:gd name="T16" fmla="*/ 8 w 54"/>
                <a:gd name="T17" fmla="*/ 3 h 33"/>
                <a:gd name="T18" fmla="*/ 7 w 54"/>
                <a:gd name="T19" fmla="*/ 11 h 33"/>
                <a:gd name="T20" fmla="*/ 7 w 54"/>
                <a:gd name="T21" fmla="*/ 15 h 33"/>
                <a:gd name="T22" fmla="*/ 4 w 54"/>
                <a:gd name="T23" fmla="*/ 18 h 33"/>
                <a:gd name="T24" fmla="*/ 0 w 54"/>
                <a:gd name="T25" fmla="*/ 24 h 33"/>
                <a:gd name="T26" fmla="*/ 7 w 54"/>
                <a:gd name="T27" fmla="*/ 26 h 33"/>
                <a:gd name="T28" fmla="*/ 15 w 54"/>
                <a:gd name="T29" fmla="*/ 32 h 33"/>
                <a:gd name="T30" fmla="*/ 19 w 54"/>
                <a:gd name="T31" fmla="*/ 30 h 33"/>
                <a:gd name="T32" fmla="*/ 25 w 54"/>
                <a:gd name="T33" fmla="*/ 29 h 33"/>
                <a:gd name="T34" fmla="*/ 28 w 54"/>
                <a:gd name="T35" fmla="*/ 26 h 33"/>
                <a:gd name="T36" fmla="*/ 31 w 54"/>
                <a:gd name="T37" fmla="*/ 21 h 33"/>
                <a:gd name="T38" fmla="*/ 37 w 54"/>
                <a:gd name="T39" fmla="*/ 17 h 33"/>
                <a:gd name="T40" fmla="*/ 46 w 54"/>
                <a:gd name="T41" fmla="*/ 13 h 33"/>
                <a:gd name="T42" fmla="*/ 52 w 54"/>
                <a:gd name="T43" fmla="*/ 10 h 33"/>
                <a:gd name="T44" fmla="*/ 52 w 54"/>
                <a:gd name="T45" fmla="*/ 1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4" h="33">
                  <a:moveTo>
                    <a:pt x="52" y="10"/>
                  </a:moveTo>
                  <a:cubicBezTo>
                    <a:pt x="50" y="8"/>
                    <a:pt x="48" y="6"/>
                    <a:pt x="45" y="4"/>
                  </a:cubicBezTo>
                  <a:cubicBezTo>
                    <a:pt x="44" y="4"/>
                    <a:pt x="42" y="3"/>
                    <a:pt x="41" y="3"/>
                  </a:cubicBezTo>
                  <a:cubicBezTo>
                    <a:pt x="38" y="2"/>
                    <a:pt x="37" y="3"/>
                    <a:pt x="35" y="4"/>
                  </a:cubicBezTo>
                  <a:cubicBezTo>
                    <a:pt x="34" y="4"/>
                    <a:pt x="33" y="3"/>
                    <a:pt x="32" y="3"/>
                  </a:cubicBezTo>
                  <a:cubicBezTo>
                    <a:pt x="31" y="2"/>
                    <a:pt x="29" y="2"/>
                    <a:pt x="27" y="1"/>
                  </a:cubicBezTo>
                  <a:cubicBezTo>
                    <a:pt x="25" y="1"/>
                    <a:pt x="22" y="0"/>
                    <a:pt x="20" y="0"/>
                  </a:cubicBezTo>
                  <a:cubicBezTo>
                    <a:pt x="17" y="0"/>
                    <a:pt x="14" y="1"/>
                    <a:pt x="11" y="1"/>
                  </a:cubicBezTo>
                  <a:cubicBezTo>
                    <a:pt x="9" y="2"/>
                    <a:pt x="6" y="1"/>
                    <a:pt x="8" y="3"/>
                  </a:cubicBezTo>
                  <a:cubicBezTo>
                    <a:pt x="10" y="7"/>
                    <a:pt x="10" y="8"/>
                    <a:pt x="7" y="11"/>
                  </a:cubicBezTo>
                  <a:cubicBezTo>
                    <a:pt x="5" y="13"/>
                    <a:pt x="7" y="14"/>
                    <a:pt x="7" y="15"/>
                  </a:cubicBezTo>
                  <a:cubicBezTo>
                    <a:pt x="6" y="16"/>
                    <a:pt x="4" y="16"/>
                    <a:pt x="4" y="18"/>
                  </a:cubicBezTo>
                  <a:cubicBezTo>
                    <a:pt x="3" y="20"/>
                    <a:pt x="1" y="22"/>
                    <a:pt x="0" y="24"/>
                  </a:cubicBezTo>
                  <a:cubicBezTo>
                    <a:pt x="0" y="25"/>
                    <a:pt x="6" y="26"/>
                    <a:pt x="7" y="26"/>
                  </a:cubicBezTo>
                  <a:cubicBezTo>
                    <a:pt x="10" y="28"/>
                    <a:pt x="12" y="32"/>
                    <a:pt x="15" y="32"/>
                  </a:cubicBezTo>
                  <a:cubicBezTo>
                    <a:pt x="16" y="33"/>
                    <a:pt x="18" y="31"/>
                    <a:pt x="19" y="30"/>
                  </a:cubicBezTo>
                  <a:cubicBezTo>
                    <a:pt x="21" y="29"/>
                    <a:pt x="23" y="30"/>
                    <a:pt x="25" y="29"/>
                  </a:cubicBezTo>
                  <a:cubicBezTo>
                    <a:pt x="27" y="29"/>
                    <a:pt x="27" y="28"/>
                    <a:pt x="28" y="26"/>
                  </a:cubicBezTo>
                  <a:cubicBezTo>
                    <a:pt x="28" y="24"/>
                    <a:pt x="28" y="23"/>
                    <a:pt x="31" y="21"/>
                  </a:cubicBezTo>
                  <a:cubicBezTo>
                    <a:pt x="33" y="20"/>
                    <a:pt x="34" y="18"/>
                    <a:pt x="37" y="17"/>
                  </a:cubicBezTo>
                  <a:cubicBezTo>
                    <a:pt x="40" y="15"/>
                    <a:pt x="43" y="14"/>
                    <a:pt x="46" y="13"/>
                  </a:cubicBezTo>
                  <a:cubicBezTo>
                    <a:pt x="46" y="13"/>
                    <a:pt x="53" y="10"/>
                    <a:pt x="52" y="10"/>
                  </a:cubicBezTo>
                  <a:cubicBezTo>
                    <a:pt x="51" y="9"/>
                    <a:pt x="54" y="11"/>
                    <a:pt x="52"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83" name="Freeform 577"/>
            <p:cNvSpPr>
              <a:spLocks/>
            </p:cNvSpPr>
            <p:nvPr/>
          </p:nvSpPr>
          <p:spPr bwMode="auto">
            <a:xfrm>
              <a:off x="6811655" y="4589235"/>
              <a:ext cx="66879" cy="38227"/>
            </a:xfrm>
            <a:custGeom>
              <a:avLst/>
              <a:gdLst>
                <a:gd name="T0" fmla="*/ 4 w 7"/>
                <a:gd name="T1" fmla="*/ 4 h 4"/>
                <a:gd name="T2" fmla="*/ 1 w 7"/>
                <a:gd name="T3" fmla="*/ 3 h 4"/>
                <a:gd name="T4" fmla="*/ 3 w 7"/>
                <a:gd name="T5" fmla="*/ 0 h 4"/>
                <a:gd name="T6" fmla="*/ 4 w 7"/>
                <a:gd name="T7" fmla="*/ 4 h 4"/>
                <a:gd name="T8" fmla="*/ 4 w 7"/>
                <a:gd name="T9" fmla="*/ 4 h 4"/>
              </a:gdLst>
              <a:ahLst/>
              <a:cxnLst>
                <a:cxn ang="0">
                  <a:pos x="T0" y="T1"/>
                </a:cxn>
                <a:cxn ang="0">
                  <a:pos x="T2" y="T3"/>
                </a:cxn>
                <a:cxn ang="0">
                  <a:pos x="T4" y="T5"/>
                </a:cxn>
                <a:cxn ang="0">
                  <a:pos x="T6" y="T7"/>
                </a:cxn>
                <a:cxn ang="0">
                  <a:pos x="T8" y="T9"/>
                </a:cxn>
              </a:cxnLst>
              <a:rect l="0" t="0" r="r" b="b"/>
              <a:pathLst>
                <a:path w="7" h="4">
                  <a:moveTo>
                    <a:pt x="4" y="4"/>
                  </a:moveTo>
                  <a:cubicBezTo>
                    <a:pt x="3" y="4"/>
                    <a:pt x="1" y="4"/>
                    <a:pt x="1" y="3"/>
                  </a:cubicBezTo>
                  <a:cubicBezTo>
                    <a:pt x="0" y="2"/>
                    <a:pt x="3" y="0"/>
                    <a:pt x="3" y="0"/>
                  </a:cubicBezTo>
                  <a:cubicBezTo>
                    <a:pt x="6" y="0"/>
                    <a:pt x="7" y="4"/>
                    <a:pt x="4" y="4"/>
                  </a:cubicBezTo>
                  <a:cubicBezTo>
                    <a:pt x="1" y="3"/>
                    <a:pt x="6" y="4"/>
                    <a:pt x="4"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84" name="Freeform 578"/>
            <p:cNvSpPr>
              <a:spLocks/>
            </p:cNvSpPr>
            <p:nvPr/>
          </p:nvSpPr>
          <p:spPr bwMode="auto">
            <a:xfrm>
              <a:off x="6235221" y="4420403"/>
              <a:ext cx="560509" cy="264400"/>
            </a:xfrm>
            <a:custGeom>
              <a:avLst/>
              <a:gdLst>
                <a:gd name="T0" fmla="*/ 50 w 60"/>
                <a:gd name="T1" fmla="*/ 22 h 28"/>
                <a:gd name="T2" fmla="*/ 48 w 60"/>
                <a:gd name="T3" fmla="*/ 21 h 28"/>
                <a:gd name="T4" fmla="*/ 46 w 60"/>
                <a:gd name="T5" fmla="*/ 23 h 28"/>
                <a:gd name="T6" fmla="*/ 43 w 60"/>
                <a:gd name="T7" fmla="*/ 22 h 28"/>
                <a:gd name="T8" fmla="*/ 40 w 60"/>
                <a:gd name="T9" fmla="*/ 23 h 28"/>
                <a:gd name="T10" fmla="*/ 24 w 60"/>
                <a:gd name="T11" fmla="*/ 27 h 28"/>
                <a:gd name="T12" fmla="*/ 19 w 60"/>
                <a:gd name="T13" fmla="*/ 28 h 28"/>
                <a:gd name="T14" fmla="*/ 17 w 60"/>
                <a:gd name="T15" fmla="*/ 24 h 28"/>
                <a:gd name="T16" fmla="*/ 24 w 60"/>
                <a:gd name="T17" fmla="*/ 22 h 28"/>
                <a:gd name="T18" fmla="*/ 29 w 60"/>
                <a:gd name="T19" fmla="*/ 22 h 28"/>
                <a:gd name="T20" fmla="*/ 31 w 60"/>
                <a:gd name="T21" fmla="*/ 20 h 28"/>
                <a:gd name="T22" fmla="*/ 24 w 60"/>
                <a:gd name="T23" fmla="*/ 20 h 28"/>
                <a:gd name="T24" fmla="*/ 19 w 60"/>
                <a:gd name="T25" fmla="*/ 21 h 28"/>
                <a:gd name="T26" fmla="*/ 19 w 60"/>
                <a:gd name="T27" fmla="*/ 19 h 28"/>
                <a:gd name="T28" fmla="*/ 12 w 60"/>
                <a:gd name="T29" fmla="*/ 21 h 28"/>
                <a:gd name="T30" fmla="*/ 11 w 60"/>
                <a:gd name="T31" fmla="*/ 22 h 28"/>
                <a:gd name="T32" fmla="*/ 9 w 60"/>
                <a:gd name="T33" fmla="*/ 23 h 28"/>
                <a:gd name="T34" fmla="*/ 5 w 60"/>
                <a:gd name="T35" fmla="*/ 21 h 28"/>
                <a:gd name="T36" fmla="*/ 0 w 60"/>
                <a:gd name="T37" fmla="*/ 20 h 28"/>
                <a:gd name="T38" fmla="*/ 4 w 60"/>
                <a:gd name="T39" fmla="*/ 18 h 28"/>
                <a:gd name="T40" fmla="*/ 9 w 60"/>
                <a:gd name="T41" fmla="*/ 17 h 28"/>
                <a:gd name="T42" fmla="*/ 11 w 60"/>
                <a:gd name="T43" fmla="*/ 16 h 28"/>
                <a:gd name="T44" fmla="*/ 5 w 60"/>
                <a:gd name="T45" fmla="*/ 16 h 28"/>
                <a:gd name="T46" fmla="*/ 4 w 60"/>
                <a:gd name="T47" fmla="*/ 14 h 28"/>
                <a:gd name="T48" fmla="*/ 12 w 60"/>
                <a:gd name="T49" fmla="*/ 13 h 28"/>
                <a:gd name="T50" fmla="*/ 4 w 60"/>
                <a:gd name="T51" fmla="*/ 12 h 28"/>
                <a:gd name="T52" fmla="*/ 13 w 60"/>
                <a:gd name="T53" fmla="*/ 10 h 28"/>
                <a:gd name="T54" fmla="*/ 9 w 60"/>
                <a:gd name="T55" fmla="*/ 8 h 28"/>
                <a:gd name="T56" fmla="*/ 14 w 60"/>
                <a:gd name="T57" fmla="*/ 6 h 28"/>
                <a:gd name="T58" fmla="*/ 17 w 60"/>
                <a:gd name="T59" fmla="*/ 10 h 28"/>
                <a:gd name="T60" fmla="*/ 25 w 60"/>
                <a:gd name="T61" fmla="*/ 11 h 28"/>
                <a:gd name="T62" fmla="*/ 29 w 60"/>
                <a:gd name="T63" fmla="*/ 14 h 28"/>
                <a:gd name="T64" fmla="*/ 32 w 60"/>
                <a:gd name="T65" fmla="*/ 17 h 28"/>
                <a:gd name="T66" fmla="*/ 39 w 60"/>
                <a:gd name="T67" fmla="*/ 16 h 28"/>
                <a:gd name="T68" fmla="*/ 37 w 60"/>
                <a:gd name="T69" fmla="*/ 13 h 28"/>
                <a:gd name="T70" fmla="*/ 38 w 60"/>
                <a:gd name="T71" fmla="*/ 9 h 28"/>
                <a:gd name="T72" fmla="*/ 36 w 60"/>
                <a:gd name="T73" fmla="*/ 8 h 28"/>
                <a:gd name="T74" fmla="*/ 38 w 60"/>
                <a:gd name="T75" fmla="*/ 5 h 28"/>
                <a:gd name="T76" fmla="*/ 43 w 60"/>
                <a:gd name="T77" fmla="*/ 3 h 28"/>
                <a:gd name="T78" fmla="*/ 44 w 60"/>
                <a:gd name="T79" fmla="*/ 7 h 28"/>
                <a:gd name="T80" fmla="*/ 45 w 60"/>
                <a:gd name="T81" fmla="*/ 9 h 28"/>
                <a:gd name="T82" fmla="*/ 44 w 60"/>
                <a:gd name="T83" fmla="*/ 10 h 28"/>
                <a:gd name="T84" fmla="*/ 47 w 60"/>
                <a:gd name="T85" fmla="*/ 11 h 28"/>
                <a:gd name="T86" fmla="*/ 51 w 60"/>
                <a:gd name="T87" fmla="*/ 14 h 28"/>
                <a:gd name="T88" fmla="*/ 53 w 60"/>
                <a:gd name="T89" fmla="*/ 13 h 28"/>
                <a:gd name="T90" fmla="*/ 57 w 60"/>
                <a:gd name="T91" fmla="*/ 12 h 28"/>
                <a:gd name="T92" fmla="*/ 59 w 60"/>
                <a:gd name="T93" fmla="*/ 15 h 28"/>
                <a:gd name="T94" fmla="*/ 58 w 60"/>
                <a:gd name="T95" fmla="*/ 20 h 28"/>
                <a:gd name="T96" fmla="*/ 50 w 60"/>
                <a:gd name="T97" fmla="*/ 22 h 28"/>
                <a:gd name="T98" fmla="*/ 50 w 60"/>
                <a:gd name="T99"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0" h="28">
                  <a:moveTo>
                    <a:pt x="50" y="22"/>
                  </a:moveTo>
                  <a:cubicBezTo>
                    <a:pt x="49" y="22"/>
                    <a:pt x="49" y="21"/>
                    <a:pt x="48" y="21"/>
                  </a:cubicBezTo>
                  <a:cubicBezTo>
                    <a:pt x="48" y="21"/>
                    <a:pt x="46" y="22"/>
                    <a:pt x="46" y="23"/>
                  </a:cubicBezTo>
                  <a:cubicBezTo>
                    <a:pt x="45" y="23"/>
                    <a:pt x="44" y="23"/>
                    <a:pt x="43" y="22"/>
                  </a:cubicBezTo>
                  <a:cubicBezTo>
                    <a:pt x="42" y="22"/>
                    <a:pt x="41" y="22"/>
                    <a:pt x="40" y="23"/>
                  </a:cubicBezTo>
                  <a:cubicBezTo>
                    <a:pt x="35" y="25"/>
                    <a:pt x="30" y="26"/>
                    <a:pt x="24" y="27"/>
                  </a:cubicBezTo>
                  <a:cubicBezTo>
                    <a:pt x="23" y="27"/>
                    <a:pt x="20" y="28"/>
                    <a:pt x="19" y="28"/>
                  </a:cubicBezTo>
                  <a:cubicBezTo>
                    <a:pt x="17" y="27"/>
                    <a:pt x="13" y="26"/>
                    <a:pt x="17" y="24"/>
                  </a:cubicBezTo>
                  <a:cubicBezTo>
                    <a:pt x="19" y="24"/>
                    <a:pt x="22" y="22"/>
                    <a:pt x="24" y="22"/>
                  </a:cubicBezTo>
                  <a:cubicBezTo>
                    <a:pt x="26" y="22"/>
                    <a:pt x="28" y="22"/>
                    <a:pt x="29" y="22"/>
                  </a:cubicBezTo>
                  <a:cubicBezTo>
                    <a:pt x="29" y="22"/>
                    <a:pt x="32" y="20"/>
                    <a:pt x="31" y="20"/>
                  </a:cubicBezTo>
                  <a:cubicBezTo>
                    <a:pt x="30" y="19"/>
                    <a:pt x="25" y="20"/>
                    <a:pt x="24" y="20"/>
                  </a:cubicBezTo>
                  <a:cubicBezTo>
                    <a:pt x="22" y="21"/>
                    <a:pt x="21" y="21"/>
                    <a:pt x="19" y="21"/>
                  </a:cubicBezTo>
                  <a:cubicBezTo>
                    <a:pt x="17" y="21"/>
                    <a:pt x="19" y="20"/>
                    <a:pt x="19" y="19"/>
                  </a:cubicBezTo>
                  <a:cubicBezTo>
                    <a:pt x="19" y="16"/>
                    <a:pt x="13" y="21"/>
                    <a:pt x="12" y="21"/>
                  </a:cubicBezTo>
                  <a:cubicBezTo>
                    <a:pt x="12" y="21"/>
                    <a:pt x="11" y="22"/>
                    <a:pt x="11" y="22"/>
                  </a:cubicBezTo>
                  <a:cubicBezTo>
                    <a:pt x="9" y="20"/>
                    <a:pt x="9" y="22"/>
                    <a:pt x="9" y="23"/>
                  </a:cubicBezTo>
                  <a:cubicBezTo>
                    <a:pt x="9" y="23"/>
                    <a:pt x="6" y="21"/>
                    <a:pt x="5" y="21"/>
                  </a:cubicBezTo>
                  <a:cubicBezTo>
                    <a:pt x="4" y="21"/>
                    <a:pt x="0" y="22"/>
                    <a:pt x="0" y="20"/>
                  </a:cubicBezTo>
                  <a:cubicBezTo>
                    <a:pt x="0" y="18"/>
                    <a:pt x="2" y="19"/>
                    <a:pt x="4" y="18"/>
                  </a:cubicBezTo>
                  <a:cubicBezTo>
                    <a:pt x="6" y="18"/>
                    <a:pt x="8" y="18"/>
                    <a:pt x="9" y="17"/>
                  </a:cubicBezTo>
                  <a:cubicBezTo>
                    <a:pt x="9" y="17"/>
                    <a:pt x="12" y="16"/>
                    <a:pt x="11" y="16"/>
                  </a:cubicBezTo>
                  <a:cubicBezTo>
                    <a:pt x="9" y="15"/>
                    <a:pt x="6" y="16"/>
                    <a:pt x="5" y="16"/>
                  </a:cubicBezTo>
                  <a:cubicBezTo>
                    <a:pt x="2" y="16"/>
                    <a:pt x="0" y="14"/>
                    <a:pt x="4" y="14"/>
                  </a:cubicBezTo>
                  <a:cubicBezTo>
                    <a:pt x="6" y="14"/>
                    <a:pt x="10" y="13"/>
                    <a:pt x="12" y="13"/>
                  </a:cubicBezTo>
                  <a:cubicBezTo>
                    <a:pt x="11" y="13"/>
                    <a:pt x="4" y="14"/>
                    <a:pt x="4" y="12"/>
                  </a:cubicBezTo>
                  <a:cubicBezTo>
                    <a:pt x="3" y="10"/>
                    <a:pt x="12" y="11"/>
                    <a:pt x="13" y="10"/>
                  </a:cubicBezTo>
                  <a:cubicBezTo>
                    <a:pt x="13" y="10"/>
                    <a:pt x="9" y="9"/>
                    <a:pt x="9" y="8"/>
                  </a:cubicBezTo>
                  <a:cubicBezTo>
                    <a:pt x="8" y="7"/>
                    <a:pt x="14" y="6"/>
                    <a:pt x="14" y="6"/>
                  </a:cubicBezTo>
                  <a:cubicBezTo>
                    <a:pt x="17" y="6"/>
                    <a:pt x="15" y="10"/>
                    <a:pt x="17" y="10"/>
                  </a:cubicBezTo>
                  <a:cubicBezTo>
                    <a:pt x="20" y="10"/>
                    <a:pt x="22" y="10"/>
                    <a:pt x="25" y="11"/>
                  </a:cubicBezTo>
                  <a:cubicBezTo>
                    <a:pt x="26" y="12"/>
                    <a:pt x="28" y="13"/>
                    <a:pt x="29" y="14"/>
                  </a:cubicBezTo>
                  <a:cubicBezTo>
                    <a:pt x="31" y="16"/>
                    <a:pt x="30" y="17"/>
                    <a:pt x="32" y="17"/>
                  </a:cubicBezTo>
                  <a:cubicBezTo>
                    <a:pt x="35" y="17"/>
                    <a:pt x="37" y="17"/>
                    <a:pt x="39" y="16"/>
                  </a:cubicBezTo>
                  <a:cubicBezTo>
                    <a:pt x="43" y="15"/>
                    <a:pt x="37" y="14"/>
                    <a:pt x="37" y="13"/>
                  </a:cubicBezTo>
                  <a:cubicBezTo>
                    <a:pt x="37" y="13"/>
                    <a:pt x="45" y="12"/>
                    <a:pt x="38" y="9"/>
                  </a:cubicBezTo>
                  <a:cubicBezTo>
                    <a:pt x="37" y="9"/>
                    <a:pt x="35" y="9"/>
                    <a:pt x="36" y="8"/>
                  </a:cubicBezTo>
                  <a:cubicBezTo>
                    <a:pt x="37" y="7"/>
                    <a:pt x="38" y="6"/>
                    <a:pt x="38" y="5"/>
                  </a:cubicBezTo>
                  <a:cubicBezTo>
                    <a:pt x="39" y="4"/>
                    <a:pt x="43" y="0"/>
                    <a:pt x="43" y="3"/>
                  </a:cubicBezTo>
                  <a:cubicBezTo>
                    <a:pt x="43" y="4"/>
                    <a:pt x="44" y="5"/>
                    <a:pt x="44" y="7"/>
                  </a:cubicBezTo>
                  <a:cubicBezTo>
                    <a:pt x="45" y="7"/>
                    <a:pt x="45" y="8"/>
                    <a:pt x="45" y="9"/>
                  </a:cubicBezTo>
                  <a:cubicBezTo>
                    <a:pt x="46" y="10"/>
                    <a:pt x="44" y="9"/>
                    <a:pt x="44" y="10"/>
                  </a:cubicBezTo>
                  <a:cubicBezTo>
                    <a:pt x="44" y="12"/>
                    <a:pt x="47" y="10"/>
                    <a:pt x="47" y="11"/>
                  </a:cubicBezTo>
                  <a:cubicBezTo>
                    <a:pt x="47" y="13"/>
                    <a:pt x="50" y="14"/>
                    <a:pt x="51" y="14"/>
                  </a:cubicBezTo>
                  <a:cubicBezTo>
                    <a:pt x="53" y="14"/>
                    <a:pt x="53" y="15"/>
                    <a:pt x="53" y="13"/>
                  </a:cubicBezTo>
                  <a:cubicBezTo>
                    <a:pt x="53" y="11"/>
                    <a:pt x="55" y="11"/>
                    <a:pt x="57" y="12"/>
                  </a:cubicBezTo>
                  <a:cubicBezTo>
                    <a:pt x="58" y="12"/>
                    <a:pt x="60" y="14"/>
                    <a:pt x="59" y="15"/>
                  </a:cubicBezTo>
                  <a:cubicBezTo>
                    <a:pt x="59" y="16"/>
                    <a:pt x="58" y="19"/>
                    <a:pt x="58" y="20"/>
                  </a:cubicBezTo>
                  <a:cubicBezTo>
                    <a:pt x="57" y="21"/>
                    <a:pt x="51" y="22"/>
                    <a:pt x="50" y="22"/>
                  </a:cubicBezTo>
                  <a:cubicBezTo>
                    <a:pt x="48" y="21"/>
                    <a:pt x="51" y="22"/>
                    <a:pt x="50" y="2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85" name="Freeform 579"/>
            <p:cNvSpPr>
              <a:spLocks/>
            </p:cNvSpPr>
            <p:nvPr/>
          </p:nvSpPr>
          <p:spPr bwMode="auto">
            <a:xfrm>
              <a:off x="6139678" y="4525526"/>
              <a:ext cx="95541" cy="63711"/>
            </a:xfrm>
            <a:custGeom>
              <a:avLst/>
              <a:gdLst>
                <a:gd name="T0" fmla="*/ 9 w 10"/>
                <a:gd name="T1" fmla="*/ 1 h 7"/>
                <a:gd name="T2" fmla="*/ 0 w 10"/>
                <a:gd name="T3" fmla="*/ 5 h 7"/>
                <a:gd name="T4" fmla="*/ 6 w 10"/>
                <a:gd name="T5" fmla="*/ 5 h 7"/>
                <a:gd name="T6" fmla="*/ 9 w 10"/>
                <a:gd name="T7" fmla="*/ 1 h 7"/>
                <a:gd name="T8" fmla="*/ 9 w 10"/>
                <a:gd name="T9" fmla="*/ 1 h 7"/>
              </a:gdLst>
              <a:ahLst/>
              <a:cxnLst>
                <a:cxn ang="0">
                  <a:pos x="T0" y="T1"/>
                </a:cxn>
                <a:cxn ang="0">
                  <a:pos x="T2" y="T3"/>
                </a:cxn>
                <a:cxn ang="0">
                  <a:pos x="T4" y="T5"/>
                </a:cxn>
                <a:cxn ang="0">
                  <a:pos x="T6" y="T7"/>
                </a:cxn>
                <a:cxn ang="0">
                  <a:pos x="T8" y="T9"/>
                </a:cxn>
              </a:cxnLst>
              <a:rect l="0" t="0" r="r" b="b"/>
              <a:pathLst>
                <a:path w="10" h="7">
                  <a:moveTo>
                    <a:pt x="9" y="1"/>
                  </a:moveTo>
                  <a:cubicBezTo>
                    <a:pt x="8" y="1"/>
                    <a:pt x="0" y="5"/>
                    <a:pt x="0" y="5"/>
                  </a:cubicBezTo>
                  <a:cubicBezTo>
                    <a:pt x="2" y="6"/>
                    <a:pt x="5" y="7"/>
                    <a:pt x="6" y="5"/>
                  </a:cubicBezTo>
                  <a:cubicBezTo>
                    <a:pt x="7" y="4"/>
                    <a:pt x="9" y="0"/>
                    <a:pt x="9" y="1"/>
                  </a:cubicBezTo>
                  <a:cubicBezTo>
                    <a:pt x="7" y="1"/>
                    <a:pt x="10" y="0"/>
                    <a:pt x="9"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86" name="Freeform 580"/>
            <p:cNvSpPr>
              <a:spLocks/>
            </p:cNvSpPr>
            <p:nvPr/>
          </p:nvSpPr>
          <p:spPr bwMode="auto">
            <a:xfrm>
              <a:off x="5974074" y="4385363"/>
              <a:ext cx="343950" cy="159279"/>
            </a:xfrm>
            <a:custGeom>
              <a:avLst/>
              <a:gdLst>
                <a:gd name="T0" fmla="*/ 30 w 37"/>
                <a:gd name="T1" fmla="*/ 12 h 17"/>
                <a:gd name="T2" fmla="*/ 27 w 37"/>
                <a:gd name="T3" fmla="*/ 13 h 17"/>
                <a:gd name="T4" fmla="*/ 26 w 37"/>
                <a:gd name="T5" fmla="*/ 10 h 17"/>
                <a:gd name="T6" fmla="*/ 23 w 37"/>
                <a:gd name="T7" fmla="*/ 8 h 17"/>
                <a:gd name="T8" fmla="*/ 22 w 37"/>
                <a:gd name="T9" fmla="*/ 10 h 17"/>
                <a:gd name="T10" fmla="*/ 21 w 37"/>
                <a:gd name="T11" fmla="*/ 9 h 17"/>
                <a:gd name="T12" fmla="*/ 20 w 37"/>
                <a:gd name="T13" fmla="*/ 13 h 17"/>
                <a:gd name="T14" fmla="*/ 17 w 37"/>
                <a:gd name="T15" fmla="*/ 14 h 17"/>
                <a:gd name="T16" fmla="*/ 16 w 37"/>
                <a:gd name="T17" fmla="*/ 16 h 17"/>
                <a:gd name="T18" fmla="*/ 12 w 37"/>
                <a:gd name="T19" fmla="*/ 17 h 17"/>
                <a:gd name="T20" fmla="*/ 10 w 37"/>
                <a:gd name="T21" fmla="*/ 15 h 17"/>
                <a:gd name="T22" fmla="*/ 5 w 37"/>
                <a:gd name="T23" fmla="*/ 16 h 17"/>
                <a:gd name="T24" fmla="*/ 1 w 37"/>
                <a:gd name="T25" fmla="*/ 17 h 17"/>
                <a:gd name="T26" fmla="*/ 2 w 37"/>
                <a:gd name="T27" fmla="*/ 13 h 17"/>
                <a:gd name="T28" fmla="*/ 0 w 37"/>
                <a:gd name="T29" fmla="*/ 14 h 17"/>
                <a:gd name="T30" fmla="*/ 6 w 37"/>
                <a:gd name="T31" fmla="*/ 12 h 17"/>
                <a:gd name="T32" fmla="*/ 9 w 37"/>
                <a:gd name="T33" fmla="*/ 10 h 17"/>
                <a:gd name="T34" fmla="*/ 13 w 37"/>
                <a:gd name="T35" fmla="*/ 7 h 17"/>
                <a:gd name="T36" fmla="*/ 18 w 37"/>
                <a:gd name="T37" fmla="*/ 3 h 17"/>
                <a:gd name="T38" fmla="*/ 24 w 37"/>
                <a:gd name="T39" fmla="*/ 3 h 17"/>
                <a:gd name="T40" fmla="*/ 30 w 37"/>
                <a:gd name="T41" fmla="*/ 3 h 17"/>
                <a:gd name="T42" fmla="*/ 32 w 37"/>
                <a:gd name="T43" fmla="*/ 0 h 17"/>
                <a:gd name="T44" fmla="*/ 36 w 37"/>
                <a:gd name="T45" fmla="*/ 2 h 17"/>
                <a:gd name="T46" fmla="*/ 34 w 37"/>
                <a:gd name="T47" fmla="*/ 4 h 17"/>
                <a:gd name="T48" fmla="*/ 34 w 37"/>
                <a:gd name="T49" fmla="*/ 7 h 17"/>
                <a:gd name="T50" fmla="*/ 35 w 37"/>
                <a:gd name="T51" fmla="*/ 9 h 17"/>
                <a:gd name="T52" fmla="*/ 31 w 37"/>
                <a:gd name="T53" fmla="*/ 10 h 17"/>
                <a:gd name="T54" fmla="*/ 30 w 37"/>
                <a:gd name="T55" fmla="*/ 12 h 17"/>
                <a:gd name="T56" fmla="*/ 30 w 37"/>
                <a:gd name="T57"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17">
                  <a:moveTo>
                    <a:pt x="30" y="12"/>
                  </a:moveTo>
                  <a:cubicBezTo>
                    <a:pt x="29" y="13"/>
                    <a:pt x="27" y="13"/>
                    <a:pt x="27" y="13"/>
                  </a:cubicBezTo>
                  <a:cubicBezTo>
                    <a:pt x="24" y="13"/>
                    <a:pt x="25" y="11"/>
                    <a:pt x="26" y="10"/>
                  </a:cubicBezTo>
                  <a:cubicBezTo>
                    <a:pt x="27" y="8"/>
                    <a:pt x="24" y="7"/>
                    <a:pt x="23" y="8"/>
                  </a:cubicBezTo>
                  <a:cubicBezTo>
                    <a:pt x="23" y="9"/>
                    <a:pt x="23" y="10"/>
                    <a:pt x="22" y="10"/>
                  </a:cubicBezTo>
                  <a:cubicBezTo>
                    <a:pt x="22" y="10"/>
                    <a:pt x="21" y="10"/>
                    <a:pt x="21" y="9"/>
                  </a:cubicBezTo>
                  <a:cubicBezTo>
                    <a:pt x="20" y="10"/>
                    <a:pt x="21" y="12"/>
                    <a:pt x="20" y="13"/>
                  </a:cubicBezTo>
                  <a:cubicBezTo>
                    <a:pt x="19" y="15"/>
                    <a:pt x="18" y="13"/>
                    <a:pt x="17" y="14"/>
                  </a:cubicBezTo>
                  <a:cubicBezTo>
                    <a:pt x="16" y="14"/>
                    <a:pt x="17" y="16"/>
                    <a:pt x="16" y="16"/>
                  </a:cubicBezTo>
                  <a:cubicBezTo>
                    <a:pt x="16" y="17"/>
                    <a:pt x="13" y="17"/>
                    <a:pt x="12" y="17"/>
                  </a:cubicBezTo>
                  <a:cubicBezTo>
                    <a:pt x="11" y="16"/>
                    <a:pt x="11" y="14"/>
                    <a:pt x="10" y="15"/>
                  </a:cubicBezTo>
                  <a:cubicBezTo>
                    <a:pt x="8" y="16"/>
                    <a:pt x="7" y="16"/>
                    <a:pt x="5" y="16"/>
                  </a:cubicBezTo>
                  <a:cubicBezTo>
                    <a:pt x="4" y="16"/>
                    <a:pt x="2" y="17"/>
                    <a:pt x="1" y="17"/>
                  </a:cubicBezTo>
                  <a:cubicBezTo>
                    <a:pt x="0" y="17"/>
                    <a:pt x="3" y="14"/>
                    <a:pt x="2" y="13"/>
                  </a:cubicBezTo>
                  <a:cubicBezTo>
                    <a:pt x="2" y="13"/>
                    <a:pt x="1" y="14"/>
                    <a:pt x="0" y="14"/>
                  </a:cubicBezTo>
                  <a:cubicBezTo>
                    <a:pt x="0" y="13"/>
                    <a:pt x="5" y="12"/>
                    <a:pt x="6" y="12"/>
                  </a:cubicBezTo>
                  <a:cubicBezTo>
                    <a:pt x="8" y="12"/>
                    <a:pt x="8" y="11"/>
                    <a:pt x="9" y="10"/>
                  </a:cubicBezTo>
                  <a:cubicBezTo>
                    <a:pt x="11" y="8"/>
                    <a:pt x="12" y="8"/>
                    <a:pt x="13" y="7"/>
                  </a:cubicBezTo>
                  <a:cubicBezTo>
                    <a:pt x="15" y="5"/>
                    <a:pt x="16" y="3"/>
                    <a:pt x="18" y="3"/>
                  </a:cubicBezTo>
                  <a:cubicBezTo>
                    <a:pt x="20" y="2"/>
                    <a:pt x="22" y="2"/>
                    <a:pt x="24" y="3"/>
                  </a:cubicBezTo>
                  <a:cubicBezTo>
                    <a:pt x="26" y="3"/>
                    <a:pt x="29" y="4"/>
                    <a:pt x="30" y="3"/>
                  </a:cubicBezTo>
                  <a:cubicBezTo>
                    <a:pt x="31" y="2"/>
                    <a:pt x="30" y="0"/>
                    <a:pt x="32" y="0"/>
                  </a:cubicBezTo>
                  <a:cubicBezTo>
                    <a:pt x="32" y="0"/>
                    <a:pt x="36" y="1"/>
                    <a:pt x="36" y="2"/>
                  </a:cubicBezTo>
                  <a:cubicBezTo>
                    <a:pt x="37" y="2"/>
                    <a:pt x="34" y="3"/>
                    <a:pt x="34" y="4"/>
                  </a:cubicBezTo>
                  <a:cubicBezTo>
                    <a:pt x="34" y="5"/>
                    <a:pt x="37" y="6"/>
                    <a:pt x="34" y="7"/>
                  </a:cubicBezTo>
                  <a:cubicBezTo>
                    <a:pt x="33" y="8"/>
                    <a:pt x="36" y="9"/>
                    <a:pt x="35" y="9"/>
                  </a:cubicBezTo>
                  <a:cubicBezTo>
                    <a:pt x="33" y="10"/>
                    <a:pt x="32" y="10"/>
                    <a:pt x="31" y="10"/>
                  </a:cubicBezTo>
                  <a:cubicBezTo>
                    <a:pt x="31" y="11"/>
                    <a:pt x="31" y="11"/>
                    <a:pt x="30" y="12"/>
                  </a:cubicBezTo>
                  <a:cubicBezTo>
                    <a:pt x="29" y="13"/>
                    <a:pt x="31" y="11"/>
                    <a:pt x="30" y="1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87" name="Freeform 581"/>
            <p:cNvSpPr>
              <a:spLocks/>
            </p:cNvSpPr>
            <p:nvPr/>
          </p:nvSpPr>
          <p:spPr bwMode="auto">
            <a:xfrm>
              <a:off x="6346686" y="4449069"/>
              <a:ext cx="73248" cy="19114"/>
            </a:xfrm>
            <a:custGeom>
              <a:avLst/>
              <a:gdLst>
                <a:gd name="T0" fmla="*/ 6 w 8"/>
                <a:gd name="T1" fmla="*/ 2 h 2"/>
                <a:gd name="T2" fmla="*/ 3 w 8"/>
                <a:gd name="T3" fmla="*/ 0 h 2"/>
                <a:gd name="T4" fmla="*/ 6 w 8"/>
                <a:gd name="T5" fmla="*/ 2 h 2"/>
              </a:gdLst>
              <a:ahLst/>
              <a:cxnLst>
                <a:cxn ang="0">
                  <a:pos x="T0" y="T1"/>
                </a:cxn>
                <a:cxn ang="0">
                  <a:pos x="T2" y="T3"/>
                </a:cxn>
                <a:cxn ang="0">
                  <a:pos x="T4" y="T5"/>
                </a:cxn>
              </a:cxnLst>
              <a:rect l="0" t="0" r="r" b="b"/>
              <a:pathLst>
                <a:path w="8" h="2">
                  <a:moveTo>
                    <a:pt x="6" y="2"/>
                  </a:moveTo>
                  <a:cubicBezTo>
                    <a:pt x="4" y="2"/>
                    <a:pt x="0" y="1"/>
                    <a:pt x="3" y="0"/>
                  </a:cubicBezTo>
                  <a:cubicBezTo>
                    <a:pt x="5" y="0"/>
                    <a:pt x="8" y="2"/>
                    <a:pt x="6"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88" name="Freeform 582"/>
            <p:cNvSpPr>
              <a:spLocks/>
            </p:cNvSpPr>
            <p:nvPr/>
          </p:nvSpPr>
          <p:spPr bwMode="auto">
            <a:xfrm>
              <a:off x="6410381" y="4318467"/>
              <a:ext cx="197453" cy="92380"/>
            </a:xfrm>
            <a:custGeom>
              <a:avLst/>
              <a:gdLst>
                <a:gd name="T0" fmla="*/ 7 w 21"/>
                <a:gd name="T1" fmla="*/ 9 h 10"/>
                <a:gd name="T2" fmla="*/ 2 w 21"/>
                <a:gd name="T3" fmla="*/ 4 h 10"/>
                <a:gd name="T4" fmla="*/ 9 w 21"/>
                <a:gd name="T5" fmla="*/ 2 h 10"/>
                <a:gd name="T6" fmla="*/ 17 w 21"/>
                <a:gd name="T7" fmla="*/ 0 h 10"/>
                <a:gd name="T8" fmla="*/ 19 w 21"/>
                <a:gd name="T9" fmla="*/ 2 h 10"/>
                <a:gd name="T10" fmla="*/ 14 w 21"/>
                <a:gd name="T11" fmla="*/ 4 h 10"/>
                <a:gd name="T12" fmla="*/ 15 w 21"/>
                <a:gd name="T13" fmla="*/ 7 h 10"/>
                <a:gd name="T14" fmla="*/ 7 w 21"/>
                <a:gd name="T15" fmla="*/ 9 h 10"/>
                <a:gd name="T16" fmla="*/ 7 w 21"/>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0">
                  <a:moveTo>
                    <a:pt x="7" y="9"/>
                  </a:moveTo>
                  <a:cubicBezTo>
                    <a:pt x="6" y="9"/>
                    <a:pt x="0" y="6"/>
                    <a:pt x="2" y="4"/>
                  </a:cubicBezTo>
                  <a:cubicBezTo>
                    <a:pt x="4" y="2"/>
                    <a:pt x="7" y="2"/>
                    <a:pt x="9" y="2"/>
                  </a:cubicBezTo>
                  <a:cubicBezTo>
                    <a:pt x="12" y="1"/>
                    <a:pt x="15" y="0"/>
                    <a:pt x="17" y="0"/>
                  </a:cubicBezTo>
                  <a:cubicBezTo>
                    <a:pt x="18" y="0"/>
                    <a:pt x="21" y="1"/>
                    <a:pt x="19" y="2"/>
                  </a:cubicBezTo>
                  <a:cubicBezTo>
                    <a:pt x="18" y="3"/>
                    <a:pt x="15" y="2"/>
                    <a:pt x="14" y="4"/>
                  </a:cubicBezTo>
                  <a:cubicBezTo>
                    <a:pt x="14" y="4"/>
                    <a:pt x="19" y="6"/>
                    <a:pt x="15" y="7"/>
                  </a:cubicBezTo>
                  <a:cubicBezTo>
                    <a:pt x="13" y="8"/>
                    <a:pt x="10" y="10"/>
                    <a:pt x="7" y="9"/>
                  </a:cubicBezTo>
                  <a:cubicBezTo>
                    <a:pt x="5" y="9"/>
                    <a:pt x="9" y="10"/>
                    <a:pt x="7" y="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89" name="Freeform 583"/>
            <p:cNvSpPr>
              <a:spLocks/>
            </p:cNvSpPr>
            <p:nvPr/>
          </p:nvSpPr>
          <p:spPr bwMode="auto">
            <a:xfrm>
              <a:off x="6327577" y="4337578"/>
              <a:ext cx="73248" cy="38227"/>
            </a:xfrm>
            <a:custGeom>
              <a:avLst/>
              <a:gdLst>
                <a:gd name="T0" fmla="*/ 6 w 8"/>
                <a:gd name="T1" fmla="*/ 4 h 4"/>
                <a:gd name="T2" fmla="*/ 3 w 8"/>
                <a:gd name="T3" fmla="*/ 0 h 4"/>
                <a:gd name="T4" fmla="*/ 6 w 8"/>
                <a:gd name="T5" fmla="*/ 4 h 4"/>
              </a:gdLst>
              <a:ahLst/>
              <a:cxnLst>
                <a:cxn ang="0">
                  <a:pos x="T0" y="T1"/>
                </a:cxn>
                <a:cxn ang="0">
                  <a:pos x="T2" y="T3"/>
                </a:cxn>
                <a:cxn ang="0">
                  <a:pos x="T4" y="T5"/>
                </a:cxn>
              </a:cxnLst>
              <a:rect l="0" t="0" r="r" b="b"/>
              <a:pathLst>
                <a:path w="8" h="4">
                  <a:moveTo>
                    <a:pt x="6" y="4"/>
                  </a:moveTo>
                  <a:cubicBezTo>
                    <a:pt x="4" y="4"/>
                    <a:pt x="0" y="0"/>
                    <a:pt x="3" y="0"/>
                  </a:cubicBezTo>
                  <a:cubicBezTo>
                    <a:pt x="6" y="0"/>
                    <a:pt x="8" y="3"/>
                    <a:pt x="6"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90" name="Freeform 584"/>
            <p:cNvSpPr>
              <a:spLocks/>
            </p:cNvSpPr>
            <p:nvPr/>
          </p:nvSpPr>
          <p:spPr bwMode="auto">
            <a:xfrm>
              <a:off x="6429489" y="4251568"/>
              <a:ext cx="197453" cy="66896"/>
            </a:xfrm>
            <a:custGeom>
              <a:avLst/>
              <a:gdLst>
                <a:gd name="T0" fmla="*/ 1 w 21"/>
                <a:gd name="T1" fmla="*/ 5 h 7"/>
                <a:gd name="T2" fmla="*/ 4 w 21"/>
                <a:gd name="T3" fmla="*/ 4 h 7"/>
                <a:gd name="T4" fmla="*/ 9 w 21"/>
                <a:gd name="T5" fmla="*/ 1 h 7"/>
                <a:gd name="T6" fmla="*/ 18 w 21"/>
                <a:gd name="T7" fmla="*/ 3 h 7"/>
                <a:gd name="T8" fmla="*/ 11 w 21"/>
                <a:gd name="T9" fmla="*/ 6 h 7"/>
                <a:gd name="T10" fmla="*/ 6 w 21"/>
                <a:gd name="T11" fmla="*/ 6 h 7"/>
                <a:gd name="T12" fmla="*/ 1 w 21"/>
                <a:gd name="T13" fmla="*/ 5 h 7"/>
                <a:gd name="T14" fmla="*/ 1 w 21"/>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7">
                  <a:moveTo>
                    <a:pt x="1" y="5"/>
                  </a:moveTo>
                  <a:cubicBezTo>
                    <a:pt x="0" y="5"/>
                    <a:pt x="3" y="4"/>
                    <a:pt x="4" y="4"/>
                  </a:cubicBezTo>
                  <a:cubicBezTo>
                    <a:pt x="6" y="3"/>
                    <a:pt x="7" y="2"/>
                    <a:pt x="9" y="1"/>
                  </a:cubicBezTo>
                  <a:cubicBezTo>
                    <a:pt x="12" y="0"/>
                    <a:pt x="15" y="1"/>
                    <a:pt x="18" y="3"/>
                  </a:cubicBezTo>
                  <a:cubicBezTo>
                    <a:pt x="21" y="6"/>
                    <a:pt x="12" y="6"/>
                    <a:pt x="11" y="6"/>
                  </a:cubicBezTo>
                  <a:cubicBezTo>
                    <a:pt x="9" y="6"/>
                    <a:pt x="8" y="7"/>
                    <a:pt x="6" y="6"/>
                  </a:cubicBezTo>
                  <a:cubicBezTo>
                    <a:pt x="4" y="5"/>
                    <a:pt x="2" y="6"/>
                    <a:pt x="1" y="5"/>
                  </a:cubicBezTo>
                  <a:cubicBezTo>
                    <a:pt x="0" y="4"/>
                    <a:pt x="2" y="6"/>
                    <a:pt x="1"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91" name="Freeform 585"/>
            <p:cNvSpPr>
              <a:spLocks/>
            </p:cNvSpPr>
            <p:nvPr/>
          </p:nvSpPr>
          <p:spPr bwMode="auto">
            <a:xfrm>
              <a:off x="6907195" y="4449069"/>
              <a:ext cx="261145" cy="178393"/>
            </a:xfrm>
            <a:custGeom>
              <a:avLst/>
              <a:gdLst>
                <a:gd name="T0" fmla="*/ 22 w 28"/>
                <a:gd name="T1" fmla="*/ 19 h 19"/>
                <a:gd name="T2" fmla="*/ 15 w 28"/>
                <a:gd name="T3" fmla="*/ 19 h 19"/>
                <a:gd name="T4" fmla="*/ 15 w 28"/>
                <a:gd name="T5" fmla="*/ 17 h 19"/>
                <a:gd name="T6" fmla="*/ 12 w 28"/>
                <a:gd name="T7" fmla="*/ 15 h 19"/>
                <a:gd name="T8" fmla="*/ 17 w 28"/>
                <a:gd name="T9" fmla="*/ 13 h 19"/>
                <a:gd name="T10" fmla="*/ 16 w 28"/>
                <a:gd name="T11" fmla="*/ 12 h 19"/>
                <a:gd name="T12" fmla="*/ 9 w 28"/>
                <a:gd name="T13" fmla="*/ 13 h 19"/>
                <a:gd name="T14" fmla="*/ 2 w 28"/>
                <a:gd name="T15" fmla="*/ 13 h 19"/>
                <a:gd name="T16" fmla="*/ 1 w 28"/>
                <a:gd name="T17" fmla="*/ 12 h 19"/>
                <a:gd name="T18" fmla="*/ 7 w 28"/>
                <a:gd name="T19" fmla="*/ 10 h 19"/>
                <a:gd name="T20" fmla="*/ 4 w 28"/>
                <a:gd name="T21" fmla="*/ 8 h 19"/>
                <a:gd name="T22" fmla="*/ 7 w 28"/>
                <a:gd name="T23" fmla="*/ 6 h 19"/>
                <a:gd name="T24" fmla="*/ 3 w 28"/>
                <a:gd name="T25" fmla="*/ 6 h 19"/>
                <a:gd name="T26" fmla="*/ 7 w 28"/>
                <a:gd name="T27" fmla="*/ 4 h 19"/>
                <a:gd name="T28" fmla="*/ 13 w 28"/>
                <a:gd name="T29" fmla="*/ 8 h 19"/>
                <a:gd name="T30" fmla="*/ 16 w 28"/>
                <a:gd name="T31" fmla="*/ 9 h 19"/>
                <a:gd name="T32" fmla="*/ 13 w 28"/>
                <a:gd name="T33" fmla="*/ 7 h 19"/>
                <a:gd name="T34" fmla="*/ 14 w 28"/>
                <a:gd name="T35" fmla="*/ 5 h 19"/>
                <a:gd name="T36" fmla="*/ 11 w 28"/>
                <a:gd name="T37" fmla="*/ 4 h 19"/>
                <a:gd name="T38" fmla="*/ 11 w 28"/>
                <a:gd name="T39" fmla="*/ 2 h 19"/>
                <a:gd name="T40" fmla="*/ 7 w 28"/>
                <a:gd name="T41" fmla="*/ 3 h 19"/>
                <a:gd name="T42" fmla="*/ 13 w 28"/>
                <a:gd name="T43" fmla="*/ 1 h 19"/>
                <a:gd name="T44" fmla="*/ 12 w 28"/>
                <a:gd name="T45" fmla="*/ 2 h 19"/>
                <a:gd name="T46" fmla="*/ 15 w 28"/>
                <a:gd name="T47" fmla="*/ 3 h 19"/>
                <a:gd name="T48" fmla="*/ 21 w 28"/>
                <a:gd name="T49" fmla="*/ 2 h 19"/>
                <a:gd name="T50" fmla="*/ 26 w 28"/>
                <a:gd name="T51" fmla="*/ 8 h 19"/>
                <a:gd name="T52" fmla="*/ 27 w 28"/>
                <a:gd name="T53" fmla="*/ 12 h 19"/>
                <a:gd name="T54" fmla="*/ 26 w 28"/>
                <a:gd name="T55" fmla="*/ 14 h 19"/>
                <a:gd name="T56" fmla="*/ 26 w 28"/>
                <a:gd name="T57" fmla="*/ 17 h 19"/>
                <a:gd name="T58" fmla="*/ 22 w 28"/>
                <a:gd name="T5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19">
                  <a:moveTo>
                    <a:pt x="22" y="19"/>
                  </a:moveTo>
                  <a:cubicBezTo>
                    <a:pt x="20" y="19"/>
                    <a:pt x="17" y="19"/>
                    <a:pt x="15" y="19"/>
                  </a:cubicBezTo>
                  <a:cubicBezTo>
                    <a:pt x="12" y="19"/>
                    <a:pt x="15" y="18"/>
                    <a:pt x="15" y="17"/>
                  </a:cubicBezTo>
                  <a:cubicBezTo>
                    <a:pt x="16" y="16"/>
                    <a:pt x="11" y="16"/>
                    <a:pt x="12" y="15"/>
                  </a:cubicBezTo>
                  <a:cubicBezTo>
                    <a:pt x="13" y="14"/>
                    <a:pt x="15" y="13"/>
                    <a:pt x="17" y="13"/>
                  </a:cubicBezTo>
                  <a:cubicBezTo>
                    <a:pt x="18" y="12"/>
                    <a:pt x="17" y="12"/>
                    <a:pt x="16" y="12"/>
                  </a:cubicBezTo>
                  <a:cubicBezTo>
                    <a:pt x="14" y="11"/>
                    <a:pt x="12" y="12"/>
                    <a:pt x="9" y="13"/>
                  </a:cubicBezTo>
                  <a:cubicBezTo>
                    <a:pt x="7" y="13"/>
                    <a:pt x="5" y="13"/>
                    <a:pt x="2" y="13"/>
                  </a:cubicBezTo>
                  <a:cubicBezTo>
                    <a:pt x="2" y="14"/>
                    <a:pt x="0" y="14"/>
                    <a:pt x="1" y="12"/>
                  </a:cubicBezTo>
                  <a:cubicBezTo>
                    <a:pt x="3" y="10"/>
                    <a:pt x="5" y="11"/>
                    <a:pt x="7" y="10"/>
                  </a:cubicBezTo>
                  <a:cubicBezTo>
                    <a:pt x="11" y="9"/>
                    <a:pt x="4" y="9"/>
                    <a:pt x="4" y="8"/>
                  </a:cubicBezTo>
                  <a:cubicBezTo>
                    <a:pt x="3" y="8"/>
                    <a:pt x="7" y="6"/>
                    <a:pt x="7" y="6"/>
                  </a:cubicBezTo>
                  <a:cubicBezTo>
                    <a:pt x="7" y="6"/>
                    <a:pt x="4" y="6"/>
                    <a:pt x="3" y="6"/>
                  </a:cubicBezTo>
                  <a:cubicBezTo>
                    <a:pt x="3" y="5"/>
                    <a:pt x="6" y="4"/>
                    <a:pt x="7" y="4"/>
                  </a:cubicBezTo>
                  <a:cubicBezTo>
                    <a:pt x="9" y="4"/>
                    <a:pt x="11" y="7"/>
                    <a:pt x="13" y="8"/>
                  </a:cubicBezTo>
                  <a:cubicBezTo>
                    <a:pt x="14" y="8"/>
                    <a:pt x="15" y="10"/>
                    <a:pt x="16" y="9"/>
                  </a:cubicBezTo>
                  <a:cubicBezTo>
                    <a:pt x="19" y="7"/>
                    <a:pt x="13" y="7"/>
                    <a:pt x="13" y="7"/>
                  </a:cubicBezTo>
                  <a:cubicBezTo>
                    <a:pt x="14" y="7"/>
                    <a:pt x="18" y="6"/>
                    <a:pt x="14" y="5"/>
                  </a:cubicBezTo>
                  <a:cubicBezTo>
                    <a:pt x="13" y="5"/>
                    <a:pt x="12" y="5"/>
                    <a:pt x="11" y="4"/>
                  </a:cubicBezTo>
                  <a:cubicBezTo>
                    <a:pt x="9" y="3"/>
                    <a:pt x="11" y="3"/>
                    <a:pt x="11" y="2"/>
                  </a:cubicBezTo>
                  <a:cubicBezTo>
                    <a:pt x="10" y="2"/>
                    <a:pt x="7" y="3"/>
                    <a:pt x="7" y="3"/>
                  </a:cubicBezTo>
                  <a:cubicBezTo>
                    <a:pt x="6" y="2"/>
                    <a:pt x="13" y="1"/>
                    <a:pt x="13" y="1"/>
                  </a:cubicBezTo>
                  <a:cubicBezTo>
                    <a:pt x="13" y="1"/>
                    <a:pt x="12" y="2"/>
                    <a:pt x="12" y="2"/>
                  </a:cubicBezTo>
                  <a:cubicBezTo>
                    <a:pt x="11" y="3"/>
                    <a:pt x="14" y="3"/>
                    <a:pt x="15" y="3"/>
                  </a:cubicBezTo>
                  <a:cubicBezTo>
                    <a:pt x="18" y="4"/>
                    <a:pt x="19" y="4"/>
                    <a:pt x="21" y="2"/>
                  </a:cubicBezTo>
                  <a:cubicBezTo>
                    <a:pt x="24" y="0"/>
                    <a:pt x="27" y="6"/>
                    <a:pt x="26" y="8"/>
                  </a:cubicBezTo>
                  <a:cubicBezTo>
                    <a:pt x="26" y="10"/>
                    <a:pt x="26" y="11"/>
                    <a:pt x="27" y="12"/>
                  </a:cubicBezTo>
                  <a:cubicBezTo>
                    <a:pt x="28" y="14"/>
                    <a:pt x="28" y="15"/>
                    <a:pt x="26" y="14"/>
                  </a:cubicBezTo>
                  <a:cubicBezTo>
                    <a:pt x="24" y="12"/>
                    <a:pt x="25" y="16"/>
                    <a:pt x="26" y="17"/>
                  </a:cubicBezTo>
                  <a:cubicBezTo>
                    <a:pt x="27" y="18"/>
                    <a:pt x="23" y="19"/>
                    <a:pt x="22" y="1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92" name="Freeform 586"/>
            <p:cNvSpPr>
              <a:spLocks/>
            </p:cNvSpPr>
            <p:nvPr/>
          </p:nvSpPr>
          <p:spPr bwMode="auto">
            <a:xfrm>
              <a:off x="6878534" y="4535082"/>
              <a:ext cx="82803" cy="25484"/>
            </a:xfrm>
            <a:custGeom>
              <a:avLst/>
              <a:gdLst>
                <a:gd name="T0" fmla="*/ 1 w 9"/>
                <a:gd name="T1" fmla="*/ 3 h 3"/>
                <a:gd name="T2" fmla="*/ 7 w 9"/>
                <a:gd name="T3" fmla="*/ 0 h 3"/>
                <a:gd name="T4" fmla="*/ 1 w 9"/>
                <a:gd name="T5" fmla="*/ 3 h 3"/>
              </a:gdLst>
              <a:ahLst/>
              <a:cxnLst>
                <a:cxn ang="0">
                  <a:pos x="T0" y="T1"/>
                </a:cxn>
                <a:cxn ang="0">
                  <a:pos x="T2" y="T3"/>
                </a:cxn>
                <a:cxn ang="0">
                  <a:pos x="T4" y="T5"/>
                </a:cxn>
              </a:cxnLst>
              <a:rect l="0" t="0" r="r" b="b"/>
              <a:pathLst>
                <a:path w="9" h="3">
                  <a:moveTo>
                    <a:pt x="1" y="3"/>
                  </a:moveTo>
                  <a:cubicBezTo>
                    <a:pt x="4" y="2"/>
                    <a:pt x="9" y="0"/>
                    <a:pt x="7" y="0"/>
                  </a:cubicBezTo>
                  <a:cubicBezTo>
                    <a:pt x="4" y="0"/>
                    <a:pt x="0" y="3"/>
                    <a:pt x="1"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93" name="Freeform 587"/>
            <p:cNvSpPr>
              <a:spLocks/>
            </p:cNvSpPr>
            <p:nvPr/>
          </p:nvSpPr>
          <p:spPr bwMode="auto">
            <a:xfrm>
              <a:off x="6859425" y="4525526"/>
              <a:ext cx="76432" cy="19114"/>
            </a:xfrm>
            <a:custGeom>
              <a:avLst/>
              <a:gdLst>
                <a:gd name="T0" fmla="*/ 1 w 8"/>
                <a:gd name="T1" fmla="*/ 2 h 2"/>
                <a:gd name="T2" fmla="*/ 6 w 8"/>
                <a:gd name="T3" fmla="*/ 0 h 2"/>
                <a:gd name="T4" fmla="*/ 1 w 8"/>
                <a:gd name="T5" fmla="*/ 2 h 2"/>
              </a:gdLst>
              <a:ahLst/>
              <a:cxnLst>
                <a:cxn ang="0">
                  <a:pos x="T0" y="T1"/>
                </a:cxn>
                <a:cxn ang="0">
                  <a:pos x="T2" y="T3"/>
                </a:cxn>
                <a:cxn ang="0">
                  <a:pos x="T4" y="T5"/>
                </a:cxn>
              </a:cxnLst>
              <a:rect l="0" t="0" r="r" b="b"/>
              <a:pathLst>
                <a:path w="8" h="2">
                  <a:moveTo>
                    <a:pt x="1" y="2"/>
                  </a:moveTo>
                  <a:cubicBezTo>
                    <a:pt x="0" y="2"/>
                    <a:pt x="4" y="0"/>
                    <a:pt x="6" y="0"/>
                  </a:cubicBezTo>
                  <a:cubicBezTo>
                    <a:pt x="8" y="0"/>
                    <a:pt x="4" y="2"/>
                    <a:pt x="1"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94" name="Freeform 588"/>
            <p:cNvSpPr>
              <a:spLocks/>
            </p:cNvSpPr>
            <p:nvPr/>
          </p:nvSpPr>
          <p:spPr bwMode="auto">
            <a:xfrm>
              <a:off x="6821208" y="4496854"/>
              <a:ext cx="95541" cy="47785"/>
            </a:xfrm>
            <a:custGeom>
              <a:avLst/>
              <a:gdLst>
                <a:gd name="T0" fmla="*/ 2 w 10"/>
                <a:gd name="T1" fmla="*/ 3 h 5"/>
                <a:gd name="T2" fmla="*/ 10 w 10"/>
                <a:gd name="T3" fmla="*/ 1 h 5"/>
                <a:gd name="T4" fmla="*/ 2 w 10"/>
                <a:gd name="T5" fmla="*/ 3 h 5"/>
              </a:gdLst>
              <a:ahLst/>
              <a:cxnLst>
                <a:cxn ang="0">
                  <a:pos x="T0" y="T1"/>
                </a:cxn>
                <a:cxn ang="0">
                  <a:pos x="T2" y="T3"/>
                </a:cxn>
                <a:cxn ang="0">
                  <a:pos x="T4" y="T5"/>
                </a:cxn>
              </a:cxnLst>
              <a:rect l="0" t="0" r="r" b="b"/>
              <a:pathLst>
                <a:path w="10" h="5">
                  <a:moveTo>
                    <a:pt x="2" y="3"/>
                  </a:moveTo>
                  <a:cubicBezTo>
                    <a:pt x="0" y="2"/>
                    <a:pt x="10" y="0"/>
                    <a:pt x="10" y="1"/>
                  </a:cubicBezTo>
                  <a:cubicBezTo>
                    <a:pt x="10" y="2"/>
                    <a:pt x="6" y="5"/>
                    <a:pt x="2"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95" name="Freeform 589"/>
            <p:cNvSpPr>
              <a:spLocks/>
            </p:cNvSpPr>
            <p:nvPr/>
          </p:nvSpPr>
          <p:spPr bwMode="auto">
            <a:xfrm>
              <a:off x="6830763" y="4458630"/>
              <a:ext cx="66879" cy="47785"/>
            </a:xfrm>
            <a:custGeom>
              <a:avLst/>
              <a:gdLst>
                <a:gd name="T0" fmla="*/ 1 w 7"/>
                <a:gd name="T1" fmla="*/ 5 h 5"/>
                <a:gd name="T2" fmla="*/ 0 w 7"/>
                <a:gd name="T3" fmla="*/ 1 h 5"/>
                <a:gd name="T4" fmla="*/ 4 w 7"/>
                <a:gd name="T5" fmla="*/ 2 h 5"/>
                <a:gd name="T6" fmla="*/ 7 w 7"/>
                <a:gd name="T7" fmla="*/ 4 h 5"/>
                <a:gd name="T8" fmla="*/ 1 w 7"/>
                <a:gd name="T9" fmla="*/ 5 h 5"/>
                <a:gd name="T10" fmla="*/ 1 w 7"/>
                <a:gd name="T11" fmla="*/ 5 h 5"/>
              </a:gdLst>
              <a:ahLst/>
              <a:cxnLst>
                <a:cxn ang="0">
                  <a:pos x="T0" y="T1"/>
                </a:cxn>
                <a:cxn ang="0">
                  <a:pos x="T2" y="T3"/>
                </a:cxn>
                <a:cxn ang="0">
                  <a:pos x="T4" y="T5"/>
                </a:cxn>
                <a:cxn ang="0">
                  <a:pos x="T6" y="T7"/>
                </a:cxn>
                <a:cxn ang="0">
                  <a:pos x="T8" y="T9"/>
                </a:cxn>
                <a:cxn ang="0">
                  <a:pos x="T10" y="T11"/>
                </a:cxn>
              </a:cxnLst>
              <a:rect l="0" t="0" r="r" b="b"/>
              <a:pathLst>
                <a:path w="7" h="5">
                  <a:moveTo>
                    <a:pt x="1" y="5"/>
                  </a:moveTo>
                  <a:cubicBezTo>
                    <a:pt x="0" y="4"/>
                    <a:pt x="0" y="2"/>
                    <a:pt x="0" y="1"/>
                  </a:cubicBezTo>
                  <a:cubicBezTo>
                    <a:pt x="1" y="0"/>
                    <a:pt x="3" y="1"/>
                    <a:pt x="4" y="2"/>
                  </a:cubicBezTo>
                  <a:cubicBezTo>
                    <a:pt x="4" y="2"/>
                    <a:pt x="7" y="3"/>
                    <a:pt x="7" y="4"/>
                  </a:cubicBezTo>
                  <a:cubicBezTo>
                    <a:pt x="7" y="4"/>
                    <a:pt x="2" y="5"/>
                    <a:pt x="1" y="5"/>
                  </a:cubicBezTo>
                  <a:cubicBezTo>
                    <a:pt x="0" y="4"/>
                    <a:pt x="4" y="5"/>
                    <a:pt x="1"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96" name="Freeform 590"/>
            <p:cNvSpPr>
              <a:spLocks/>
            </p:cNvSpPr>
            <p:nvPr/>
          </p:nvSpPr>
          <p:spPr bwMode="auto">
            <a:xfrm>
              <a:off x="6738407" y="4347133"/>
              <a:ext cx="111465" cy="82827"/>
            </a:xfrm>
            <a:custGeom>
              <a:avLst/>
              <a:gdLst>
                <a:gd name="T0" fmla="*/ 8 w 12"/>
                <a:gd name="T1" fmla="*/ 8 h 9"/>
                <a:gd name="T2" fmla="*/ 3 w 12"/>
                <a:gd name="T3" fmla="*/ 1 h 9"/>
                <a:gd name="T4" fmla="*/ 8 w 12"/>
                <a:gd name="T5" fmla="*/ 8 h 9"/>
              </a:gdLst>
              <a:ahLst/>
              <a:cxnLst>
                <a:cxn ang="0">
                  <a:pos x="T0" y="T1"/>
                </a:cxn>
                <a:cxn ang="0">
                  <a:pos x="T2" y="T3"/>
                </a:cxn>
                <a:cxn ang="0">
                  <a:pos x="T4" y="T5"/>
                </a:cxn>
              </a:cxnLst>
              <a:rect l="0" t="0" r="r" b="b"/>
              <a:pathLst>
                <a:path w="12" h="9">
                  <a:moveTo>
                    <a:pt x="8" y="8"/>
                  </a:moveTo>
                  <a:cubicBezTo>
                    <a:pt x="6" y="9"/>
                    <a:pt x="0" y="0"/>
                    <a:pt x="3" y="1"/>
                  </a:cubicBezTo>
                  <a:cubicBezTo>
                    <a:pt x="6" y="3"/>
                    <a:pt x="12" y="8"/>
                    <a:pt x="8" y="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97" name="Freeform 591"/>
            <p:cNvSpPr>
              <a:spLocks/>
            </p:cNvSpPr>
            <p:nvPr/>
          </p:nvSpPr>
          <p:spPr bwMode="auto">
            <a:xfrm>
              <a:off x="6916751" y="4337578"/>
              <a:ext cx="82803" cy="28669"/>
            </a:xfrm>
            <a:custGeom>
              <a:avLst/>
              <a:gdLst>
                <a:gd name="T0" fmla="*/ 2 w 9"/>
                <a:gd name="T1" fmla="*/ 1 h 3"/>
                <a:gd name="T2" fmla="*/ 8 w 9"/>
                <a:gd name="T3" fmla="*/ 2 h 3"/>
                <a:gd name="T4" fmla="*/ 2 w 9"/>
                <a:gd name="T5" fmla="*/ 1 h 3"/>
              </a:gdLst>
              <a:ahLst/>
              <a:cxnLst>
                <a:cxn ang="0">
                  <a:pos x="T0" y="T1"/>
                </a:cxn>
                <a:cxn ang="0">
                  <a:pos x="T2" y="T3"/>
                </a:cxn>
                <a:cxn ang="0">
                  <a:pos x="T4" y="T5"/>
                </a:cxn>
              </a:cxnLst>
              <a:rect l="0" t="0" r="r" b="b"/>
              <a:pathLst>
                <a:path w="9" h="3">
                  <a:moveTo>
                    <a:pt x="2" y="1"/>
                  </a:moveTo>
                  <a:cubicBezTo>
                    <a:pt x="5" y="0"/>
                    <a:pt x="9" y="2"/>
                    <a:pt x="8" y="2"/>
                  </a:cubicBezTo>
                  <a:cubicBezTo>
                    <a:pt x="3" y="3"/>
                    <a:pt x="0" y="2"/>
                    <a:pt x="2"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98" name="Freeform 592"/>
            <p:cNvSpPr>
              <a:spLocks/>
            </p:cNvSpPr>
            <p:nvPr/>
          </p:nvSpPr>
          <p:spPr bwMode="auto">
            <a:xfrm>
              <a:off x="6757513" y="4187857"/>
              <a:ext cx="334395" cy="178393"/>
            </a:xfrm>
            <a:custGeom>
              <a:avLst/>
              <a:gdLst>
                <a:gd name="T0" fmla="*/ 28 w 36"/>
                <a:gd name="T1" fmla="*/ 17 h 19"/>
                <a:gd name="T2" fmla="*/ 27 w 36"/>
                <a:gd name="T3" fmla="*/ 15 h 19"/>
                <a:gd name="T4" fmla="*/ 22 w 36"/>
                <a:gd name="T5" fmla="*/ 13 h 19"/>
                <a:gd name="T6" fmla="*/ 14 w 36"/>
                <a:gd name="T7" fmla="*/ 14 h 19"/>
                <a:gd name="T8" fmla="*/ 18 w 36"/>
                <a:gd name="T9" fmla="*/ 12 h 19"/>
                <a:gd name="T10" fmla="*/ 8 w 36"/>
                <a:gd name="T11" fmla="*/ 12 h 19"/>
                <a:gd name="T12" fmla="*/ 13 w 36"/>
                <a:gd name="T13" fmla="*/ 10 h 19"/>
                <a:gd name="T14" fmla="*/ 12 w 36"/>
                <a:gd name="T15" fmla="*/ 9 h 19"/>
                <a:gd name="T16" fmla="*/ 13 w 36"/>
                <a:gd name="T17" fmla="*/ 8 h 19"/>
                <a:gd name="T18" fmla="*/ 11 w 36"/>
                <a:gd name="T19" fmla="*/ 8 h 19"/>
                <a:gd name="T20" fmla="*/ 10 w 36"/>
                <a:gd name="T21" fmla="*/ 6 h 19"/>
                <a:gd name="T22" fmla="*/ 6 w 36"/>
                <a:gd name="T23" fmla="*/ 6 h 19"/>
                <a:gd name="T24" fmla="*/ 3 w 36"/>
                <a:gd name="T25" fmla="*/ 5 h 19"/>
                <a:gd name="T26" fmla="*/ 9 w 36"/>
                <a:gd name="T27" fmla="*/ 2 h 19"/>
                <a:gd name="T28" fmla="*/ 16 w 36"/>
                <a:gd name="T29" fmla="*/ 1 h 19"/>
                <a:gd name="T30" fmla="*/ 18 w 36"/>
                <a:gd name="T31" fmla="*/ 5 h 19"/>
                <a:gd name="T32" fmla="*/ 22 w 36"/>
                <a:gd name="T33" fmla="*/ 4 h 19"/>
                <a:gd name="T34" fmla="*/ 25 w 36"/>
                <a:gd name="T35" fmla="*/ 7 h 19"/>
                <a:gd name="T36" fmla="*/ 30 w 36"/>
                <a:gd name="T37" fmla="*/ 7 h 19"/>
                <a:gd name="T38" fmla="*/ 33 w 36"/>
                <a:gd name="T39" fmla="*/ 12 h 19"/>
                <a:gd name="T40" fmla="*/ 34 w 36"/>
                <a:gd name="T41" fmla="*/ 16 h 19"/>
                <a:gd name="T42" fmla="*/ 28 w 36"/>
                <a:gd name="T43" fmla="*/ 17 h 19"/>
                <a:gd name="T44" fmla="*/ 28 w 36"/>
                <a:gd name="T45"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19">
                  <a:moveTo>
                    <a:pt x="28" y="17"/>
                  </a:moveTo>
                  <a:cubicBezTo>
                    <a:pt x="27" y="17"/>
                    <a:pt x="27" y="16"/>
                    <a:pt x="27" y="15"/>
                  </a:cubicBezTo>
                  <a:cubicBezTo>
                    <a:pt x="26" y="14"/>
                    <a:pt x="23" y="13"/>
                    <a:pt x="22" y="13"/>
                  </a:cubicBezTo>
                  <a:cubicBezTo>
                    <a:pt x="21" y="13"/>
                    <a:pt x="14" y="15"/>
                    <a:pt x="14" y="14"/>
                  </a:cubicBezTo>
                  <a:cubicBezTo>
                    <a:pt x="14" y="14"/>
                    <a:pt x="18" y="12"/>
                    <a:pt x="18" y="12"/>
                  </a:cubicBezTo>
                  <a:cubicBezTo>
                    <a:pt x="15" y="11"/>
                    <a:pt x="11" y="14"/>
                    <a:pt x="8" y="12"/>
                  </a:cubicBezTo>
                  <a:cubicBezTo>
                    <a:pt x="2" y="9"/>
                    <a:pt x="13" y="10"/>
                    <a:pt x="13" y="10"/>
                  </a:cubicBezTo>
                  <a:cubicBezTo>
                    <a:pt x="13" y="10"/>
                    <a:pt x="12" y="9"/>
                    <a:pt x="12" y="9"/>
                  </a:cubicBezTo>
                  <a:cubicBezTo>
                    <a:pt x="12" y="9"/>
                    <a:pt x="13" y="8"/>
                    <a:pt x="13" y="8"/>
                  </a:cubicBezTo>
                  <a:cubicBezTo>
                    <a:pt x="14" y="7"/>
                    <a:pt x="11" y="8"/>
                    <a:pt x="11" y="8"/>
                  </a:cubicBezTo>
                  <a:cubicBezTo>
                    <a:pt x="10" y="7"/>
                    <a:pt x="12" y="6"/>
                    <a:pt x="10" y="6"/>
                  </a:cubicBezTo>
                  <a:cubicBezTo>
                    <a:pt x="9" y="6"/>
                    <a:pt x="7" y="7"/>
                    <a:pt x="6" y="6"/>
                  </a:cubicBezTo>
                  <a:cubicBezTo>
                    <a:pt x="6" y="5"/>
                    <a:pt x="4" y="6"/>
                    <a:pt x="3" y="5"/>
                  </a:cubicBezTo>
                  <a:cubicBezTo>
                    <a:pt x="0" y="0"/>
                    <a:pt x="7" y="2"/>
                    <a:pt x="9" y="2"/>
                  </a:cubicBezTo>
                  <a:cubicBezTo>
                    <a:pt x="11" y="1"/>
                    <a:pt x="14" y="0"/>
                    <a:pt x="16" y="1"/>
                  </a:cubicBezTo>
                  <a:cubicBezTo>
                    <a:pt x="19" y="2"/>
                    <a:pt x="14" y="7"/>
                    <a:pt x="18" y="5"/>
                  </a:cubicBezTo>
                  <a:cubicBezTo>
                    <a:pt x="19" y="5"/>
                    <a:pt x="21" y="3"/>
                    <a:pt x="22" y="4"/>
                  </a:cubicBezTo>
                  <a:cubicBezTo>
                    <a:pt x="23" y="5"/>
                    <a:pt x="24" y="7"/>
                    <a:pt x="25" y="7"/>
                  </a:cubicBezTo>
                  <a:cubicBezTo>
                    <a:pt x="26" y="7"/>
                    <a:pt x="29" y="6"/>
                    <a:pt x="30" y="7"/>
                  </a:cubicBezTo>
                  <a:cubicBezTo>
                    <a:pt x="32" y="8"/>
                    <a:pt x="32" y="11"/>
                    <a:pt x="33" y="12"/>
                  </a:cubicBezTo>
                  <a:cubicBezTo>
                    <a:pt x="34" y="14"/>
                    <a:pt x="36" y="15"/>
                    <a:pt x="34" y="16"/>
                  </a:cubicBezTo>
                  <a:cubicBezTo>
                    <a:pt x="33" y="18"/>
                    <a:pt x="30" y="18"/>
                    <a:pt x="28" y="17"/>
                  </a:cubicBezTo>
                  <a:cubicBezTo>
                    <a:pt x="27" y="16"/>
                    <a:pt x="31" y="19"/>
                    <a:pt x="28" y="1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299" name="Freeform 593"/>
            <p:cNvSpPr>
              <a:spLocks/>
            </p:cNvSpPr>
            <p:nvPr/>
          </p:nvSpPr>
          <p:spPr bwMode="auto">
            <a:xfrm>
              <a:off x="7018660" y="4101847"/>
              <a:ext cx="101909" cy="47785"/>
            </a:xfrm>
            <a:custGeom>
              <a:avLst/>
              <a:gdLst>
                <a:gd name="T0" fmla="*/ 8 w 11"/>
                <a:gd name="T1" fmla="*/ 5 h 5"/>
                <a:gd name="T2" fmla="*/ 4 w 11"/>
                <a:gd name="T3" fmla="*/ 4 h 5"/>
                <a:gd name="T4" fmla="*/ 2 w 11"/>
                <a:gd name="T5" fmla="*/ 3 h 5"/>
                <a:gd name="T6" fmla="*/ 7 w 11"/>
                <a:gd name="T7" fmla="*/ 2 h 5"/>
                <a:gd name="T8" fmla="*/ 8 w 11"/>
                <a:gd name="T9" fmla="*/ 5 h 5"/>
              </a:gdLst>
              <a:ahLst/>
              <a:cxnLst>
                <a:cxn ang="0">
                  <a:pos x="T0" y="T1"/>
                </a:cxn>
                <a:cxn ang="0">
                  <a:pos x="T2" y="T3"/>
                </a:cxn>
                <a:cxn ang="0">
                  <a:pos x="T4" y="T5"/>
                </a:cxn>
                <a:cxn ang="0">
                  <a:pos x="T6" y="T7"/>
                </a:cxn>
                <a:cxn ang="0">
                  <a:pos x="T8" y="T9"/>
                </a:cxn>
              </a:cxnLst>
              <a:rect l="0" t="0" r="r" b="b"/>
              <a:pathLst>
                <a:path w="11" h="5">
                  <a:moveTo>
                    <a:pt x="8" y="5"/>
                  </a:moveTo>
                  <a:cubicBezTo>
                    <a:pt x="6" y="5"/>
                    <a:pt x="6" y="4"/>
                    <a:pt x="4" y="4"/>
                  </a:cubicBezTo>
                  <a:cubicBezTo>
                    <a:pt x="4" y="4"/>
                    <a:pt x="0" y="4"/>
                    <a:pt x="2" y="3"/>
                  </a:cubicBezTo>
                  <a:cubicBezTo>
                    <a:pt x="3" y="1"/>
                    <a:pt x="6" y="0"/>
                    <a:pt x="7" y="2"/>
                  </a:cubicBezTo>
                  <a:cubicBezTo>
                    <a:pt x="9" y="3"/>
                    <a:pt x="11" y="5"/>
                    <a:pt x="8"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00" name="Freeform 594"/>
            <p:cNvSpPr>
              <a:spLocks/>
            </p:cNvSpPr>
            <p:nvPr/>
          </p:nvSpPr>
          <p:spPr bwMode="auto">
            <a:xfrm>
              <a:off x="7101463" y="4251568"/>
              <a:ext cx="187897" cy="105124"/>
            </a:xfrm>
            <a:custGeom>
              <a:avLst/>
              <a:gdLst>
                <a:gd name="T0" fmla="*/ 8 w 20"/>
                <a:gd name="T1" fmla="*/ 7 h 11"/>
                <a:gd name="T2" fmla="*/ 3 w 20"/>
                <a:gd name="T3" fmla="*/ 5 h 11"/>
                <a:gd name="T4" fmla="*/ 4 w 20"/>
                <a:gd name="T5" fmla="*/ 3 h 11"/>
                <a:gd name="T6" fmla="*/ 1 w 20"/>
                <a:gd name="T7" fmla="*/ 1 h 11"/>
                <a:gd name="T8" fmla="*/ 6 w 20"/>
                <a:gd name="T9" fmla="*/ 1 h 11"/>
                <a:gd name="T10" fmla="*/ 12 w 20"/>
                <a:gd name="T11" fmla="*/ 3 h 11"/>
                <a:gd name="T12" fmla="*/ 16 w 20"/>
                <a:gd name="T13" fmla="*/ 3 h 11"/>
                <a:gd name="T14" fmla="*/ 19 w 20"/>
                <a:gd name="T15" fmla="*/ 4 h 11"/>
                <a:gd name="T16" fmla="*/ 18 w 20"/>
                <a:gd name="T17" fmla="*/ 8 h 11"/>
                <a:gd name="T18" fmla="*/ 15 w 20"/>
                <a:gd name="T19" fmla="*/ 10 h 11"/>
                <a:gd name="T20" fmla="*/ 9 w 20"/>
                <a:gd name="T21" fmla="*/ 11 h 11"/>
                <a:gd name="T22" fmla="*/ 4 w 20"/>
                <a:gd name="T23" fmla="*/ 8 h 11"/>
                <a:gd name="T24" fmla="*/ 8 w 20"/>
                <a:gd name="T25" fmla="*/ 7 h 11"/>
                <a:gd name="T26" fmla="*/ 8 w 20"/>
                <a:gd name="T2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11">
                  <a:moveTo>
                    <a:pt x="8" y="7"/>
                  </a:moveTo>
                  <a:cubicBezTo>
                    <a:pt x="6" y="7"/>
                    <a:pt x="4" y="6"/>
                    <a:pt x="3" y="5"/>
                  </a:cubicBezTo>
                  <a:cubicBezTo>
                    <a:pt x="0" y="4"/>
                    <a:pt x="4" y="3"/>
                    <a:pt x="4" y="3"/>
                  </a:cubicBezTo>
                  <a:cubicBezTo>
                    <a:pt x="4" y="2"/>
                    <a:pt x="2" y="1"/>
                    <a:pt x="1" y="1"/>
                  </a:cubicBezTo>
                  <a:cubicBezTo>
                    <a:pt x="1" y="0"/>
                    <a:pt x="6" y="1"/>
                    <a:pt x="6" y="1"/>
                  </a:cubicBezTo>
                  <a:cubicBezTo>
                    <a:pt x="8" y="1"/>
                    <a:pt x="10" y="2"/>
                    <a:pt x="12" y="3"/>
                  </a:cubicBezTo>
                  <a:cubicBezTo>
                    <a:pt x="14" y="3"/>
                    <a:pt x="15" y="3"/>
                    <a:pt x="16" y="3"/>
                  </a:cubicBezTo>
                  <a:cubicBezTo>
                    <a:pt x="17" y="3"/>
                    <a:pt x="20" y="4"/>
                    <a:pt x="19" y="4"/>
                  </a:cubicBezTo>
                  <a:cubicBezTo>
                    <a:pt x="17" y="6"/>
                    <a:pt x="16" y="5"/>
                    <a:pt x="18" y="8"/>
                  </a:cubicBezTo>
                  <a:cubicBezTo>
                    <a:pt x="19" y="9"/>
                    <a:pt x="16" y="9"/>
                    <a:pt x="15" y="10"/>
                  </a:cubicBezTo>
                  <a:cubicBezTo>
                    <a:pt x="13" y="10"/>
                    <a:pt x="11" y="11"/>
                    <a:pt x="9" y="11"/>
                  </a:cubicBezTo>
                  <a:cubicBezTo>
                    <a:pt x="8" y="10"/>
                    <a:pt x="4" y="9"/>
                    <a:pt x="4" y="8"/>
                  </a:cubicBezTo>
                  <a:cubicBezTo>
                    <a:pt x="4" y="8"/>
                    <a:pt x="10" y="7"/>
                    <a:pt x="8" y="7"/>
                  </a:cubicBezTo>
                  <a:cubicBezTo>
                    <a:pt x="5" y="6"/>
                    <a:pt x="10" y="7"/>
                    <a:pt x="8" y="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01" name="Freeform 595"/>
            <p:cNvSpPr>
              <a:spLocks/>
            </p:cNvSpPr>
            <p:nvPr/>
          </p:nvSpPr>
          <p:spPr bwMode="auto">
            <a:xfrm>
              <a:off x="7206560" y="4347133"/>
              <a:ext cx="165604" cy="47785"/>
            </a:xfrm>
            <a:custGeom>
              <a:avLst/>
              <a:gdLst>
                <a:gd name="T0" fmla="*/ 14 w 18"/>
                <a:gd name="T1" fmla="*/ 5 h 5"/>
                <a:gd name="T2" fmla="*/ 16 w 18"/>
                <a:gd name="T3" fmla="*/ 2 h 5"/>
                <a:gd name="T4" fmla="*/ 13 w 18"/>
                <a:gd name="T5" fmla="*/ 1 h 5"/>
                <a:gd name="T6" fmla="*/ 3 w 18"/>
                <a:gd name="T7" fmla="*/ 1 h 5"/>
                <a:gd name="T8" fmla="*/ 4 w 18"/>
                <a:gd name="T9" fmla="*/ 4 h 5"/>
                <a:gd name="T10" fmla="*/ 14 w 18"/>
                <a:gd name="T11" fmla="*/ 5 h 5"/>
                <a:gd name="T12" fmla="*/ 14 w 18"/>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8" h="5">
                  <a:moveTo>
                    <a:pt x="14" y="5"/>
                  </a:moveTo>
                  <a:cubicBezTo>
                    <a:pt x="14" y="4"/>
                    <a:pt x="18" y="2"/>
                    <a:pt x="16" y="2"/>
                  </a:cubicBezTo>
                  <a:cubicBezTo>
                    <a:pt x="15" y="1"/>
                    <a:pt x="14" y="1"/>
                    <a:pt x="13" y="1"/>
                  </a:cubicBezTo>
                  <a:cubicBezTo>
                    <a:pt x="10" y="1"/>
                    <a:pt x="6" y="0"/>
                    <a:pt x="3" y="1"/>
                  </a:cubicBezTo>
                  <a:cubicBezTo>
                    <a:pt x="0" y="1"/>
                    <a:pt x="1" y="4"/>
                    <a:pt x="4" y="4"/>
                  </a:cubicBezTo>
                  <a:cubicBezTo>
                    <a:pt x="7" y="4"/>
                    <a:pt x="11" y="5"/>
                    <a:pt x="14" y="5"/>
                  </a:cubicBezTo>
                  <a:cubicBezTo>
                    <a:pt x="16" y="4"/>
                    <a:pt x="12" y="5"/>
                    <a:pt x="14"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02" name="Freeform 596"/>
            <p:cNvSpPr>
              <a:spLocks/>
            </p:cNvSpPr>
            <p:nvPr/>
          </p:nvSpPr>
          <p:spPr bwMode="auto">
            <a:xfrm>
              <a:off x="7197007" y="4560566"/>
              <a:ext cx="156051" cy="105124"/>
            </a:xfrm>
            <a:custGeom>
              <a:avLst/>
              <a:gdLst>
                <a:gd name="T0" fmla="*/ 7 w 17"/>
                <a:gd name="T1" fmla="*/ 1 h 11"/>
                <a:gd name="T2" fmla="*/ 1 w 17"/>
                <a:gd name="T3" fmla="*/ 6 h 11"/>
                <a:gd name="T4" fmla="*/ 10 w 17"/>
                <a:gd name="T5" fmla="*/ 10 h 11"/>
                <a:gd name="T6" fmla="*/ 15 w 17"/>
                <a:gd name="T7" fmla="*/ 10 h 11"/>
                <a:gd name="T8" fmla="*/ 15 w 17"/>
                <a:gd name="T9" fmla="*/ 8 h 11"/>
                <a:gd name="T10" fmla="*/ 16 w 17"/>
                <a:gd name="T11" fmla="*/ 6 h 11"/>
                <a:gd name="T12" fmla="*/ 7 w 17"/>
                <a:gd name="T13" fmla="*/ 1 h 11"/>
                <a:gd name="T14" fmla="*/ 7 w 17"/>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1">
                  <a:moveTo>
                    <a:pt x="7" y="1"/>
                  </a:moveTo>
                  <a:cubicBezTo>
                    <a:pt x="5" y="0"/>
                    <a:pt x="2" y="4"/>
                    <a:pt x="1" y="6"/>
                  </a:cubicBezTo>
                  <a:cubicBezTo>
                    <a:pt x="0" y="8"/>
                    <a:pt x="8" y="10"/>
                    <a:pt x="10" y="10"/>
                  </a:cubicBezTo>
                  <a:cubicBezTo>
                    <a:pt x="11" y="11"/>
                    <a:pt x="14" y="11"/>
                    <a:pt x="15" y="10"/>
                  </a:cubicBezTo>
                  <a:cubicBezTo>
                    <a:pt x="16" y="10"/>
                    <a:pt x="15" y="9"/>
                    <a:pt x="15" y="8"/>
                  </a:cubicBezTo>
                  <a:cubicBezTo>
                    <a:pt x="15" y="7"/>
                    <a:pt x="15" y="6"/>
                    <a:pt x="16" y="6"/>
                  </a:cubicBezTo>
                  <a:cubicBezTo>
                    <a:pt x="17" y="4"/>
                    <a:pt x="9" y="1"/>
                    <a:pt x="7" y="1"/>
                  </a:cubicBezTo>
                  <a:cubicBezTo>
                    <a:pt x="5" y="0"/>
                    <a:pt x="8" y="1"/>
                    <a:pt x="7"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03" name="Freeform 597"/>
            <p:cNvSpPr>
              <a:spLocks/>
            </p:cNvSpPr>
            <p:nvPr/>
          </p:nvSpPr>
          <p:spPr bwMode="auto">
            <a:xfrm>
              <a:off x="7270254" y="4535082"/>
              <a:ext cx="38217" cy="25484"/>
            </a:xfrm>
            <a:custGeom>
              <a:avLst/>
              <a:gdLst>
                <a:gd name="T0" fmla="*/ 3 w 4"/>
                <a:gd name="T1" fmla="*/ 2 h 3"/>
                <a:gd name="T2" fmla="*/ 1 w 4"/>
                <a:gd name="T3" fmla="*/ 1 h 3"/>
                <a:gd name="T4" fmla="*/ 3 w 4"/>
                <a:gd name="T5" fmla="*/ 2 h 3"/>
              </a:gdLst>
              <a:ahLst/>
              <a:cxnLst>
                <a:cxn ang="0">
                  <a:pos x="T0" y="T1"/>
                </a:cxn>
                <a:cxn ang="0">
                  <a:pos x="T2" y="T3"/>
                </a:cxn>
                <a:cxn ang="0">
                  <a:pos x="T4" y="T5"/>
                </a:cxn>
              </a:cxnLst>
              <a:rect l="0" t="0" r="r" b="b"/>
              <a:pathLst>
                <a:path w="4" h="3">
                  <a:moveTo>
                    <a:pt x="3" y="2"/>
                  </a:moveTo>
                  <a:cubicBezTo>
                    <a:pt x="1" y="3"/>
                    <a:pt x="0" y="1"/>
                    <a:pt x="1" y="1"/>
                  </a:cubicBezTo>
                  <a:cubicBezTo>
                    <a:pt x="2" y="0"/>
                    <a:pt x="4" y="2"/>
                    <a:pt x="3"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04" name="Freeform 598"/>
            <p:cNvSpPr>
              <a:spLocks/>
            </p:cNvSpPr>
            <p:nvPr/>
          </p:nvSpPr>
          <p:spPr bwMode="auto">
            <a:xfrm>
              <a:off x="7439043" y="4366247"/>
              <a:ext cx="82803" cy="54153"/>
            </a:xfrm>
            <a:custGeom>
              <a:avLst/>
              <a:gdLst>
                <a:gd name="T0" fmla="*/ 1 w 9"/>
                <a:gd name="T1" fmla="*/ 5 h 6"/>
                <a:gd name="T2" fmla="*/ 1 w 9"/>
                <a:gd name="T3" fmla="*/ 1 h 6"/>
                <a:gd name="T4" fmla="*/ 5 w 9"/>
                <a:gd name="T5" fmla="*/ 1 h 6"/>
                <a:gd name="T6" fmla="*/ 9 w 9"/>
                <a:gd name="T7" fmla="*/ 3 h 6"/>
                <a:gd name="T8" fmla="*/ 5 w 9"/>
                <a:gd name="T9" fmla="*/ 5 h 6"/>
                <a:gd name="T10" fmla="*/ 1 w 9"/>
                <a:gd name="T11" fmla="*/ 5 h 6"/>
                <a:gd name="T12" fmla="*/ 1 w 9"/>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9" h="6">
                  <a:moveTo>
                    <a:pt x="1" y="5"/>
                  </a:moveTo>
                  <a:cubicBezTo>
                    <a:pt x="1" y="5"/>
                    <a:pt x="2" y="2"/>
                    <a:pt x="1" y="1"/>
                  </a:cubicBezTo>
                  <a:cubicBezTo>
                    <a:pt x="1" y="0"/>
                    <a:pt x="4" y="1"/>
                    <a:pt x="5" y="1"/>
                  </a:cubicBezTo>
                  <a:cubicBezTo>
                    <a:pt x="6" y="1"/>
                    <a:pt x="9" y="2"/>
                    <a:pt x="9" y="3"/>
                  </a:cubicBezTo>
                  <a:cubicBezTo>
                    <a:pt x="8" y="4"/>
                    <a:pt x="6" y="5"/>
                    <a:pt x="5" y="5"/>
                  </a:cubicBezTo>
                  <a:cubicBezTo>
                    <a:pt x="3" y="6"/>
                    <a:pt x="3" y="6"/>
                    <a:pt x="1" y="5"/>
                  </a:cubicBezTo>
                  <a:cubicBezTo>
                    <a:pt x="0" y="4"/>
                    <a:pt x="2" y="6"/>
                    <a:pt x="1"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05" name="Freeform 599"/>
            <p:cNvSpPr>
              <a:spLocks/>
            </p:cNvSpPr>
            <p:nvPr/>
          </p:nvSpPr>
          <p:spPr bwMode="auto">
            <a:xfrm>
              <a:off x="7483629" y="4449069"/>
              <a:ext cx="28662" cy="38227"/>
            </a:xfrm>
            <a:custGeom>
              <a:avLst/>
              <a:gdLst>
                <a:gd name="T0" fmla="*/ 2 w 3"/>
                <a:gd name="T1" fmla="*/ 1 h 4"/>
                <a:gd name="T2" fmla="*/ 1 w 3"/>
                <a:gd name="T3" fmla="*/ 3 h 4"/>
                <a:gd name="T4" fmla="*/ 2 w 3"/>
                <a:gd name="T5" fmla="*/ 1 h 4"/>
              </a:gdLst>
              <a:ahLst/>
              <a:cxnLst>
                <a:cxn ang="0">
                  <a:pos x="T0" y="T1"/>
                </a:cxn>
                <a:cxn ang="0">
                  <a:pos x="T2" y="T3"/>
                </a:cxn>
                <a:cxn ang="0">
                  <a:pos x="T4" y="T5"/>
                </a:cxn>
              </a:cxnLst>
              <a:rect l="0" t="0" r="r" b="b"/>
              <a:pathLst>
                <a:path w="3" h="4">
                  <a:moveTo>
                    <a:pt x="2" y="1"/>
                  </a:moveTo>
                  <a:cubicBezTo>
                    <a:pt x="0" y="0"/>
                    <a:pt x="0" y="3"/>
                    <a:pt x="1" y="3"/>
                  </a:cubicBezTo>
                  <a:cubicBezTo>
                    <a:pt x="2" y="4"/>
                    <a:pt x="3" y="2"/>
                    <a:pt x="2"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06" name="Freeform 600"/>
            <p:cNvSpPr>
              <a:spLocks/>
            </p:cNvSpPr>
            <p:nvPr/>
          </p:nvSpPr>
          <p:spPr bwMode="auto">
            <a:xfrm>
              <a:off x="7177896" y="4420403"/>
              <a:ext cx="831212" cy="254845"/>
            </a:xfrm>
            <a:custGeom>
              <a:avLst/>
              <a:gdLst>
                <a:gd name="T0" fmla="*/ 17 w 89"/>
                <a:gd name="T1" fmla="*/ 7 h 27"/>
                <a:gd name="T2" fmla="*/ 19 w 89"/>
                <a:gd name="T3" fmla="*/ 4 h 27"/>
                <a:gd name="T4" fmla="*/ 15 w 89"/>
                <a:gd name="T5" fmla="*/ 2 h 27"/>
                <a:gd name="T6" fmla="*/ 12 w 89"/>
                <a:gd name="T7" fmla="*/ 2 h 27"/>
                <a:gd name="T8" fmla="*/ 4 w 89"/>
                <a:gd name="T9" fmla="*/ 1 h 27"/>
                <a:gd name="T10" fmla="*/ 4 w 89"/>
                <a:gd name="T11" fmla="*/ 3 h 27"/>
                <a:gd name="T12" fmla="*/ 0 w 89"/>
                <a:gd name="T13" fmla="*/ 4 h 27"/>
                <a:gd name="T14" fmla="*/ 5 w 89"/>
                <a:gd name="T15" fmla="*/ 5 h 27"/>
                <a:gd name="T16" fmla="*/ 7 w 89"/>
                <a:gd name="T17" fmla="*/ 6 h 27"/>
                <a:gd name="T18" fmla="*/ 6 w 89"/>
                <a:gd name="T19" fmla="*/ 7 h 27"/>
                <a:gd name="T20" fmla="*/ 24 w 89"/>
                <a:gd name="T21" fmla="*/ 13 h 27"/>
                <a:gd name="T22" fmla="*/ 25 w 89"/>
                <a:gd name="T23" fmla="*/ 16 h 27"/>
                <a:gd name="T24" fmla="*/ 24 w 89"/>
                <a:gd name="T25" fmla="*/ 21 h 27"/>
                <a:gd name="T26" fmla="*/ 27 w 89"/>
                <a:gd name="T27" fmla="*/ 25 h 27"/>
                <a:gd name="T28" fmla="*/ 30 w 89"/>
                <a:gd name="T29" fmla="*/ 24 h 27"/>
                <a:gd name="T30" fmla="*/ 33 w 89"/>
                <a:gd name="T31" fmla="*/ 26 h 27"/>
                <a:gd name="T32" fmla="*/ 38 w 89"/>
                <a:gd name="T33" fmla="*/ 26 h 27"/>
                <a:gd name="T34" fmla="*/ 42 w 89"/>
                <a:gd name="T35" fmla="*/ 23 h 27"/>
                <a:gd name="T36" fmla="*/ 45 w 89"/>
                <a:gd name="T37" fmla="*/ 26 h 27"/>
                <a:gd name="T38" fmla="*/ 52 w 89"/>
                <a:gd name="T39" fmla="*/ 27 h 27"/>
                <a:gd name="T40" fmla="*/ 62 w 89"/>
                <a:gd name="T41" fmla="*/ 27 h 27"/>
                <a:gd name="T42" fmla="*/ 65 w 89"/>
                <a:gd name="T43" fmla="*/ 27 h 27"/>
                <a:gd name="T44" fmla="*/ 67 w 89"/>
                <a:gd name="T45" fmla="*/ 24 h 27"/>
                <a:gd name="T46" fmla="*/ 70 w 89"/>
                <a:gd name="T47" fmla="*/ 25 h 27"/>
                <a:gd name="T48" fmla="*/ 76 w 89"/>
                <a:gd name="T49" fmla="*/ 27 h 27"/>
                <a:gd name="T50" fmla="*/ 82 w 89"/>
                <a:gd name="T51" fmla="*/ 26 h 27"/>
                <a:gd name="T52" fmla="*/ 85 w 89"/>
                <a:gd name="T53" fmla="*/ 24 h 27"/>
                <a:gd name="T54" fmla="*/ 85 w 89"/>
                <a:gd name="T55" fmla="*/ 22 h 27"/>
                <a:gd name="T56" fmla="*/ 82 w 89"/>
                <a:gd name="T57" fmla="*/ 22 h 27"/>
                <a:gd name="T58" fmla="*/ 85 w 89"/>
                <a:gd name="T59" fmla="*/ 17 h 27"/>
                <a:gd name="T60" fmla="*/ 80 w 89"/>
                <a:gd name="T61" fmla="*/ 16 h 27"/>
                <a:gd name="T62" fmla="*/ 78 w 89"/>
                <a:gd name="T63" fmla="*/ 14 h 27"/>
                <a:gd name="T64" fmla="*/ 70 w 89"/>
                <a:gd name="T65" fmla="*/ 14 h 27"/>
                <a:gd name="T66" fmla="*/ 65 w 89"/>
                <a:gd name="T67" fmla="*/ 14 h 27"/>
                <a:gd name="T68" fmla="*/ 55 w 89"/>
                <a:gd name="T69" fmla="*/ 17 h 27"/>
                <a:gd name="T70" fmla="*/ 56 w 89"/>
                <a:gd name="T71" fmla="*/ 18 h 27"/>
                <a:gd name="T72" fmla="*/ 52 w 89"/>
                <a:gd name="T73" fmla="*/ 18 h 27"/>
                <a:gd name="T74" fmla="*/ 49 w 89"/>
                <a:gd name="T75" fmla="*/ 16 h 27"/>
                <a:gd name="T76" fmla="*/ 46 w 89"/>
                <a:gd name="T77" fmla="*/ 17 h 27"/>
                <a:gd name="T78" fmla="*/ 42 w 89"/>
                <a:gd name="T79" fmla="*/ 16 h 27"/>
                <a:gd name="T80" fmla="*/ 41 w 89"/>
                <a:gd name="T81" fmla="*/ 18 h 27"/>
                <a:gd name="T82" fmla="*/ 38 w 89"/>
                <a:gd name="T83" fmla="*/ 16 h 27"/>
                <a:gd name="T84" fmla="*/ 39 w 89"/>
                <a:gd name="T85" fmla="*/ 14 h 27"/>
                <a:gd name="T86" fmla="*/ 34 w 89"/>
                <a:gd name="T87" fmla="*/ 12 h 27"/>
                <a:gd name="T88" fmla="*/ 30 w 89"/>
                <a:gd name="T89" fmla="*/ 13 h 27"/>
                <a:gd name="T90" fmla="*/ 32 w 89"/>
                <a:gd name="T91" fmla="*/ 12 h 27"/>
                <a:gd name="T92" fmla="*/ 28 w 89"/>
                <a:gd name="T93" fmla="*/ 9 h 27"/>
                <a:gd name="T94" fmla="*/ 38 w 89"/>
                <a:gd name="T95" fmla="*/ 10 h 27"/>
                <a:gd name="T96" fmla="*/ 33 w 89"/>
                <a:gd name="T97" fmla="*/ 7 h 27"/>
                <a:gd name="T98" fmla="*/ 28 w 89"/>
                <a:gd name="T99" fmla="*/ 7 h 27"/>
                <a:gd name="T100" fmla="*/ 32 w 89"/>
                <a:gd name="T101" fmla="*/ 6 h 27"/>
                <a:gd name="T102" fmla="*/ 27 w 89"/>
                <a:gd name="T103" fmla="*/ 5 h 27"/>
                <a:gd name="T104" fmla="*/ 17 w 89"/>
                <a:gd name="T105" fmla="*/ 7 h 27"/>
                <a:gd name="T106" fmla="*/ 17 w 89"/>
                <a:gd name="T107"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9" h="27">
                  <a:moveTo>
                    <a:pt x="17" y="7"/>
                  </a:moveTo>
                  <a:cubicBezTo>
                    <a:pt x="18" y="7"/>
                    <a:pt x="20" y="5"/>
                    <a:pt x="19" y="4"/>
                  </a:cubicBezTo>
                  <a:cubicBezTo>
                    <a:pt x="18" y="3"/>
                    <a:pt x="16" y="2"/>
                    <a:pt x="15" y="2"/>
                  </a:cubicBezTo>
                  <a:cubicBezTo>
                    <a:pt x="14" y="2"/>
                    <a:pt x="13" y="2"/>
                    <a:pt x="12" y="2"/>
                  </a:cubicBezTo>
                  <a:cubicBezTo>
                    <a:pt x="9" y="1"/>
                    <a:pt x="7" y="0"/>
                    <a:pt x="4" y="1"/>
                  </a:cubicBezTo>
                  <a:cubicBezTo>
                    <a:pt x="0" y="2"/>
                    <a:pt x="3" y="2"/>
                    <a:pt x="4" y="3"/>
                  </a:cubicBezTo>
                  <a:cubicBezTo>
                    <a:pt x="4" y="3"/>
                    <a:pt x="0" y="3"/>
                    <a:pt x="0" y="4"/>
                  </a:cubicBezTo>
                  <a:cubicBezTo>
                    <a:pt x="0" y="5"/>
                    <a:pt x="4" y="5"/>
                    <a:pt x="5" y="5"/>
                  </a:cubicBezTo>
                  <a:cubicBezTo>
                    <a:pt x="5" y="6"/>
                    <a:pt x="7" y="6"/>
                    <a:pt x="7" y="6"/>
                  </a:cubicBezTo>
                  <a:cubicBezTo>
                    <a:pt x="7" y="7"/>
                    <a:pt x="6" y="7"/>
                    <a:pt x="6" y="7"/>
                  </a:cubicBezTo>
                  <a:cubicBezTo>
                    <a:pt x="12" y="11"/>
                    <a:pt x="21" y="5"/>
                    <a:pt x="24" y="13"/>
                  </a:cubicBezTo>
                  <a:cubicBezTo>
                    <a:pt x="24" y="14"/>
                    <a:pt x="26" y="15"/>
                    <a:pt x="25" y="16"/>
                  </a:cubicBezTo>
                  <a:cubicBezTo>
                    <a:pt x="24" y="18"/>
                    <a:pt x="23" y="19"/>
                    <a:pt x="24" y="21"/>
                  </a:cubicBezTo>
                  <a:cubicBezTo>
                    <a:pt x="24" y="21"/>
                    <a:pt x="26" y="25"/>
                    <a:pt x="27" y="25"/>
                  </a:cubicBezTo>
                  <a:cubicBezTo>
                    <a:pt x="28" y="26"/>
                    <a:pt x="30" y="23"/>
                    <a:pt x="30" y="24"/>
                  </a:cubicBezTo>
                  <a:cubicBezTo>
                    <a:pt x="31" y="24"/>
                    <a:pt x="32" y="26"/>
                    <a:pt x="33" y="26"/>
                  </a:cubicBezTo>
                  <a:cubicBezTo>
                    <a:pt x="35" y="27"/>
                    <a:pt x="37" y="26"/>
                    <a:pt x="38" y="26"/>
                  </a:cubicBezTo>
                  <a:cubicBezTo>
                    <a:pt x="39" y="25"/>
                    <a:pt x="41" y="23"/>
                    <a:pt x="42" y="23"/>
                  </a:cubicBezTo>
                  <a:cubicBezTo>
                    <a:pt x="42" y="23"/>
                    <a:pt x="44" y="26"/>
                    <a:pt x="45" y="26"/>
                  </a:cubicBezTo>
                  <a:cubicBezTo>
                    <a:pt x="47" y="27"/>
                    <a:pt x="50" y="27"/>
                    <a:pt x="52" y="27"/>
                  </a:cubicBezTo>
                  <a:cubicBezTo>
                    <a:pt x="56" y="27"/>
                    <a:pt x="59" y="27"/>
                    <a:pt x="62" y="27"/>
                  </a:cubicBezTo>
                  <a:cubicBezTo>
                    <a:pt x="63" y="27"/>
                    <a:pt x="64" y="27"/>
                    <a:pt x="65" y="27"/>
                  </a:cubicBezTo>
                  <a:cubicBezTo>
                    <a:pt x="67" y="26"/>
                    <a:pt x="66" y="24"/>
                    <a:pt x="67" y="24"/>
                  </a:cubicBezTo>
                  <a:cubicBezTo>
                    <a:pt x="68" y="23"/>
                    <a:pt x="69" y="24"/>
                    <a:pt x="70" y="25"/>
                  </a:cubicBezTo>
                  <a:cubicBezTo>
                    <a:pt x="71" y="26"/>
                    <a:pt x="74" y="27"/>
                    <a:pt x="76" y="27"/>
                  </a:cubicBezTo>
                  <a:cubicBezTo>
                    <a:pt x="78" y="27"/>
                    <a:pt x="80" y="27"/>
                    <a:pt x="82" y="26"/>
                  </a:cubicBezTo>
                  <a:cubicBezTo>
                    <a:pt x="84" y="26"/>
                    <a:pt x="83" y="24"/>
                    <a:pt x="85" y="24"/>
                  </a:cubicBezTo>
                  <a:cubicBezTo>
                    <a:pt x="86" y="24"/>
                    <a:pt x="87" y="21"/>
                    <a:pt x="85" y="22"/>
                  </a:cubicBezTo>
                  <a:cubicBezTo>
                    <a:pt x="85" y="22"/>
                    <a:pt x="83" y="22"/>
                    <a:pt x="82" y="22"/>
                  </a:cubicBezTo>
                  <a:cubicBezTo>
                    <a:pt x="82" y="22"/>
                    <a:pt x="89" y="18"/>
                    <a:pt x="85" y="17"/>
                  </a:cubicBezTo>
                  <a:cubicBezTo>
                    <a:pt x="84" y="17"/>
                    <a:pt x="82" y="16"/>
                    <a:pt x="80" y="16"/>
                  </a:cubicBezTo>
                  <a:cubicBezTo>
                    <a:pt x="78" y="16"/>
                    <a:pt x="80" y="14"/>
                    <a:pt x="78" y="14"/>
                  </a:cubicBezTo>
                  <a:cubicBezTo>
                    <a:pt x="75" y="14"/>
                    <a:pt x="73" y="14"/>
                    <a:pt x="70" y="14"/>
                  </a:cubicBezTo>
                  <a:cubicBezTo>
                    <a:pt x="68" y="14"/>
                    <a:pt x="67" y="13"/>
                    <a:pt x="65" y="14"/>
                  </a:cubicBezTo>
                  <a:cubicBezTo>
                    <a:pt x="64" y="14"/>
                    <a:pt x="55" y="16"/>
                    <a:pt x="55" y="17"/>
                  </a:cubicBezTo>
                  <a:cubicBezTo>
                    <a:pt x="55" y="17"/>
                    <a:pt x="56" y="17"/>
                    <a:pt x="56" y="18"/>
                  </a:cubicBezTo>
                  <a:cubicBezTo>
                    <a:pt x="56" y="18"/>
                    <a:pt x="53" y="18"/>
                    <a:pt x="52" y="18"/>
                  </a:cubicBezTo>
                  <a:cubicBezTo>
                    <a:pt x="51" y="18"/>
                    <a:pt x="50" y="17"/>
                    <a:pt x="49" y="16"/>
                  </a:cubicBezTo>
                  <a:cubicBezTo>
                    <a:pt x="48" y="16"/>
                    <a:pt x="47" y="17"/>
                    <a:pt x="46" y="17"/>
                  </a:cubicBezTo>
                  <a:cubicBezTo>
                    <a:pt x="45" y="17"/>
                    <a:pt x="43" y="16"/>
                    <a:pt x="42" y="16"/>
                  </a:cubicBezTo>
                  <a:cubicBezTo>
                    <a:pt x="41" y="16"/>
                    <a:pt x="42" y="18"/>
                    <a:pt x="41" y="18"/>
                  </a:cubicBezTo>
                  <a:cubicBezTo>
                    <a:pt x="40" y="18"/>
                    <a:pt x="39" y="16"/>
                    <a:pt x="38" y="16"/>
                  </a:cubicBezTo>
                  <a:cubicBezTo>
                    <a:pt x="35" y="16"/>
                    <a:pt x="39" y="15"/>
                    <a:pt x="39" y="14"/>
                  </a:cubicBezTo>
                  <a:cubicBezTo>
                    <a:pt x="39" y="13"/>
                    <a:pt x="35" y="12"/>
                    <a:pt x="34" y="12"/>
                  </a:cubicBezTo>
                  <a:cubicBezTo>
                    <a:pt x="34" y="12"/>
                    <a:pt x="30" y="13"/>
                    <a:pt x="30" y="13"/>
                  </a:cubicBezTo>
                  <a:cubicBezTo>
                    <a:pt x="30" y="12"/>
                    <a:pt x="32" y="12"/>
                    <a:pt x="32" y="12"/>
                  </a:cubicBezTo>
                  <a:cubicBezTo>
                    <a:pt x="32" y="11"/>
                    <a:pt x="27" y="10"/>
                    <a:pt x="28" y="9"/>
                  </a:cubicBezTo>
                  <a:cubicBezTo>
                    <a:pt x="28" y="9"/>
                    <a:pt x="38" y="10"/>
                    <a:pt x="38" y="10"/>
                  </a:cubicBezTo>
                  <a:cubicBezTo>
                    <a:pt x="38" y="9"/>
                    <a:pt x="34" y="8"/>
                    <a:pt x="33" y="7"/>
                  </a:cubicBezTo>
                  <a:cubicBezTo>
                    <a:pt x="32" y="7"/>
                    <a:pt x="30" y="7"/>
                    <a:pt x="28" y="7"/>
                  </a:cubicBezTo>
                  <a:cubicBezTo>
                    <a:pt x="29" y="7"/>
                    <a:pt x="31" y="7"/>
                    <a:pt x="32" y="6"/>
                  </a:cubicBezTo>
                  <a:cubicBezTo>
                    <a:pt x="32" y="5"/>
                    <a:pt x="27" y="5"/>
                    <a:pt x="27" y="5"/>
                  </a:cubicBezTo>
                  <a:cubicBezTo>
                    <a:pt x="23" y="5"/>
                    <a:pt x="21" y="6"/>
                    <a:pt x="17" y="7"/>
                  </a:cubicBezTo>
                  <a:cubicBezTo>
                    <a:pt x="17" y="7"/>
                    <a:pt x="18" y="7"/>
                    <a:pt x="17" y="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07" name="Freeform 601"/>
            <p:cNvSpPr>
              <a:spLocks/>
            </p:cNvSpPr>
            <p:nvPr/>
          </p:nvSpPr>
          <p:spPr bwMode="auto">
            <a:xfrm>
              <a:off x="7197007" y="3980797"/>
              <a:ext cx="550956" cy="347225"/>
            </a:xfrm>
            <a:custGeom>
              <a:avLst/>
              <a:gdLst>
                <a:gd name="T0" fmla="*/ 55 w 59"/>
                <a:gd name="T1" fmla="*/ 21 h 37"/>
                <a:gd name="T2" fmla="*/ 46 w 59"/>
                <a:gd name="T3" fmla="*/ 20 h 37"/>
                <a:gd name="T4" fmla="*/ 46 w 59"/>
                <a:gd name="T5" fmla="*/ 18 h 37"/>
                <a:gd name="T6" fmla="*/ 44 w 59"/>
                <a:gd name="T7" fmla="*/ 15 h 37"/>
                <a:gd name="T8" fmla="*/ 44 w 59"/>
                <a:gd name="T9" fmla="*/ 11 h 37"/>
                <a:gd name="T10" fmla="*/ 43 w 59"/>
                <a:gd name="T11" fmla="*/ 15 h 37"/>
                <a:gd name="T12" fmla="*/ 35 w 59"/>
                <a:gd name="T13" fmla="*/ 10 h 37"/>
                <a:gd name="T14" fmla="*/ 24 w 59"/>
                <a:gd name="T15" fmla="*/ 2 h 37"/>
                <a:gd name="T16" fmla="*/ 12 w 59"/>
                <a:gd name="T17" fmla="*/ 1 h 37"/>
                <a:gd name="T18" fmla="*/ 12 w 59"/>
                <a:gd name="T19" fmla="*/ 3 h 37"/>
                <a:gd name="T20" fmla="*/ 6 w 59"/>
                <a:gd name="T21" fmla="*/ 5 h 37"/>
                <a:gd name="T22" fmla="*/ 11 w 59"/>
                <a:gd name="T23" fmla="*/ 9 h 37"/>
                <a:gd name="T24" fmla="*/ 6 w 59"/>
                <a:gd name="T25" fmla="*/ 9 h 37"/>
                <a:gd name="T26" fmla="*/ 5 w 59"/>
                <a:gd name="T27" fmla="*/ 11 h 37"/>
                <a:gd name="T28" fmla="*/ 6 w 59"/>
                <a:gd name="T29" fmla="*/ 14 h 37"/>
                <a:gd name="T30" fmla="*/ 10 w 59"/>
                <a:gd name="T31" fmla="*/ 14 h 37"/>
                <a:gd name="T32" fmla="*/ 0 w 59"/>
                <a:gd name="T33" fmla="*/ 15 h 37"/>
                <a:gd name="T34" fmla="*/ 7 w 59"/>
                <a:gd name="T35" fmla="*/ 20 h 37"/>
                <a:gd name="T36" fmla="*/ 8 w 59"/>
                <a:gd name="T37" fmla="*/ 23 h 37"/>
                <a:gd name="T38" fmla="*/ 14 w 59"/>
                <a:gd name="T39" fmla="*/ 23 h 37"/>
                <a:gd name="T40" fmla="*/ 26 w 59"/>
                <a:gd name="T41" fmla="*/ 23 h 37"/>
                <a:gd name="T42" fmla="*/ 28 w 59"/>
                <a:gd name="T43" fmla="*/ 24 h 37"/>
                <a:gd name="T44" fmla="*/ 16 w 59"/>
                <a:gd name="T45" fmla="*/ 25 h 37"/>
                <a:gd name="T46" fmla="*/ 16 w 59"/>
                <a:gd name="T47" fmla="*/ 30 h 37"/>
                <a:gd name="T48" fmla="*/ 19 w 59"/>
                <a:gd name="T49" fmla="*/ 33 h 37"/>
                <a:gd name="T50" fmla="*/ 32 w 59"/>
                <a:gd name="T51" fmla="*/ 35 h 37"/>
                <a:gd name="T52" fmla="*/ 34 w 59"/>
                <a:gd name="T53" fmla="*/ 36 h 37"/>
                <a:gd name="T54" fmla="*/ 40 w 59"/>
                <a:gd name="T55" fmla="*/ 35 h 37"/>
                <a:gd name="T56" fmla="*/ 41 w 59"/>
                <a:gd name="T57" fmla="*/ 35 h 37"/>
                <a:gd name="T58" fmla="*/ 41 w 59"/>
                <a:gd name="T59" fmla="*/ 29 h 37"/>
                <a:gd name="T60" fmla="*/ 46 w 59"/>
                <a:gd name="T61" fmla="*/ 30 h 37"/>
                <a:gd name="T62" fmla="*/ 51 w 59"/>
                <a:gd name="T63" fmla="*/ 28 h 37"/>
                <a:gd name="T64" fmla="*/ 54 w 59"/>
                <a:gd name="T65" fmla="*/ 26 h 37"/>
                <a:gd name="T66" fmla="*/ 58 w 59"/>
                <a:gd name="T67" fmla="*/ 2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 h="37">
                  <a:moveTo>
                    <a:pt x="58" y="24"/>
                  </a:moveTo>
                  <a:cubicBezTo>
                    <a:pt x="58" y="22"/>
                    <a:pt x="56" y="22"/>
                    <a:pt x="55" y="21"/>
                  </a:cubicBezTo>
                  <a:cubicBezTo>
                    <a:pt x="54" y="20"/>
                    <a:pt x="53" y="22"/>
                    <a:pt x="52" y="21"/>
                  </a:cubicBezTo>
                  <a:cubicBezTo>
                    <a:pt x="50" y="19"/>
                    <a:pt x="48" y="21"/>
                    <a:pt x="46" y="20"/>
                  </a:cubicBezTo>
                  <a:cubicBezTo>
                    <a:pt x="46" y="20"/>
                    <a:pt x="48" y="19"/>
                    <a:pt x="48" y="18"/>
                  </a:cubicBezTo>
                  <a:cubicBezTo>
                    <a:pt x="48" y="18"/>
                    <a:pt x="46" y="18"/>
                    <a:pt x="46" y="18"/>
                  </a:cubicBezTo>
                  <a:cubicBezTo>
                    <a:pt x="46" y="17"/>
                    <a:pt x="47" y="17"/>
                    <a:pt x="47" y="16"/>
                  </a:cubicBezTo>
                  <a:cubicBezTo>
                    <a:pt x="47" y="15"/>
                    <a:pt x="44" y="16"/>
                    <a:pt x="44" y="15"/>
                  </a:cubicBezTo>
                  <a:cubicBezTo>
                    <a:pt x="43" y="15"/>
                    <a:pt x="45" y="14"/>
                    <a:pt x="45" y="14"/>
                  </a:cubicBezTo>
                  <a:cubicBezTo>
                    <a:pt x="46" y="13"/>
                    <a:pt x="44" y="12"/>
                    <a:pt x="44" y="11"/>
                  </a:cubicBezTo>
                  <a:cubicBezTo>
                    <a:pt x="43" y="10"/>
                    <a:pt x="38" y="11"/>
                    <a:pt x="38" y="11"/>
                  </a:cubicBezTo>
                  <a:cubicBezTo>
                    <a:pt x="38" y="12"/>
                    <a:pt x="43" y="14"/>
                    <a:pt x="43" y="15"/>
                  </a:cubicBezTo>
                  <a:cubicBezTo>
                    <a:pt x="42" y="16"/>
                    <a:pt x="39" y="14"/>
                    <a:pt x="38" y="13"/>
                  </a:cubicBezTo>
                  <a:cubicBezTo>
                    <a:pt x="36" y="12"/>
                    <a:pt x="39" y="10"/>
                    <a:pt x="35" y="10"/>
                  </a:cubicBezTo>
                  <a:cubicBezTo>
                    <a:pt x="33" y="10"/>
                    <a:pt x="30" y="10"/>
                    <a:pt x="29" y="8"/>
                  </a:cubicBezTo>
                  <a:cubicBezTo>
                    <a:pt x="28" y="6"/>
                    <a:pt x="26" y="3"/>
                    <a:pt x="24" y="2"/>
                  </a:cubicBezTo>
                  <a:cubicBezTo>
                    <a:pt x="21" y="1"/>
                    <a:pt x="18" y="0"/>
                    <a:pt x="16" y="0"/>
                  </a:cubicBezTo>
                  <a:cubicBezTo>
                    <a:pt x="15" y="0"/>
                    <a:pt x="10" y="0"/>
                    <a:pt x="12" y="1"/>
                  </a:cubicBezTo>
                  <a:cubicBezTo>
                    <a:pt x="13" y="1"/>
                    <a:pt x="17" y="2"/>
                    <a:pt x="17" y="2"/>
                  </a:cubicBezTo>
                  <a:cubicBezTo>
                    <a:pt x="17" y="4"/>
                    <a:pt x="13" y="3"/>
                    <a:pt x="12" y="3"/>
                  </a:cubicBezTo>
                  <a:cubicBezTo>
                    <a:pt x="12" y="3"/>
                    <a:pt x="13" y="4"/>
                    <a:pt x="13" y="4"/>
                  </a:cubicBezTo>
                  <a:cubicBezTo>
                    <a:pt x="13" y="5"/>
                    <a:pt x="7" y="2"/>
                    <a:pt x="6" y="5"/>
                  </a:cubicBezTo>
                  <a:cubicBezTo>
                    <a:pt x="6" y="5"/>
                    <a:pt x="11" y="7"/>
                    <a:pt x="12" y="7"/>
                  </a:cubicBezTo>
                  <a:cubicBezTo>
                    <a:pt x="10" y="6"/>
                    <a:pt x="11" y="9"/>
                    <a:pt x="11" y="9"/>
                  </a:cubicBezTo>
                  <a:cubicBezTo>
                    <a:pt x="11" y="10"/>
                    <a:pt x="4" y="7"/>
                    <a:pt x="3" y="8"/>
                  </a:cubicBezTo>
                  <a:cubicBezTo>
                    <a:pt x="3" y="7"/>
                    <a:pt x="6" y="8"/>
                    <a:pt x="6" y="9"/>
                  </a:cubicBezTo>
                  <a:cubicBezTo>
                    <a:pt x="6" y="8"/>
                    <a:pt x="4" y="9"/>
                    <a:pt x="4" y="9"/>
                  </a:cubicBezTo>
                  <a:cubicBezTo>
                    <a:pt x="3" y="10"/>
                    <a:pt x="5" y="11"/>
                    <a:pt x="5" y="11"/>
                  </a:cubicBezTo>
                  <a:cubicBezTo>
                    <a:pt x="6" y="12"/>
                    <a:pt x="2" y="12"/>
                    <a:pt x="1" y="12"/>
                  </a:cubicBezTo>
                  <a:cubicBezTo>
                    <a:pt x="2" y="12"/>
                    <a:pt x="4" y="13"/>
                    <a:pt x="6" y="14"/>
                  </a:cubicBezTo>
                  <a:cubicBezTo>
                    <a:pt x="8" y="14"/>
                    <a:pt x="10" y="13"/>
                    <a:pt x="12" y="13"/>
                  </a:cubicBezTo>
                  <a:cubicBezTo>
                    <a:pt x="12" y="13"/>
                    <a:pt x="10" y="14"/>
                    <a:pt x="10" y="14"/>
                  </a:cubicBezTo>
                  <a:cubicBezTo>
                    <a:pt x="10" y="15"/>
                    <a:pt x="11" y="15"/>
                    <a:pt x="11" y="15"/>
                  </a:cubicBezTo>
                  <a:cubicBezTo>
                    <a:pt x="11" y="16"/>
                    <a:pt x="0" y="15"/>
                    <a:pt x="0" y="15"/>
                  </a:cubicBezTo>
                  <a:cubicBezTo>
                    <a:pt x="0" y="15"/>
                    <a:pt x="2" y="18"/>
                    <a:pt x="2" y="18"/>
                  </a:cubicBezTo>
                  <a:cubicBezTo>
                    <a:pt x="3" y="19"/>
                    <a:pt x="7" y="21"/>
                    <a:pt x="7" y="20"/>
                  </a:cubicBezTo>
                  <a:cubicBezTo>
                    <a:pt x="7" y="21"/>
                    <a:pt x="5" y="20"/>
                    <a:pt x="6" y="22"/>
                  </a:cubicBezTo>
                  <a:cubicBezTo>
                    <a:pt x="6" y="22"/>
                    <a:pt x="7" y="23"/>
                    <a:pt x="8" y="23"/>
                  </a:cubicBezTo>
                  <a:cubicBezTo>
                    <a:pt x="9" y="24"/>
                    <a:pt x="10" y="23"/>
                    <a:pt x="11" y="23"/>
                  </a:cubicBezTo>
                  <a:cubicBezTo>
                    <a:pt x="12" y="22"/>
                    <a:pt x="13" y="24"/>
                    <a:pt x="14" y="23"/>
                  </a:cubicBezTo>
                  <a:cubicBezTo>
                    <a:pt x="17" y="22"/>
                    <a:pt x="19" y="21"/>
                    <a:pt x="21" y="22"/>
                  </a:cubicBezTo>
                  <a:cubicBezTo>
                    <a:pt x="23" y="23"/>
                    <a:pt x="24" y="23"/>
                    <a:pt x="26" y="23"/>
                  </a:cubicBezTo>
                  <a:cubicBezTo>
                    <a:pt x="25" y="23"/>
                    <a:pt x="23" y="23"/>
                    <a:pt x="21" y="23"/>
                  </a:cubicBezTo>
                  <a:cubicBezTo>
                    <a:pt x="23" y="23"/>
                    <a:pt x="27" y="23"/>
                    <a:pt x="28" y="24"/>
                  </a:cubicBezTo>
                  <a:cubicBezTo>
                    <a:pt x="28" y="24"/>
                    <a:pt x="23" y="25"/>
                    <a:pt x="23" y="25"/>
                  </a:cubicBezTo>
                  <a:cubicBezTo>
                    <a:pt x="21" y="25"/>
                    <a:pt x="18" y="25"/>
                    <a:pt x="16" y="25"/>
                  </a:cubicBezTo>
                  <a:cubicBezTo>
                    <a:pt x="16" y="26"/>
                    <a:pt x="12" y="27"/>
                    <a:pt x="13" y="27"/>
                  </a:cubicBezTo>
                  <a:cubicBezTo>
                    <a:pt x="14" y="28"/>
                    <a:pt x="15" y="28"/>
                    <a:pt x="16" y="30"/>
                  </a:cubicBezTo>
                  <a:cubicBezTo>
                    <a:pt x="16" y="32"/>
                    <a:pt x="22" y="30"/>
                    <a:pt x="23" y="32"/>
                  </a:cubicBezTo>
                  <a:cubicBezTo>
                    <a:pt x="23" y="32"/>
                    <a:pt x="19" y="32"/>
                    <a:pt x="19" y="33"/>
                  </a:cubicBezTo>
                  <a:cubicBezTo>
                    <a:pt x="20" y="34"/>
                    <a:pt x="25" y="36"/>
                    <a:pt x="26" y="36"/>
                  </a:cubicBezTo>
                  <a:cubicBezTo>
                    <a:pt x="26" y="36"/>
                    <a:pt x="32" y="36"/>
                    <a:pt x="32" y="35"/>
                  </a:cubicBezTo>
                  <a:cubicBezTo>
                    <a:pt x="32" y="35"/>
                    <a:pt x="31" y="35"/>
                    <a:pt x="31" y="35"/>
                  </a:cubicBezTo>
                  <a:cubicBezTo>
                    <a:pt x="31" y="33"/>
                    <a:pt x="35" y="36"/>
                    <a:pt x="34" y="36"/>
                  </a:cubicBezTo>
                  <a:cubicBezTo>
                    <a:pt x="35" y="36"/>
                    <a:pt x="33" y="33"/>
                    <a:pt x="33" y="32"/>
                  </a:cubicBezTo>
                  <a:cubicBezTo>
                    <a:pt x="35" y="31"/>
                    <a:pt x="37" y="37"/>
                    <a:pt x="40" y="35"/>
                  </a:cubicBezTo>
                  <a:cubicBezTo>
                    <a:pt x="41" y="34"/>
                    <a:pt x="39" y="32"/>
                    <a:pt x="40" y="32"/>
                  </a:cubicBezTo>
                  <a:cubicBezTo>
                    <a:pt x="41" y="32"/>
                    <a:pt x="41" y="34"/>
                    <a:pt x="41" y="35"/>
                  </a:cubicBezTo>
                  <a:cubicBezTo>
                    <a:pt x="42" y="35"/>
                    <a:pt x="43" y="31"/>
                    <a:pt x="42" y="31"/>
                  </a:cubicBezTo>
                  <a:cubicBezTo>
                    <a:pt x="42" y="30"/>
                    <a:pt x="42" y="29"/>
                    <a:pt x="41" y="29"/>
                  </a:cubicBezTo>
                  <a:cubicBezTo>
                    <a:pt x="41" y="28"/>
                    <a:pt x="42" y="26"/>
                    <a:pt x="43" y="27"/>
                  </a:cubicBezTo>
                  <a:cubicBezTo>
                    <a:pt x="44" y="28"/>
                    <a:pt x="43" y="32"/>
                    <a:pt x="46" y="30"/>
                  </a:cubicBezTo>
                  <a:cubicBezTo>
                    <a:pt x="47" y="29"/>
                    <a:pt x="50" y="25"/>
                    <a:pt x="52" y="27"/>
                  </a:cubicBezTo>
                  <a:cubicBezTo>
                    <a:pt x="53" y="27"/>
                    <a:pt x="51" y="28"/>
                    <a:pt x="51" y="28"/>
                  </a:cubicBezTo>
                  <a:cubicBezTo>
                    <a:pt x="51" y="28"/>
                    <a:pt x="56" y="27"/>
                    <a:pt x="56" y="27"/>
                  </a:cubicBezTo>
                  <a:cubicBezTo>
                    <a:pt x="56" y="27"/>
                    <a:pt x="54" y="27"/>
                    <a:pt x="54" y="26"/>
                  </a:cubicBezTo>
                  <a:cubicBezTo>
                    <a:pt x="54" y="25"/>
                    <a:pt x="59" y="25"/>
                    <a:pt x="58" y="24"/>
                  </a:cubicBezTo>
                  <a:cubicBezTo>
                    <a:pt x="58" y="22"/>
                    <a:pt x="58" y="25"/>
                    <a:pt x="58" y="2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08" name="Freeform 602"/>
            <p:cNvSpPr>
              <a:spLocks/>
            </p:cNvSpPr>
            <p:nvPr/>
          </p:nvSpPr>
          <p:spPr bwMode="auto">
            <a:xfrm>
              <a:off x="7419934" y="3767367"/>
              <a:ext cx="1455416" cy="758159"/>
            </a:xfrm>
            <a:custGeom>
              <a:avLst/>
              <a:gdLst>
                <a:gd name="T0" fmla="*/ 15 w 156"/>
                <a:gd name="T1" fmla="*/ 77 h 81"/>
                <a:gd name="T2" fmla="*/ 27 w 156"/>
                <a:gd name="T3" fmla="*/ 76 h 81"/>
                <a:gd name="T4" fmla="*/ 37 w 156"/>
                <a:gd name="T5" fmla="*/ 78 h 81"/>
                <a:gd name="T6" fmla="*/ 48 w 156"/>
                <a:gd name="T7" fmla="*/ 77 h 81"/>
                <a:gd name="T8" fmla="*/ 65 w 156"/>
                <a:gd name="T9" fmla="*/ 76 h 81"/>
                <a:gd name="T10" fmla="*/ 59 w 156"/>
                <a:gd name="T11" fmla="*/ 70 h 81"/>
                <a:gd name="T12" fmla="*/ 50 w 156"/>
                <a:gd name="T13" fmla="*/ 65 h 81"/>
                <a:gd name="T14" fmla="*/ 73 w 156"/>
                <a:gd name="T15" fmla="*/ 61 h 81"/>
                <a:gd name="T16" fmla="*/ 76 w 156"/>
                <a:gd name="T17" fmla="*/ 55 h 81"/>
                <a:gd name="T18" fmla="*/ 71 w 156"/>
                <a:gd name="T19" fmla="*/ 50 h 81"/>
                <a:gd name="T20" fmla="*/ 72 w 156"/>
                <a:gd name="T21" fmla="*/ 48 h 81"/>
                <a:gd name="T22" fmla="*/ 78 w 156"/>
                <a:gd name="T23" fmla="*/ 45 h 81"/>
                <a:gd name="T24" fmla="*/ 90 w 156"/>
                <a:gd name="T25" fmla="*/ 44 h 81"/>
                <a:gd name="T26" fmla="*/ 105 w 156"/>
                <a:gd name="T27" fmla="*/ 37 h 81"/>
                <a:gd name="T28" fmla="*/ 105 w 156"/>
                <a:gd name="T29" fmla="*/ 32 h 81"/>
                <a:gd name="T30" fmla="*/ 136 w 156"/>
                <a:gd name="T31" fmla="*/ 21 h 81"/>
                <a:gd name="T32" fmla="*/ 115 w 156"/>
                <a:gd name="T33" fmla="*/ 23 h 81"/>
                <a:gd name="T34" fmla="*/ 134 w 156"/>
                <a:gd name="T35" fmla="*/ 18 h 81"/>
                <a:gd name="T36" fmla="*/ 146 w 156"/>
                <a:gd name="T37" fmla="*/ 10 h 81"/>
                <a:gd name="T38" fmla="*/ 133 w 156"/>
                <a:gd name="T39" fmla="*/ 5 h 81"/>
                <a:gd name="T40" fmla="*/ 121 w 156"/>
                <a:gd name="T41" fmla="*/ 5 h 81"/>
                <a:gd name="T42" fmla="*/ 100 w 156"/>
                <a:gd name="T43" fmla="*/ 2 h 81"/>
                <a:gd name="T44" fmla="*/ 91 w 156"/>
                <a:gd name="T45" fmla="*/ 5 h 81"/>
                <a:gd name="T46" fmla="*/ 80 w 156"/>
                <a:gd name="T47" fmla="*/ 8 h 81"/>
                <a:gd name="T48" fmla="*/ 58 w 156"/>
                <a:gd name="T49" fmla="*/ 4 h 81"/>
                <a:gd name="T50" fmla="*/ 52 w 156"/>
                <a:gd name="T51" fmla="*/ 5 h 81"/>
                <a:gd name="T52" fmla="*/ 46 w 156"/>
                <a:gd name="T53" fmla="*/ 10 h 81"/>
                <a:gd name="T54" fmla="*/ 45 w 156"/>
                <a:gd name="T55" fmla="*/ 12 h 81"/>
                <a:gd name="T56" fmla="*/ 31 w 156"/>
                <a:gd name="T57" fmla="*/ 10 h 81"/>
                <a:gd name="T58" fmla="*/ 34 w 156"/>
                <a:gd name="T59" fmla="*/ 16 h 81"/>
                <a:gd name="T60" fmla="*/ 23 w 156"/>
                <a:gd name="T61" fmla="*/ 16 h 81"/>
                <a:gd name="T62" fmla="*/ 5 w 156"/>
                <a:gd name="T63" fmla="*/ 17 h 81"/>
                <a:gd name="T64" fmla="*/ 11 w 156"/>
                <a:gd name="T65" fmla="*/ 21 h 81"/>
                <a:gd name="T66" fmla="*/ 13 w 156"/>
                <a:gd name="T67" fmla="*/ 26 h 81"/>
                <a:gd name="T68" fmla="*/ 23 w 156"/>
                <a:gd name="T69" fmla="*/ 27 h 81"/>
                <a:gd name="T70" fmla="*/ 20 w 156"/>
                <a:gd name="T71" fmla="*/ 31 h 81"/>
                <a:gd name="T72" fmla="*/ 26 w 156"/>
                <a:gd name="T73" fmla="*/ 30 h 81"/>
                <a:gd name="T74" fmla="*/ 42 w 156"/>
                <a:gd name="T75" fmla="*/ 30 h 81"/>
                <a:gd name="T76" fmla="*/ 52 w 156"/>
                <a:gd name="T77" fmla="*/ 31 h 81"/>
                <a:gd name="T78" fmla="*/ 73 w 156"/>
                <a:gd name="T79" fmla="*/ 21 h 81"/>
                <a:gd name="T80" fmla="*/ 60 w 156"/>
                <a:gd name="T81" fmla="*/ 31 h 81"/>
                <a:gd name="T82" fmla="*/ 44 w 156"/>
                <a:gd name="T83" fmla="*/ 35 h 81"/>
                <a:gd name="T84" fmla="*/ 58 w 156"/>
                <a:gd name="T85" fmla="*/ 42 h 81"/>
                <a:gd name="T86" fmla="*/ 32 w 156"/>
                <a:gd name="T87" fmla="*/ 39 h 81"/>
                <a:gd name="T88" fmla="*/ 42 w 156"/>
                <a:gd name="T89" fmla="*/ 50 h 81"/>
                <a:gd name="T90" fmla="*/ 44 w 156"/>
                <a:gd name="T91" fmla="*/ 52 h 81"/>
                <a:gd name="T92" fmla="*/ 30 w 156"/>
                <a:gd name="T93" fmla="*/ 52 h 81"/>
                <a:gd name="T94" fmla="*/ 27 w 156"/>
                <a:gd name="T95" fmla="*/ 59 h 81"/>
                <a:gd name="T96" fmla="*/ 36 w 156"/>
                <a:gd name="T97" fmla="*/ 57 h 81"/>
                <a:gd name="T98" fmla="*/ 34 w 156"/>
                <a:gd name="T99" fmla="*/ 60 h 81"/>
                <a:gd name="T100" fmla="*/ 37 w 156"/>
                <a:gd name="T101" fmla="*/ 65 h 81"/>
                <a:gd name="T102" fmla="*/ 38 w 156"/>
                <a:gd name="T103" fmla="*/ 68 h 81"/>
                <a:gd name="T104" fmla="*/ 19 w 156"/>
                <a:gd name="T105"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81">
                  <a:moveTo>
                    <a:pt x="26" y="70"/>
                  </a:moveTo>
                  <a:cubicBezTo>
                    <a:pt x="22" y="70"/>
                    <a:pt x="17" y="70"/>
                    <a:pt x="13" y="71"/>
                  </a:cubicBezTo>
                  <a:cubicBezTo>
                    <a:pt x="11" y="72"/>
                    <a:pt x="11" y="75"/>
                    <a:pt x="12" y="76"/>
                  </a:cubicBezTo>
                  <a:cubicBezTo>
                    <a:pt x="13" y="77"/>
                    <a:pt x="15" y="78"/>
                    <a:pt x="15" y="77"/>
                  </a:cubicBezTo>
                  <a:cubicBezTo>
                    <a:pt x="17" y="77"/>
                    <a:pt x="16" y="76"/>
                    <a:pt x="17" y="75"/>
                  </a:cubicBezTo>
                  <a:cubicBezTo>
                    <a:pt x="17" y="75"/>
                    <a:pt x="17" y="78"/>
                    <a:pt x="17" y="78"/>
                  </a:cubicBezTo>
                  <a:cubicBezTo>
                    <a:pt x="19" y="78"/>
                    <a:pt x="22" y="78"/>
                    <a:pt x="24" y="78"/>
                  </a:cubicBezTo>
                  <a:cubicBezTo>
                    <a:pt x="26" y="78"/>
                    <a:pt x="26" y="76"/>
                    <a:pt x="27" y="76"/>
                  </a:cubicBezTo>
                  <a:cubicBezTo>
                    <a:pt x="29" y="76"/>
                    <a:pt x="27" y="78"/>
                    <a:pt x="27" y="78"/>
                  </a:cubicBezTo>
                  <a:cubicBezTo>
                    <a:pt x="27" y="78"/>
                    <a:pt x="37" y="79"/>
                    <a:pt x="37" y="78"/>
                  </a:cubicBezTo>
                  <a:cubicBezTo>
                    <a:pt x="37" y="78"/>
                    <a:pt x="35" y="77"/>
                    <a:pt x="34" y="76"/>
                  </a:cubicBezTo>
                  <a:cubicBezTo>
                    <a:pt x="34" y="76"/>
                    <a:pt x="38" y="77"/>
                    <a:pt x="37" y="78"/>
                  </a:cubicBezTo>
                  <a:cubicBezTo>
                    <a:pt x="38" y="77"/>
                    <a:pt x="37" y="76"/>
                    <a:pt x="38" y="76"/>
                  </a:cubicBezTo>
                  <a:cubicBezTo>
                    <a:pt x="38" y="76"/>
                    <a:pt x="40" y="77"/>
                    <a:pt x="41" y="77"/>
                  </a:cubicBezTo>
                  <a:cubicBezTo>
                    <a:pt x="43" y="79"/>
                    <a:pt x="41" y="76"/>
                    <a:pt x="42" y="75"/>
                  </a:cubicBezTo>
                  <a:cubicBezTo>
                    <a:pt x="42" y="75"/>
                    <a:pt x="48" y="78"/>
                    <a:pt x="48" y="77"/>
                  </a:cubicBezTo>
                  <a:cubicBezTo>
                    <a:pt x="48" y="76"/>
                    <a:pt x="46" y="76"/>
                    <a:pt x="46" y="75"/>
                  </a:cubicBezTo>
                  <a:cubicBezTo>
                    <a:pt x="46" y="75"/>
                    <a:pt x="53" y="76"/>
                    <a:pt x="53" y="76"/>
                  </a:cubicBezTo>
                  <a:cubicBezTo>
                    <a:pt x="57" y="76"/>
                    <a:pt x="52" y="79"/>
                    <a:pt x="52" y="80"/>
                  </a:cubicBezTo>
                  <a:cubicBezTo>
                    <a:pt x="52" y="81"/>
                    <a:pt x="64" y="76"/>
                    <a:pt x="65" y="76"/>
                  </a:cubicBezTo>
                  <a:cubicBezTo>
                    <a:pt x="67" y="76"/>
                    <a:pt x="72" y="73"/>
                    <a:pt x="68" y="72"/>
                  </a:cubicBezTo>
                  <a:cubicBezTo>
                    <a:pt x="66" y="71"/>
                    <a:pt x="63" y="73"/>
                    <a:pt x="61" y="72"/>
                  </a:cubicBezTo>
                  <a:cubicBezTo>
                    <a:pt x="61" y="72"/>
                    <a:pt x="63" y="70"/>
                    <a:pt x="63" y="70"/>
                  </a:cubicBezTo>
                  <a:cubicBezTo>
                    <a:pt x="63" y="69"/>
                    <a:pt x="60" y="70"/>
                    <a:pt x="59" y="70"/>
                  </a:cubicBezTo>
                  <a:cubicBezTo>
                    <a:pt x="57" y="70"/>
                    <a:pt x="56" y="68"/>
                    <a:pt x="54" y="68"/>
                  </a:cubicBezTo>
                  <a:cubicBezTo>
                    <a:pt x="53" y="69"/>
                    <a:pt x="50" y="70"/>
                    <a:pt x="48" y="69"/>
                  </a:cubicBezTo>
                  <a:cubicBezTo>
                    <a:pt x="49" y="69"/>
                    <a:pt x="50" y="69"/>
                    <a:pt x="51" y="69"/>
                  </a:cubicBezTo>
                  <a:cubicBezTo>
                    <a:pt x="52" y="68"/>
                    <a:pt x="50" y="66"/>
                    <a:pt x="50" y="65"/>
                  </a:cubicBezTo>
                  <a:cubicBezTo>
                    <a:pt x="50" y="67"/>
                    <a:pt x="59" y="68"/>
                    <a:pt x="60" y="68"/>
                  </a:cubicBezTo>
                  <a:cubicBezTo>
                    <a:pt x="61" y="68"/>
                    <a:pt x="63" y="68"/>
                    <a:pt x="65" y="68"/>
                  </a:cubicBezTo>
                  <a:cubicBezTo>
                    <a:pt x="67" y="68"/>
                    <a:pt x="69" y="65"/>
                    <a:pt x="68" y="64"/>
                  </a:cubicBezTo>
                  <a:cubicBezTo>
                    <a:pt x="65" y="61"/>
                    <a:pt x="71" y="61"/>
                    <a:pt x="73" y="61"/>
                  </a:cubicBezTo>
                  <a:cubicBezTo>
                    <a:pt x="74" y="61"/>
                    <a:pt x="79" y="61"/>
                    <a:pt x="80" y="60"/>
                  </a:cubicBezTo>
                  <a:cubicBezTo>
                    <a:pt x="80" y="60"/>
                    <a:pt x="75" y="58"/>
                    <a:pt x="75" y="58"/>
                  </a:cubicBezTo>
                  <a:cubicBezTo>
                    <a:pt x="77" y="57"/>
                    <a:pt x="81" y="59"/>
                    <a:pt x="82" y="57"/>
                  </a:cubicBezTo>
                  <a:cubicBezTo>
                    <a:pt x="83" y="56"/>
                    <a:pt x="77" y="55"/>
                    <a:pt x="76" y="55"/>
                  </a:cubicBezTo>
                  <a:cubicBezTo>
                    <a:pt x="77" y="55"/>
                    <a:pt x="84" y="54"/>
                    <a:pt x="85" y="53"/>
                  </a:cubicBezTo>
                  <a:cubicBezTo>
                    <a:pt x="87" y="52"/>
                    <a:pt x="77" y="50"/>
                    <a:pt x="77" y="51"/>
                  </a:cubicBezTo>
                  <a:cubicBezTo>
                    <a:pt x="77" y="50"/>
                    <a:pt x="79" y="50"/>
                    <a:pt x="79" y="50"/>
                  </a:cubicBezTo>
                  <a:cubicBezTo>
                    <a:pt x="79" y="49"/>
                    <a:pt x="72" y="50"/>
                    <a:pt x="71" y="50"/>
                  </a:cubicBezTo>
                  <a:cubicBezTo>
                    <a:pt x="69" y="50"/>
                    <a:pt x="68" y="51"/>
                    <a:pt x="66" y="52"/>
                  </a:cubicBezTo>
                  <a:cubicBezTo>
                    <a:pt x="67" y="52"/>
                    <a:pt x="70" y="49"/>
                    <a:pt x="68" y="49"/>
                  </a:cubicBezTo>
                  <a:cubicBezTo>
                    <a:pt x="68" y="49"/>
                    <a:pt x="64" y="49"/>
                    <a:pt x="64" y="48"/>
                  </a:cubicBezTo>
                  <a:cubicBezTo>
                    <a:pt x="64" y="48"/>
                    <a:pt x="71" y="48"/>
                    <a:pt x="72" y="48"/>
                  </a:cubicBezTo>
                  <a:cubicBezTo>
                    <a:pt x="71" y="48"/>
                    <a:pt x="68" y="47"/>
                    <a:pt x="68" y="47"/>
                  </a:cubicBezTo>
                  <a:cubicBezTo>
                    <a:pt x="69" y="46"/>
                    <a:pt x="72" y="48"/>
                    <a:pt x="74" y="47"/>
                  </a:cubicBezTo>
                  <a:cubicBezTo>
                    <a:pt x="73" y="47"/>
                    <a:pt x="69" y="46"/>
                    <a:pt x="69" y="46"/>
                  </a:cubicBezTo>
                  <a:cubicBezTo>
                    <a:pt x="69" y="45"/>
                    <a:pt x="77" y="46"/>
                    <a:pt x="78" y="45"/>
                  </a:cubicBezTo>
                  <a:cubicBezTo>
                    <a:pt x="78" y="45"/>
                    <a:pt x="75" y="44"/>
                    <a:pt x="75" y="44"/>
                  </a:cubicBezTo>
                  <a:cubicBezTo>
                    <a:pt x="74" y="44"/>
                    <a:pt x="77" y="44"/>
                    <a:pt x="77" y="44"/>
                  </a:cubicBezTo>
                  <a:cubicBezTo>
                    <a:pt x="79" y="45"/>
                    <a:pt x="80" y="46"/>
                    <a:pt x="82" y="46"/>
                  </a:cubicBezTo>
                  <a:cubicBezTo>
                    <a:pt x="84" y="46"/>
                    <a:pt x="87" y="45"/>
                    <a:pt x="90" y="44"/>
                  </a:cubicBezTo>
                  <a:cubicBezTo>
                    <a:pt x="98" y="43"/>
                    <a:pt x="85" y="42"/>
                    <a:pt x="84" y="40"/>
                  </a:cubicBezTo>
                  <a:cubicBezTo>
                    <a:pt x="84" y="39"/>
                    <a:pt x="93" y="40"/>
                    <a:pt x="94" y="41"/>
                  </a:cubicBezTo>
                  <a:cubicBezTo>
                    <a:pt x="96" y="42"/>
                    <a:pt x="97" y="42"/>
                    <a:pt x="100" y="41"/>
                  </a:cubicBezTo>
                  <a:cubicBezTo>
                    <a:pt x="101" y="41"/>
                    <a:pt x="106" y="39"/>
                    <a:pt x="105" y="37"/>
                  </a:cubicBezTo>
                  <a:cubicBezTo>
                    <a:pt x="105" y="36"/>
                    <a:pt x="94" y="41"/>
                    <a:pt x="97" y="36"/>
                  </a:cubicBezTo>
                  <a:cubicBezTo>
                    <a:pt x="96" y="37"/>
                    <a:pt x="101" y="37"/>
                    <a:pt x="101" y="37"/>
                  </a:cubicBezTo>
                  <a:cubicBezTo>
                    <a:pt x="104" y="37"/>
                    <a:pt x="106" y="36"/>
                    <a:pt x="108" y="36"/>
                  </a:cubicBezTo>
                  <a:cubicBezTo>
                    <a:pt x="108" y="35"/>
                    <a:pt x="105" y="32"/>
                    <a:pt x="105" y="32"/>
                  </a:cubicBezTo>
                  <a:cubicBezTo>
                    <a:pt x="106" y="32"/>
                    <a:pt x="107" y="33"/>
                    <a:pt x="107" y="34"/>
                  </a:cubicBezTo>
                  <a:cubicBezTo>
                    <a:pt x="108" y="35"/>
                    <a:pt x="110" y="34"/>
                    <a:pt x="111" y="34"/>
                  </a:cubicBezTo>
                  <a:cubicBezTo>
                    <a:pt x="114" y="32"/>
                    <a:pt x="116" y="30"/>
                    <a:pt x="119" y="29"/>
                  </a:cubicBezTo>
                  <a:cubicBezTo>
                    <a:pt x="121" y="28"/>
                    <a:pt x="136" y="22"/>
                    <a:pt x="136" y="21"/>
                  </a:cubicBezTo>
                  <a:cubicBezTo>
                    <a:pt x="136" y="20"/>
                    <a:pt x="123" y="23"/>
                    <a:pt x="122" y="23"/>
                  </a:cubicBezTo>
                  <a:cubicBezTo>
                    <a:pt x="119" y="24"/>
                    <a:pt x="116" y="24"/>
                    <a:pt x="112" y="25"/>
                  </a:cubicBezTo>
                  <a:cubicBezTo>
                    <a:pt x="112" y="25"/>
                    <a:pt x="108" y="25"/>
                    <a:pt x="108" y="25"/>
                  </a:cubicBezTo>
                  <a:cubicBezTo>
                    <a:pt x="108" y="24"/>
                    <a:pt x="114" y="24"/>
                    <a:pt x="115" y="23"/>
                  </a:cubicBezTo>
                  <a:cubicBezTo>
                    <a:pt x="116" y="23"/>
                    <a:pt x="123" y="22"/>
                    <a:pt x="123" y="21"/>
                  </a:cubicBezTo>
                  <a:cubicBezTo>
                    <a:pt x="123" y="22"/>
                    <a:pt x="113" y="20"/>
                    <a:pt x="114" y="19"/>
                  </a:cubicBezTo>
                  <a:cubicBezTo>
                    <a:pt x="114" y="19"/>
                    <a:pt x="126" y="20"/>
                    <a:pt x="127" y="19"/>
                  </a:cubicBezTo>
                  <a:cubicBezTo>
                    <a:pt x="129" y="19"/>
                    <a:pt x="132" y="18"/>
                    <a:pt x="134" y="18"/>
                  </a:cubicBezTo>
                  <a:cubicBezTo>
                    <a:pt x="135" y="18"/>
                    <a:pt x="137" y="18"/>
                    <a:pt x="138" y="18"/>
                  </a:cubicBezTo>
                  <a:cubicBezTo>
                    <a:pt x="142" y="17"/>
                    <a:pt x="146" y="16"/>
                    <a:pt x="149" y="15"/>
                  </a:cubicBezTo>
                  <a:cubicBezTo>
                    <a:pt x="149" y="15"/>
                    <a:pt x="156" y="11"/>
                    <a:pt x="153" y="10"/>
                  </a:cubicBezTo>
                  <a:cubicBezTo>
                    <a:pt x="151" y="10"/>
                    <a:pt x="148" y="10"/>
                    <a:pt x="146" y="10"/>
                  </a:cubicBezTo>
                  <a:cubicBezTo>
                    <a:pt x="145" y="9"/>
                    <a:pt x="143" y="10"/>
                    <a:pt x="143" y="9"/>
                  </a:cubicBezTo>
                  <a:cubicBezTo>
                    <a:pt x="143" y="7"/>
                    <a:pt x="141" y="7"/>
                    <a:pt x="141" y="5"/>
                  </a:cubicBezTo>
                  <a:cubicBezTo>
                    <a:pt x="141" y="5"/>
                    <a:pt x="137" y="6"/>
                    <a:pt x="136" y="6"/>
                  </a:cubicBezTo>
                  <a:cubicBezTo>
                    <a:pt x="135" y="5"/>
                    <a:pt x="134" y="3"/>
                    <a:pt x="133" y="5"/>
                  </a:cubicBezTo>
                  <a:cubicBezTo>
                    <a:pt x="133" y="5"/>
                    <a:pt x="127" y="6"/>
                    <a:pt x="126" y="6"/>
                  </a:cubicBezTo>
                  <a:cubicBezTo>
                    <a:pt x="124" y="7"/>
                    <a:pt x="122" y="7"/>
                    <a:pt x="120" y="7"/>
                  </a:cubicBezTo>
                  <a:cubicBezTo>
                    <a:pt x="120" y="7"/>
                    <a:pt x="116" y="7"/>
                    <a:pt x="116" y="7"/>
                  </a:cubicBezTo>
                  <a:cubicBezTo>
                    <a:pt x="116" y="6"/>
                    <a:pt x="120" y="6"/>
                    <a:pt x="121" y="5"/>
                  </a:cubicBezTo>
                  <a:cubicBezTo>
                    <a:pt x="123" y="5"/>
                    <a:pt x="125" y="4"/>
                    <a:pt x="126" y="3"/>
                  </a:cubicBezTo>
                  <a:cubicBezTo>
                    <a:pt x="124" y="6"/>
                    <a:pt x="103" y="0"/>
                    <a:pt x="102" y="2"/>
                  </a:cubicBezTo>
                  <a:cubicBezTo>
                    <a:pt x="102" y="3"/>
                    <a:pt x="104" y="3"/>
                    <a:pt x="105" y="4"/>
                  </a:cubicBezTo>
                  <a:cubicBezTo>
                    <a:pt x="105" y="5"/>
                    <a:pt x="100" y="2"/>
                    <a:pt x="100" y="2"/>
                  </a:cubicBezTo>
                  <a:cubicBezTo>
                    <a:pt x="98" y="1"/>
                    <a:pt x="95" y="2"/>
                    <a:pt x="94" y="2"/>
                  </a:cubicBezTo>
                  <a:cubicBezTo>
                    <a:pt x="93" y="2"/>
                    <a:pt x="90" y="2"/>
                    <a:pt x="91" y="3"/>
                  </a:cubicBezTo>
                  <a:cubicBezTo>
                    <a:pt x="92" y="4"/>
                    <a:pt x="94" y="7"/>
                    <a:pt x="95" y="6"/>
                  </a:cubicBezTo>
                  <a:cubicBezTo>
                    <a:pt x="95" y="7"/>
                    <a:pt x="91" y="6"/>
                    <a:pt x="91" y="5"/>
                  </a:cubicBezTo>
                  <a:cubicBezTo>
                    <a:pt x="88" y="5"/>
                    <a:pt x="87" y="2"/>
                    <a:pt x="85" y="2"/>
                  </a:cubicBezTo>
                  <a:cubicBezTo>
                    <a:pt x="81" y="2"/>
                    <a:pt x="78" y="2"/>
                    <a:pt x="75" y="2"/>
                  </a:cubicBezTo>
                  <a:cubicBezTo>
                    <a:pt x="70" y="3"/>
                    <a:pt x="73" y="4"/>
                    <a:pt x="76" y="5"/>
                  </a:cubicBezTo>
                  <a:cubicBezTo>
                    <a:pt x="77" y="6"/>
                    <a:pt x="79" y="7"/>
                    <a:pt x="80" y="8"/>
                  </a:cubicBezTo>
                  <a:cubicBezTo>
                    <a:pt x="80" y="8"/>
                    <a:pt x="77" y="10"/>
                    <a:pt x="77" y="10"/>
                  </a:cubicBezTo>
                  <a:cubicBezTo>
                    <a:pt x="76" y="10"/>
                    <a:pt x="78" y="9"/>
                    <a:pt x="78" y="9"/>
                  </a:cubicBezTo>
                  <a:cubicBezTo>
                    <a:pt x="78" y="8"/>
                    <a:pt x="71" y="4"/>
                    <a:pt x="70" y="4"/>
                  </a:cubicBezTo>
                  <a:cubicBezTo>
                    <a:pt x="66" y="4"/>
                    <a:pt x="62" y="3"/>
                    <a:pt x="58" y="4"/>
                  </a:cubicBezTo>
                  <a:cubicBezTo>
                    <a:pt x="58" y="4"/>
                    <a:pt x="60" y="6"/>
                    <a:pt x="61" y="6"/>
                  </a:cubicBezTo>
                  <a:cubicBezTo>
                    <a:pt x="62" y="6"/>
                    <a:pt x="64" y="7"/>
                    <a:pt x="66" y="6"/>
                  </a:cubicBezTo>
                  <a:cubicBezTo>
                    <a:pt x="64" y="7"/>
                    <a:pt x="61" y="8"/>
                    <a:pt x="59" y="7"/>
                  </a:cubicBezTo>
                  <a:cubicBezTo>
                    <a:pt x="58" y="7"/>
                    <a:pt x="51" y="4"/>
                    <a:pt x="52" y="5"/>
                  </a:cubicBezTo>
                  <a:cubicBezTo>
                    <a:pt x="52" y="4"/>
                    <a:pt x="57" y="10"/>
                    <a:pt x="53" y="9"/>
                  </a:cubicBezTo>
                  <a:cubicBezTo>
                    <a:pt x="52" y="8"/>
                    <a:pt x="49" y="7"/>
                    <a:pt x="47" y="8"/>
                  </a:cubicBezTo>
                  <a:cubicBezTo>
                    <a:pt x="48" y="8"/>
                    <a:pt x="51" y="9"/>
                    <a:pt x="51" y="9"/>
                  </a:cubicBezTo>
                  <a:cubicBezTo>
                    <a:pt x="50" y="10"/>
                    <a:pt x="46" y="8"/>
                    <a:pt x="46" y="10"/>
                  </a:cubicBezTo>
                  <a:cubicBezTo>
                    <a:pt x="46" y="11"/>
                    <a:pt x="50" y="12"/>
                    <a:pt x="51" y="13"/>
                  </a:cubicBezTo>
                  <a:cubicBezTo>
                    <a:pt x="54" y="13"/>
                    <a:pt x="61" y="14"/>
                    <a:pt x="61" y="17"/>
                  </a:cubicBezTo>
                  <a:cubicBezTo>
                    <a:pt x="61" y="16"/>
                    <a:pt x="54" y="15"/>
                    <a:pt x="52" y="14"/>
                  </a:cubicBezTo>
                  <a:cubicBezTo>
                    <a:pt x="50" y="14"/>
                    <a:pt x="47" y="11"/>
                    <a:pt x="45" y="12"/>
                  </a:cubicBezTo>
                  <a:cubicBezTo>
                    <a:pt x="45" y="12"/>
                    <a:pt x="48" y="14"/>
                    <a:pt x="48" y="14"/>
                  </a:cubicBezTo>
                  <a:cubicBezTo>
                    <a:pt x="48" y="14"/>
                    <a:pt x="45" y="15"/>
                    <a:pt x="45" y="14"/>
                  </a:cubicBezTo>
                  <a:cubicBezTo>
                    <a:pt x="43" y="13"/>
                    <a:pt x="42" y="12"/>
                    <a:pt x="40" y="11"/>
                  </a:cubicBezTo>
                  <a:cubicBezTo>
                    <a:pt x="39" y="10"/>
                    <a:pt x="31" y="10"/>
                    <a:pt x="31" y="10"/>
                  </a:cubicBezTo>
                  <a:cubicBezTo>
                    <a:pt x="31" y="11"/>
                    <a:pt x="34" y="11"/>
                    <a:pt x="31" y="12"/>
                  </a:cubicBezTo>
                  <a:cubicBezTo>
                    <a:pt x="30" y="12"/>
                    <a:pt x="25" y="14"/>
                    <a:pt x="25" y="14"/>
                  </a:cubicBezTo>
                  <a:cubicBezTo>
                    <a:pt x="26" y="14"/>
                    <a:pt x="29" y="13"/>
                    <a:pt x="29" y="13"/>
                  </a:cubicBezTo>
                  <a:cubicBezTo>
                    <a:pt x="30" y="14"/>
                    <a:pt x="34" y="16"/>
                    <a:pt x="34" y="16"/>
                  </a:cubicBezTo>
                  <a:cubicBezTo>
                    <a:pt x="34" y="16"/>
                    <a:pt x="31" y="15"/>
                    <a:pt x="31" y="16"/>
                  </a:cubicBezTo>
                  <a:cubicBezTo>
                    <a:pt x="31" y="16"/>
                    <a:pt x="32" y="19"/>
                    <a:pt x="30" y="17"/>
                  </a:cubicBezTo>
                  <a:cubicBezTo>
                    <a:pt x="29" y="16"/>
                    <a:pt x="28" y="14"/>
                    <a:pt x="26" y="15"/>
                  </a:cubicBezTo>
                  <a:cubicBezTo>
                    <a:pt x="25" y="15"/>
                    <a:pt x="24" y="17"/>
                    <a:pt x="23" y="16"/>
                  </a:cubicBezTo>
                  <a:cubicBezTo>
                    <a:pt x="22" y="15"/>
                    <a:pt x="21" y="14"/>
                    <a:pt x="19" y="14"/>
                  </a:cubicBezTo>
                  <a:cubicBezTo>
                    <a:pt x="18" y="14"/>
                    <a:pt x="15" y="15"/>
                    <a:pt x="14" y="16"/>
                  </a:cubicBezTo>
                  <a:cubicBezTo>
                    <a:pt x="12" y="17"/>
                    <a:pt x="13" y="18"/>
                    <a:pt x="10" y="17"/>
                  </a:cubicBezTo>
                  <a:cubicBezTo>
                    <a:pt x="8" y="16"/>
                    <a:pt x="7" y="17"/>
                    <a:pt x="5" y="17"/>
                  </a:cubicBezTo>
                  <a:cubicBezTo>
                    <a:pt x="4" y="18"/>
                    <a:pt x="0" y="18"/>
                    <a:pt x="0" y="19"/>
                  </a:cubicBezTo>
                  <a:cubicBezTo>
                    <a:pt x="0" y="21"/>
                    <a:pt x="9" y="19"/>
                    <a:pt x="9" y="20"/>
                  </a:cubicBezTo>
                  <a:cubicBezTo>
                    <a:pt x="9" y="21"/>
                    <a:pt x="6" y="21"/>
                    <a:pt x="5" y="22"/>
                  </a:cubicBezTo>
                  <a:cubicBezTo>
                    <a:pt x="5" y="21"/>
                    <a:pt x="10" y="21"/>
                    <a:pt x="11" y="21"/>
                  </a:cubicBezTo>
                  <a:cubicBezTo>
                    <a:pt x="12" y="21"/>
                    <a:pt x="17" y="21"/>
                    <a:pt x="17" y="21"/>
                  </a:cubicBezTo>
                  <a:cubicBezTo>
                    <a:pt x="17" y="21"/>
                    <a:pt x="15" y="22"/>
                    <a:pt x="14" y="22"/>
                  </a:cubicBezTo>
                  <a:cubicBezTo>
                    <a:pt x="12" y="22"/>
                    <a:pt x="11" y="22"/>
                    <a:pt x="9" y="24"/>
                  </a:cubicBezTo>
                  <a:cubicBezTo>
                    <a:pt x="5" y="26"/>
                    <a:pt x="12" y="26"/>
                    <a:pt x="13" y="26"/>
                  </a:cubicBezTo>
                  <a:cubicBezTo>
                    <a:pt x="17" y="27"/>
                    <a:pt x="20" y="27"/>
                    <a:pt x="24" y="26"/>
                  </a:cubicBezTo>
                  <a:cubicBezTo>
                    <a:pt x="26" y="25"/>
                    <a:pt x="31" y="22"/>
                    <a:pt x="34" y="24"/>
                  </a:cubicBezTo>
                  <a:cubicBezTo>
                    <a:pt x="34" y="24"/>
                    <a:pt x="29" y="26"/>
                    <a:pt x="29" y="26"/>
                  </a:cubicBezTo>
                  <a:cubicBezTo>
                    <a:pt x="27" y="26"/>
                    <a:pt x="25" y="26"/>
                    <a:pt x="23" y="27"/>
                  </a:cubicBezTo>
                  <a:cubicBezTo>
                    <a:pt x="22" y="27"/>
                    <a:pt x="20" y="27"/>
                    <a:pt x="18" y="27"/>
                  </a:cubicBezTo>
                  <a:cubicBezTo>
                    <a:pt x="16" y="28"/>
                    <a:pt x="14" y="27"/>
                    <a:pt x="12" y="28"/>
                  </a:cubicBezTo>
                  <a:cubicBezTo>
                    <a:pt x="13" y="28"/>
                    <a:pt x="16" y="29"/>
                    <a:pt x="16" y="29"/>
                  </a:cubicBezTo>
                  <a:cubicBezTo>
                    <a:pt x="17" y="30"/>
                    <a:pt x="18" y="31"/>
                    <a:pt x="20" y="31"/>
                  </a:cubicBezTo>
                  <a:cubicBezTo>
                    <a:pt x="24" y="31"/>
                    <a:pt x="26" y="28"/>
                    <a:pt x="30" y="27"/>
                  </a:cubicBezTo>
                  <a:cubicBezTo>
                    <a:pt x="31" y="27"/>
                    <a:pt x="44" y="26"/>
                    <a:pt x="44" y="25"/>
                  </a:cubicBezTo>
                  <a:cubicBezTo>
                    <a:pt x="44" y="26"/>
                    <a:pt x="38" y="26"/>
                    <a:pt x="37" y="26"/>
                  </a:cubicBezTo>
                  <a:cubicBezTo>
                    <a:pt x="34" y="27"/>
                    <a:pt x="29" y="28"/>
                    <a:pt x="26" y="30"/>
                  </a:cubicBezTo>
                  <a:cubicBezTo>
                    <a:pt x="23" y="33"/>
                    <a:pt x="32" y="32"/>
                    <a:pt x="33" y="32"/>
                  </a:cubicBezTo>
                  <a:cubicBezTo>
                    <a:pt x="35" y="32"/>
                    <a:pt x="37" y="33"/>
                    <a:pt x="39" y="31"/>
                  </a:cubicBezTo>
                  <a:cubicBezTo>
                    <a:pt x="40" y="31"/>
                    <a:pt x="40" y="30"/>
                    <a:pt x="40" y="29"/>
                  </a:cubicBezTo>
                  <a:cubicBezTo>
                    <a:pt x="41" y="29"/>
                    <a:pt x="42" y="29"/>
                    <a:pt x="42" y="30"/>
                  </a:cubicBezTo>
                  <a:cubicBezTo>
                    <a:pt x="42" y="30"/>
                    <a:pt x="42" y="30"/>
                    <a:pt x="41" y="30"/>
                  </a:cubicBezTo>
                  <a:cubicBezTo>
                    <a:pt x="43" y="30"/>
                    <a:pt x="48" y="28"/>
                    <a:pt x="50" y="29"/>
                  </a:cubicBezTo>
                  <a:cubicBezTo>
                    <a:pt x="49" y="28"/>
                    <a:pt x="44" y="32"/>
                    <a:pt x="43" y="32"/>
                  </a:cubicBezTo>
                  <a:cubicBezTo>
                    <a:pt x="44" y="33"/>
                    <a:pt x="50" y="31"/>
                    <a:pt x="52" y="31"/>
                  </a:cubicBezTo>
                  <a:cubicBezTo>
                    <a:pt x="55" y="31"/>
                    <a:pt x="58" y="30"/>
                    <a:pt x="61" y="28"/>
                  </a:cubicBezTo>
                  <a:cubicBezTo>
                    <a:pt x="62" y="27"/>
                    <a:pt x="62" y="25"/>
                    <a:pt x="62" y="25"/>
                  </a:cubicBezTo>
                  <a:cubicBezTo>
                    <a:pt x="64" y="25"/>
                    <a:pt x="64" y="25"/>
                    <a:pt x="65" y="24"/>
                  </a:cubicBezTo>
                  <a:cubicBezTo>
                    <a:pt x="66" y="24"/>
                    <a:pt x="73" y="20"/>
                    <a:pt x="73" y="21"/>
                  </a:cubicBezTo>
                  <a:cubicBezTo>
                    <a:pt x="73" y="21"/>
                    <a:pt x="69" y="24"/>
                    <a:pt x="69" y="24"/>
                  </a:cubicBezTo>
                  <a:cubicBezTo>
                    <a:pt x="68" y="25"/>
                    <a:pt x="64" y="27"/>
                    <a:pt x="64" y="28"/>
                  </a:cubicBezTo>
                  <a:cubicBezTo>
                    <a:pt x="64" y="29"/>
                    <a:pt x="75" y="28"/>
                    <a:pt x="75" y="29"/>
                  </a:cubicBezTo>
                  <a:cubicBezTo>
                    <a:pt x="75" y="28"/>
                    <a:pt x="60" y="32"/>
                    <a:pt x="60" y="31"/>
                  </a:cubicBezTo>
                  <a:cubicBezTo>
                    <a:pt x="60" y="31"/>
                    <a:pt x="69" y="32"/>
                    <a:pt x="68" y="32"/>
                  </a:cubicBezTo>
                  <a:cubicBezTo>
                    <a:pt x="68" y="33"/>
                    <a:pt x="64" y="33"/>
                    <a:pt x="63" y="33"/>
                  </a:cubicBezTo>
                  <a:cubicBezTo>
                    <a:pt x="61" y="33"/>
                    <a:pt x="58" y="33"/>
                    <a:pt x="56" y="34"/>
                  </a:cubicBezTo>
                  <a:cubicBezTo>
                    <a:pt x="52" y="34"/>
                    <a:pt x="48" y="34"/>
                    <a:pt x="44" y="35"/>
                  </a:cubicBezTo>
                  <a:cubicBezTo>
                    <a:pt x="43" y="35"/>
                    <a:pt x="43" y="36"/>
                    <a:pt x="45" y="36"/>
                  </a:cubicBezTo>
                  <a:cubicBezTo>
                    <a:pt x="46" y="37"/>
                    <a:pt x="49" y="38"/>
                    <a:pt x="50" y="39"/>
                  </a:cubicBezTo>
                  <a:cubicBezTo>
                    <a:pt x="52" y="41"/>
                    <a:pt x="50" y="43"/>
                    <a:pt x="53" y="43"/>
                  </a:cubicBezTo>
                  <a:cubicBezTo>
                    <a:pt x="54" y="42"/>
                    <a:pt x="57" y="43"/>
                    <a:pt x="58" y="42"/>
                  </a:cubicBezTo>
                  <a:cubicBezTo>
                    <a:pt x="49" y="47"/>
                    <a:pt x="44" y="36"/>
                    <a:pt x="37" y="36"/>
                  </a:cubicBezTo>
                  <a:cubicBezTo>
                    <a:pt x="35" y="36"/>
                    <a:pt x="26" y="34"/>
                    <a:pt x="26" y="36"/>
                  </a:cubicBezTo>
                  <a:cubicBezTo>
                    <a:pt x="26" y="36"/>
                    <a:pt x="25" y="38"/>
                    <a:pt x="25" y="38"/>
                  </a:cubicBezTo>
                  <a:cubicBezTo>
                    <a:pt x="26" y="38"/>
                    <a:pt x="32" y="38"/>
                    <a:pt x="32" y="39"/>
                  </a:cubicBezTo>
                  <a:cubicBezTo>
                    <a:pt x="32" y="39"/>
                    <a:pt x="26" y="39"/>
                    <a:pt x="26" y="41"/>
                  </a:cubicBezTo>
                  <a:cubicBezTo>
                    <a:pt x="26" y="42"/>
                    <a:pt x="32" y="42"/>
                    <a:pt x="34" y="43"/>
                  </a:cubicBezTo>
                  <a:cubicBezTo>
                    <a:pt x="35" y="44"/>
                    <a:pt x="36" y="45"/>
                    <a:pt x="37" y="46"/>
                  </a:cubicBezTo>
                  <a:cubicBezTo>
                    <a:pt x="38" y="48"/>
                    <a:pt x="40" y="49"/>
                    <a:pt x="42" y="50"/>
                  </a:cubicBezTo>
                  <a:cubicBezTo>
                    <a:pt x="44" y="51"/>
                    <a:pt x="45" y="51"/>
                    <a:pt x="47" y="50"/>
                  </a:cubicBezTo>
                  <a:cubicBezTo>
                    <a:pt x="48" y="50"/>
                    <a:pt x="50" y="49"/>
                    <a:pt x="51" y="50"/>
                  </a:cubicBezTo>
                  <a:cubicBezTo>
                    <a:pt x="51" y="50"/>
                    <a:pt x="50" y="52"/>
                    <a:pt x="50" y="52"/>
                  </a:cubicBezTo>
                  <a:cubicBezTo>
                    <a:pt x="48" y="52"/>
                    <a:pt x="45" y="51"/>
                    <a:pt x="44" y="52"/>
                  </a:cubicBezTo>
                  <a:cubicBezTo>
                    <a:pt x="44" y="51"/>
                    <a:pt x="48" y="54"/>
                    <a:pt x="48" y="54"/>
                  </a:cubicBezTo>
                  <a:cubicBezTo>
                    <a:pt x="48" y="55"/>
                    <a:pt x="43" y="53"/>
                    <a:pt x="43" y="53"/>
                  </a:cubicBezTo>
                  <a:cubicBezTo>
                    <a:pt x="40" y="51"/>
                    <a:pt x="38" y="51"/>
                    <a:pt x="35" y="51"/>
                  </a:cubicBezTo>
                  <a:cubicBezTo>
                    <a:pt x="33" y="51"/>
                    <a:pt x="32" y="51"/>
                    <a:pt x="30" y="52"/>
                  </a:cubicBezTo>
                  <a:cubicBezTo>
                    <a:pt x="28" y="53"/>
                    <a:pt x="27" y="52"/>
                    <a:pt x="26" y="53"/>
                  </a:cubicBezTo>
                  <a:cubicBezTo>
                    <a:pt x="25" y="54"/>
                    <a:pt x="25" y="55"/>
                    <a:pt x="23" y="55"/>
                  </a:cubicBezTo>
                  <a:cubicBezTo>
                    <a:pt x="22" y="56"/>
                    <a:pt x="21" y="59"/>
                    <a:pt x="23" y="59"/>
                  </a:cubicBezTo>
                  <a:cubicBezTo>
                    <a:pt x="25" y="59"/>
                    <a:pt x="27" y="58"/>
                    <a:pt x="27" y="59"/>
                  </a:cubicBezTo>
                  <a:cubicBezTo>
                    <a:pt x="28" y="61"/>
                    <a:pt x="32" y="60"/>
                    <a:pt x="32" y="59"/>
                  </a:cubicBezTo>
                  <a:cubicBezTo>
                    <a:pt x="33" y="59"/>
                    <a:pt x="35" y="56"/>
                    <a:pt x="35" y="55"/>
                  </a:cubicBezTo>
                  <a:cubicBezTo>
                    <a:pt x="35" y="56"/>
                    <a:pt x="35" y="56"/>
                    <a:pt x="35" y="57"/>
                  </a:cubicBezTo>
                  <a:cubicBezTo>
                    <a:pt x="35" y="57"/>
                    <a:pt x="36" y="57"/>
                    <a:pt x="36" y="57"/>
                  </a:cubicBezTo>
                  <a:cubicBezTo>
                    <a:pt x="36" y="57"/>
                    <a:pt x="35" y="58"/>
                    <a:pt x="35" y="59"/>
                  </a:cubicBezTo>
                  <a:cubicBezTo>
                    <a:pt x="35" y="59"/>
                    <a:pt x="35" y="59"/>
                    <a:pt x="36" y="59"/>
                  </a:cubicBezTo>
                  <a:cubicBezTo>
                    <a:pt x="36" y="59"/>
                    <a:pt x="33" y="60"/>
                    <a:pt x="34" y="60"/>
                  </a:cubicBezTo>
                  <a:cubicBezTo>
                    <a:pt x="34" y="60"/>
                    <a:pt x="34" y="60"/>
                    <a:pt x="34" y="60"/>
                  </a:cubicBezTo>
                  <a:cubicBezTo>
                    <a:pt x="34" y="61"/>
                    <a:pt x="31" y="60"/>
                    <a:pt x="30" y="61"/>
                  </a:cubicBezTo>
                  <a:cubicBezTo>
                    <a:pt x="31" y="61"/>
                    <a:pt x="35" y="61"/>
                    <a:pt x="36" y="62"/>
                  </a:cubicBezTo>
                  <a:cubicBezTo>
                    <a:pt x="36" y="62"/>
                    <a:pt x="31" y="65"/>
                    <a:pt x="32" y="65"/>
                  </a:cubicBezTo>
                  <a:cubicBezTo>
                    <a:pt x="32" y="66"/>
                    <a:pt x="37" y="65"/>
                    <a:pt x="37" y="65"/>
                  </a:cubicBezTo>
                  <a:cubicBezTo>
                    <a:pt x="37" y="65"/>
                    <a:pt x="36" y="65"/>
                    <a:pt x="36" y="65"/>
                  </a:cubicBezTo>
                  <a:cubicBezTo>
                    <a:pt x="36" y="66"/>
                    <a:pt x="41" y="65"/>
                    <a:pt x="42" y="64"/>
                  </a:cubicBezTo>
                  <a:cubicBezTo>
                    <a:pt x="42" y="64"/>
                    <a:pt x="46" y="59"/>
                    <a:pt x="47" y="60"/>
                  </a:cubicBezTo>
                  <a:cubicBezTo>
                    <a:pt x="48" y="61"/>
                    <a:pt x="40" y="67"/>
                    <a:pt x="38" y="68"/>
                  </a:cubicBezTo>
                  <a:cubicBezTo>
                    <a:pt x="35" y="68"/>
                    <a:pt x="33" y="68"/>
                    <a:pt x="30" y="66"/>
                  </a:cubicBezTo>
                  <a:cubicBezTo>
                    <a:pt x="28" y="65"/>
                    <a:pt x="28" y="63"/>
                    <a:pt x="26" y="63"/>
                  </a:cubicBezTo>
                  <a:cubicBezTo>
                    <a:pt x="24" y="62"/>
                    <a:pt x="22" y="62"/>
                    <a:pt x="20" y="62"/>
                  </a:cubicBezTo>
                  <a:cubicBezTo>
                    <a:pt x="17" y="62"/>
                    <a:pt x="17" y="63"/>
                    <a:pt x="19" y="65"/>
                  </a:cubicBezTo>
                  <a:cubicBezTo>
                    <a:pt x="20" y="66"/>
                    <a:pt x="20" y="67"/>
                    <a:pt x="22" y="67"/>
                  </a:cubicBezTo>
                  <a:cubicBezTo>
                    <a:pt x="25" y="67"/>
                    <a:pt x="22" y="67"/>
                    <a:pt x="22" y="68"/>
                  </a:cubicBezTo>
                  <a:cubicBezTo>
                    <a:pt x="22" y="68"/>
                    <a:pt x="26" y="70"/>
                    <a:pt x="26" y="7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09" name="Freeform 604"/>
            <p:cNvSpPr>
              <a:spLocks/>
            </p:cNvSpPr>
            <p:nvPr/>
          </p:nvSpPr>
          <p:spPr bwMode="auto">
            <a:xfrm>
              <a:off x="8101466" y="4187857"/>
              <a:ext cx="130574" cy="47785"/>
            </a:xfrm>
            <a:custGeom>
              <a:avLst/>
              <a:gdLst>
                <a:gd name="T0" fmla="*/ 13 w 14"/>
                <a:gd name="T1" fmla="*/ 4 h 5"/>
                <a:gd name="T2" fmla="*/ 11 w 14"/>
                <a:gd name="T3" fmla="*/ 2 h 5"/>
                <a:gd name="T4" fmla="*/ 8 w 14"/>
                <a:gd name="T5" fmla="*/ 2 h 5"/>
                <a:gd name="T6" fmla="*/ 1 w 14"/>
                <a:gd name="T7" fmla="*/ 1 h 5"/>
                <a:gd name="T8" fmla="*/ 2 w 14"/>
                <a:gd name="T9" fmla="*/ 2 h 5"/>
                <a:gd name="T10" fmla="*/ 0 w 14"/>
                <a:gd name="T11" fmla="*/ 3 h 5"/>
                <a:gd name="T12" fmla="*/ 3 w 14"/>
                <a:gd name="T13" fmla="*/ 3 h 5"/>
                <a:gd name="T14" fmla="*/ 8 w 14"/>
                <a:gd name="T15" fmla="*/ 4 h 5"/>
                <a:gd name="T16" fmla="*/ 13 w 14"/>
                <a:gd name="T17" fmla="*/ 4 h 5"/>
                <a:gd name="T18" fmla="*/ 13 w 14"/>
                <a:gd name="T19"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5">
                  <a:moveTo>
                    <a:pt x="13" y="4"/>
                  </a:moveTo>
                  <a:cubicBezTo>
                    <a:pt x="12" y="3"/>
                    <a:pt x="13" y="3"/>
                    <a:pt x="11" y="2"/>
                  </a:cubicBezTo>
                  <a:cubicBezTo>
                    <a:pt x="10" y="2"/>
                    <a:pt x="9" y="2"/>
                    <a:pt x="8" y="2"/>
                  </a:cubicBezTo>
                  <a:cubicBezTo>
                    <a:pt x="7" y="2"/>
                    <a:pt x="2" y="0"/>
                    <a:pt x="1" y="1"/>
                  </a:cubicBezTo>
                  <a:cubicBezTo>
                    <a:pt x="1" y="1"/>
                    <a:pt x="3" y="2"/>
                    <a:pt x="2" y="2"/>
                  </a:cubicBezTo>
                  <a:cubicBezTo>
                    <a:pt x="2" y="3"/>
                    <a:pt x="0" y="4"/>
                    <a:pt x="0" y="3"/>
                  </a:cubicBezTo>
                  <a:cubicBezTo>
                    <a:pt x="0" y="4"/>
                    <a:pt x="2" y="3"/>
                    <a:pt x="3" y="3"/>
                  </a:cubicBezTo>
                  <a:cubicBezTo>
                    <a:pt x="4" y="3"/>
                    <a:pt x="6" y="4"/>
                    <a:pt x="8" y="4"/>
                  </a:cubicBezTo>
                  <a:cubicBezTo>
                    <a:pt x="9" y="4"/>
                    <a:pt x="13" y="4"/>
                    <a:pt x="13" y="4"/>
                  </a:cubicBezTo>
                  <a:cubicBezTo>
                    <a:pt x="12" y="3"/>
                    <a:pt x="14" y="5"/>
                    <a:pt x="13"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10" name="Freeform 605"/>
            <p:cNvSpPr>
              <a:spLocks/>
            </p:cNvSpPr>
            <p:nvPr/>
          </p:nvSpPr>
          <p:spPr bwMode="auto">
            <a:xfrm>
              <a:off x="7738407" y="4226081"/>
              <a:ext cx="54142" cy="19114"/>
            </a:xfrm>
            <a:custGeom>
              <a:avLst/>
              <a:gdLst>
                <a:gd name="T0" fmla="*/ 5 w 6"/>
                <a:gd name="T1" fmla="*/ 1 h 2"/>
                <a:gd name="T2" fmla="*/ 2 w 6"/>
                <a:gd name="T3" fmla="*/ 0 h 2"/>
                <a:gd name="T4" fmla="*/ 5 w 6"/>
                <a:gd name="T5" fmla="*/ 1 h 2"/>
              </a:gdLst>
              <a:ahLst/>
              <a:cxnLst>
                <a:cxn ang="0">
                  <a:pos x="T0" y="T1"/>
                </a:cxn>
                <a:cxn ang="0">
                  <a:pos x="T2" y="T3"/>
                </a:cxn>
                <a:cxn ang="0">
                  <a:pos x="T4" y="T5"/>
                </a:cxn>
              </a:cxnLst>
              <a:rect l="0" t="0" r="r" b="b"/>
              <a:pathLst>
                <a:path w="6" h="2">
                  <a:moveTo>
                    <a:pt x="5" y="1"/>
                  </a:moveTo>
                  <a:cubicBezTo>
                    <a:pt x="4" y="2"/>
                    <a:pt x="0" y="0"/>
                    <a:pt x="2" y="0"/>
                  </a:cubicBezTo>
                  <a:cubicBezTo>
                    <a:pt x="3" y="0"/>
                    <a:pt x="6" y="1"/>
                    <a:pt x="5"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11" name="Freeform 606"/>
            <p:cNvSpPr>
              <a:spLocks/>
            </p:cNvSpPr>
            <p:nvPr/>
          </p:nvSpPr>
          <p:spPr bwMode="auto">
            <a:xfrm>
              <a:off x="7980446" y="4515968"/>
              <a:ext cx="54142" cy="28672"/>
            </a:xfrm>
            <a:custGeom>
              <a:avLst/>
              <a:gdLst>
                <a:gd name="T0" fmla="*/ 4 w 6"/>
                <a:gd name="T1" fmla="*/ 1 h 3"/>
                <a:gd name="T2" fmla="*/ 1 w 6"/>
                <a:gd name="T3" fmla="*/ 2 h 3"/>
                <a:gd name="T4" fmla="*/ 4 w 6"/>
                <a:gd name="T5" fmla="*/ 1 h 3"/>
              </a:gdLst>
              <a:ahLst/>
              <a:cxnLst>
                <a:cxn ang="0">
                  <a:pos x="T0" y="T1"/>
                </a:cxn>
                <a:cxn ang="0">
                  <a:pos x="T2" y="T3"/>
                </a:cxn>
                <a:cxn ang="0">
                  <a:pos x="T4" y="T5"/>
                </a:cxn>
              </a:cxnLst>
              <a:rect l="0" t="0" r="r" b="b"/>
              <a:pathLst>
                <a:path w="6" h="3">
                  <a:moveTo>
                    <a:pt x="4" y="1"/>
                  </a:moveTo>
                  <a:cubicBezTo>
                    <a:pt x="3" y="0"/>
                    <a:pt x="0" y="2"/>
                    <a:pt x="1" y="2"/>
                  </a:cubicBezTo>
                  <a:cubicBezTo>
                    <a:pt x="2" y="3"/>
                    <a:pt x="6" y="1"/>
                    <a:pt x="4"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12" name="Freeform 607"/>
            <p:cNvSpPr>
              <a:spLocks/>
            </p:cNvSpPr>
            <p:nvPr/>
          </p:nvSpPr>
          <p:spPr bwMode="auto">
            <a:xfrm>
              <a:off x="4805282" y="5815671"/>
              <a:ext cx="47770" cy="38227"/>
            </a:xfrm>
            <a:custGeom>
              <a:avLst/>
              <a:gdLst>
                <a:gd name="T0" fmla="*/ 4 w 5"/>
                <a:gd name="T1" fmla="*/ 1 h 4"/>
                <a:gd name="T2" fmla="*/ 1 w 5"/>
                <a:gd name="T3" fmla="*/ 4 h 4"/>
                <a:gd name="T4" fmla="*/ 4 w 5"/>
                <a:gd name="T5" fmla="*/ 1 h 4"/>
              </a:gdLst>
              <a:ahLst/>
              <a:cxnLst>
                <a:cxn ang="0">
                  <a:pos x="T0" y="T1"/>
                </a:cxn>
                <a:cxn ang="0">
                  <a:pos x="T2" y="T3"/>
                </a:cxn>
                <a:cxn ang="0">
                  <a:pos x="T4" y="T5"/>
                </a:cxn>
              </a:cxnLst>
              <a:rect l="0" t="0" r="r" b="b"/>
              <a:pathLst>
                <a:path w="5" h="4">
                  <a:moveTo>
                    <a:pt x="4" y="1"/>
                  </a:moveTo>
                  <a:cubicBezTo>
                    <a:pt x="3" y="0"/>
                    <a:pt x="0" y="4"/>
                    <a:pt x="1" y="4"/>
                  </a:cubicBezTo>
                  <a:cubicBezTo>
                    <a:pt x="1" y="4"/>
                    <a:pt x="5" y="1"/>
                    <a:pt x="4"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13" name="Freeform 608"/>
            <p:cNvSpPr>
              <a:spLocks/>
            </p:cNvSpPr>
            <p:nvPr/>
          </p:nvSpPr>
          <p:spPr bwMode="auto">
            <a:xfrm>
              <a:off x="4872164" y="5806113"/>
              <a:ext cx="9556" cy="9558"/>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0"/>
                    <a:pt x="0" y="0"/>
                    <a:pt x="0"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14" name="Freeform 609"/>
            <p:cNvSpPr>
              <a:spLocks/>
            </p:cNvSpPr>
            <p:nvPr/>
          </p:nvSpPr>
          <p:spPr bwMode="auto">
            <a:xfrm>
              <a:off x="3919931" y="5815671"/>
              <a:ext cx="63695" cy="57338"/>
            </a:xfrm>
            <a:custGeom>
              <a:avLst/>
              <a:gdLst>
                <a:gd name="T0" fmla="*/ 5 w 7"/>
                <a:gd name="T1" fmla="*/ 2 h 6"/>
                <a:gd name="T2" fmla="*/ 1 w 7"/>
                <a:gd name="T3" fmla="*/ 2 h 6"/>
                <a:gd name="T4" fmla="*/ 5 w 7"/>
                <a:gd name="T5" fmla="*/ 2 h 6"/>
                <a:gd name="T6" fmla="*/ 5 w 7"/>
                <a:gd name="T7" fmla="*/ 2 h 6"/>
              </a:gdLst>
              <a:ahLst/>
              <a:cxnLst>
                <a:cxn ang="0">
                  <a:pos x="T0" y="T1"/>
                </a:cxn>
                <a:cxn ang="0">
                  <a:pos x="T2" y="T3"/>
                </a:cxn>
                <a:cxn ang="0">
                  <a:pos x="T4" y="T5"/>
                </a:cxn>
                <a:cxn ang="0">
                  <a:pos x="T6" y="T7"/>
                </a:cxn>
              </a:cxnLst>
              <a:rect l="0" t="0" r="r" b="b"/>
              <a:pathLst>
                <a:path w="7" h="6">
                  <a:moveTo>
                    <a:pt x="5" y="2"/>
                  </a:moveTo>
                  <a:cubicBezTo>
                    <a:pt x="7" y="0"/>
                    <a:pt x="2" y="0"/>
                    <a:pt x="1" y="2"/>
                  </a:cubicBezTo>
                  <a:cubicBezTo>
                    <a:pt x="0" y="3"/>
                    <a:pt x="4" y="5"/>
                    <a:pt x="5" y="2"/>
                  </a:cubicBezTo>
                  <a:cubicBezTo>
                    <a:pt x="6" y="1"/>
                    <a:pt x="3" y="6"/>
                    <a:pt x="5"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15" name="Freeform 610"/>
            <p:cNvSpPr>
              <a:spLocks/>
            </p:cNvSpPr>
            <p:nvPr/>
          </p:nvSpPr>
          <p:spPr bwMode="auto">
            <a:xfrm>
              <a:off x="17661981" y="9138193"/>
              <a:ext cx="19109" cy="9558"/>
            </a:xfrm>
            <a:custGeom>
              <a:avLst/>
              <a:gdLst>
                <a:gd name="T0" fmla="*/ 2 w 2"/>
                <a:gd name="T1" fmla="*/ 0 h 1"/>
                <a:gd name="T2" fmla="*/ 0 w 2"/>
                <a:gd name="T3" fmla="*/ 0 h 1"/>
                <a:gd name="T4" fmla="*/ 2 w 2"/>
                <a:gd name="T5" fmla="*/ 0 h 1"/>
              </a:gdLst>
              <a:ahLst/>
              <a:cxnLst>
                <a:cxn ang="0">
                  <a:pos x="T0" y="T1"/>
                </a:cxn>
                <a:cxn ang="0">
                  <a:pos x="T2" y="T3"/>
                </a:cxn>
                <a:cxn ang="0">
                  <a:pos x="T4" y="T5"/>
                </a:cxn>
              </a:cxnLst>
              <a:rect l="0" t="0" r="r" b="b"/>
              <a:pathLst>
                <a:path w="2" h="1">
                  <a:moveTo>
                    <a:pt x="2" y="0"/>
                  </a:moveTo>
                  <a:cubicBezTo>
                    <a:pt x="2" y="1"/>
                    <a:pt x="0" y="0"/>
                    <a:pt x="0" y="0"/>
                  </a:cubicBezTo>
                  <a:cubicBezTo>
                    <a:pt x="1" y="0"/>
                    <a:pt x="2" y="0"/>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16" name="Freeform 611"/>
            <p:cNvSpPr>
              <a:spLocks/>
            </p:cNvSpPr>
            <p:nvPr/>
          </p:nvSpPr>
          <p:spPr bwMode="auto">
            <a:xfrm>
              <a:off x="17540962" y="9119079"/>
              <a:ext cx="19109" cy="19114"/>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2" y="1"/>
                    <a:pt x="0" y="2"/>
                    <a:pt x="0" y="1"/>
                  </a:cubicBezTo>
                  <a:cubicBezTo>
                    <a:pt x="0" y="0"/>
                    <a:pt x="2" y="0"/>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17" name="Freeform 612"/>
            <p:cNvSpPr>
              <a:spLocks/>
            </p:cNvSpPr>
            <p:nvPr/>
          </p:nvSpPr>
          <p:spPr bwMode="auto">
            <a:xfrm>
              <a:off x="17961345" y="10785121"/>
              <a:ext cx="63695" cy="47785"/>
            </a:xfrm>
            <a:custGeom>
              <a:avLst/>
              <a:gdLst>
                <a:gd name="T0" fmla="*/ 6 w 7"/>
                <a:gd name="T1" fmla="*/ 2 h 5"/>
                <a:gd name="T2" fmla="*/ 1 w 7"/>
                <a:gd name="T3" fmla="*/ 2 h 5"/>
                <a:gd name="T4" fmla="*/ 6 w 7"/>
                <a:gd name="T5" fmla="*/ 2 h 5"/>
              </a:gdLst>
              <a:ahLst/>
              <a:cxnLst>
                <a:cxn ang="0">
                  <a:pos x="T0" y="T1"/>
                </a:cxn>
                <a:cxn ang="0">
                  <a:pos x="T2" y="T3"/>
                </a:cxn>
                <a:cxn ang="0">
                  <a:pos x="T4" y="T5"/>
                </a:cxn>
              </a:cxnLst>
              <a:rect l="0" t="0" r="r" b="b"/>
              <a:pathLst>
                <a:path w="7" h="5">
                  <a:moveTo>
                    <a:pt x="6" y="2"/>
                  </a:moveTo>
                  <a:cubicBezTo>
                    <a:pt x="7" y="0"/>
                    <a:pt x="0" y="1"/>
                    <a:pt x="1" y="2"/>
                  </a:cubicBezTo>
                  <a:cubicBezTo>
                    <a:pt x="1" y="3"/>
                    <a:pt x="5" y="5"/>
                    <a:pt x="6"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18" name="Rectangle 613"/>
            <p:cNvSpPr>
              <a:spLocks noChangeArrowheads="1"/>
            </p:cNvSpPr>
            <p:nvPr/>
          </p:nvSpPr>
          <p:spPr bwMode="auto">
            <a:xfrm>
              <a:off x="12451788" y="5197675"/>
              <a:ext cx="3187" cy="3188"/>
            </a:xfrm>
            <a:prstGeom prst="rect">
              <a:avLst/>
            </a:pr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19" name="Freeform 614"/>
            <p:cNvSpPr>
              <a:spLocks/>
            </p:cNvSpPr>
            <p:nvPr/>
          </p:nvSpPr>
          <p:spPr bwMode="auto">
            <a:xfrm>
              <a:off x="9257516" y="10504795"/>
              <a:ext cx="95541" cy="82827"/>
            </a:xfrm>
            <a:custGeom>
              <a:avLst/>
              <a:gdLst>
                <a:gd name="T0" fmla="*/ 4 w 10"/>
                <a:gd name="T1" fmla="*/ 4 h 9"/>
                <a:gd name="T2" fmla="*/ 0 w 10"/>
                <a:gd name="T3" fmla="*/ 8 h 9"/>
                <a:gd name="T4" fmla="*/ 2 w 10"/>
                <a:gd name="T5" fmla="*/ 8 h 9"/>
                <a:gd name="T6" fmla="*/ 5 w 10"/>
                <a:gd name="T7" fmla="*/ 5 h 9"/>
                <a:gd name="T8" fmla="*/ 8 w 10"/>
                <a:gd name="T9" fmla="*/ 0 h 9"/>
                <a:gd name="T10" fmla="*/ 4 w 10"/>
                <a:gd name="T11" fmla="*/ 4 h 9"/>
                <a:gd name="T12" fmla="*/ 4 w 10"/>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4" y="4"/>
                  </a:moveTo>
                  <a:cubicBezTo>
                    <a:pt x="4" y="5"/>
                    <a:pt x="1" y="7"/>
                    <a:pt x="0" y="8"/>
                  </a:cubicBezTo>
                  <a:cubicBezTo>
                    <a:pt x="0" y="9"/>
                    <a:pt x="2" y="8"/>
                    <a:pt x="2" y="8"/>
                  </a:cubicBezTo>
                  <a:cubicBezTo>
                    <a:pt x="3" y="7"/>
                    <a:pt x="4" y="6"/>
                    <a:pt x="5" y="5"/>
                  </a:cubicBezTo>
                  <a:cubicBezTo>
                    <a:pt x="6" y="4"/>
                    <a:pt x="10" y="0"/>
                    <a:pt x="8" y="0"/>
                  </a:cubicBezTo>
                  <a:cubicBezTo>
                    <a:pt x="7" y="0"/>
                    <a:pt x="4" y="3"/>
                    <a:pt x="4" y="4"/>
                  </a:cubicBezTo>
                  <a:cubicBezTo>
                    <a:pt x="4" y="5"/>
                    <a:pt x="4" y="3"/>
                    <a:pt x="4"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20" name="Freeform 615"/>
            <p:cNvSpPr>
              <a:spLocks/>
            </p:cNvSpPr>
            <p:nvPr/>
          </p:nvSpPr>
          <p:spPr bwMode="auto">
            <a:xfrm>
              <a:off x="7821211" y="6733109"/>
              <a:ext cx="66879" cy="28672"/>
            </a:xfrm>
            <a:custGeom>
              <a:avLst/>
              <a:gdLst>
                <a:gd name="T0" fmla="*/ 7 w 7"/>
                <a:gd name="T1" fmla="*/ 1 h 3"/>
                <a:gd name="T2" fmla="*/ 1 w 7"/>
                <a:gd name="T3" fmla="*/ 0 h 3"/>
                <a:gd name="T4" fmla="*/ 7 w 7"/>
                <a:gd name="T5" fmla="*/ 1 h 3"/>
              </a:gdLst>
              <a:ahLst/>
              <a:cxnLst>
                <a:cxn ang="0">
                  <a:pos x="T0" y="T1"/>
                </a:cxn>
                <a:cxn ang="0">
                  <a:pos x="T2" y="T3"/>
                </a:cxn>
                <a:cxn ang="0">
                  <a:pos x="T4" y="T5"/>
                </a:cxn>
              </a:cxnLst>
              <a:rect l="0" t="0" r="r" b="b"/>
              <a:pathLst>
                <a:path w="7" h="3">
                  <a:moveTo>
                    <a:pt x="7" y="1"/>
                  </a:moveTo>
                  <a:cubicBezTo>
                    <a:pt x="7" y="0"/>
                    <a:pt x="0" y="0"/>
                    <a:pt x="1" y="0"/>
                  </a:cubicBezTo>
                  <a:cubicBezTo>
                    <a:pt x="2" y="0"/>
                    <a:pt x="6" y="3"/>
                    <a:pt x="7"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21" name="Freeform 616"/>
            <p:cNvSpPr>
              <a:spLocks/>
            </p:cNvSpPr>
            <p:nvPr/>
          </p:nvSpPr>
          <p:spPr bwMode="auto">
            <a:xfrm>
              <a:off x="8483629" y="11766268"/>
              <a:ext cx="168791" cy="149721"/>
            </a:xfrm>
            <a:custGeom>
              <a:avLst/>
              <a:gdLst>
                <a:gd name="T0" fmla="*/ 17 w 18"/>
                <a:gd name="T1" fmla="*/ 14 h 16"/>
                <a:gd name="T2" fmla="*/ 8 w 18"/>
                <a:gd name="T3" fmla="*/ 9 h 16"/>
                <a:gd name="T4" fmla="*/ 4 w 18"/>
                <a:gd name="T5" fmla="*/ 5 h 16"/>
                <a:gd name="T6" fmla="*/ 1 w 18"/>
                <a:gd name="T7" fmla="*/ 3 h 16"/>
                <a:gd name="T8" fmla="*/ 2 w 18"/>
                <a:gd name="T9" fmla="*/ 2 h 16"/>
                <a:gd name="T10" fmla="*/ 0 w 18"/>
                <a:gd name="T11" fmla="*/ 0 h 16"/>
                <a:gd name="T12" fmla="*/ 0 w 18"/>
                <a:gd name="T13" fmla="*/ 14 h 16"/>
                <a:gd name="T14" fmla="*/ 7 w 18"/>
                <a:gd name="T15" fmla="*/ 15 h 16"/>
                <a:gd name="T16" fmla="*/ 10 w 18"/>
                <a:gd name="T17" fmla="*/ 16 h 16"/>
                <a:gd name="T18" fmla="*/ 13 w 18"/>
                <a:gd name="T19" fmla="*/ 15 h 16"/>
                <a:gd name="T20" fmla="*/ 18 w 18"/>
                <a:gd name="T21" fmla="*/ 14 h 16"/>
                <a:gd name="T22" fmla="*/ 17 w 18"/>
                <a:gd name="T2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6">
                  <a:moveTo>
                    <a:pt x="17" y="14"/>
                  </a:moveTo>
                  <a:cubicBezTo>
                    <a:pt x="13" y="14"/>
                    <a:pt x="11" y="11"/>
                    <a:pt x="8" y="9"/>
                  </a:cubicBezTo>
                  <a:cubicBezTo>
                    <a:pt x="7" y="7"/>
                    <a:pt x="5" y="6"/>
                    <a:pt x="4" y="5"/>
                  </a:cubicBezTo>
                  <a:cubicBezTo>
                    <a:pt x="3" y="5"/>
                    <a:pt x="1" y="4"/>
                    <a:pt x="1" y="3"/>
                  </a:cubicBezTo>
                  <a:cubicBezTo>
                    <a:pt x="1" y="3"/>
                    <a:pt x="2" y="3"/>
                    <a:pt x="2" y="2"/>
                  </a:cubicBezTo>
                  <a:cubicBezTo>
                    <a:pt x="3" y="2"/>
                    <a:pt x="1" y="0"/>
                    <a:pt x="0" y="0"/>
                  </a:cubicBezTo>
                  <a:cubicBezTo>
                    <a:pt x="0" y="5"/>
                    <a:pt x="0" y="10"/>
                    <a:pt x="0" y="14"/>
                  </a:cubicBezTo>
                  <a:cubicBezTo>
                    <a:pt x="0" y="15"/>
                    <a:pt x="6" y="15"/>
                    <a:pt x="7" y="15"/>
                  </a:cubicBezTo>
                  <a:cubicBezTo>
                    <a:pt x="8" y="15"/>
                    <a:pt x="9" y="15"/>
                    <a:pt x="10" y="16"/>
                  </a:cubicBezTo>
                  <a:cubicBezTo>
                    <a:pt x="12" y="16"/>
                    <a:pt x="12" y="16"/>
                    <a:pt x="13" y="15"/>
                  </a:cubicBezTo>
                  <a:cubicBezTo>
                    <a:pt x="14" y="15"/>
                    <a:pt x="18" y="15"/>
                    <a:pt x="18" y="14"/>
                  </a:cubicBezTo>
                  <a:cubicBezTo>
                    <a:pt x="18" y="14"/>
                    <a:pt x="18" y="13"/>
                    <a:pt x="17" y="1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22" name="Freeform 617"/>
            <p:cNvSpPr>
              <a:spLocks/>
            </p:cNvSpPr>
            <p:nvPr/>
          </p:nvSpPr>
          <p:spPr bwMode="auto">
            <a:xfrm>
              <a:off x="8305288" y="11747159"/>
              <a:ext cx="280256" cy="216615"/>
            </a:xfrm>
            <a:custGeom>
              <a:avLst/>
              <a:gdLst>
                <a:gd name="T0" fmla="*/ 19 w 30"/>
                <a:gd name="T1" fmla="*/ 17 h 23"/>
                <a:gd name="T2" fmla="*/ 19 w 30"/>
                <a:gd name="T3" fmla="*/ 7 h 23"/>
                <a:gd name="T4" fmla="*/ 19 w 30"/>
                <a:gd name="T5" fmla="*/ 3 h 23"/>
                <a:gd name="T6" fmla="*/ 15 w 30"/>
                <a:gd name="T7" fmla="*/ 1 h 23"/>
                <a:gd name="T8" fmla="*/ 12 w 30"/>
                <a:gd name="T9" fmla="*/ 3 h 23"/>
                <a:gd name="T10" fmla="*/ 13 w 30"/>
                <a:gd name="T11" fmla="*/ 6 h 23"/>
                <a:gd name="T12" fmla="*/ 15 w 30"/>
                <a:gd name="T13" fmla="*/ 6 h 23"/>
                <a:gd name="T14" fmla="*/ 14 w 30"/>
                <a:gd name="T15" fmla="*/ 8 h 23"/>
                <a:gd name="T16" fmla="*/ 13 w 30"/>
                <a:gd name="T17" fmla="*/ 11 h 23"/>
                <a:gd name="T18" fmla="*/ 16 w 30"/>
                <a:gd name="T19" fmla="*/ 13 h 23"/>
                <a:gd name="T20" fmla="*/ 12 w 30"/>
                <a:gd name="T21" fmla="*/ 13 h 23"/>
                <a:gd name="T22" fmla="*/ 9 w 30"/>
                <a:gd name="T23" fmla="*/ 12 h 23"/>
                <a:gd name="T24" fmla="*/ 10 w 30"/>
                <a:gd name="T25" fmla="*/ 12 h 23"/>
                <a:gd name="T26" fmla="*/ 10 w 30"/>
                <a:gd name="T27" fmla="*/ 9 h 23"/>
                <a:gd name="T28" fmla="*/ 8 w 30"/>
                <a:gd name="T29" fmla="*/ 11 h 23"/>
                <a:gd name="T30" fmla="*/ 5 w 30"/>
                <a:gd name="T31" fmla="*/ 11 h 23"/>
                <a:gd name="T32" fmla="*/ 0 w 30"/>
                <a:gd name="T33" fmla="*/ 12 h 23"/>
                <a:gd name="T34" fmla="*/ 2 w 30"/>
                <a:gd name="T35" fmla="*/ 12 h 23"/>
                <a:gd name="T36" fmla="*/ 3 w 30"/>
                <a:gd name="T37" fmla="*/ 12 h 23"/>
                <a:gd name="T38" fmla="*/ 5 w 30"/>
                <a:gd name="T39" fmla="*/ 12 h 23"/>
                <a:gd name="T40" fmla="*/ 6 w 30"/>
                <a:gd name="T41" fmla="*/ 13 h 23"/>
                <a:gd name="T42" fmla="*/ 4 w 30"/>
                <a:gd name="T43" fmla="*/ 15 h 23"/>
                <a:gd name="T44" fmla="*/ 6 w 30"/>
                <a:gd name="T45" fmla="*/ 15 h 23"/>
                <a:gd name="T46" fmla="*/ 8 w 30"/>
                <a:gd name="T47" fmla="*/ 16 h 23"/>
                <a:gd name="T48" fmla="*/ 7 w 30"/>
                <a:gd name="T49" fmla="*/ 16 h 23"/>
                <a:gd name="T50" fmla="*/ 10 w 30"/>
                <a:gd name="T51" fmla="*/ 17 h 23"/>
                <a:gd name="T52" fmla="*/ 12 w 30"/>
                <a:gd name="T53" fmla="*/ 17 h 23"/>
                <a:gd name="T54" fmla="*/ 17 w 30"/>
                <a:gd name="T55" fmla="*/ 21 h 23"/>
                <a:gd name="T56" fmla="*/ 16 w 30"/>
                <a:gd name="T57" fmla="*/ 20 h 23"/>
                <a:gd name="T58" fmla="*/ 23 w 30"/>
                <a:gd name="T59" fmla="*/ 23 h 23"/>
                <a:gd name="T60" fmla="*/ 19 w 30"/>
                <a:gd name="T61" fmla="*/ 18 h 23"/>
                <a:gd name="T62" fmla="*/ 24 w 30"/>
                <a:gd name="T63" fmla="*/ 19 h 23"/>
                <a:gd name="T64" fmla="*/ 30 w 30"/>
                <a:gd name="T65" fmla="*/ 18 h 23"/>
                <a:gd name="T66" fmla="*/ 19 w 30"/>
                <a:gd name="T6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 h="23">
                  <a:moveTo>
                    <a:pt x="19" y="17"/>
                  </a:moveTo>
                  <a:cubicBezTo>
                    <a:pt x="19" y="13"/>
                    <a:pt x="19" y="10"/>
                    <a:pt x="19" y="7"/>
                  </a:cubicBezTo>
                  <a:cubicBezTo>
                    <a:pt x="19" y="6"/>
                    <a:pt x="19" y="4"/>
                    <a:pt x="19" y="3"/>
                  </a:cubicBezTo>
                  <a:cubicBezTo>
                    <a:pt x="19" y="2"/>
                    <a:pt x="16" y="0"/>
                    <a:pt x="15" y="1"/>
                  </a:cubicBezTo>
                  <a:cubicBezTo>
                    <a:pt x="14" y="2"/>
                    <a:pt x="12" y="1"/>
                    <a:pt x="12" y="3"/>
                  </a:cubicBezTo>
                  <a:cubicBezTo>
                    <a:pt x="11" y="5"/>
                    <a:pt x="9" y="7"/>
                    <a:pt x="13" y="6"/>
                  </a:cubicBezTo>
                  <a:cubicBezTo>
                    <a:pt x="13" y="6"/>
                    <a:pt x="15" y="6"/>
                    <a:pt x="15" y="6"/>
                  </a:cubicBezTo>
                  <a:cubicBezTo>
                    <a:pt x="16" y="6"/>
                    <a:pt x="14" y="8"/>
                    <a:pt x="14" y="8"/>
                  </a:cubicBezTo>
                  <a:cubicBezTo>
                    <a:pt x="13" y="8"/>
                    <a:pt x="11" y="10"/>
                    <a:pt x="13" y="11"/>
                  </a:cubicBezTo>
                  <a:cubicBezTo>
                    <a:pt x="13" y="12"/>
                    <a:pt x="16" y="12"/>
                    <a:pt x="16" y="13"/>
                  </a:cubicBezTo>
                  <a:cubicBezTo>
                    <a:pt x="16" y="13"/>
                    <a:pt x="12" y="13"/>
                    <a:pt x="12" y="13"/>
                  </a:cubicBezTo>
                  <a:cubicBezTo>
                    <a:pt x="11" y="13"/>
                    <a:pt x="9" y="12"/>
                    <a:pt x="9" y="12"/>
                  </a:cubicBezTo>
                  <a:cubicBezTo>
                    <a:pt x="9" y="12"/>
                    <a:pt x="10" y="13"/>
                    <a:pt x="10" y="12"/>
                  </a:cubicBezTo>
                  <a:cubicBezTo>
                    <a:pt x="10" y="11"/>
                    <a:pt x="11" y="10"/>
                    <a:pt x="10" y="9"/>
                  </a:cubicBezTo>
                  <a:cubicBezTo>
                    <a:pt x="10" y="9"/>
                    <a:pt x="8" y="11"/>
                    <a:pt x="8" y="11"/>
                  </a:cubicBezTo>
                  <a:cubicBezTo>
                    <a:pt x="7" y="12"/>
                    <a:pt x="6" y="11"/>
                    <a:pt x="5" y="11"/>
                  </a:cubicBezTo>
                  <a:cubicBezTo>
                    <a:pt x="4" y="11"/>
                    <a:pt x="0" y="10"/>
                    <a:pt x="0" y="12"/>
                  </a:cubicBezTo>
                  <a:cubicBezTo>
                    <a:pt x="0" y="13"/>
                    <a:pt x="2" y="12"/>
                    <a:pt x="2" y="12"/>
                  </a:cubicBezTo>
                  <a:cubicBezTo>
                    <a:pt x="3" y="11"/>
                    <a:pt x="2" y="12"/>
                    <a:pt x="3" y="12"/>
                  </a:cubicBezTo>
                  <a:cubicBezTo>
                    <a:pt x="4" y="13"/>
                    <a:pt x="4" y="11"/>
                    <a:pt x="5" y="12"/>
                  </a:cubicBezTo>
                  <a:cubicBezTo>
                    <a:pt x="5" y="12"/>
                    <a:pt x="6" y="13"/>
                    <a:pt x="6" y="13"/>
                  </a:cubicBezTo>
                  <a:cubicBezTo>
                    <a:pt x="6" y="13"/>
                    <a:pt x="2" y="14"/>
                    <a:pt x="4" y="15"/>
                  </a:cubicBezTo>
                  <a:cubicBezTo>
                    <a:pt x="5" y="16"/>
                    <a:pt x="6" y="14"/>
                    <a:pt x="6" y="15"/>
                  </a:cubicBezTo>
                  <a:cubicBezTo>
                    <a:pt x="7" y="15"/>
                    <a:pt x="8" y="16"/>
                    <a:pt x="8" y="16"/>
                  </a:cubicBezTo>
                  <a:cubicBezTo>
                    <a:pt x="8" y="16"/>
                    <a:pt x="8" y="16"/>
                    <a:pt x="7" y="16"/>
                  </a:cubicBezTo>
                  <a:cubicBezTo>
                    <a:pt x="7" y="17"/>
                    <a:pt x="9" y="17"/>
                    <a:pt x="10" y="17"/>
                  </a:cubicBezTo>
                  <a:cubicBezTo>
                    <a:pt x="11" y="17"/>
                    <a:pt x="11" y="15"/>
                    <a:pt x="12" y="17"/>
                  </a:cubicBezTo>
                  <a:cubicBezTo>
                    <a:pt x="12" y="17"/>
                    <a:pt x="16" y="22"/>
                    <a:pt x="17" y="21"/>
                  </a:cubicBezTo>
                  <a:cubicBezTo>
                    <a:pt x="17" y="21"/>
                    <a:pt x="16" y="20"/>
                    <a:pt x="16" y="20"/>
                  </a:cubicBezTo>
                  <a:cubicBezTo>
                    <a:pt x="16" y="19"/>
                    <a:pt x="22" y="23"/>
                    <a:pt x="23" y="23"/>
                  </a:cubicBezTo>
                  <a:cubicBezTo>
                    <a:pt x="23" y="22"/>
                    <a:pt x="19" y="19"/>
                    <a:pt x="19" y="18"/>
                  </a:cubicBezTo>
                  <a:cubicBezTo>
                    <a:pt x="20" y="18"/>
                    <a:pt x="24" y="19"/>
                    <a:pt x="24" y="19"/>
                  </a:cubicBezTo>
                  <a:cubicBezTo>
                    <a:pt x="26" y="19"/>
                    <a:pt x="28" y="19"/>
                    <a:pt x="30" y="18"/>
                  </a:cubicBezTo>
                  <a:cubicBezTo>
                    <a:pt x="27" y="16"/>
                    <a:pt x="23" y="17"/>
                    <a:pt x="19" y="1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23" name="Freeform 618"/>
            <p:cNvSpPr>
              <a:spLocks/>
            </p:cNvSpPr>
            <p:nvPr/>
          </p:nvSpPr>
          <p:spPr bwMode="auto">
            <a:xfrm>
              <a:off x="8260699" y="8501084"/>
              <a:ext cx="710194" cy="516057"/>
            </a:xfrm>
            <a:custGeom>
              <a:avLst/>
              <a:gdLst>
                <a:gd name="T0" fmla="*/ 63 w 76"/>
                <a:gd name="T1" fmla="*/ 28 h 55"/>
                <a:gd name="T2" fmla="*/ 66 w 76"/>
                <a:gd name="T3" fmla="*/ 24 h 55"/>
                <a:gd name="T4" fmla="*/ 67 w 76"/>
                <a:gd name="T5" fmla="*/ 22 h 55"/>
                <a:gd name="T6" fmla="*/ 67 w 76"/>
                <a:gd name="T7" fmla="*/ 18 h 55"/>
                <a:gd name="T8" fmla="*/ 61 w 76"/>
                <a:gd name="T9" fmla="*/ 15 h 55"/>
                <a:gd name="T10" fmla="*/ 63 w 76"/>
                <a:gd name="T11" fmla="*/ 14 h 55"/>
                <a:gd name="T12" fmla="*/ 64 w 76"/>
                <a:gd name="T13" fmla="*/ 11 h 55"/>
                <a:gd name="T14" fmla="*/ 60 w 76"/>
                <a:gd name="T15" fmla="*/ 9 h 55"/>
                <a:gd name="T16" fmla="*/ 59 w 76"/>
                <a:gd name="T17" fmla="*/ 8 h 55"/>
                <a:gd name="T18" fmla="*/ 57 w 76"/>
                <a:gd name="T19" fmla="*/ 9 h 55"/>
                <a:gd name="T20" fmla="*/ 57 w 76"/>
                <a:gd name="T21" fmla="*/ 7 h 55"/>
                <a:gd name="T22" fmla="*/ 54 w 76"/>
                <a:gd name="T23" fmla="*/ 8 h 55"/>
                <a:gd name="T24" fmla="*/ 54 w 76"/>
                <a:gd name="T25" fmla="*/ 6 h 55"/>
                <a:gd name="T26" fmla="*/ 58 w 76"/>
                <a:gd name="T27" fmla="*/ 5 h 55"/>
                <a:gd name="T28" fmla="*/ 55 w 76"/>
                <a:gd name="T29" fmla="*/ 4 h 55"/>
                <a:gd name="T30" fmla="*/ 49 w 76"/>
                <a:gd name="T31" fmla="*/ 4 h 55"/>
                <a:gd name="T32" fmla="*/ 44 w 76"/>
                <a:gd name="T33" fmla="*/ 7 h 55"/>
                <a:gd name="T34" fmla="*/ 38 w 76"/>
                <a:gd name="T35" fmla="*/ 5 h 55"/>
                <a:gd name="T36" fmla="*/ 29 w 76"/>
                <a:gd name="T37" fmla="*/ 5 h 55"/>
                <a:gd name="T38" fmla="*/ 26 w 76"/>
                <a:gd name="T39" fmla="*/ 2 h 55"/>
                <a:gd name="T40" fmla="*/ 20 w 76"/>
                <a:gd name="T41" fmla="*/ 0 h 55"/>
                <a:gd name="T42" fmla="*/ 11 w 76"/>
                <a:gd name="T43" fmla="*/ 4 h 55"/>
                <a:gd name="T44" fmla="*/ 13 w 76"/>
                <a:gd name="T45" fmla="*/ 12 h 55"/>
                <a:gd name="T46" fmla="*/ 8 w 76"/>
                <a:gd name="T47" fmla="*/ 8 h 55"/>
                <a:gd name="T48" fmla="*/ 10 w 76"/>
                <a:gd name="T49" fmla="*/ 5 h 55"/>
                <a:gd name="T50" fmla="*/ 8 w 76"/>
                <a:gd name="T51" fmla="*/ 1 h 55"/>
                <a:gd name="T52" fmla="*/ 4 w 76"/>
                <a:gd name="T53" fmla="*/ 7 h 55"/>
                <a:gd name="T54" fmla="*/ 3 w 76"/>
                <a:gd name="T55" fmla="*/ 12 h 55"/>
                <a:gd name="T56" fmla="*/ 5 w 76"/>
                <a:gd name="T57" fmla="*/ 13 h 55"/>
                <a:gd name="T58" fmla="*/ 7 w 76"/>
                <a:gd name="T59" fmla="*/ 16 h 55"/>
                <a:gd name="T60" fmla="*/ 10 w 76"/>
                <a:gd name="T61" fmla="*/ 23 h 55"/>
                <a:gd name="T62" fmla="*/ 13 w 76"/>
                <a:gd name="T63" fmla="*/ 23 h 55"/>
                <a:gd name="T64" fmla="*/ 15 w 76"/>
                <a:gd name="T65" fmla="*/ 22 h 55"/>
                <a:gd name="T66" fmla="*/ 21 w 76"/>
                <a:gd name="T67" fmla="*/ 27 h 55"/>
                <a:gd name="T68" fmla="*/ 23 w 76"/>
                <a:gd name="T69" fmla="*/ 27 h 55"/>
                <a:gd name="T70" fmla="*/ 26 w 76"/>
                <a:gd name="T71" fmla="*/ 27 h 55"/>
                <a:gd name="T72" fmla="*/ 31 w 76"/>
                <a:gd name="T73" fmla="*/ 29 h 55"/>
                <a:gd name="T74" fmla="*/ 31 w 76"/>
                <a:gd name="T75" fmla="*/ 38 h 55"/>
                <a:gd name="T76" fmla="*/ 32 w 76"/>
                <a:gd name="T77" fmla="*/ 41 h 55"/>
                <a:gd name="T78" fmla="*/ 30 w 76"/>
                <a:gd name="T79" fmla="*/ 44 h 55"/>
                <a:gd name="T80" fmla="*/ 40 w 76"/>
                <a:gd name="T81" fmla="*/ 53 h 55"/>
                <a:gd name="T82" fmla="*/ 42 w 76"/>
                <a:gd name="T83" fmla="*/ 54 h 55"/>
                <a:gd name="T84" fmla="*/ 45 w 76"/>
                <a:gd name="T85" fmla="*/ 52 h 55"/>
                <a:gd name="T86" fmla="*/ 51 w 76"/>
                <a:gd name="T87" fmla="*/ 47 h 55"/>
                <a:gd name="T88" fmla="*/ 49 w 76"/>
                <a:gd name="T89" fmla="*/ 44 h 55"/>
                <a:gd name="T90" fmla="*/ 48 w 76"/>
                <a:gd name="T91" fmla="*/ 41 h 55"/>
                <a:gd name="T92" fmla="*/ 45 w 76"/>
                <a:gd name="T93" fmla="*/ 38 h 55"/>
                <a:gd name="T94" fmla="*/ 52 w 76"/>
                <a:gd name="T95" fmla="*/ 38 h 55"/>
                <a:gd name="T96" fmla="*/ 54 w 76"/>
                <a:gd name="T97" fmla="*/ 40 h 55"/>
                <a:gd name="T98" fmla="*/ 56 w 76"/>
                <a:gd name="T99" fmla="*/ 38 h 55"/>
                <a:gd name="T100" fmla="*/ 62 w 76"/>
                <a:gd name="T101" fmla="*/ 36 h 55"/>
                <a:gd name="T102" fmla="*/ 67 w 76"/>
                <a:gd name="T103" fmla="*/ 33 h 55"/>
                <a:gd name="T104" fmla="*/ 63 w 76"/>
                <a:gd name="T10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 h="55">
                  <a:moveTo>
                    <a:pt x="63" y="28"/>
                  </a:moveTo>
                  <a:cubicBezTo>
                    <a:pt x="63" y="26"/>
                    <a:pt x="63" y="25"/>
                    <a:pt x="66" y="24"/>
                  </a:cubicBezTo>
                  <a:cubicBezTo>
                    <a:pt x="66" y="23"/>
                    <a:pt x="68" y="23"/>
                    <a:pt x="67" y="22"/>
                  </a:cubicBezTo>
                  <a:cubicBezTo>
                    <a:pt x="66" y="21"/>
                    <a:pt x="65" y="19"/>
                    <a:pt x="67" y="18"/>
                  </a:cubicBezTo>
                  <a:cubicBezTo>
                    <a:pt x="76" y="14"/>
                    <a:pt x="61" y="15"/>
                    <a:pt x="61" y="15"/>
                  </a:cubicBezTo>
                  <a:cubicBezTo>
                    <a:pt x="61" y="14"/>
                    <a:pt x="62" y="14"/>
                    <a:pt x="63" y="14"/>
                  </a:cubicBezTo>
                  <a:cubicBezTo>
                    <a:pt x="64" y="14"/>
                    <a:pt x="64" y="12"/>
                    <a:pt x="64" y="11"/>
                  </a:cubicBezTo>
                  <a:cubicBezTo>
                    <a:pt x="64" y="10"/>
                    <a:pt x="60" y="8"/>
                    <a:pt x="60" y="9"/>
                  </a:cubicBezTo>
                  <a:cubicBezTo>
                    <a:pt x="60" y="10"/>
                    <a:pt x="59" y="8"/>
                    <a:pt x="59" y="8"/>
                  </a:cubicBezTo>
                  <a:cubicBezTo>
                    <a:pt x="58" y="8"/>
                    <a:pt x="58" y="10"/>
                    <a:pt x="57" y="9"/>
                  </a:cubicBezTo>
                  <a:cubicBezTo>
                    <a:pt x="57" y="9"/>
                    <a:pt x="57" y="8"/>
                    <a:pt x="57" y="7"/>
                  </a:cubicBezTo>
                  <a:cubicBezTo>
                    <a:pt x="56" y="6"/>
                    <a:pt x="55" y="8"/>
                    <a:pt x="54" y="8"/>
                  </a:cubicBezTo>
                  <a:cubicBezTo>
                    <a:pt x="54" y="8"/>
                    <a:pt x="54" y="6"/>
                    <a:pt x="54" y="6"/>
                  </a:cubicBezTo>
                  <a:cubicBezTo>
                    <a:pt x="54" y="4"/>
                    <a:pt x="57" y="5"/>
                    <a:pt x="58" y="5"/>
                  </a:cubicBezTo>
                  <a:cubicBezTo>
                    <a:pt x="59" y="4"/>
                    <a:pt x="55" y="4"/>
                    <a:pt x="55" y="4"/>
                  </a:cubicBezTo>
                  <a:cubicBezTo>
                    <a:pt x="53" y="4"/>
                    <a:pt x="51" y="3"/>
                    <a:pt x="49" y="4"/>
                  </a:cubicBezTo>
                  <a:cubicBezTo>
                    <a:pt x="47" y="5"/>
                    <a:pt x="46" y="8"/>
                    <a:pt x="44" y="7"/>
                  </a:cubicBezTo>
                  <a:cubicBezTo>
                    <a:pt x="41" y="7"/>
                    <a:pt x="40" y="7"/>
                    <a:pt x="38" y="5"/>
                  </a:cubicBezTo>
                  <a:cubicBezTo>
                    <a:pt x="36" y="3"/>
                    <a:pt x="32" y="5"/>
                    <a:pt x="29" y="5"/>
                  </a:cubicBezTo>
                  <a:cubicBezTo>
                    <a:pt x="27" y="5"/>
                    <a:pt x="27" y="4"/>
                    <a:pt x="26" y="2"/>
                  </a:cubicBezTo>
                  <a:cubicBezTo>
                    <a:pt x="25" y="0"/>
                    <a:pt x="23" y="0"/>
                    <a:pt x="20" y="0"/>
                  </a:cubicBezTo>
                  <a:cubicBezTo>
                    <a:pt x="19" y="0"/>
                    <a:pt x="11" y="1"/>
                    <a:pt x="11" y="4"/>
                  </a:cubicBezTo>
                  <a:cubicBezTo>
                    <a:pt x="11" y="7"/>
                    <a:pt x="15" y="8"/>
                    <a:pt x="13" y="12"/>
                  </a:cubicBezTo>
                  <a:cubicBezTo>
                    <a:pt x="11" y="14"/>
                    <a:pt x="7" y="10"/>
                    <a:pt x="8" y="8"/>
                  </a:cubicBezTo>
                  <a:cubicBezTo>
                    <a:pt x="8" y="7"/>
                    <a:pt x="10" y="6"/>
                    <a:pt x="10" y="5"/>
                  </a:cubicBezTo>
                  <a:cubicBezTo>
                    <a:pt x="11" y="3"/>
                    <a:pt x="8" y="2"/>
                    <a:pt x="8" y="1"/>
                  </a:cubicBezTo>
                  <a:cubicBezTo>
                    <a:pt x="5" y="3"/>
                    <a:pt x="4" y="4"/>
                    <a:pt x="4" y="7"/>
                  </a:cubicBezTo>
                  <a:cubicBezTo>
                    <a:pt x="3" y="8"/>
                    <a:pt x="0" y="12"/>
                    <a:pt x="3" y="12"/>
                  </a:cubicBezTo>
                  <a:cubicBezTo>
                    <a:pt x="3" y="12"/>
                    <a:pt x="4" y="12"/>
                    <a:pt x="5" y="13"/>
                  </a:cubicBezTo>
                  <a:cubicBezTo>
                    <a:pt x="5" y="14"/>
                    <a:pt x="6" y="15"/>
                    <a:pt x="7" y="16"/>
                  </a:cubicBezTo>
                  <a:cubicBezTo>
                    <a:pt x="9" y="18"/>
                    <a:pt x="5" y="22"/>
                    <a:pt x="10" y="23"/>
                  </a:cubicBezTo>
                  <a:cubicBezTo>
                    <a:pt x="10" y="23"/>
                    <a:pt x="12" y="23"/>
                    <a:pt x="13" y="23"/>
                  </a:cubicBezTo>
                  <a:cubicBezTo>
                    <a:pt x="14" y="23"/>
                    <a:pt x="14" y="22"/>
                    <a:pt x="15" y="22"/>
                  </a:cubicBezTo>
                  <a:cubicBezTo>
                    <a:pt x="18" y="22"/>
                    <a:pt x="19" y="25"/>
                    <a:pt x="21" y="27"/>
                  </a:cubicBezTo>
                  <a:cubicBezTo>
                    <a:pt x="21" y="27"/>
                    <a:pt x="22" y="28"/>
                    <a:pt x="23" y="27"/>
                  </a:cubicBezTo>
                  <a:cubicBezTo>
                    <a:pt x="23" y="26"/>
                    <a:pt x="24" y="27"/>
                    <a:pt x="26" y="27"/>
                  </a:cubicBezTo>
                  <a:cubicBezTo>
                    <a:pt x="28" y="28"/>
                    <a:pt x="33" y="25"/>
                    <a:pt x="31" y="29"/>
                  </a:cubicBezTo>
                  <a:cubicBezTo>
                    <a:pt x="29" y="32"/>
                    <a:pt x="29" y="35"/>
                    <a:pt x="31" y="38"/>
                  </a:cubicBezTo>
                  <a:cubicBezTo>
                    <a:pt x="31" y="39"/>
                    <a:pt x="32" y="40"/>
                    <a:pt x="32" y="41"/>
                  </a:cubicBezTo>
                  <a:cubicBezTo>
                    <a:pt x="32" y="42"/>
                    <a:pt x="29" y="43"/>
                    <a:pt x="30" y="44"/>
                  </a:cubicBezTo>
                  <a:cubicBezTo>
                    <a:pt x="33" y="47"/>
                    <a:pt x="34" y="55"/>
                    <a:pt x="40" y="53"/>
                  </a:cubicBezTo>
                  <a:cubicBezTo>
                    <a:pt x="41" y="53"/>
                    <a:pt x="41" y="54"/>
                    <a:pt x="42" y="54"/>
                  </a:cubicBezTo>
                  <a:cubicBezTo>
                    <a:pt x="43" y="54"/>
                    <a:pt x="44" y="53"/>
                    <a:pt x="45" y="52"/>
                  </a:cubicBezTo>
                  <a:cubicBezTo>
                    <a:pt x="47" y="51"/>
                    <a:pt x="48" y="49"/>
                    <a:pt x="51" y="47"/>
                  </a:cubicBezTo>
                  <a:cubicBezTo>
                    <a:pt x="53" y="46"/>
                    <a:pt x="49" y="46"/>
                    <a:pt x="49" y="44"/>
                  </a:cubicBezTo>
                  <a:cubicBezTo>
                    <a:pt x="49" y="43"/>
                    <a:pt x="48" y="42"/>
                    <a:pt x="48" y="41"/>
                  </a:cubicBezTo>
                  <a:cubicBezTo>
                    <a:pt x="48" y="40"/>
                    <a:pt x="45" y="39"/>
                    <a:pt x="45" y="38"/>
                  </a:cubicBezTo>
                  <a:cubicBezTo>
                    <a:pt x="45" y="37"/>
                    <a:pt x="51" y="38"/>
                    <a:pt x="52" y="38"/>
                  </a:cubicBezTo>
                  <a:cubicBezTo>
                    <a:pt x="54" y="38"/>
                    <a:pt x="53" y="39"/>
                    <a:pt x="54" y="40"/>
                  </a:cubicBezTo>
                  <a:cubicBezTo>
                    <a:pt x="55" y="40"/>
                    <a:pt x="55" y="38"/>
                    <a:pt x="56" y="38"/>
                  </a:cubicBezTo>
                  <a:cubicBezTo>
                    <a:pt x="57" y="37"/>
                    <a:pt x="60" y="37"/>
                    <a:pt x="62" y="36"/>
                  </a:cubicBezTo>
                  <a:cubicBezTo>
                    <a:pt x="63" y="35"/>
                    <a:pt x="65" y="34"/>
                    <a:pt x="67" y="33"/>
                  </a:cubicBezTo>
                  <a:cubicBezTo>
                    <a:pt x="66" y="31"/>
                    <a:pt x="63" y="30"/>
                    <a:pt x="63" y="2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24" name="Freeform 619"/>
            <p:cNvSpPr>
              <a:spLocks/>
            </p:cNvSpPr>
            <p:nvPr/>
          </p:nvSpPr>
          <p:spPr bwMode="auto">
            <a:xfrm>
              <a:off x="8830764" y="8641249"/>
              <a:ext cx="242036" cy="356781"/>
            </a:xfrm>
            <a:custGeom>
              <a:avLst/>
              <a:gdLst>
                <a:gd name="T0" fmla="*/ 22 w 26"/>
                <a:gd name="T1" fmla="*/ 29 h 38"/>
                <a:gd name="T2" fmla="*/ 18 w 26"/>
                <a:gd name="T3" fmla="*/ 21 h 38"/>
                <a:gd name="T4" fmla="*/ 20 w 26"/>
                <a:gd name="T5" fmla="*/ 18 h 38"/>
                <a:gd name="T6" fmla="*/ 22 w 26"/>
                <a:gd name="T7" fmla="*/ 15 h 38"/>
                <a:gd name="T8" fmla="*/ 22 w 26"/>
                <a:gd name="T9" fmla="*/ 13 h 38"/>
                <a:gd name="T10" fmla="*/ 20 w 26"/>
                <a:gd name="T11" fmla="*/ 11 h 38"/>
                <a:gd name="T12" fmla="*/ 16 w 26"/>
                <a:gd name="T13" fmla="*/ 7 h 38"/>
                <a:gd name="T14" fmla="*/ 9 w 26"/>
                <a:gd name="T15" fmla="*/ 0 h 38"/>
                <a:gd name="T16" fmla="*/ 5 w 26"/>
                <a:gd name="T17" fmla="*/ 5 h 38"/>
                <a:gd name="T18" fmla="*/ 6 w 26"/>
                <a:gd name="T19" fmla="*/ 8 h 38"/>
                <a:gd name="T20" fmla="*/ 3 w 26"/>
                <a:gd name="T21" fmla="*/ 10 h 38"/>
                <a:gd name="T22" fmla="*/ 4 w 26"/>
                <a:gd name="T23" fmla="*/ 16 h 38"/>
                <a:gd name="T24" fmla="*/ 7 w 26"/>
                <a:gd name="T25" fmla="*/ 18 h 38"/>
                <a:gd name="T26" fmla="*/ 8 w 26"/>
                <a:gd name="T27" fmla="*/ 20 h 38"/>
                <a:gd name="T28" fmla="*/ 8 w 26"/>
                <a:gd name="T29" fmla="*/ 27 h 38"/>
                <a:gd name="T30" fmla="*/ 11 w 26"/>
                <a:gd name="T31" fmla="*/ 35 h 38"/>
                <a:gd name="T32" fmla="*/ 17 w 26"/>
                <a:gd name="T33" fmla="*/ 35 h 38"/>
                <a:gd name="T34" fmla="*/ 21 w 26"/>
                <a:gd name="T35" fmla="*/ 34 h 38"/>
                <a:gd name="T36" fmla="*/ 26 w 26"/>
                <a:gd name="T37" fmla="*/ 34 h 38"/>
                <a:gd name="T38" fmla="*/ 22 w 26"/>
                <a:gd name="T39" fmla="*/ 29 h 38"/>
                <a:gd name="T40" fmla="*/ 22 w 26"/>
                <a:gd name="T41"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38">
                  <a:moveTo>
                    <a:pt x="22" y="29"/>
                  </a:moveTo>
                  <a:cubicBezTo>
                    <a:pt x="22" y="28"/>
                    <a:pt x="17" y="22"/>
                    <a:pt x="18" y="21"/>
                  </a:cubicBezTo>
                  <a:cubicBezTo>
                    <a:pt x="19" y="20"/>
                    <a:pt x="18" y="19"/>
                    <a:pt x="20" y="18"/>
                  </a:cubicBezTo>
                  <a:cubicBezTo>
                    <a:pt x="23" y="18"/>
                    <a:pt x="22" y="16"/>
                    <a:pt x="22" y="15"/>
                  </a:cubicBezTo>
                  <a:cubicBezTo>
                    <a:pt x="22" y="14"/>
                    <a:pt x="22" y="13"/>
                    <a:pt x="22" y="13"/>
                  </a:cubicBezTo>
                  <a:cubicBezTo>
                    <a:pt x="22" y="12"/>
                    <a:pt x="21" y="12"/>
                    <a:pt x="20" y="11"/>
                  </a:cubicBezTo>
                  <a:cubicBezTo>
                    <a:pt x="19" y="9"/>
                    <a:pt x="16" y="9"/>
                    <a:pt x="16" y="7"/>
                  </a:cubicBezTo>
                  <a:cubicBezTo>
                    <a:pt x="15" y="4"/>
                    <a:pt x="11" y="1"/>
                    <a:pt x="9" y="0"/>
                  </a:cubicBezTo>
                  <a:cubicBezTo>
                    <a:pt x="9" y="3"/>
                    <a:pt x="4" y="3"/>
                    <a:pt x="5" y="5"/>
                  </a:cubicBezTo>
                  <a:cubicBezTo>
                    <a:pt x="5" y="6"/>
                    <a:pt x="7" y="7"/>
                    <a:pt x="6" y="8"/>
                  </a:cubicBezTo>
                  <a:cubicBezTo>
                    <a:pt x="5" y="8"/>
                    <a:pt x="3" y="9"/>
                    <a:pt x="3" y="10"/>
                  </a:cubicBezTo>
                  <a:cubicBezTo>
                    <a:pt x="0" y="11"/>
                    <a:pt x="2" y="14"/>
                    <a:pt x="4" y="16"/>
                  </a:cubicBezTo>
                  <a:cubicBezTo>
                    <a:pt x="5" y="17"/>
                    <a:pt x="5" y="18"/>
                    <a:pt x="7" y="18"/>
                  </a:cubicBezTo>
                  <a:cubicBezTo>
                    <a:pt x="8" y="18"/>
                    <a:pt x="7" y="19"/>
                    <a:pt x="8" y="20"/>
                  </a:cubicBezTo>
                  <a:cubicBezTo>
                    <a:pt x="10" y="23"/>
                    <a:pt x="9" y="24"/>
                    <a:pt x="8" y="27"/>
                  </a:cubicBezTo>
                  <a:cubicBezTo>
                    <a:pt x="8" y="30"/>
                    <a:pt x="10" y="33"/>
                    <a:pt x="11" y="35"/>
                  </a:cubicBezTo>
                  <a:cubicBezTo>
                    <a:pt x="14" y="38"/>
                    <a:pt x="15" y="35"/>
                    <a:pt x="17" y="35"/>
                  </a:cubicBezTo>
                  <a:cubicBezTo>
                    <a:pt x="19" y="35"/>
                    <a:pt x="20" y="34"/>
                    <a:pt x="21" y="34"/>
                  </a:cubicBezTo>
                  <a:cubicBezTo>
                    <a:pt x="23" y="33"/>
                    <a:pt x="24" y="33"/>
                    <a:pt x="26" y="34"/>
                  </a:cubicBezTo>
                  <a:cubicBezTo>
                    <a:pt x="25" y="32"/>
                    <a:pt x="24" y="30"/>
                    <a:pt x="22" y="29"/>
                  </a:cubicBezTo>
                  <a:cubicBezTo>
                    <a:pt x="21" y="27"/>
                    <a:pt x="23" y="29"/>
                    <a:pt x="22" y="2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25" name="Freeform 620"/>
            <p:cNvSpPr>
              <a:spLocks/>
            </p:cNvSpPr>
            <p:nvPr/>
          </p:nvSpPr>
          <p:spPr bwMode="auto">
            <a:xfrm>
              <a:off x="8986815" y="8752743"/>
              <a:ext cx="207006" cy="216615"/>
            </a:xfrm>
            <a:custGeom>
              <a:avLst/>
              <a:gdLst>
                <a:gd name="T0" fmla="*/ 19 w 22"/>
                <a:gd name="T1" fmla="*/ 7 h 23"/>
                <a:gd name="T2" fmla="*/ 22 w 22"/>
                <a:gd name="T3" fmla="*/ 2 h 23"/>
                <a:gd name="T4" fmla="*/ 12 w 22"/>
                <a:gd name="T5" fmla="*/ 2 h 23"/>
                <a:gd name="T6" fmla="*/ 9 w 22"/>
                <a:gd name="T7" fmla="*/ 0 h 23"/>
                <a:gd name="T8" fmla="*/ 5 w 22"/>
                <a:gd name="T9" fmla="*/ 1 h 23"/>
                <a:gd name="T10" fmla="*/ 4 w 22"/>
                <a:gd name="T11" fmla="*/ 6 h 23"/>
                <a:gd name="T12" fmla="*/ 1 w 22"/>
                <a:gd name="T13" fmla="*/ 10 h 23"/>
                <a:gd name="T14" fmla="*/ 4 w 22"/>
                <a:gd name="T15" fmla="*/ 15 h 23"/>
                <a:gd name="T16" fmla="*/ 9 w 22"/>
                <a:gd name="T17" fmla="*/ 22 h 23"/>
                <a:gd name="T18" fmla="*/ 12 w 22"/>
                <a:gd name="T19" fmla="*/ 19 h 23"/>
                <a:gd name="T20" fmla="*/ 16 w 22"/>
                <a:gd name="T21" fmla="*/ 18 h 23"/>
                <a:gd name="T22" fmla="*/ 19 w 22"/>
                <a:gd name="T23" fmla="*/ 19 h 23"/>
                <a:gd name="T24" fmla="*/ 20 w 22"/>
                <a:gd name="T25" fmla="*/ 14 h 23"/>
                <a:gd name="T26" fmla="*/ 19 w 22"/>
                <a:gd name="T2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3">
                  <a:moveTo>
                    <a:pt x="19" y="7"/>
                  </a:moveTo>
                  <a:cubicBezTo>
                    <a:pt x="19" y="5"/>
                    <a:pt x="21" y="3"/>
                    <a:pt x="22" y="2"/>
                  </a:cubicBezTo>
                  <a:cubicBezTo>
                    <a:pt x="19" y="1"/>
                    <a:pt x="14" y="0"/>
                    <a:pt x="12" y="2"/>
                  </a:cubicBezTo>
                  <a:cubicBezTo>
                    <a:pt x="10" y="3"/>
                    <a:pt x="9" y="1"/>
                    <a:pt x="9" y="0"/>
                  </a:cubicBezTo>
                  <a:cubicBezTo>
                    <a:pt x="8" y="0"/>
                    <a:pt x="7" y="2"/>
                    <a:pt x="5" y="1"/>
                  </a:cubicBezTo>
                  <a:cubicBezTo>
                    <a:pt x="5" y="2"/>
                    <a:pt x="7" y="6"/>
                    <a:pt x="4" y="6"/>
                  </a:cubicBezTo>
                  <a:cubicBezTo>
                    <a:pt x="2" y="7"/>
                    <a:pt x="0" y="8"/>
                    <a:pt x="1" y="10"/>
                  </a:cubicBezTo>
                  <a:cubicBezTo>
                    <a:pt x="2" y="12"/>
                    <a:pt x="3" y="13"/>
                    <a:pt x="4" y="15"/>
                  </a:cubicBezTo>
                  <a:cubicBezTo>
                    <a:pt x="5" y="17"/>
                    <a:pt x="7" y="19"/>
                    <a:pt x="9" y="22"/>
                  </a:cubicBezTo>
                  <a:cubicBezTo>
                    <a:pt x="12" y="23"/>
                    <a:pt x="10" y="19"/>
                    <a:pt x="12" y="19"/>
                  </a:cubicBezTo>
                  <a:cubicBezTo>
                    <a:pt x="14" y="19"/>
                    <a:pt x="15" y="19"/>
                    <a:pt x="16" y="18"/>
                  </a:cubicBezTo>
                  <a:cubicBezTo>
                    <a:pt x="17" y="18"/>
                    <a:pt x="17" y="20"/>
                    <a:pt x="19" y="19"/>
                  </a:cubicBezTo>
                  <a:cubicBezTo>
                    <a:pt x="20" y="17"/>
                    <a:pt x="21" y="16"/>
                    <a:pt x="20" y="14"/>
                  </a:cubicBezTo>
                  <a:cubicBezTo>
                    <a:pt x="20" y="12"/>
                    <a:pt x="19" y="9"/>
                    <a:pt x="19" y="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26" name="Freeform 621"/>
            <p:cNvSpPr>
              <a:spLocks/>
            </p:cNvSpPr>
            <p:nvPr/>
          </p:nvSpPr>
          <p:spPr bwMode="auto">
            <a:xfrm>
              <a:off x="9155606" y="8771859"/>
              <a:ext cx="149682" cy="168837"/>
            </a:xfrm>
            <a:custGeom>
              <a:avLst/>
              <a:gdLst>
                <a:gd name="T0" fmla="*/ 12 w 16"/>
                <a:gd name="T1" fmla="*/ 5 h 18"/>
                <a:gd name="T2" fmla="*/ 5 w 16"/>
                <a:gd name="T3" fmla="*/ 1 h 18"/>
                <a:gd name="T4" fmla="*/ 1 w 16"/>
                <a:gd name="T5" fmla="*/ 6 h 18"/>
                <a:gd name="T6" fmla="*/ 2 w 16"/>
                <a:gd name="T7" fmla="*/ 12 h 18"/>
                <a:gd name="T8" fmla="*/ 0 w 16"/>
                <a:gd name="T9" fmla="*/ 17 h 18"/>
                <a:gd name="T10" fmla="*/ 4 w 16"/>
                <a:gd name="T11" fmla="*/ 17 h 18"/>
                <a:gd name="T12" fmla="*/ 9 w 16"/>
                <a:gd name="T13" fmla="*/ 17 h 18"/>
                <a:gd name="T14" fmla="*/ 16 w 16"/>
                <a:gd name="T15" fmla="*/ 8 h 18"/>
                <a:gd name="T16" fmla="*/ 12 w 16"/>
                <a:gd name="T17" fmla="*/ 5 h 18"/>
                <a:gd name="T18" fmla="*/ 12 w 16"/>
                <a:gd name="T1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8">
                  <a:moveTo>
                    <a:pt x="12" y="5"/>
                  </a:moveTo>
                  <a:cubicBezTo>
                    <a:pt x="10" y="3"/>
                    <a:pt x="8" y="1"/>
                    <a:pt x="5" y="1"/>
                  </a:cubicBezTo>
                  <a:cubicBezTo>
                    <a:pt x="3" y="0"/>
                    <a:pt x="0" y="4"/>
                    <a:pt x="1" y="6"/>
                  </a:cubicBezTo>
                  <a:cubicBezTo>
                    <a:pt x="1" y="8"/>
                    <a:pt x="2" y="10"/>
                    <a:pt x="2" y="12"/>
                  </a:cubicBezTo>
                  <a:cubicBezTo>
                    <a:pt x="3" y="14"/>
                    <a:pt x="1" y="16"/>
                    <a:pt x="0" y="17"/>
                  </a:cubicBezTo>
                  <a:cubicBezTo>
                    <a:pt x="1" y="18"/>
                    <a:pt x="3" y="17"/>
                    <a:pt x="4" y="17"/>
                  </a:cubicBezTo>
                  <a:cubicBezTo>
                    <a:pt x="6" y="17"/>
                    <a:pt x="7" y="18"/>
                    <a:pt x="9" y="17"/>
                  </a:cubicBezTo>
                  <a:cubicBezTo>
                    <a:pt x="12" y="16"/>
                    <a:pt x="13" y="10"/>
                    <a:pt x="16" y="8"/>
                  </a:cubicBezTo>
                  <a:cubicBezTo>
                    <a:pt x="14" y="7"/>
                    <a:pt x="13" y="6"/>
                    <a:pt x="12" y="5"/>
                  </a:cubicBezTo>
                  <a:cubicBezTo>
                    <a:pt x="10" y="4"/>
                    <a:pt x="13" y="6"/>
                    <a:pt x="12"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27" name="Freeform 622"/>
            <p:cNvSpPr>
              <a:spLocks/>
            </p:cNvSpPr>
            <p:nvPr/>
          </p:nvSpPr>
          <p:spPr bwMode="auto">
            <a:xfrm>
              <a:off x="7821211" y="8453303"/>
              <a:ext cx="754780" cy="786831"/>
            </a:xfrm>
            <a:custGeom>
              <a:avLst/>
              <a:gdLst>
                <a:gd name="T0" fmla="*/ 76 w 81"/>
                <a:gd name="T1" fmla="*/ 39 h 84"/>
                <a:gd name="T2" fmla="*/ 74 w 81"/>
                <a:gd name="T3" fmla="*/ 32 h 84"/>
                <a:gd name="T4" fmla="*/ 69 w 81"/>
                <a:gd name="T5" fmla="*/ 33 h 84"/>
                <a:gd name="T6" fmla="*/ 58 w 81"/>
                <a:gd name="T7" fmla="*/ 28 h 84"/>
                <a:gd name="T8" fmla="*/ 53 w 81"/>
                <a:gd name="T9" fmla="*/ 20 h 84"/>
                <a:gd name="T10" fmla="*/ 50 w 81"/>
                <a:gd name="T11" fmla="*/ 15 h 84"/>
                <a:gd name="T12" fmla="*/ 56 w 81"/>
                <a:gd name="T13" fmla="*/ 5 h 84"/>
                <a:gd name="T14" fmla="*/ 56 w 81"/>
                <a:gd name="T15" fmla="*/ 1 h 84"/>
                <a:gd name="T16" fmla="*/ 44 w 81"/>
                <a:gd name="T17" fmla="*/ 8 h 84"/>
                <a:gd name="T18" fmla="*/ 36 w 81"/>
                <a:gd name="T19" fmla="*/ 16 h 84"/>
                <a:gd name="T20" fmla="*/ 31 w 81"/>
                <a:gd name="T21" fmla="*/ 23 h 84"/>
                <a:gd name="T22" fmla="*/ 25 w 81"/>
                <a:gd name="T23" fmla="*/ 17 h 84"/>
                <a:gd name="T24" fmla="*/ 7 w 81"/>
                <a:gd name="T25" fmla="*/ 18 h 84"/>
                <a:gd name="T26" fmla="*/ 1 w 81"/>
                <a:gd name="T27" fmla="*/ 16 h 84"/>
                <a:gd name="T28" fmla="*/ 1 w 81"/>
                <a:gd name="T29" fmla="*/ 21 h 84"/>
                <a:gd name="T30" fmla="*/ 8 w 81"/>
                <a:gd name="T31" fmla="*/ 24 h 84"/>
                <a:gd name="T32" fmla="*/ 11 w 81"/>
                <a:gd name="T33" fmla="*/ 26 h 84"/>
                <a:gd name="T34" fmla="*/ 13 w 81"/>
                <a:gd name="T35" fmla="*/ 23 h 84"/>
                <a:gd name="T36" fmla="*/ 20 w 81"/>
                <a:gd name="T37" fmla="*/ 18 h 84"/>
                <a:gd name="T38" fmla="*/ 24 w 81"/>
                <a:gd name="T39" fmla="*/ 20 h 84"/>
                <a:gd name="T40" fmla="*/ 25 w 81"/>
                <a:gd name="T41" fmla="*/ 26 h 84"/>
                <a:gd name="T42" fmla="*/ 28 w 81"/>
                <a:gd name="T43" fmla="*/ 42 h 84"/>
                <a:gd name="T44" fmla="*/ 28 w 81"/>
                <a:gd name="T45" fmla="*/ 47 h 84"/>
                <a:gd name="T46" fmla="*/ 22 w 81"/>
                <a:gd name="T47" fmla="*/ 53 h 84"/>
                <a:gd name="T48" fmla="*/ 26 w 81"/>
                <a:gd name="T49" fmla="*/ 58 h 84"/>
                <a:gd name="T50" fmla="*/ 34 w 81"/>
                <a:gd name="T51" fmla="*/ 61 h 84"/>
                <a:gd name="T52" fmla="*/ 41 w 81"/>
                <a:gd name="T53" fmla="*/ 64 h 84"/>
                <a:gd name="T54" fmla="*/ 54 w 81"/>
                <a:gd name="T55" fmla="*/ 76 h 84"/>
                <a:gd name="T56" fmla="*/ 60 w 81"/>
                <a:gd name="T57" fmla="*/ 75 h 84"/>
                <a:gd name="T58" fmla="*/ 64 w 81"/>
                <a:gd name="T59" fmla="*/ 80 h 84"/>
                <a:gd name="T60" fmla="*/ 65 w 81"/>
                <a:gd name="T61" fmla="*/ 84 h 84"/>
                <a:gd name="T62" fmla="*/ 65 w 81"/>
                <a:gd name="T63" fmla="*/ 63 h 84"/>
                <a:gd name="T64" fmla="*/ 70 w 81"/>
                <a:gd name="T65" fmla="*/ 58 h 84"/>
                <a:gd name="T66" fmla="*/ 66 w 81"/>
                <a:gd name="T67" fmla="*/ 55 h 84"/>
                <a:gd name="T68" fmla="*/ 79 w 81"/>
                <a:gd name="T69" fmla="*/ 53 h 84"/>
                <a:gd name="T70" fmla="*/ 77 w 81"/>
                <a:gd name="T71"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84">
                  <a:moveTo>
                    <a:pt x="77" y="48"/>
                  </a:moveTo>
                  <a:cubicBezTo>
                    <a:pt x="81" y="45"/>
                    <a:pt x="76" y="42"/>
                    <a:pt x="76" y="39"/>
                  </a:cubicBezTo>
                  <a:cubicBezTo>
                    <a:pt x="76" y="37"/>
                    <a:pt x="78" y="35"/>
                    <a:pt x="78" y="33"/>
                  </a:cubicBezTo>
                  <a:cubicBezTo>
                    <a:pt x="79" y="30"/>
                    <a:pt x="75" y="32"/>
                    <a:pt x="74" y="32"/>
                  </a:cubicBezTo>
                  <a:cubicBezTo>
                    <a:pt x="73" y="32"/>
                    <a:pt x="72" y="32"/>
                    <a:pt x="71" y="32"/>
                  </a:cubicBezTo>
                  <a:cubicBezTo>
                    <a:pt x="70" y="32"/>
                    <a:pt x="70" y="33"/>
                    <a:pt x="69" y="33"/>
                  </a:cubicBezTo>
                  <a:cubicBezTo>
                    <a:pt x="68" y="33"/>
                    <a:pt x="67" y="30"/>
                    <a:pt x="66" y="30"/>
                  </a:cubicBezTo>
                  <a:cubicBezTo>
                    <a:pt x="64" y="26"/>
                    <a:pt x="62" y="28"/>
                    <a:pt x="58" y="28"/>
                  </a:cubicBezTo>
                  <a:cubicBezTo>
                    <a:pt x="56" y="28"/>
                    <a:pt x="55" y="28"/>
                    <a:pt x="54" y="26"/>
                  </a:cubicBezTo>
                  <a:cubicBezTo>
                    <a:pt x="53" y="24"/>
                    <a:pt x="56" y="22"/>
                    <a:pt x="53" y="20"/>
                  </a:cubicBezTo>
                  <a:cubicBezTo>
                    <a:pt x="52" y="19"/>
                    <a:pt x="52" y="17"/>
                    <a:pt x="50" y="17"/>
                  </a:cubicBezTo>
                  <a:cubicBezTo>
                    <a:pt x="48" y="17"/>
                    <a:pt x="49" y="17"/>
                    <a:pt x="50" y="15"/>
                  </a:cubicBezTo>
                  <a:cubicBezTo>
                    <a:pt x="51" y="13"/>
                    <a:pt x="50" y="11"/>
                    <a:pt x="51" y="9"/>
                  </a:cubicBezTo>
                  <a:cubicBezTo>
                    <a:pt x="52" y="7"/>
                    <a:pt x="54" y="6"/>
                    <a:pt x="56" y="5"/>
                  </a:cubicBezTo>
                  <a:cubicBezTo>
                    <a:pt x="57" y="4"/>
                    <a:pt x="59" y="4"/>
                    <a:pt x="60" y="2"/>
                  </a:cubicBezTo>
                  <a:cubicBezTo>
                    <a:pt x="60" y="0"/>
                    <a:pt x="56" y="0"/>
                    <a:pt x="56" y="1"/>
                  </a:cubicBezTo>
                  <a:cubicBezTo>
                    <a:pt x="54" y="3"/>
                    <a:pt x="51" y="6"/>
                    <a:pt x="48" y="6"/>
                  </a:cubicBezTo>
                  <a:cubicBezTo>
                    <a:pt x="45" y="6"/>
                    <a:pt x="45" y="6"/>
                    <a:pt x="44" y="8"/>
                  </a:cubicBezTo>
                  <a:cubicBezTo>
                    <a:pt x="43" y="10"/>
                    <a:pt x="43" y="7"/>
                    <a:pt x="41" y="7"/>
                  </a:cubicBezTo>
                  <a:cubicBezTo>
                    <a:pt x="37" y="8"/>
                    <a:pt x="39" y="14"/>
                    <a:pt x="36" y="16"/>
                  </a:cubicBezTo>
                  <a:cubicBezTo>
                    <a:pt x="35" y="17"/>
                    <a:pt x="33" y="18"/>
                    <a:pt x="32" y="20"/>
                  </a:cubicBezTo>
                  <a:cubicBezTo>
                    <a:pt x="32" y="20"/>
                    <a:pt x="32" y="23"/>
                    <a:pt x="31" y="23"/>
                  </a:cubicBezTo>
                  <a:cubicBezTo>
                    <a:pt x="30" y="21"/>
                    <a:pt x="29" y="20"/>
                    <a:pt x="28" y="19"/>
                  </a:cubicBezTo>
                  <a:cubicBezTo>
                    <a:pt x="27" y="17"/>
                    <a:pt x="26" y="17"/>
                    <a:pt x="25" y="17"/>
                  </a:cubicBezTo>
                  <a:cubicBezTo>
                    <a:pt x="21" y="16"/>
                    <a:pt x="19" y="13"/>
                    <a:pt x="15" y="16"/>
                  </a:cubicBezTo>
                  <a:cubicBezTo>
                    <a:pt x="13" y="17"/>
                    <a:pt x="9" y="20"/>
                    <a:pt x="7" y="18"/>
                  </a:cubicBezTo>
                  <a:cubicBezTo>
                    <a:pt x="6" y="17"/>
                    <a:pt x="5" y="17"/>
                    <a:pt x="4" y="16"/>
                  </a:cubicBezTo>
                  <a:cubicBezTo>
                    <a:pt x="2" y="16"/>
                    <a:pt x="3" y="14"/>
                    <a:pt x="1" y="16"/>
                  </a:cubicBezTo>
                  <a:cubicBezTo>
                    <a:pt x="0" y="17"/>
                    <a:pt x="1" y="17"/>
                    <a:pt x="2" y="18"/>
                  </a:cubicBezTo>
                  <a:cubicBezTo>
                    <a:pt x="2" y="19"/>
                    <a:pt x="1" y="20"/>
                    <a:pt x="1" y="21"/>
                  </a:cubicBezTo>
                  <a:cubicBezTo>
                    <a:pt x="3" y="21"/>
                    <a:pt x="5" y="22"/>
                    <a:pt x="6" y="22"/>
                  </a:cubicBezTo>
                  <a:cubicBezTo>
                    <a:pt x="7" y="23"/>
                    <a:pt x="8" y="23"/>
                    <a:pt x="8" y="24"/>
                  </a:cubicBezTo>
                  <a:cubicBezTo>
                    <a:pt x="9" y="25"/>
                    <a:pt x="9" y="24"/>
                    <a:pt x="10" y="24"/>
                  </a:cubicBezTo>
                  <a:cubicBezTo>
                    <a:pt x="10" y="23"/>
                    <a:pt x="10" y="26"/>
                    <a:pt x="11" y="26"/>
                  </a:cubicBezTo>
                  <a:cubicBezTo>
                    <a:pt x="12" y="27"/>
                    <a:pt x="13" y="26"/>
                    <a:pt x="15" y="25"/>
                  </a:cubicBezTo>
                  <a:cubicBezTo>
                    <a:pt x="16" y="25"/>
                    <a:pt x="13" y="23"/>
                    <a:pt x="13" y="23"/>
                  </a:cubicBezTo>
                  <a:cubicBezTo>
                    <a:pt x="13" y="22"/>
                    <a:pt x="16" y="20"/>
                    <a:pt x="16" y="19"/>
                  </a:cubicBezTo>
                  <a:cubicBezTo>
                    <a:pt x="17" y="18"/>
                    <a:pt x="19" y="17"/>
                    <a:pt x="20" y="18"/>
                  </a:cubicBezTo>
                  <a:cubicBezTo>
                    <a:pt x="21" y="18"/>
                    <a:pt x="23" y="19"/>
                    <a:pt x="23" y="19"/>
                  </a:cubicBezTo>
                  <a:cubicBezTo>
                    <a:pt x="23" y="20"/>
                    <a:pt x="23" y="20"/>
                    <a:pt x="24" y="20"/>
                  </a:cubicBezTo>
                  <a:cubicBezTo>
                    <a:pt x="24" y="21"/>
                    <a:pt x="23" y="22"/>
                    <a:pt x="23" y="22"/>
                  </a:cubicBezTo>
                  <a:cubicBezTo>
                    <a:pt x="23" y="23"/>
                    <a:pt x="25" y="25"/>
                    <a:pt x="25" y="26"/>
                  </a:cubicBezTo>
                  <a:cubicBezTo>
                    <a:pt x="27" y="29"/>
                    <a:pt x="29" y="29"/>
                    <a:pt x="29" y="33"/>
                  </a:cubicBezTo>
                  <a:cubicBezTo>
                    <a:pt x="29" y="36"/>
                    <a:pt x="29" y="39"/>
                    <a:pt x="28" y="42"/>
                  </a:cubicBezTo>
                  <a:cubicBezTo>
                    <a:pt x="28" y="43"/>
                    <a:pt x="30" y="43"/>
                    <a:pt x="30" y="44"/>
                  </a:cubicBezTo>
                  <a:cubicBezTo>
                    <a:pt x="29" y="45"/>
                    <a:pt x="28" y="46"/>
                    <a:pt x="28" y="47"/>
                  </a:cubicBezTo>
                  <a:cubicBezTo>
                    <a:pt x="27" y="48"/>
                    <a:pt x="27" y="50"/>
                    <a:pt x="26" y="50"/>
                  </a:cubicBezTo>
                  <a:cubicBezTo>
                    <a:pt x="24" y="51"/>
                    <a:pt x="22" y="50"/>
                    <a:pt x="22" y="53"/>
                  </a:cubicBezTo>
                  <a:cubicBezTo>
                    <a:pt x="22" y="55"/>
                    <a:pt x="19" y="55"/>
                    <a:pt x="22" y="56"/>
                  </a:cubicBezTo>
                  <a:cubicBezTo>
                    <a:pt x="23" y="57"/>
                    <a:pt x="24" y="57"/>
                    <a:pt x="26" y="58"/>
                  </a:cubicBezTo>
                  <a:cubicBezTo>
                    <a:pt x="27" y="59"/>
                    <a:pt x="28" y="60"/>
                    <a:pt x="29" y="61"/>
                  </a:cubicBezTo>
                  <a:cubicBezTo>
                    <a:pt x="31" y="62"/>
                    <a:pt x="32" y="61"/>
                    <a:pt x="34" y="61"/>
                  </a:cubicBezTo>
                  <a:cubicBezTo>
                    <a:pt x="35" y="61"/>
                    <a:pt x="36" y="62"/>
                    <a:pt x="38" y="63"/>
                  </a:cubicBezTo>
                  <a:cubicBezTo>
                    <a:pt x="39" y="63"/>
                    <a:pt x="40" y="63"/>
                    <a:pt x="41" y="64"/>
                  </a:cubicBezTo>
                  <a:cubicBezTo>
                    <a:pt x="44" y="66"/>
                    <a:pt x="46" y="68"/>
                    <a:pt x="48" y="71"/>
                  </a:cubicBezTo>
                  <a:cubicBezTo>
                    <a:pt x="49" y="74"/>
                    <a:pt x="50" y="75"/>
                    <a:pt x="54" y="76"/>
                  </a:cubicBezTo>
                  <a:cubicBezTo>
                    <a:pt x="55" y="76"/>
                    <a:pt x="56" y="75"/>
                    <a:pt x="57" y="74"/>
                  </a:cubicBezTo>
                  <a:cubicBezTo>
                    <a:pt x="58" y="74"/>
                    <a:pt x="59" y="76"/>
                    <a:pt x="60" y="75"/>
                  </a:cubicBezTo>
                  <a:cubicBezTo>
                    <a:pt x="62" y="74"/>
                    <a:pt x="64" y="75"/>
                    <a:pt x="65" y="76"/>
                  </a:cubicBezTo>
                  <a:cubicBezTo>
                    <a:pt x="65" y="77"/>
                    <a:pt x="64" y="79"/>
                    <a:pt x="64" y="80"/>
                  </a:cubicBezTo>
                  <a:cubicBezTo>
                    <a:pt x="63" y="81"/>
                    <a:pt x="62" y="81"/>
                    <a:pt x="64" y="82"/>
                  </a:cubicBezTo>
                  <a:cubicBezTo>
                    <a:pt x="64" y="82"/>
                    <a:pt x="66" y="84"/>
                    <a:pt x="65" y="84"/>
                  </a:cubicBezTo>
                  <a:cubicBezTo>
                    <a:pt x="67" y="84"/>
                    <a:pt x="68" y="73"/>
                    <a:pt x="69" y="71"/>
                  </a:cubicBezTo>
                  <a:cubicBezTo>
                    <a:pt x="69" y="67"/>
                    <a:pt x="66" y="66"/>
                    <a:pt x="65" y="63"/>
                  </a:cubicBezTo>
                  <a:cubicBezTo>
                    <a:pt x="65" y="61"/>
                    <a:pt x="65" y="60"/>
                    <a:pt x="66" y="60"/>
                  </a:cubicBezTo>
                  <a:cubicBezTo>
                    <a:pt x="67" y="60"/>
                    <a:pt x="70" y="59"/>
                    <a:pt x="70" y="58"/>
                  </a:cubicBezTo>
                  <a:cubicBezTo>
                    <a:pt x="69" y="58"/>
                    <a:pt x="67" y="58"/>
                    <a:pt x="67" y="57"/>
                  </a:cubicBezTo>
                  <a:cubicBezTo>
                    <a:pt x="66" y="57"/>
                    <a:pt x="66" y="55"/>
                    <a:pt x="66" y="55"/>
                  </a:cubicBezTo>
                  <a:cubicBezTo>
                    <a:pt x="68" y="55"/>
                    <a:pt x="70" y="55"/>
                    <a:pt x="72" y="55"/>
                  </a:cubicBezTo>
                  <a:cubicBezTo>
                    <a:pt x="73" y="55"/>
                    <a:pt x="79" y="52"/>
                    <a:pt x="79" y="53"/>
                  </a:cubicBezTo>
                  <a:cubicBezTo>
                    <a:pt x="79" y="51"/>
                    <a:pt x="76" y="48"/>
                    <a:pt x="77" y="48"/>
                  </a:cubicBezTo>
                  <a:cubicBezTo>
                    <a:pt x="78" y="47"/>
                    <a:pt x="76" y="48"/>
                    <a:pt x="77" y="4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28" name="Freeform 623"/>
            <p:cNvSpPr>
              <a:spLocks/>
            </p:cNvSpPr>
            <p:nvPr/>
          </p:nvSpPr>
          <p:spPr bwMode="auto">
            <a:xfrm>
              <a:off x="7923120" y="8978916"/>
              <a:ext cx="261145" cy="309000"/>
            </a:xfrm>
            <a:custGeom>
              <a:avLst/>
              <a:gdLst>
                <a:gd name="T0" fmla="*/ 20 w 28"/>
                <a:gd name="T1" fmla="*/ 6 h 33"/>
                <a:gd name="T2" fmla="*/ 15 w 28"/>
                <a:gd name="T3" fmla="*/ 3 h 33"/>
                <a:gd name="T4" fmla="*/ 10 w 28"/>
                <a:gd name="T5" fmla="*/ 0 h 33"/>
                <a:gd name="T6" fmla="*/ 4 w 28"/>
                <a:gd name="T7" fmla="*/ 4 h 33"/>
                <a:gd name="T8" fmla="*/ 3 w 28"/>
                <a:gd name="T9" fmla="*/ 7 h 33"/>
                <a:gd name="T10" fmla="*/ 2 w 28"/>
                <a:gd name="T11" fmla="*/ 10 h 33"/>
                <a:gd name="T12" fmla="*/ 0 w 28"/>
                <a:gd name="T13" fmla="*/ 13 h 33"/>
                <a:gd name="T14" fmla="*/ 0 w 28"/>
                <a:gd name="T15" fmla="*/ 15 h 33"/>
                <a:gd name="T16" fmla="*/ 0 w 28"/>
                <a:gd name="T17" fmla="*/ 18 h 33"/>
                <a:gd name="T18" fmla="*/ 2 w 28"/>
                <a:gd name="T19" fmla="*/ 20 h 33"/>
                <a:gd name="T20" fmla="*/ 5 w 28"/>
                <a:gd name="T21" fmla="*/ 18 h 33"/>
                <a:gd name="T22" fmla="*/ 5 w 28"/>
                <a:gd name="T23" fmla="*/ 20 h 33"/>
                <a:gd name="T24" fmla="*/ 3 w 28"/>
                <a:gd name="T25" fmla="*/ 24 h 33"/>
                <a:gd name="T26" fmla="*/ 3 w 28"/>
                <a:gd name="T27" fmla="*/ 26 h 33"/>
                <a:gd name="T28" fmla="*/ 3 w 28"/>
                <a:gd name="T29" fmla="*/ 28 h 33"/>
                <a:gd name="T30" fmla="*/ 8 w 28"/>
                <a:gd name="T31" fmla="*/ 32 h 33"/>
                <a:gd name="T32" fmla="*/ 11 w 28"/>
                <a:gd name="T33" fmla="*/ 29 h 33"/>
                <a:gd name="T34" fmla="*/ 16 w 28"/>
                <a:gd name="T35" fmla="*/ 22 h 33"/>
                <a:gd name="T36" fmla="*/ 22 w 28"/>
                <a:gd name="T37" fmla="*/ 19 h 33"/>
                <a:gd name="T38" fmla="*/ 27 w 28"/>
                <a:gd name="T39" fmla="*/ 13 h 33"/>
                <a:gd name="T40" fmla="*/ 27 w 28"/>
                <a:gd name="T41" fmla="*/ 8 h 33"/>
                <a:gd name="T42" fmla="*/ 24 w 28"/>
                <a:gd name="T43" fmla="*/ 5 h 33"/>
                <a:gd name="T44" fmla="*/ 20 w 28"/>
                <a:gd name="T4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33">
                  <a:moveTo>
                    <a:pt x="20" y="6"/>
                  </a:moveTo>
                  <a:cubicBezTo>
                    <a:pt x="18" y="6"/>
                    <a:pt x="17" y="4"/>
                    <a:pt x="15" y="3"/>
                  </a:cubicBezTo>
                  <a:cubicBezTo>
                    <a:pt x="14" y="2"/>
                    <a:pt x="12" y="0"/>
                    <a:pt x="10" y="0"/>
                  </a:cubicBezTo>
                  <a:cubicBezTo>
                    <a:pt x="10" y="3"/>
                    <a:pt x="4" y="1"/>
                    <a:pt x="4" y="4"/>
                  </a:cubicBezTo>
                  <a:cubicBezTo>
                    <a:pt x="4" y="6"/>
                    <a:pt x="4" y="6"/>
                    <a:pt x="3" y="7"/>
                  </a:cubicBezTo>
                  <a:cubicBezTo>
                    <a:pt x="1" y="8"/>
                    <a:pt x="2" y="9"/>
                    <a:pt x="2" y="10"/>
                  </a:cubicBezTo>
                  <a:cubicBezTo>
                    <a:pt x="2" y="11"/>
                    <a:pt x="1" y="12"/>
                    <a:pt x="0" y="13"/>
                  </a:cubicBezTo>
                  <a:cubicBezTo>
                    <a:pt x="0" y="13"/>
                    <a:pt x="0" y="14"/>
                    <a:pt x="0" y="15"/>
                  </a:cubicBezTo>
                  <a:cubicBezTo>
                    <a:pt x="1" y="16"/>
                    <a:pt x="0" y="17"/>
                    <a:pt x="0" y="18"/>
                  </a:cubicBezTo>
                  <a:cubicBezTo>
                    <a:pt x="0" y="18"/>
                    <a:pt x="1" y="21"/>
                    <a:pt x="2" y="20"/>
                  </a:cubicBezTo>
                  <a:cubicBezTo>
                    <a:pt x="4" y="20"/>
                    <a:pt x="4" y="18"/>
                    <a:pt x="5" y="18"/>
                  </a:cubicBezTo>
                  <a:cubicBezTo>
                    <a:pt x="4" y="18"/>
                    <a:pt x="6" y="20"/>
                    <a:pt x="5" y="20"/>
                  </a:cubicBezTo>
                  <a:cubicBezTo>
                    <a:pt x="5" y="22"/>
                    <a:pt x="5" y="23"/>
                    <a:pt x="3" y="24"/>
                  </a:cubicBezTo>
                  <a:cubicBezTo>
                    <a:pt x="3" y="24"/>
                    <a:pt x="4" y="26"/>
                    <a:pt x="3" y="26"/>
                  </a:cubicBezTo>
                  <a:cubicBezTo>
                    <a:pt x="3" y="27"/>
                    <a:pt x="2" y="27"/>
                    <a:pt x="3" y="28"/>
                  </a:cubicBezTo>
                  <a:cubicBezTo>
                    <a:pt x="5" y="29"/>
                    <a:pt x="6" y="29"/>
                    <a:pt x="8" y="32"/>
                  </a:cubicBezTo>
                  <a:cubicBezTo>
                    <a:pt x="9" y="33"/>
                    <a:pt x="10" y="29"/>
                    <a:pt x="11" y="29"/>
                  </a:cubicBezTo>
                  <a:cubicBezTo>
                    <a:pt x="12" y="26"/>
                    <a:pt x="13" y="23"/>
                    <a:pt x="16" y="22"/>
                  </a:cubicBezTo>
                  <a:cubicBezTo>
                    <a:pt x="18" y="21"/>
                    <a:pt x="20" y="21"/>
                    <a:pt x="22" y="19"/>
                  </a:cubicBezTo>
                  <a:cubicBezTo>
                    <a:pt x="24" y="18"/>
                    <a:pt x="26" y="16"/>
                    <a:pt x="27" y="13"/>
                  </a:cubicBezTo>
                  <a:cubicBezTo>
                    <a:pt x="27" y="11"/>
                    <a:pt x="28" y="10"/>
                    <a:pt x="27" y="8"/>
                  </a:cubicBezTo>
                  <a:cubicBezTo>
                    <a:pt x="26" y="7"/>
                    <a:pt x="25" y="6"/>
                    <a:pt x="24" y="5"/>
                  </a:cubicBezTo>
                  <a:cubicBezTo>
                    <a:pt x="23" y="5"/>
                    <a:pt x="21" y="6"/>
                    <a:pt x="20"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29" name="Freeform 624"/>
            <p:cNvSpPr>
              <a:spLocks/>
            </p:cNvSpPr>
            <p:nvPr/>
          </p:nvSpPr>
          <p:spPr bwMode="auto">
            <a:xfrm>
              <a:off x="7894458" y="9036257"/>
              <a:ext cx="598727" cy="888769"/>
            </a:xfrm>
            <a:custGeom>
              <a:avLst/>
              <a:gdLst>
                <a:gd name="T0" fmla="*/ 57 w 64"/>
                <a:gd name="T1" fmla="*/ 21 h 95"/>
                <a:gd name="T2" fmla="*/ 56 w 64"/>
                <a:gd name="T3" fmla="*/ 14 h 95"/>
                <a:gd name="T4" fmla="*/ 50 w 64"/>
                <a:gd name="T5" fmla="*/ 13 h 95"/>
                <a:gd name="T6" fmla="*/ 46 w 64"/>
                <a:gd name="T7" fmla="*/ 14 h 95"/>
                <a:gd name="T8" fmla="*/ 41 w 64"/>
                <a:gd name="T9" fmla="*/ 11 h 95"/>
                <a:gd name="T10" fmla="*/ 38 w 64"/>
                <a:gd name="T11" fmla="*/ 6 h 95"/>
                <a:gd name="T12" fmla="*/ 33 w 64"/>
                <a:gd name="T13" fmla="*/ 2 h 95"/>
                <a:gd name="T14" fmla="*/ 28 w 64"/>
                <a:gd name="T15" fmla="*/ 0 h 95"/>
                <a:gd name="T16" fmla="*/ 31 w 64"/>
                <a:gd name="T17" fmla="*/ 5 h 95"/>
                <a:gd name="T18" fmla="*/ 28 w 64"/>
                <a:gd name="T19" fmla="*/ 10 h 95"/>
                <a:gd name="T20" fmla="*/ 23 w 64"/>
                <a:gd name="T21" fmla="*/ 14 h 95"/>
                <a:gd name="T22" fmla="*/ 17 w 64"/>
                <a:gd name="T23" fmla="*/ 17 h 95"/>
                <a:gd name="T24" fmla="*/ 11 w 64"/>
                <a:gd name="T25" fmla="*/ 26 h 95"/>
                <a:gd name="T26" fmla="*/ 6 w 64"/>
                <a:gd name="T27" fmla="*/ 22 h 95"/>
                <a:gd name="T28" fmla="*/ 6 w 64"/>
                <a:gd name="T29" fmla="*/ 21 h 95"/>
                <a:gd name="T30" fmla="*/ 6 w 64"/>
                <a:gd name="T31" fmla="*/ 18 h 95"/>
                <a:gd name="T32" fmla="*/ 2 w 64"/>
                <a:gd name="T33" fmla="*/ 26 h 95"/>
                <a:gd name="T34" fmla="*/ 3 w 64"/>
                <a:gd name="T35" fmla="*/ 30 h 95"/>
                <a:gd name="T36" fmla="*/ 3 w 64"/>
                <a:gd name="T37" fmla="*/ 32 h 95"/>
                <a:gd name="T38" fmla="*/ 14 w 64"/>
                <a:gd name="T39" fmla="*/ 47 h 95"/>
                <a:gd name="T40" fmla="*/ 23 w 64"/>
                <a:gd name="T41" fmla="*/ 63 h 95"/>
                <a:gd name="T42" fmla="*/ 26 w 64"/>
                <a:gd name="T43" fmla="*/ 70 h 95"/>
                <a:gd name="T44" fmla="*/ 25 w 64"/>
                <a:gd name="T45" fmla="*/ 71 h 95"/>
                <a:gd name="T46" fmla="*/ 28 w 64"/>
                <a:gd name="T47" fmla="*/ 74 h 95"/>
                <a:gd name="T48" fmla="*/ 32 w 64"/>
                <a:gd name="T49" fmla="*/ 79 h 95"/>
                <a:gd name="T50" fmla="*/ 41 w 64"/>
                <a:gd name="T51" fmla="*/ 83 h 95"/>
                <a:gd name="T52" fmla="*/ 48 w 64"/>
                <a:gd name="T53" fmla="*/ 87 h 95"/>
                <a:gd name="T54" fmla="*/ 54 w 64"/>
                <a:gd name="T55" fmla="*/ 93 h 95"/>
                <a:gd name="T56" fmla="*/ 59 w 64"/>
                <a:gd name="T57" fmla="*/ 90 h 95"/>
                <a:gd name="T58" fmla="*/ 61 w 64"/>
                <a:gd name="T59" fmla="*/ 86 h 95"/>
                <a:gd name="T60" fmla="*/ 63 w 64"/>
                <a:gd name="T61" fmla="*/ 82 h 95"/>
                <a:gd name="T62" fmla="*/ 61 w 64"/>
                <a:gd name="T63" fmla="*/ 78 h 95"/>
                <a:gd name="T64" fmla="*/ 61 w 64"/>
                <a:gd name="T65" fmla="*/ 76 h 95"/>
                <a:gd name="T66" fmla="*/ 63 w 64"/>
                <a:gd name="T67" fmla="*/ 74 h 95"/>
                <a:gd name="T68" fmla="*/ 64 w 64"/>
                <a:gd name="T69" fmla="*/ 64 h 95"/>
                <a:gd name="T70" fmla="*/ 62 w 64"/>
                <a:gd name="T71" fmla="*/ 59 h 95"/>
                <a:gd name="T72" fmla="*/ 57 w 64"/>
                <a:gd name="T73" fmla="*/ 57 h 95"/>
                <a:gd name="T74" fmla="*/ 55 w 64"/>
                <a:gd name="T75" fmla="*/ 48 h 95"/>
                <a:gd name="T76" fmla="*/ 50 w 64"/>
                <a:gd name="T77" fmla="*/ 51 h 95"/>
                <a:gd name="T78" fmla="*/ 46 w 64"/>
                <a:gd name="T79" fmla="*/ 51 h 95"/>
                <a:gd name="T80" fmla="*/ 44 w 64"/>
                <a:gd name="T81" fmla="*/ 48 h 95"/>
                <a:gd name="T82" fmla="*/ 40 w 64"/>
                <a:gd name="T83" fmla="*/ 42 h 95"/>
                <a:gd name="T84" fmla="*/ 39 w 64"/>
                <a:gd name="T85" fmla="*/ 35 h 95"/>
                <a:gd name="T86" fmla="*/ 42 w 64"/>
                <a:gd name="T87" fmla="*/ 33 h 95"/>
                <a:gd name="T88" fmla="*/ 42 w 64"/>
                <a:gd name="T89" fmla="*/ 30 h 95"/>
                <a:gd name="T90" fmla="*/ 45 w 64"/>
                <a:gd name="T91" fmla="*/ 25 h 95"/>
                <a:gd name="T92" fmla="*/ 50 w 64"/>
                <a:gd name="T93" fmla="*/ 24 h 95"/>
                <a:gd name="T94" fmla="*/ 53 w 64"/>
                <a:gd name="T95" fmla="*/ 22 h 95"/>
                <a:gd name="T96" fmla="*/ 57 w 64"/>
                <a:gd name="T97" fmla="*/ 2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4" h="95">
                  <a:moveTo>
                    <a:pt x="57" y="21"/>
                  </a:moveTo>
                  <a:cubicBezTo>
                    <a:pt x="53" y="19"/>
                    <a:pt x="59" y="15"/>
                    <a:pt x="56" y="14"/>
                  </a:cubicBezTo>
                  <a:cubicBezTo>
                    <a:pt x="54" y="12"/>
                    <a:pt x="52" y="13"/>
                    <a:pt x="50" y="13"/>
                  </a:cubicBezTo>
                  <a:cubicBezTo>
                    <a:pt x="48" y="12"/>
                    <a:pt x="48" y="14"/>
                    <a:pt x="46" y="14"/>
                  </a:cubicBezTo>
                  <a:cubicBezTo>
                    <a:pt x="44" y="13"/>
                    <a:pt x="42" y="13"/>
                    <a:pt x="41" y="11"/>
                  </a:cubicBezTo>
                  <a:cubicBezTo>
                    <a:pt x="40" y="10"/>
                    <a:pt x="39" y="7"/>
                    <a:pt x="38" y="6"/>
                  </a:cubicBezTo>
                  <a:cubicBezTo>
                    <a:pt x="36" y="5"/>
                    <a:pt x="35" y="3"/>
                    <a:pt x="33" y="2"/>
                  </a:cubicBezTo>
                  <a:cubicBezTo>
                    <a:pt x="32" y="0"/>
                    <a:pt x="30" y="1"/>
                    <a:pt x="28" y="0"/>
                  </a:cubicBezTo>
                  <a:cubicBezTo>
                    <a:pt x="30" y="2"/>
                    <a:pt x="31" y="3"/>
                    <a:pt x="31" y="5"/>
                  </a:cubicBezTo>
                  <a:cubicBezTo>
                    <a:pt x="30" y="7"/>
                    <a:pt x="30" y="9"/>
                    <a:pt x="28" y="10"/>
                  </a:cubicBezTo>
                  <a:cubicBezTo>
                    <a:pt x="26" y="12"/>
                    <a:pt x="25" y="14"/>
                    <a:pt x="23" y="14"/>
                  </a:cubicBezTo>
                  <a:cubicBezTo>
                    <a:pt x="21" y="15"/>
                    <a:pt x="19" y="15"/>
                    <a:pt x="17" y="17"/>
                  </a:cubicBezTo>
                  <a:cubicBezTo>
                    <a:pt x="16" y="18"/>
                    <a:pt x="12" y="27"/>
                    <a:pt x="11" y="26"/>
                  </a:cubicBezTo>
                  <a:cubicBezTo>
                    <a:pt x="9" y="23"/>
                    <a:pt x="8" y="23"/>
                    <a:pt x="6" y="22"/>
                  </a:cubicBezTo>
                  <a:cubicBezTo>
                    <a:pt x="5" y="22"/>
                    <a:pt x="5" y="22"/>
                    <a:pt x="6" y="21"/>
                  </a:cubicBezTo>
                  <a:cubicBezTo>
                    <a:pt x="7" y="20"/>
                    <a:pt x="7" y="19"/>
                    <a:pt x="6" y="18"/>
                  </a:cubicBezTo>
                  <a:cubicBezTo>
                    <a:pt x="4" y="19"/>
                    <a:pt x="0" y="23"/>
                    <a:pt x="2" y="26"/>
                  </a:cubicBezTo>
                  <a:cubicBezTo>
                    <a:pt x="2" y="26"/>
                    <a:pt x="4" y="29"/>
                    <a:pt x="3" y="30"/>
                  </a:cubicBezTo>
                  <a:cubicBezTo>
                    <a:pt x="2" y="30"/>
                    <a:pt x="1" y="31"/>
                    <a:pt x="3" y="32"/>
                  </a:cubicBezTo>
                  <a:cubicBezTo>
                    <a:pt x="8" y="35"/>
                    <a:pt x="12" y="41"/>
                    <a:pt x="14" y="47"/>
                  </a:cubicBezTo>
                  <a:cubicBezTo>
                    <a:pt x="17" y="52"/>
                    <a:pt x="19" y="58"/>
                    <a:pt x="23" y="63"/>
                  </a:cubicBezTo>
                  <a:cubicBezTo>
                    <a:pt x="24" y="65"/>
                    <a:pt x="26" y="67"/>
                    <a:pt x="26" y="70"/>
                  </a:cubicBezTo>
                  <a:cubicBezTo>
                    <a:pt x="26" y="71"/>
                    <a:pt x="25" y="70"/>
                    <a:pt x="25" y="71"/>
                  </a:cubicBezTo>
                  <a:cubicBezTo>
                    <a:pt x="26" y="72"/>
                    <a:pt x="27" y="73"/>
                    <a:pt x="28" y="74"/>
                  </a:cubicBezTo>
                  <a:cubicBezTo>
                    <a:pt x="29" y="76"/>
                    <a:pt x="30" y="78"/>
                    <a:pt x="32" y="79"/>
                  </a:cubicBezTo>
                  <a:cubicBezTo>
                    <a:pt x="35" y="80"/>
                    <a:pt x="38" y="82"/>
                    <a:pt x="41" y="83"/>
                  </a:cubicBezTo>
                  <a:cubicBezTo>
                    <a:pt x="43" y="84"/>
                    <a:pt x="45" y="86"/>
                    <a:pt x="48" y="87"/>
                  </a:cubicBezTo>
                  <a:cubicBezTo>
                    <a:pt x="50" y="89"/>
                    <a:pt x="52" y="91"/>
                    <a:pt x="54" y="93"/>
                  </a:cubicBezTo>
                  <a:cubicBezTo>
                    <a:pt x="58" y="95"/>
                    <a:pt x="57" y="91"/>
                    <a:pt x="59" y="90"/>
                  </a:cubicBezTo>
                  <a:cubicBezTo>
                    <a:pt x="60" y="89"/>
                    <a:pt x="60" y="87"/>
                    <a:pt x="61" y="86"/>
                  </a:cubicBezTo>
                  <a:cubicBezTo>
                    <a:pt x="61" y="85"/>
                    <a:pt x="64" y="83"/>
                    <a:pt x="63" y="82"/>
                  </a:cubicBezTo>
                  <a:cubicBezTo>
                    <a:pt x="61" y="81"/>
                    <a:pt x="60" y="81"/>
                    <a:pt x="61" y="78"/>
                  </a:cubicBezTo>
                  <a:cubicBezTo>
                    <a:pt x="61" y="77"/>
                    <a:pt x="61" y="76"/>
                    <a:pt x="61" y="76"/>
                  </a:cubicBezTo>
                  <a:cubicBezTo>
                    <a:pt x="62" y="75"/>
                    <a:pt x="63" y="74"/>
                    <a:pt x="63" y="74"/>
                  </a:cubicBezTo>
                  <a:cubicBezTo>
                    <a:pt x="64" y="71"/>
                    <a:pt x="62" y="66"/>
                    <a:pt x="64" y="64"/>
                  </a:cubicBezTo>
                  <a:cubicBezTo>
                    <a:pt x="64" y="63"/>
                    <a:pt x="63" y="61"/>
                    <a:pt x="62" y="59"/>
                  </a:cubicBezTo>
                  <a:cubicBezTo>
                    <a:pt x="61" y="56"/>
                    <a:pt x="60" y="56"/>
                    <a:pt x="57" y="57"/>
                  </a:cubicBezTo>
                  <a:cubicBezTo>
                    <a:pt x="53" y="57"/>
                    <a:pt x="55" y="50"/>
                    <a:pt x="55" y="48"/>
                  </a:cubicBezTo>
                  <a:cubicBezTo>
                    <a:pt x="53" y="49"/>
                    <a:pt x="52" y="51"/>
                    <a:pt x="50" y="51"/>
                  </a:cubicBezTo>
                  <a:cubicBezTo>
                    <a:pt x="49" y="51"/>
                    <a:pt x="47" y="51"/>
                    <a:pt x="46" y="51"/>
                  </a:cubicBezTo>
                  <a:cubicBezTo>
                    <a:pt x="45" y="50"/>
                    <a:pt x="45" y="48"/>
                    <a:pt x="44" y="48"/>
                  </a:cubicBezTo>
                  <a:cubicBezTo>
                    <a:pt x="41" y="48"/>
                    <a:pt x="41" y="44"/>
                    <a:pt x="40" y="42"/>
                  </a:cubicBezTo>
                  <a:cubicBezTo>
                    <a:pt x="38" y="40"/>
                    <a:pt x="37" y="37"/>
                    <a:pt x="39" y="35"/>
                  </a:cubicBezTo>
                  <a:cubicBezTo>
                    <a:pt x="40" y="34"/>
                    <a:pt x="42" y="34"/>
                    <a:pt x="42" y="33"/>
                  </a:cubicBezTo>
                  <a:cubicBezTo>
                    <a:pt x="42" y="32"/>
                    <a:pt x="42" y="31"/>
                    <a:pt x="42" y="30"/>
                  </a:cubicBezTo>
                  <a:cubicBezTo>
                    <a:pt x="42" y="27"/>
                    <a:pt x="42" y="26"/>
                    <a:pt x="45" y="25"/>
                  </a:cubicBezTo>
                  <a:cubicBezTo>
                    <a:pt x="47" y="24"/>
                    <a:pt x="48" y="24"/>
                    <a:pt x="50" y="24"/>
                  </a:cubicBezTo>
                  <a:cubicBezTo>
                    <a:pt x="51" y="24"/>
                    <a:pt x="52" y="23"/>
                    <a:pt x="53" y="22"/>
                  </a:cubicBezTo>
                  <a:cubicBezTo>
                    <a:pt x="54" y="22"/>
                    <a:pt x="59" y="23"/>
                    <a:pt x="57" y="2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30" name="Freeform 625"/>
            <p:cNvSpPr>
              <a:spLocks/>
            </p:cNvSpPr>
            <p:nvPr/>
          </p:nvSpPr>
          <p:spPr bwMode="auto">
            <a:xfrm>
              <a:off x="8158790" y="9867685"/>
              <a:ext cx="407643" cy="1984597"/>
            </a:xfrm>
            <a:custGeom>
              <a:avLst/>
              <a:gdLst>
                <a:gd name="T0" fmla="*/ 38 w 44"/>
                <a:gd name="T1" fmla="*/ 20 h 212"/>
                <a:gd name="T2" fmla="*/ 36 w 44"/>
                <a:gd name="T3" fmla="*/ 12 h 212"/>
                <a:gd name="T4" fmla="*/ 34 w 44"/>
                <a:gd name="T5" fmla="*/ 5 h 212"/>
                <a:gd name="T6" fmla="*/ 30 w 44"/>
                <a:gd name="T7" fmla="*/ 3 h 212"/>
                <a:gd name="T8" fmla="*/ 28 w 44"/>
                <a:gd name="T9" fmla="*/ 15 h 212"/>
                <a:gd name="T10" fmla="*/ 26 w 44"/>
                <a:gd name="T11" fmla="*/ 31 h 212"/>
                <a:gd name="T12" fmla="*/ 23 w 44"/>
                <a:gd name="T13" fmla="*/ 56 h 212"/>
                <a:gd name="T14" fmla="*/ 21 w 44"/>
                <a:gd name="T15" fmla="*/ 68 h 212"/>
                <a:gd name="T16" fmla="*/ 21 w 44"/>
                <a:gd name="T17" fmla="*/ 80 h 212"/>
                <a:gd name="T18" fmla="*/ 20 w 44"/>
                <a:gd name="T19" fmla="*/ 88 h 212"/>
                <a:gd name="T20" fmla="*/ 11 w 44"/>
                <a:gd name="T21" fmla="*/ 110 h 212"/>
                <a:gd name="T22" fmla="*/ 10 w 44"/>
                <a:gd name="T23" fmla="*/ 132 h 212"/>
                <a:gd name="T24" fmla="*/ 17 w 44"/>
                <a:gd name="T25" fmla="*/ 133 h 212"/>
                <a:gd name="T26" fmla="*/ 16 w 44"/>
                <a:gd name="T27" fmla="*/ 136 h 212"/>
                <a:gd name="T28" fmla="*/ 14 w 44"/>
                <a:gd name="T29" fmla="*/ 145 h 212"/>
                <a:gd name="T30" fmla="*/ 15 w 44"/>
                <a:gd name="T31" fmla="*/ 150 h 212"/>
                <a:gd name="T32" fmla="*/ 13 w 44"/>
                <a:gd name="T33" fmla="*/ 152 h 212"/>
                <a:gd name="T34" fmla="*/ 11 w 44"/>
                <a:gd name="T35" fmla="*/ 158 h 212"/>
                <a:gd name="T36" fmla="*/ 8 w 44"/>
                <a:gd name="T37" fmla="*/ 159 h 212"/>
                <a:gd name="T38" fmla="*/ 4 w 44"/>
                <a:gd name="T39" fmla="*/ 159 h 212"/>
                <a:gd name="T40" fmla="*/ 0 w 44"/>
                <a:gd name="T41" fmla="*/ 164 h 212"/>
                <a:gd name="T42" fmla="*/ 2 w 44"/>
                <a:gd name="T43" fmla="*/ 163 h 212"/>
                <a:gd name="T44" fmla="*/ 7 w 44"/>
                <a:gd name="T45" fmla="*/ 171 h 212"/>
                <a:gd name="T46" fmla="*/ 11 w 44"/>
                <a:gd name="T47" fmla="*/ 173 h 212"/>
                <a:gd name="T48" fmla="*/ 7 w 44"/>
                <a:gd name="T49" fmla="*/ 174 h 212"/>
                <a:gd name="T50" fmla="*/ 7 w 44"/>
                <a:gd name="T51" fmla="*/ 179 h 212"/>
                <a:gd name="T52" fmla="*/ 9 w 44"/>
                <a:gd name="T53" fmla="*/ 182 h 212"/>
                <a:gd name="T54" fmla="*/ 9 w 44"/>
                <a:gd name="T55" fmla="*/ 185 h 212"/>
                <a:gd name="T56" fmla="*/ 7 w 44"/>
                <a:gd name="T57" fmla="*/ 187 h 212"/>
                <a:gd name="T58" fmla="*/ 10 w 44"/>
                <a:gd name="T59" fmla="*/ 190 h 212"/>
                <a:gd name="T60" fmla="*/ 8 w 44"/>
                <a:gd name="T61" fmla="*/ 193 h 212"/>
                <a:gd name="T62" fmla="*/ 11 w 44"/>
                <a:gd name="T63" fmla="*/ 194 h 212"/>
                <a:gd name="T64" fmla="*/ 11 w 44"/>
                <a:gd name="T65" fmla="*/ 198 h 212"/>
                <a:gd name="T66" fmla="*/ 15 w 44"/>
                <a:gd name="T67" fmla="*/ 197 h 212"/>
                <a:gd name="T68" fmla="*/ 15 w 44"/>
                <a:gd name="T69" fmla="*/ 197 h 212"/>
                <a:gd name="T70" fmla="*/ 16 w 44"/>
                <a:gd name="T71" fmla="*/ 198 h 212"/>
                <a:gd name="T72" fmla="*/ 18 w 44"/>
                <a:gd name="T73" fmla="*/ 202 h 212"/>
                <a:gd name="T74" fmla="*/ 16 w 44"/>
                <a:gd name="T75" fmla="*/ 207 h 212"/>
                <a:gd name="T76" fmla="*/ 18 w 44"/>
                <a:gd name="T77" fmla="*/ 209 h 212"/>
                <a:gd name="T78" fmla="*/ 25 w 44"/>
                <a:gd name="T79" fmla="*/ 204 h 212"/>
                <a:gd name="T80" fmla="*/ 26 w 44"/>
                <a:gd name="T81" fmla="*/ 199 h 212"/>
                <a:gd name="T82" fmla="*/ 17 w 44"/>
                <a:gd name="T83" fmla="*/ 192 h 212"/>
                <a:gd name="T84" fmla="*/ 12 w 44"/>
                <a:gd name="T85" fmla="*/ 185 h 212"/>
                <a:gd name="T86" fmla="*/ 15 w 44"/>
                <a:gd name="T87" fmla="*/ 177 h 212"/>
                <a:gd name="T88" fmla="*/ 17 w 44"/>
                <a:gd name="T89" fmla="*/ 169 h 212"/>
                <a:gd name="T90" fmla="*/ 21 w 44"/>
                <a:gd name="T91" fmla="*/ 158 h 212"/>
                <a:gd name="T92" fmla="*/ 21 w 44"/>
                <a:gd name="T93" fmla="*/ 152 h 212"/>
                <a:gd name="T94" fmla="*/ 19 w 44"/>
                <a:gd name="T95" fmla="*/ 140 h 212"/>
                <a:gd name="T96" fmla="*/ 23 w 44"/>
                <a:gd name="T97" fmla="*/ 117 h 212"/>
                <a:gd name="T98" fmla="*/ 26 w 44"/>
                <a:gd name="T99" fmla="*/ 102 h 212"/>
                <a:gd name="T100" fmla="*/ 29 w 44"/>
                <a:gd name="T101" fmla="*/ 85 h 212"/>
                <a:gd name="T102" fmla="*/ 27 w 44"/>
                <a:gd name="T103" fmla="*/ 73 h 212"/>
                <a:gd name="T104" fmla="*/ 30 w 44"/>
                <a:gd name="T105" fmla="*/ 62 h 212"/>
                <a:gd name="T106" fmla="*/ 34 w 44"/>
                <a:gd name="T107" fmla="*/ 54 h 212"/>
                <a:gd name="T108" fmla="*/ 36 w 44"/>
                <a:gd name="T109" fmla="*/ 44 h 212"/>
                <a:gd name="T110" fmla="*/ 40 w 44"/>
                <a:gd name="T111" fmla="*/ 35 h 212"/>
                <a:gd name="T112" fmla="*/ 40 w 44"/>
                <a:gd name="T113" fmla="*/ 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212">
                  <a:moveTo>
                    <a:pt x="40" y="28"/>
                  </a:moveTo>
                  <a:cubicBezTo>
                    <a:pt x="38" y="27"/>
                    <a:pt x="40" y="22"/>
                    <a:pt x="38" y="20"/>
                  </a:cubicBezTo>
                  <a:cubicBezTo>
                    <a:pt x="37" y="19"/>
                    <a:pt x="35" y="16"/>
                    <a:pt x="36" y="14"/>
                  </a:cubicBezTo>
                  <a:cubicBezTo>
                    <a:pt x="38" y="13"/>
                    <a:pt x="35" y="13"/>
                    <a:pt x="36" y="12"/>
                  </a:cubicBezTo>
                  <a:cubicBezTo>
                    <a:pt x="37" y="11"/>
                    <a:pt x="36" y="10"/>
                    <a:pt x="35" y="9"/>
                  </a:cubicBezTo>
                  <a:cubicBezTo>
                    <a:pt x="34" y="8"/>
                    <a:pt x="34" y="7"/>
                    <a:pt x="34" y="5"/>
                  </a:cubicBezTo>
                  <a:cubicBezTo>
                    <a:pt x="34" y="3"/>
                    <a:pt x="33" y="2"/>
                    <a:pt x="32" y="0"/>
                  </a:cubicBezTo>
                  <a:cubicBezTo>
                    <a:pt x="31" y="1"/>
                    <a:pt x="30" y="2"/>
                    <a:pt x="30" y="3"/>
                  </a:cubicBezTo>
                  <a:cubicBezTo>
                    <a:pt x="29" y="5"/>
                    <a:pt x="27" y="4"/>
                    <a:pt x="28" y="6"/>
                  </a:cubicBezTo>
                  <a:cubicBezTo>
                    <a:pt x="28" y="9"/>
                    <a:pt x="28" y="12"/>
                    <a:pt x="28" y="15"/>
                  </a:cubicBezTo>
                  <a:cubicBezTo>
                    <a:pt x="28" y="19"/>
                    <a:pt x="29" y="24"/>
                    <a:pt x="28" y="28"/>
                  </a:cubicBezTo>
                  <a:cubicBezTo>
                    <a:pt x="27" y="29"/>
                    <a:pt x="26" y="30"/>
                    <a:pt x="26" y="31"/>
                  </a:cubicBezTo>
                  <a:cubicBezTo>
                    <a:pt x="26" y="33"/>
                    <a:pt x="27" y="35"/>
                    <a:pt x="27" y="37"/>
                  </a:cubicBezTo>
                  <a:cubicBezTo>
                    <a:pt x="27" y="43"/>
                    <a:pt x="25" y="50"/>
                    <a:pt x="23" y="56"/>
                  </a:cubicBezTo>
                  <a:cubicBezTo>
                    <a:pt x="22" y="59"/>
                    <a:pt x="22" y="61"/>
                    <a:pt x="23" y="64"/>
                  </a:cubicBezTo>
                  <a:cubicBezTo>
                    <a:pt x="23" y="66"/>
                    <a:pt x="23" y="67"/>
                    <a:pt x="21" y="68"/>
                  </a:cubicBezTo>
                  <a:cubicBezTo>
                    <a:pt x="20" y="69"/>
                    <a:pt x="21" y="70"/>
                    <a:pt x="21" y="71"/>
                  </a:cubicBezTo>
                  <a:cubicBezTo>
                    <a:pt x="21" y="74"/>
                    <a:pt x="21" y="77"/>
                    <a:pt x="21" y="80"/>
                  </a:cubicBezTo>
                  <a:cubicBezTo>
                    <a:pt x="21" y="81"/>
                    <a:pt x="21" y="83"/>
                    <a:pt x="21" y="84"/>
                  </a:cubicBezTo>
                  <a:cubicBezTo>
                    <a:pt x="20" y="85"/>
                    <a:pt x="21" y="87"/>
                    <a:pt x="20" y="88"/>
                  </a:cubicBezTo>
                  <a:cubicBezTo>
                    <a:pt x="18" y="93"/>
                    <a:pt x="16" y="98"/>
                    <a:pt x="14" y="103"/>
                  </a:cubicBezTo>
                  <a:cubicBezTo>
                    <a:pt x="13" y="106"/>
                    <a:pt x="10" y="107"/>
                    <a:pt x="11" y="110"/>
                  </a:cubicBezTo>
                  <a:cubicBezTo>
                    <a:pt x="12" y="113"/>
                    <a:pt x="14" y="118"/>
                    <a:pt x="12" y="122"/>
                  </a:cubicBezTo>
                  <a:cubicBezTo>
                    <a:pt x="10" y="124"/>
                    <a:pt x="8" y="129"/>
                    <a:pt x="10" y="132"/>
                  </a:cubicBezTo>
                  <a:cubicBezTo>
                    <a:pt x="11" y="134"/>
                    <a:pt x="12" y="134"/>
                    <a:pt x="13" y="133"/>
                  </a:cubicBezTo>
                  <a:cubicBezTo>
                    <a:pt x="14" y="132"/>
                    <a:pt x="18" y="132"/>
                    <a:pt x="17" y="133"/>
                  </a:cubicBezTo>
                  <a:cubicBezTo>
                    <a:pt x="17" y="133"/>
                    <a:pt x="16" y="133"/>
                    <a:pt x="15" y="134"/>
                  </a:cubicBezTo>
                  <a:cubicBezTo>
                    <a:pt x="15" y="135"/>
                    <a:pt x="15" y="135"/>
                    <a:pt x="16" y="136"/>
                  </a:cubicBezTo>
                  <a:cubicBezTo>
                    <a:pt x="16" y="136"/>
                    <a:pt x="15" y="137"/>
                    <a:pt x="15" y="137"/>
                  </a:cubicBezTo>
                  <a:cubicBezTo>
                    <a:pt x="14" y="139"/>
                    <a:pt x="13" y="143"/>
                    <a:pt x="14" y="145"/>
                  </a:cubicBezTo>
                  <a:cubicBezTo>
                    <a:pt x="14" y="146"/>
                    <a:pt x="14" y="146"/>
                    <a:pt x="13" y="148"/>
                  </a:cubicBezTo>
                  <a:cubicBezTo>
                    <a:pt x="12" y="149"/>
                    <a:pt x="14" y="149"/>
                    <a:pt x="15" y="150"/>
                  </a:cubicBezTo>
                  <a:cubicBezTo>
                    <a:pt x="15" y="150"/>
                    <a:pt x="15" y="150"/>
                    <a:pt x="14" y="151"/>
                  </a:cubicBezTo>
                  <a:cubicBezTo>
                    <a:pt x="13" y="151"/>
                    <a:pt x="11" y="152"/>
                    <a:pt x="13" y="152"/>
                  </a:cubicBezTo>
                  <a:cubicBezTo>
                    <a:pt x="12" y="153"/>
                    <a:pt x="13" y="156"/>
                    <a:pt x="14" y="156"/>
                  </a:cubicBezTo>
                  <a:cubicBezTo>
                    <a:pt x="13" y="156"/>
                    <a:pt x="10" y="155"/>
                    <a:pt x="11" y="158"/>
                  </a:cubicBezTo>
                  <a:cubicBezTo>
                    <a:pt x="11" y="158"/>
                    <a:pt x="12" y="163"/>
                    <a:pt x="10" y="162"/>
                  </a:cubicBezTo>
                  <a:cubicBezTo>
                    <a:pt x="10" y="162"/>
                    <a:pt x="8" y="160"/>
                    <a:pt x="8" y="159"/>
                  </a:cubicBezTo>
                  <a:cubicBezTo>
                    <a:pt x="6" y="158"/>
                    <a:pt x="7" y="157"/>
                    <a:pt x="5" y="158"/>
                  </a:cubicBezTo>
                  <a:cubicBezTo>
                    <a:pt x="5" y="158"/>
                    <a:pt x="4" y="159"/>
                    <a:pt x="4" y="159"/>
                  </a:cubicBezTo>
                  <a:cubicBezTo>
                    <a:pt x="4" y="160"/>
                    <a:pt x="5" y="160"/>
                    <a:pt x="4" y="161"/>
                  </a:cubicBezTo>
                  <a:cubicBezTo>
                    <a:pt x="4" y="162"/>
                    <a:pt x="0" y="162"/>
                    <a:pt x="0" y="164"/>
                  </a:cubicBezTo>
                  <a:cubicBezTo>
                    <a:pt x="0" y="164"/>
                    <a:pt x="1" y="165"/>
                    <a:pt x="2" y="165"/>
                  </a:cubicBezTo>
                  <a:cubicBezTo>
                    <a:pt x="2" y="165"/>
                    <a:pt x="1" y="164"/>
                    <a:pt x="2" y="163"/>
                  </a:cubicBezTo>
                  <a:cubicBezTo>
                    <a:pt x="2" y="163"/>
                    <a:pt x="5" y="165"/>
                    <a:pt x="7" y="164"/>
                  </a:cubicBezTo>
                  <a:cubicBezTo>
                    <a:pt x="11" y="163"/>
                    <a:pt x="5" y="170"/>
                    <a:pt x="7" y="171"/>
                  </a:cubicBezTo>
                  <a:cubicBezTo>
                    <a:pt x="8" y="171"/>
                    <a:pt x="10" y="170"/>
                    <a:pt x="11" y="171"/>
                  </a:cubicBezTo>
                  <a:cubicBezTo>
                    <a:pt x="12" y="171"/>
                    <a:pt x="12" y="174"/>
                    <a:pt x="11" y="173"/>
                  </a:cubicBezTo>
                  <a:cubicBezTo>
                    <a:pt x="11" y="173"/>
                    <a:pt x="8" y="171"/>
                    <a:pt x="8" y="172"/>
                  </a:cubicBezTo>
                  <a:cubicBezTo>
                    <a:pt x="7" y="173"/>
                    <a:pt x="6" y="173"/>
                    <a:pt x="7" y="174"/>
                  </a:cubicBezTo>
                  <a:cubicBezTo>
                    <a:pt x="7" y="174"/>
                    <a:pt x="9" y="176"/>
                    <a:pt x="8" y="176"/>
                  </a:cubicBezTo>
                  <a:cubicBezTo>
                    <a:pt x="7" y="176"/>
                    <a:pt x="7" y="179"/>
                    <a:pt x="7" y="179"/>
                  </a:cubicBezTo>
                  <a:cubicBezTo>
                    <a:pt x="6" y="182"/>
                    <a:pt x="9" y="178"/>
                    <a:pt x="9" y="178"/>
                  </a:cubicBezTo>
                  <a:cubicBezTo>
                    <a:pt x="9" y="178"/>
                    <a:pt x="8" y="183"/>
                    <a:pt x="9" y="182"/>
                  </a:cubicBezTo>
                  <a:cubicBezTo>
                    <a:pt x="9" y="182"/>
                    <a:pt x="8" y="182"/>
                    <a:pt x="8" y="183"/>
                  </a:cubicBezTo>
                  <a:cubicBezTo>
                    <a:pt x="7" y="184"/>
                    <a:pt x="8" y="184"/>
                    <a:pt x="9" y="185"/>
                  </a:cubicBezTo>
                  <a:cubicBezTo>
                    <a:pt x="9" y="185"/>
                    <a:pt x="7" y="186"/>
                    <a:pt x="7" y="186"/>
                  </a:cubicBezTo>
                  <a:cubicBezTo>
                    <a:pt x="6" y="186"/>
                    <a:pt x="7" y="186"/>
                    <a:pt x="7" y="187"/>
                  </a:cubicBezTo>
                  <a:cubicBezTo>
                    <a:pt x="6" y="189"/>
                    <a:pt x="10" y="189"/>
                    <a:pt x="10" y="188"/>
                  </a:cubicBezTo>
                  <a:cubicBezTo>
                    <a:pt x="10" y="189"/>
                    <a:pt x="9" y="189"/>
                    <a:pt x="10" y="190"/>
                  </a:cubicBezTo>
                  <a:cubicBezTo>
                    <a:pt x="10" y="190"/>
                    <a:pt x="10" y="190"/>
                    <a:pt x="10" y="190"/>
                  </a:cubicBezTo>
                  <a:cubicBezTo>
                    <a:pt x="10" y="191"/>
                    <a:pt x="8" y="192"/>
                    <a:pt x="8" y="193"/>
                  </a:cubicBezTo>
                  <a:cubicBezTo>
                    <a:pt x="7" y="195"/>
                    <a:pt x="10" y="192"/>
                    <a:pt x="11" y="192"/>
                  </a:cubicBezTo>
                  <a:cubicBezTo>
                    <a:pt x="10" y="193"/>
                    <a:pt x="11" y="194"/>
                    <a:pt x="11" y="194"/>
                  </a:cubicBezTo>
                  <a:cubicBezTo>
                    <a:pt x="11" y="195"/>
                    <a:pt x="8" y="196"/>
                    <a:pt x="8" y="196"/>
                  </a:cubicBezTo>
                  <a:cubicBezTo>
                    <a:pt x="10" y="197"/>
                    <a:pt x="10" y="196"/>
                    <a:pt x="11" y="198"/>
                  </a:cubicBezTo>
                  <a:cubicBezTo>
                    <a:pt x="12" y="200"/>
                    <a:pt x="14" y="195"/>
                    <a:pt x="13" y="195"/>
                  </a:cubicBezTo>
                  <a:cubicBezTo>
                    <a:pt x="14" y="195"/>
                    <a:pt x="14" y="196"/>
                    <a:pt x="15" y="197"/>
                  </a:cubicBezTo>
                  <a:cubicBezTo>
                    <a:pt x="15" y="197"/>
                    <a:pt x="15" y="195"/>
                    <a:pt x="15" y="195"/>
                  </a:cubicBezTo>
                  <a:cubicBezTo>
                    <a:pt x="15" y="195"/>
                    <a:pt x="15" y="197"/>
                    <a:pt x="15" y="197"/>
                  </a:cubicBezTo>
                  <a:cubicBezTo>
                    <a:pt x="16" y="196"/>
                    <a:pt x="16" y="195"/>
                    <a:pt x="16" y="196"/>
                  </a:cubicBezTo>
                  <a:cubicBezTo>
                    <a:pt x="17" y="196"/>
                    <a:pt x="16" y="198"/>
                    <a:pt x="16" y="198"/>
                  </a:cubicBezTo>
                  <a:cubicBezTo>
                    <a:pt x="15" y="199"/>
                    <a:pt x="17" y="199"/>
                    <a:pt x="16" y="200"/>
                  </a:cubicBezTo>
                  <a:cubicBezTo>
                    <a:pt x="15" y="202"/>
                    <a:pt x="17" y="201"/>
                    <a:pt x="18" y="202"/>
                  </a:cubicBezTo>
                  <a:cubicBezTo>
                    <a:pt x="21" y="202"/>
                    <a:pt x="24" y="204"/>
                    <a:pt x="21" y="206"/>
                  </a:cubicBezTo>
                  <a:cubicBezTo>
                    <a:pt x="20" y="207"/>
                    <a:pt x="17" y="206"/>
                    <a:pt x="16" y="207"/>
                  </a:cubicBezTo>
                  <a:cubicBezTo>
                    <a:pt x="15" y="209"/>
                    <a:pt x="18" y="208"/>
                    <a:pt x="19" y="209"/>
                  </a:cubicBezTo>
                  <a:cubicBezTo>
                    <a:pt x="18" y="209"/>
                    <a:pt x="18" y="209"/>
                    <a:pt x="18" y="209"/>
                  </a:cubicBezTo>
                  <a:cubicBezTo>
                    <a:pt x="18" y="209"/>
                    <a:pt x="22" y="212"/>
                    <a:pt x="24" y="210"/>
                  </a:cubicBezTo>
                  <a:cubicBezTo>
                    <a:pt x="25" y="208"/>
                    <a:pt x="23" y="206"/>
                    <a:pt x="25" y="204"/>
                  </a:cubicBezTo>
                  <a:cubicBezTo>
                    <a:pt x="26" y="202"/>
                    <a:pt x="29" y="202"/>
                    <a:pt x="30" y="202"/>
                  </a:cubicBezTo>
                  <a:cubicBezTo>
                    <a:pt x="35" y="199"/>
                    <a:pt x="28" y="199"/>
                    <a:pt x="26" y="199"/>
                  </a:cubicBezTo>
                  <a:cubicBezTo>
                    <a:pt x="24" y="199"/>
                    <a:pt x="21" y="199"/>
                    <a:pt x="19" y="198"/>
                  </a:cubicBezTo>
                  <a:cubicBezTo>
                    <a:pt x="17" y="196"/>
                    <a:pt x="17" y="196"/>
                    <a:pt x="17" y="192"/>
                  </a:cubicBezTo>
                  <a:cubicBezTo>
                    <a:pt x="17" y="188"/>
                    <a:pt x="16" y="191"/>
                    <a:pt x="13" y="189"/>
                  </a:cubicBezTo>
                  <a:cubicBezTo>
                    <a:pt x="12" y="189"/>
                    <a:pt x="12" y="186"/>
                    <a:pt x="12" y="185"/>
                  </a:cubicBezTo>
                  <a:cubicBezTo>
                    <a:pt x="11" y="183"/>
                    <a:pt x="11" y="180"/>
                    <a:pt x="13" y="179"/>
                  </a:cubicBezTo>
                  <a:cubicBezTo>
                    <a:pt x="14" y="178"/>
                    <a:pt x="14" y="178"/>
                    <a:pt x="15" y="177"/>
                  </a:cubicBezTo>
                  <a:cubicBezTo>
                    <a:pt x="15" y="176"/>
                    <a:pt x="16" y="175"/>
                    <a:pt x="17" y="175"/>
                  </a:cubicBezTo>
                  <a:cubicBezTo>
                    <a:pt x="18" y="174"/>
                    <a:pt x="16" y="171"/>
                    <a:pt x="17" y="169"/>
                  </a:cubicBezTo>
                  <a:cubicBezTo>
                    <a:pt x="17" y="168"/>
                    <a:pt x="19" y="167"/>
                    <a:pt x="20" y="165"/>
                  </a:cubicBezTo>
                  <a:cubicBezTo>
                    <a:pt x="20" y="163"/>
                    <a:pt x="20" y="160"/>
                    <a:pt x="21" y="158"/>
                  </a:cubicBezTo>
                  <a:cubicBezTo>
                    <a:pt x="21" y="156"/>
                    <a:pt x="23" y="156"/>
                    <a:pt x="21" y="154"/>
                  </a:cubicBezTo>
                  <a:cubicBezTo>
                    <a:pt x="20" y="153"/>
                    <a:pt x="17" y="153"/>
                    <a:pt x="21" y="152"/>
                  </a:cubicBezTo>
                  <a:cubicBezTo>
                    <a:pt x="26" y="151"/>
                    <a:pt x="20" y="151"/>
                    <a:pt x="19" y="149"/>
                  </a:cubicBezTo>
                  <a:cubicBezTo>
                    <a:pt x="19" y="146"/>
                    <a:pt x="19" y="142"/>
                    <a:pt x="19" y="140"/>
                  </a:cubicBezTo>
                  <a:cubicBezTo>
                    <a:pt x="19" y="136"/>
                    <a:pt x="19" y="131"/>
                    <a:pt x="19" y="127"/>
                  </a:cubicBezTo>
                  <a:cubicBezTo>
                    <a:pt x="20" y="124"/>
                    <a:pt x="21" y="119"/>
                    <a:pt x="23" y="117"/>
                  </a:cubicBezTo>
                  <a:cubicBezTo>
                    <a:pt x="26" y="114"/>
                    <a:pt x="23" y="109"/>
                    <a:pt x="23" y="106"/>
                  </a:cubicBezTo>
                  <a:cubicBezTo>
                    <a:pt x="23" y="104"/>
                    <a:pt x="24" y="103"/>
                    <a:pt x="26" y="102"/>
                  </a:cubicBezTo>
                  <a:cubicBezTo>
                    <a:pt x="28" y="100"/>
                    <a:pt x="27" y="99"/>
                    <a:pt x="27" y="96"/>
                  </a:cubicBezTo>
                  <a:cubicBezTo>
                    <a:pt x="27" y="92"/>
                    <a:pt x="30" y="89"/>
                    <a:pt x="29" y="85"/>
                  </a:cubicBezTo>
                  <a:cubicBezTo>
                    <a:pt x="29" y="82"/>
                    <a:pt x="28" y="79"/>
                    <a:pt x="27" y="76"/>
                  </a:cubicBezTo>
                  <a:cubicBezTo>
                    <a:pt x="27" y="75"/>
                    <a:pt x="26" y="74"/>
                    <a:pt x="27" y="73"/>
                  </a:cubicBezTo>
                  <a:cubicBezTo>
                    <a:pt x="28" y="72"/>
                    <a:pt x="29" y="68"/>
                    <a:pt x="29" y="67"/>
                  </a:cubicBezTo>
                  <a:cubicBezTo>
                    <a:pt x="29" y="66"/>
                    <a:pt x="28" y="64"/>
                    <a:pt x="30" y="62"/>
                  </a:cubicBezTo>
                  <a:cubicBezTo>
                    <a:pt x="31" y="61"/>
                    <a:pt x="30" y="59"/>
                    <a:pt x="31" y="58"/>
                  </a:cubicBezTo>
                  <a:cubicBezTo>
                    <a:pt x="31" y="56"/>
                    <a:pt x="33" y="55"/>
                    <a:pt x="34" y="54"/>
                  </a:cubicBezTo>
                  <a:cubicBezTo>
                    <a:pt x="34" y="53"/>
                    <a:pt x="37" y="50"/>
                    <a:pt x="37" y="49"/>
                  </a:cubicBezTo>
                  <a:cubicBezTo>
                    <a:pt x="37" y="48"/>
                    <a:pt x="36" y="46"/>
                    <a:pt x="36" y="44"/>
                  </a:cubicBezTo>
                  <a:cubicBezTo>
                    <a:pt x="36" y="42"/>
                    <a:pt x="36" y="41"/>
                    <a:pt x="36" y="39"/>
                  </a:cubicBezTo>
                  <a:cubicBezTo>
                    <a:pt x="36" y="36"/>
                    <a:pt x="37" y="36"/>
                    <a:pt x="40" y="35"/>
                  </a:cubicBezTo>
                  <a:cubicBezTo>
                    <a:pt x="44" y="34"/>
                    <a:pt x="44" y="32"/>
                    <a:pt x="44" y="28"/>
                  </a:cubicBezTo>
                  <a:cubicBezTo>
                    <a:pt x="43" y="29"/>
                    <a:pt x="41" y="29"/>
                    <a:pt x="40" y="28"/>
                  </a:cubicBezTo>
                  <a:cubicBezTo>
                    <a:pt x="40" y="28"/>
                    <a:pt x="40" y="29"/>
                    <a:pt x="40" y="2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31" name="Freeform 626"/>
            <p:cNvSpPr>
              <a:spLocks/>
            </p:cNvSpPr>
            <p:nvPr/>
          </p:nvSpPr>
          <p:spPr bwMode="auto">
            <a:xfrm>
              <a:off x="8435859" y="9485418"/>
              <a:ext cx="598727" cy="653038"/>
            </a:xfrm>
            <a:custGeom>
              <a:avLst/>
              <a:gdLst>
                <a:gd name="T0" fmla="*/ 61 w 64"/>
                <a:gd name="T1" fmla="*/ 42 h 70"/>
                <a:gd name="T2" fmla="*/ 58 w 64"/>
                <a:gd name="T3" fmla="*/ 35 h 70"/>
                <a:gd name="T4" fmla="*/ 50 w 64"/>
                <a:gd name="T5" fmla="*/ 35 h 70"/>
                <a:gd name="T6" fmla="*/ 49 w 64"/>
                <a:gd name="T7" fmla="*/ 33 h 70"/>
                <a:gd name="T8" fmla="*/ 47 w 64"/>
                <a:gd name="T9" fmla="*/ 30 h 70"/>
                <a:gd name="T10" fmla="*/ 48 w 64"/>
                <a:gd name="T11" fmla="*/ 28 h 70"/>
                <a:gd name="T12" fmla="*/ 47 w 64"/>
                <a:gd name="T13" fmla="*/ 26 h 70"/>
                <a:gd name="T14" fmla="*/ 47 w 64"/>
                <a:gd name="T15" fmla="*/ 23 h 70"/>
                <a:gd name="T16" fmla="*/ 41 w 64"/>
                <a:gd name="T17" fmla="*/ 21 h 70"/>
                <a:gd name="T18" fmla="*/ 37 w 64"/>
                <a:gd name="T19" fmla="*/ 18 h 70"/>
                <a:gd name="T20" fmla="*/ 33 w 64"/>
                <a:gd name="T21" fmla="*/ 16 h 70"/>
                <a:gd name="T22" fmla="*/ 29 w 64"/>
                <a:gd name="T23" fmla="*/ 16 h 70"/>
                <a:gd name="T24" fmla="*/ 23 w 64"/>
                <a:gd name="T25" fmla="*/ 9 h 70"/>
                <a:gd name="T26" fmla="*/ 23 w 64"/>
                <a:gd name="T27" fmla="*/ 6 h 70"/>
                <a:gd name="T28" fmla="*/ 23 w 64"/>
                <a:gd name="T29" fmla="*/ 4 h 70"/>
                <a:gd name="T30" fmla="*/ 18 w 64"/>
                <a:gd name="T31" fmla="*/ 3 h 70"/>
                <a:gd name="T32" fmla="*/ 10 w 64"/>
                <a:gd name="T33" fmla="*/ 6 h 70"/>
                <a:gd name="T34" fmla="*/ 7 w 64"/>
                <a:gd name="T35" fmla="*/ 9 h 70"/>
                <a:gd name="T36" fmla="*/ 2 w 64"/>
                <a:gd name="T37" fmla="*/ 8 h 70"/>
                <a:gd name="T38" fmla="*/ 6 w 64"/>
                <a:gd name="T39" fmla="*/ 16 h 70"/>
                <a:gd name="T40" fmla="*/ 5 w 64"/>
                <a:gd name="T41" fmla="*/ 23 h 70"/>
                <a:gd name="T42" fmla="*/ 4 w 64"/>
                <a:gd name="T43" fmla="*/ 27 h 70"/>
                <a:gd name="T44" fmla="*/ 3 w 64"/>
                <a:gd name="T45" fmla="*/ 31 h 70"/>
                <a:gd name="T46" fmla="*/ 5 w 64"/>
                <a:gd name="T47" fmla="*/ 35 h 70"/>
                <a:gd name="T48" fmla="*/ 3 w 64"/>
                <a:gd name="T49" fmla="*/ 38 h 70"/>
                <a:gd name="T50" fmla="*/ 4 w 64"/>
                <a:gd name="T51" fmla="*/ 46 h 70"/>
                <a:gd name="T52" fmla="*/ 4 w 64"/>
                <a:gd name="T53" fmla="*/ 49 h 70"/>
                <a:gd name="T54" fmla="*/ 7 w 64"/>
                <a:gd name="T55" fmla="*/ 52 h 70"/>
                <a:gd name="T56" fmla="*/ 7 w 64"/>
                <a:gd name="T57" fmla="*/ 54 h 70"/>
                <a:gd name="T58" fmla="*/ 6 w 64"/>
                <a:gd name="T59" fmla="*/ 56 h 70"/>
                <a:gd name="T60" fmla="*/ 9 w 64"/>
                <a:gd name="T61" fmla="*/ 63 h 70"/>
                <a:gd name="T62" fmla="*/ 13 w 64"/>
                <a:gd name="T63" fmla="*/ 69 h 70"/>
                <a:gd name="T64" fmla="*/ 14 w 64"/>
                <a:gd name="T65" fmla="*/ 67 h 70"/>
                <a:gd name="T66" fmla="*/ 17 w 64"/>
                <a:gd name="T67" fmla="*/ 65 h 70"/>
                <a:gd name="T68" fmla="*/ 20 w 64"/>
                <a:gd name="T69" fmla="*/ 65 h 70"/>
                <a:gd name="T70" fmla="*/ 25 w 64"/>
                <a:gd name="T71" fmla="*/ 65 h 70"/>
                <a:gd name="T72" fmla="*/ 28 w 64"/>
                <a:gd name="T73" fmla="*/ 68 h 70"/>
                <a:gd name="T74" fmla="*/ 31 w 64"/>
                <a:gd name="T75" fmla="*/ 65 h 70"/>
                <a:gd name="T76" fmla="*/ 37 w 64"/>
                <a:gd name="T77" fmla="*/ 64 h 70"/>
                <a:gd name="T78" fmla="*/ 44 w 64"/>
                <a:gd name="T79" fmla="*/ 52 h 70"/>
                <a:gd name="T80" fmla="*/ 52 w 64"/>
                <a:gd name="T81" fmla="*/ 51 h 70"/>
                <a:gd name="T82" fmla="*/ 59 w 64"/>
                <a:gd name="T83" fmla="*/ 54 h 70"/>
                <a:gd name="T84" fmla="*/ 61 w 64"/>
                <a:gd name="T85" fmla="*/ 42 h 70"/>
                <a:gd name="T86" fmla="*/ 61 w 64"/>
                <a:gd name="T8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70">
                  <a:moveTo>
                    <a:pt x="61" y="42"/>
                  </a:moveTo>
                  <a:cubicBezTo>
                    <a:pt x="57" y="40"/>
                    <a:pt x="58" y="39"/>
                    <a:pt x="58" y="35"/>
                  </a:cubicBezTo>
                  <a:cubicBezTo>
                    <a:pt x="55" y="35"/>
                    <a:pt x="52" y="35"/>
                    <a:pt x="50" y="35"/>
                  </a:cubicBezTo>
                  <a:cubicBezTo>
                    <a:pt x="48" y="35"/>
                    <a:pt x="49" y="34"/>
                    <a:pt x="49" y="33"/>
                  </a:cubicBezTo>
                  <a:cubicBezTo>
                    <a:pt x="49" y="32"/>
                    <a:pt x="48" y="30"/>
                    <a:pt x="47" y="30"/>
                  </a:cubicBezTo>
                  <a:cubicBezTo>
                    <a:pt x="47" y="29"/>
                    <a:pt x="48" y="29"/>
                    <a:pt x="48" y="28"/>
                  </a:cubicBezTo>
                  <a:cubicBezTo>
                    <a:pt x="49" y="27"/>
                    <a:pt x="48" y="26"/>
                    <a:pt x="47" y="26"/>
                  </a:cubicBezTo>
                  <a:cubicBezTo>
                    <a:pt x="47" y="25"/>
                    <a:pt x="48" y="24"/>
                    <a:pt x="47" y="23"/>
                  </a:cubicBezTo>
                  <a:cubicBezTo>
                    <a:pt x="45" y="21"/>
                    <a:pt x="43" y="21"/>
                    <a:pt x="41" y="21"/>
                  </a:cubicBezTo>
                  <a:cubicBezTo>
                    <a:pt x="40" y="21"/>
                    <a:pt x="38" y="19"/>
                    <a:pt x="37" y="18"/>
                  </a:cubicBezTo>
                  <a:cubicBezTo>
                    <a:pt x="35" y="18"/>
                    <a:pt x="34" y="16"/>
                    <a:pt x="33" y="16"/>
                  </a:cubicBezTo>
                  <a:cubicBezTo>
                    <a:pt x="31" y="16"/>
                    <a:pt x="30" y="16"/>
                    <a:pt x="29" y="16"/>
                  </a:cubicBezTo>
                  <a:cubicBezTo>
                    <a:pt x="27" y="16"/>
                    <a:pt x="23" y="11"/>
                    <a:pt x="23" y="9"/>
                  </a:cubicBezTo>
                  <a:cubicBezTo>
                    <a:pt x="23" y="8"/>
                    <a:pt x="23" y="7"/>
                    <a:pt x="23" y="6"/>
                  </a:cubicBezTo>
                  <a:cubicBezTo>
                    <a:pt x="23" y="5"/>
                    <a:pt x="23" y="5"/>
                    <a:pt x="23" y="4"/>
                  </a:cubicBezTo>
                  <a:cubicBezTo>
                    <a:pt x="23" y="0"/>
                    <a:pt x="21" y="2"/>
                    <a:pt x="18" y="3"/>
                  </a:cubicBezTo>
                  <a:cubicBezTo>
                    <a:pt x="15" y="3"/>
                    <a:pt x="13" y="6"/>
                    <a:pt x="10" y="6"/>
                  </a:cubicBezTo>
                  <a:cubicBezTo>
                    <a:pt x="8" y="6"/>
                    <a:pt x="8" y="8"/>
                    <a:pt x="7" y="9"/>
                  </a:cubicBezTo>
                  <a:cubicBezTo>
                    <a:pt x="6" y="9"/>
                    <a:pt x="3" y="8"/>
                    <a:pt x="2" y="8"/>
                  </a:cubicBezTo>
                  <a:cubicBezTo>
                    <a:pt x="4" y="9"/>
                    <a:pt x="5" y="14"/>
                    <a:pt x="6" y="16"/>
                  </a:cubicBezTo>
                  <a:cubicBezTo>
                    <a:pt x="4" y="17"/>
                    <a:pt x="5" y="21"/>
                    <a:pt x="5" y="23"/>
                  </a:cubicBezTo>
                  <a:cubicBezTo>
                    <a:pt x="5" y="25"/>
                    <a:pt x="5" y="26"/>
                    <a:pt x="4" y="27"/>
                  </a:cubicBezTo>
                  <a:cubicBezTo>
                    <a:pt x="3" y="28"/>
                    <a:pt x="3" y="30"/>
                    <a:pt x="3" y="31"/>
                  </a:cubicBezTo>
                  <a:cubicBezTo>
                    <a:pt x="2" y="33"/>
                    <a:pt x="5" y="33"/>
                    <a:pt x="5" y="35"/>
                  </a:cubicBezTo>
                  <a:cubicBezTo>
                    <a:pt x="5" y="36"/>
                    <a:pt x="3" y="37"/>
                    <a:pt x="3" y="38"/>
                  </a:cubicBezTo>
                  <a:cubicBezTo>
                    <a:pt x="0" y="41"/>
                    <a:pt x="4" y="42"/>
                    <a:pt x="4" y="46"/>
                  </a:cubicBezTo>
                  <a:cubicBezTo>
                    <a:pt x="4" y="47"/>
                    <a:pt x="4" y="48"/>
                    <a:pt x="4" y="49"/>
                  </a:cubicBezTo>
                  <a:cubicBezTo>
                    <a:pt x="5" y="50"/>
                    <a:pt x="6" y="51"/>
                    <a:pt x="7" y="52"/>
                  </a:cubicBezTo>
                  <a:cubicBezTo>
                    <a:pt x="7" y="53"/>
                    <a:pt x="5" y="53"/>
                    <a:pt x="7" y="54"/>
                  </a:cubicBezTo>
                  <a:cubicBezTo>
                    <a:pt x="7" y="54"/>
                    <a:pt x="6" y="56"/>
                    <a:pt x="6" y="56"/>
                  </a:cubicBezTo>
                  <a:cubicBezTo>
                    <a:pt x="6" y="59"/>
                    <a:pt x="9" y="61"/>
                    <a:pt x="9" y="63"/>
                  </a:cubicBezTo>
                  <a:cubicBezTo>
                    <a:pt x="10" y="66"/>
                    <a:pt x="8" y="69"/>
                    <a:pt x="13" y="69"/>
                  </a:cubicBezTo>
                  <a:cubicBezTo>
                    <a:pt x="14" y="70"/>
                    <a:pt x="14" y="68"/>
                    <a:pt x="14" y="67"/>
                  </a:cubicBezTo>
                  <a:cubicBezTo>
                    <a:pt x="14" y="66"/>
                    <a:pt x="16" y="65"/>
                    <a:pt x="17" y="65"/>
                  </a:cubicBezTo>
                  <a:cubicBezTo>
                    <a:pt x="18" y="64"/>
                    <a:pt x="19" y="63"/>
                    <a:pt x="20" y="65"/>
                  </a:cubicBezTo>
                  <a:cubicBezTo>
                    <a:pt x="22" y="66"/>
                    <a:pt x="24" y="65"/>
                    <a:pt x="25" y="65"/>
                  </a:cubicBezTo>
                  <a:cubicBezTo>
                    <a:pt x="27" y="65"/>
                    <a:pt x="27" y="68"/>
                    <a:pt x="28" y="68"/>
                  </a:cubicBezTo>
                  <a:cubicBezTo>
                    <a:pt x="29" y="68"/>
                    <a:pt x="30" y="66"/>
                    <a:pt x="31" y="65"/>
                  </a:cubicBezTo>
                  <a:cubicBezTo>
                    <a:pt x="32" y="63"/>
                    <a:pt x="36" y="66"/>
                    <a:pt x="37" y="64"/>
                  </a:cubicBezTo>
                  <a:cubicBezTo>
                    <a:pt x="39" y="59"/>
                    <a:pt x="38" y="54"/>
                    <a:pt x="44" y="52"/>
                  </a:cubicBezTo>
                  <a:cubicBezTo>
                    <a:pt x="46" y="51"/>
                    <a:pt x="49" y="51"/>
                    <a:pt x="52" y="51"/>
                  </a:cubicBezTo>
                  <a:cubicBezTo>
                    <a:pt x="55" y="51"/>
                    <a:pt x="57" y="52"/>
                    <a:pt x="59" y="54"/>
                  </a:cubicBezTo>
                  <a:cubicBezTo>
                    <a:pt x="60" y="51"/>
                    <a:pt x="64" y="43"/>
                    <a:pt x="61" y="42"/>
                  </a:cubicBezTo>
                  <a:cubicBezTo>
                    <a:pt x="60" y="41"/>
                    <a:pt x="62" y="42"/>
                    <a:pt x="61" y="4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32" name="Freeform 627"/>
            <p:cNvSpPr>
              <a:spLocks/>
            </p:cNvSpPr>
            <p:nvPr/>
          </p:nvSpPr>
          <p:spPr bwMode="auto">
            <a:xfrm>
              <a:off x="8773441" y="9950508"/>
              <a:ext cx="420383" cy="414121"/>
            </a:xfrm>
            <a:custGeom>
              <a:avLst/>
              <a:gdLst>
                <a:gd name="T0" fmla="*/ 40 w 45"/>
                <a:gd name="T1" fmla="*/ 24 h 44"/>
                <a:gd name="T2" fmla="*/ 36 w 45"/>
                <a:gd name="T3" fmla="*/ 24 h 44"/>
                <a:gd name="T4" fmla="*/ 36 w 45"/>
                <a:gd name="T5" fmla="*/ 20 h 44"/>
                <a:gd name="T6" fmla="*/ 34 w 45"/>
                <a:gd name="T7" fmla="*/ 17 h 44"/>
                <a:gd name="T8" fmla="*/ 29 w 45"/>
                <a:gd name="T9" fmla="*/ 16 h 44"/>
                <a:gd name="T10" fmla="*/ 25 w 45"/>
                <a:gd name="T11" fmla="*/ 15 h 44"/>
                <a:gd name="T12" fmla="*/ 25 w 45"/>
                <a:gd name="T13" fmla="*/ 12 h 44"/>
                <a:gd name="T14" fmla="*/ 24 w 45"/>
                <a:gd name="T15" fmla="*/ 7 h 44"/>
                <a:gd name="T16" fmla="*/ 21 w 45"/>
                <a:gd name="T17" fmla="*/ 3 h 44"/>
                <a:gd name="T18" fmla="*/ 14 w 45"/>
                <a:gd name="T19" fmla="*/ 1 h 44"/>
                <a:gd name="T20" fmla="*/ 5 w 45"/>
                <a:gd name="T21" fmla="*/ 3 h 44"/>
                <a:gd name="T22" fmla="*/ 2 w 45"/>
                <a:gd name="T23" fmla="*/ 11 h 44"/>
                <a:gd name="T24" fmla="*/ 1 w 45"/>
                <a:gd name="T25" fmla="*/ 14 h 44"/>
                <a:gd name="T26" fmla="*/ 2 w 45"/>
                <a:gd name="T27" fmla="*/ 17 h 44"/>
                <a:gd name="T28" fmla="*/ 9 w 45"/>
                <a:gd name="T29" fmla="*/ 24 h 44"/>
                <a:gd name="T30" fmla="*/ 13 w 45"/>
                <a:gd name="T31" fmla="*/ 25 h 44"/>
                <a:gd name="T32" fmla="*/ 17 w 45"/>
                <a:gd name="T33" fmla="*/ 27 h 44"/>
                <a:gd name="T34" fmla="*/ 25 w 45"/>
                <a:gd name="T35" fmla="*/ 35 h 44"/>
                <a:gd name="T36" fmla="*/ 22 w 45"/>
                <a:gd name="T37" fmla="*/ 39 h 44"/>
                <a:gd name="T38" fmla="*/ 20 w 45"/>
                <a:gd name="T39" fmla="*/ 42 h 44"/>
                <a:gd name="T40" fmla="*/ 28 w 45"/>
                <a:gd name="T41" fmla="*/ 44 h 44"/>
                <a:gd name="T42" fmla="*/ 32 w 45"/>
                <a:gd name="T43" fmla="*/ 43 h 44"/>
                <a:gd name="T44" fmla="*/ 37 w 45"/>
                <a:gd name="T45" fmla="*/ 42 h 44"/>
                <a:gd name="T46" fmla="*/ 40 w 45"/>
                <a:gd name="T47" fmla="*/ 39 h 44"/>
                <a:gd name="T48" fmla="*/ 41 w 45"/>
                <a:gd name="T49" fmla="*/ 34 h 44"/>
                <a:gd name="T50" fmla="*/ 40 w 45"/>
                <a:gd name="T51" fmla="*/ 24 h 44"/>
                <a:gd name="T52" fmla="*/ 40 w 45"/>
                <a:gd name="T53"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44">
                  <a:moveTo>
                    <a:pt x="40" y="24"/>
                  </a:moveTo>
                  <a:cubicBezTo>
                    <a:pt x="39" y="25"/>
                    <a:pt x="37" y="26"/>
                    <a:pt x="36" y="24"/>
                  </a:cubicBezTo>
                  <a:cubicBezTo>
                    <a:pt x="35" y="23"/>
                    <a:pt x="37" y="22"/>
                    <a:pt x="36" y="20"/>
                  </a:cubicBezTo>
                  <a:cubicBezTo>
                    <a:pt x="35" y="19"/>
                    <a:pt x="35" y="18"/>
                    <a:pt x="34" y="17"/>
                  </a:cubicBezTo>
                  <a:cubicBezTo>
                    <a:pt x="31" y="15"/>
                    <a:pt x="31" y="17"/>
                    <a:pt x="29" y="16"/>
                  </a:cubicBezTo>
                  <a:cubicBezTo>
                    <a:pt x="28" y="16"/>
                    <a:pt x="27" y="16"/>
                    <a:pt x="25" y="15"/>
                  </a:cubicBezTo>
                  <a:cubicBezTo>
                    <a:pt x="23" y="15"/>
                    <a:pt x="24" y="13"/>
                    <a:pt x="25" y="12"/>
                  </a:cubicBezTo>
                  <a:cubicBezTo>
                    <a:pt x="25" y="10"/>
                    <a:pt x="24" y="8"/>
                    <a:pt x="24" y="7"/>
                  </a:cubicBezTo>
                  <a:cubicBezTo>
                    <a:pt x="23" y="4"/>
                    <a:pt x="24" y="4"/>
                    <a:pt x="21" y="3"/>
                  </a:cubicBezTo>
                  <a:cubicBezTo>
                    <a:pt x="19" y="1"/>
                    <a:pt x="18" y="0"/>
                    <a:pt x="14" y="1"/>
                  </a:cubicBezTo>
                  <a:cubicBezTo>
                    <a:pt x="11" y="1"/>
                    <a:pt x="7" y="2"/>
                    <a:pt x="5" y="3"/>
                  </a:cubicBezTo>
                  <a:cubicBezTo>
                    <a:pt x="2" y="6"/>
                    <a:pt x="3" y="8"/>
                    <a:pt x="2" y="11"/>
                  </a:cubicBezTo>
                  <a:cubicBezTo>
                    <a:pt x="2" y="12"/>
                    <a:pt x="1" y="13"/>
                    <a:pt x="1" y="14"/>
                  </a:cubicBezTo>
                  <a:cubicBezTo>
                    <a:pt x="0" y="15"/>
                    <a:pt x="1" y="15"/>
                    <a:pt x="2" y="17"/>
                  </a:cubicBezTo>
                  <a:cubicBezTo>
                    <a:pt x="4" y="20"/>
                    <a:pt x="6" y="21"/>
                    <a:pt x="9" y="24"/>
                  </a:cubicBezTo>
                  <a:cubicBezTo>
                    <a:pt x="10" y="25"/>
                    <a:pt x="12" y="25"/>
                    <a:pt x="13" y="25"/>
                  </a:cubicBezTo>
                  <a:cubicBezTo>
                    <a:pt x="15" y="25"/>
                    <a:pt x="16" y="26"/>
                    <a:pt x="17" y="27"/>
                  </a:cubicBezTo>
                  <a:cubicBezTo>
                    <a:pt x="19" y="28"/>
                    <a:pt x="27" y="31"/>
                    <a:pt x="25" y="35"/>
                  </a:cubicBezTo>
                  <a:cubicBezTo>
                    <a:pt x="24" y="36"/>
                    <a:pt x="22" y="37"/>
                    <a:pt x="22" y="39"/>
                  </a:cubicBezTo>
                  <a:cubicBezTo>
                    <a:pt x="22" y="41"/>
                    <a:pt x="22" y="41"/>
                    <a:pt x="20" y="42"/>
                  </a:cubicBezTo>
                  <a:cubicBezTo>
                    <a:pt x="19" y="44"/>
                    <a:pt x="27" y="43"/>
                    <a:pt x="28" y="44"/>
                  </a:cubicBezTo>
                  <a:cubicBezTo>
                    <a:pt x="30" y="44"/>
                    <a:pt x="30" y="44"/>
                    <a:pt x="32" y="43"/>
                  </a:cubicBezTo>
                  <a:cubicBezTo>
                    <a:pt x="33" y="41"/>
                    <a:pt x="36" y="43"/>
                    <a:pt x="37" y="42"/>
                  </a:cubicBezTo>
                  <a:cubicBezTo>
                    <a:pt x="38" y="41"/>
                    <a:pt x="39" y="40"/>
                    <a:pt x="40" y="39"/>
                  </a:cubicBezTo>
                  <a:cubicBezTo>
                    <a:pt x="41" y="37"/>
                    <a:pt x="40" y="35"/>
                    <a:pt x="41" y="34"/>
                  </a:cubicBezTo>
                  <a:cubicBezTo>
                    <a:pt x="41" y="32"/>
                    <a:pt x="45" y="24"/>
                    <a:pt x="40" y="24"/>
                  </a:cubicBezTo>
                  <a:cubicBezTo>
                    <a:pt x="40" y="25"/>
                    <a:pt x="41" y="24"/>
                    <a:pt x="40" y="2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33" name="Freeform 628"/>
            <p:cNvSpPr>
              <a:spLocks noEditPoints="1"/>
            </p:cNvSpPr>
            <p:nvPr/>
          </p:nvSpPr>
          <p:spPr bwMode="auto">
            <a:xfrm>
              <a:off x="8241593" y="8800526"/>
              <a:ext cx="1856688" cy="1882659"/>
            </a:xfrm>
            <a:custGeom>
              <a:avLst/>
              <a:gdLst>
                <a:gd name="T0" fmla="*/ 188 w 199"/>
                <a:gd name="T1" fmla="*/ 51 h 201"/>
                <a:gd name="T2" fmla="*/ 165 w 199"/>
                <a:gd name="T3" fmla="*/ 41 h 201"/>
                <a:gd name="T4" fmla="*/ 135 w 199"/>
                <a:gd name="T5" fmla="*/ 30 h 201"/>
                <a:gd name="T6" fmla="*/ 122 w 199"/>
                <a:gd name="T7" fmla="*/ 36 h 201"/>
                <a:gd name="T8" fmla="*/ 116 w 199"/>
                <a:gd name="T9" fmla="*/ 29 h 201"/>
                <a:gd name="T10" fmla="*/ 111 w 199"/>
                <a:gd name="T11" fmla="*/ 33 h 201"/>
                <a:gd name="T12" fmla="*/ 120 w 199"/>
                <a:gd name="T13" fmla="*/ 23 h 201"/>
                <a:gd name="T14" fmla="*/ 116 w 199"/>
                <a:gd name="T15" fmla="*/ 8 h 201"/>
                <a:gd name="T16" fmla="*/ 105 w 199"/>
                <a:gd name="T17" fmla="*/ 15 h 201"/>
                <a:gd name="T18" fmla="*/ 93 w 199"/>
                <a:gd name="T19" fmla="*/ 14 h 201"/>
                <a:gd name="T20" fmla="*/ 77 w 199"/>
                <a:gd name="T21" fmla="*/ 19 h 201"/>
                <a:gd name="T22" fmla="*/ 69 w 199"/>
                <a:gd name="T23" fmla="*/ 1 h 201"/>
                <a:gd name="T24" fmla="*/ 56 w 199"/>
                <a:gd name="T25" fmla="*/ 7 h 201"/>
                <a:gd name="T26" fmla="*/ 50 w 199"/>
                <a:gd name="T27" fmla="*/ 11 h 201"/>
                <a:gd name="T28" fmla="*/ 51 w 199"/>
                <a:gd name="T29" fmla="*/ 16 h 201"/>
                <a:gd name="T30" fmla="*/ 41 w 199"/>
                <a:gd name="T31" fmla="*/ 22 h 201"/>
                <a:gd name="T32" fmla="*/ 27 w 199"/>
                <a:gd name="T33" fmla="*/ 18 h 201"/>
                <a:gd name="T34" fmla="*/ 25 w 199"/>
                <a:gd name="T35" fmla="*/ 21 h 201"/>
                <a:gd name="T36" fmla="*/ 22 w 199"/>
                <a:gd name="T37" fmla="*/ 39 h 201"/>
                <a:gd name="T38" fmla="*/ 10 w 199"/>
                <a:gd name="T39" fmla="*/ 49 h 201"/>
                <a:gd name="T40" fmla="*/ 2 w 199"/>
                <a:gd name="T41" fmla="*/ 66 h 201"/>
                <a:gd name="T42" fmla="*/ 9 w 199"/>
                <a:gd name="T43" fmla="*/ 75 h 201"/>
                <a:gd name="T44" fmla="*/ 24 w 199"/>
                <a:gd name="T45" fmla="*/ 81 h 201"/>
                <a:gd name="T46" fmla="*/ 39 w 199"/>
                <a:gd name="T47" fmla="*/ 76 h 201"/>
                <a:gd name="T48" fmla="*/ 49 w 199"/>
                <a:gd name="T49" fmla="*/ 88 h 201"/>
                <a:gd name="T50" fmla="*/ 61 w 199"/>
                <a:gd name="T51" fmla="*/ 94 h 201"/>
                <a:gd name="T52" fmla="*/ 68 w 199"/>
                <a:gd name="T53" fmla="*/ 102 h 201"/>
                <a:gd name="T54" fmla="*/ 80 w 199"/>
                <a:gd name="T55" fmla="*/ 114 h 201"/>
                <a:gd name="T56" fmla="*/ 82 w 199"/>
                <a:gd name="T57" fmla="*/ 135 h 201"/>
                <a:gd name="T58" fmla="*/ 93 w 199"/>
                <a:gd name="T59" fmla="*/ 145 h 201"/>
                <a:gd name="T60" fmla="*/ 98 w 199"/>
                <a:gd name="T61" fmla="*/ 157 h 201"/>
                <a:gd name="T62" fmla="*/ 90 w 199"/>
                <a:gd name="T63" fmla="*/ 173 h 201"/>
                <a:gd name="T64" fmla="*/ 86 w 199"/>
                <a:gd name="T65" fmla="*/ 181 h 201"/>
                <a:gd name="T66" fmla="*/ 94 w 199"/>
                <a:gd name="T67" fmla="*/ 187 h 201"/>
                <a:gd name="T68" fmla="*/ 107 w 199"/>
                <a:gd name="T69" fmla="*/ 197 h 201"/>
                <a:gd name="T70" fmla="*/ 119 w 199"/>
                <a:gd name="T71" fmla="*/ 180 h 201"/>
                <a:gd name="T72" fmla="*/ 128 w 199"/>
                <a:gd name="T73" fmla="*/ 157 h 201"/>
                <a:gd name="T74" fmla="*/ 137 w 199"/>
                <a:gd name="T75" fmla="*/ 149 h 201"/>
                <a:gd name="T76" fmla="*/ 144 w 199"/>
                <a:gd name="T77" fmla="*/ 147 h 201"/>
                <a:gd name="T78" fmla="*/ 155 w 199"/>
                <a:gd name="T79" fmla="*/ 142 h 201"/>
                <a:gd name="T80" fmla="*/ 163 w 199"/>
                <a:gd name="T81" fmla="*/ 139 h 201"/>
                <a:gd name="T82" fmla="*/ 169 w 199"/>
                <a:gd name="T83" fmla="*/ 130 h 201"/>
                <a:gd name="T84" fmla="*/ 175 w 199"/>
                <a:gd name="T85" fmla="*/ 116 h 201"/>
                <a:gd name="T86" fmla="*/ 176 w 199"/>
                <a:gd name="T87" fmla="*/ 98 h 201"/>
                <a:gd name="T88" fmla="*/ 178 w 199"/>
                <a:gd name="T89" fmla="*/ 91 h 201"/>
                <a:gd name="T90" fmla="*/ 182 w 199"/>
                <a:gd name="T91" fmla="*/ 86 h 201"/>
                <a:gd name="T92" fmla="*/ 196 w 199"/>
                <a:gd name="T93" fmla="*/ 57 h 201"/>
                <a:gd name="T94" fmla="*/ 110 w 199"/>
                <a:gd name="T95" fmla="*/ 190 h 201"/>
                <a:gd name="T96" fmla="*/ 115 w 199"/>
                <a:gd name="T97" fmla="*/ 18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9" h="201">
                  <a:moveTo>
                    <a:pt x="196" y="57"/>
                  </a:moveTo>
                  <a:cubicBezTo>
                    <a:pt x="195" y="55"/>
                    <a:pt x="195" y="53"/>
                    <a:pt x="194" y="52"/>
                  </a:cubicBezTo>
                  <a:cubicBezTo>
                    <a:pt x="192" y="51"/>
                    <a:pt x="189" y="52"/>
                    <a:pt x="188" y="51"/>
                  </a:cubicBezTo>
                  <a:cubicBezTo>
                    <a:pt x="183" y="50"/>
                    <a:pt x="180" y="46"/>
                    <a:pt x="177" y="44"/>
                  </a:cubicBezTo>
                  <a:cubicBezTo>
                    <a:pt x="175" y="43"/>
                    <a:pt x="173" y="42"/>
                    <a:pt x="172" y="41"/>
                  </a:cubicBezTo>
                  <a:cubicBezTo>
                    <a:pt x="169" y="40"/>
                    <a:pt x="168" y="41"/>
                    <a:pt x="165" y="41"/>
                  </a:cubicBezTo>
                  <a:cubicBezTo>
                    <a:pt x="161" y="42"/>
                    <a:pt x="157" y="37"/>
                    <a:pt x="153" y="39"/>
                  </a:cubicBezTo>
                  <a:cubicBezTo>
                    <a:pt x="150" y="40"/>
                    <a:pt x="147" y="35"/>
                    <a:pt x="145" y="34"/>
                  </a:cubicBezTo>
                  <a:cubicBezTo>
                    <a:pt x="142" y="32"/>
                    <a:pt x="138" y="30"/>
                    <a:pt x="135" y="30"/>
                  </a:cubicBezTo>
                  <a:cubicBezTo>
                    <a:pt x="133" y="29"/>
                    <a:pt x="131" y="29"/>
                    <a:pt x="130" y="30"/>
                  </a:cubicBezTo>
                  <a:cubicBezTo>
                    <a:pt x="129" y="33"/>
                    <a:pt x="126" y="34"/>
                    <a:pt x="125" y="36"/>
                  </a:cubicBezTo>
                  <a:cubicBezTo>
                    <a:pt x="123" y="39"/>
                    <a:pt x="124" y="38"/>
                    <a:pt x="122" y="36"/>
                  </a:cubicBezTo>
                  <a:cubicBezTo>
                    <a:pt x="122" y="36"/>
                    <a:pt x="121" y="35"/>
                    <a:pt x="121" y="35"/>
                  </a:cubicBezTo>
                  <a:cubicBezTo>
                    <a:pt x="119" y="34"/>
                    <a:pt x="120" y="36"/>
                    <a:pt x="119" y="37"/>
                  </a:cubicBezTo>
                  <a:cubicBezTo>
                    <a:pt x="118" y="38"/>
                    <a:pt x="115" y="29"/>
                    <a:pt x="116" y="29"/>
                  </a:cubicBezTo>
                  <a:cubicBezTo>
                    <a:pt x="116" y="29"/>
                    <a:pt x="113" y="33"/>
                    <a:pt x="112" y="33"/>
                  </a:cubicBezTo>
                  <a:cubicBezTo>
                    <a:pt x="112" y="33"/>
                    <a:pt x="116" y="30"/>
                    <a:pt x="115" y="29"/>
                  </a:cubicBezTo>
                  <a:cubicBezTo>
                    <a:pt x="113" y="28"/>
                    <a:pt x="113" y="33"/>
                    <a:pt x="111" y="33"/>
                  </a:cubicBezTo>
                  <a:cubicBezTo>
                    <a:pt x="111" y="33"/>
                    <a:pt x="115" y="27"/>
                    <a:pt x="115" y="26"/>
                  </a:cubicBezTo>
                  <a:cubicBezTo>
                    <a:pt x="115" y="25"/>
                    <a:pt x="117" y="25"/>
                    <a:pt x="117" y="24"/>
                  </a:cubicBezTo>
                  <a:cubicBezTo>
                    <a:pt x="118" y="23"/>
                    <a:pt x="119" y="25"/>
                    <a:pt x="120" y="23"/>
                  </a:cubicBezTo>
                  <a:cubicBezTo>
                    <a:pt x="121" y="22"/>
                    <a:pt x="120" y="22"/>
                    <a:pt x="120" y="20"/>
                  </a:cubicBezTo>
                  <a:cubicBezTo>
                    <a:pt x="121" y="19"/>
                    <a:pt x="121" y="17"/>
                    <a:pt x="119" y="16"/>
                  </a:cubicBezTo>
                  <a:cubicBezTo>
                    <a:pt x="116" y="15"/>
                    <a:pt x="116" y="11"/>
                    <a:pt x="116" y="8"/>
                  </a:cubicBezTo>
                  <a:cubicBezTo>
                    <a:pt x="116" y="7"/>
                    <a:pt x="115" y="6"/>
                    <a:pt x="114" y="5"/>
                  </a:cubicBezTo>
                  <a:cubicBezTo>
                    <a:pt x="113" y="4"/>
                    <a:pt x="112" y="7"/>
                    <a:pt x="111" y="8"/>
                  </a:cubicBezTo>
                  <a:cubicBezTo>
                    <a:pt x="110" y="11"/>
                    <a:pt x="108" y="15"/>
                    <a:pt x="105" y="15"/>
                  </a:cubicBezTo>
                  <a:cubicBezTo>
                    <a:pt x="104" y="15"/>
                    <a:pt x="103" y="14"/>
                    <a:pt x="101" y="14"/>
                  </a:cubicBezTo>
                  <a:cubicBezTo>
                    <a:pt x="100" y="14"/>
                    <a:pt x="99" y="15"/>
                    <a:pt x="98" y="14"/>
                  </a:cubicBezTo>
                  <a:cubicBezTo>
                    <a:pt x="96" y="13"/>
                    <a:pt x="95" y="14"/>
                    <a:pt x="93" y="14"/>
                  </a:cubicBezTo>
                  <a:cubicBezTo>
                    <a:pt x="91" y="14"/>
                    <a:pt x="92" y="14"/>
                    <a:pt x="91" y="16"/>
                  </a:cubicBezTo>
                  <a:cubicBezTo>
                    <a:pt x="90" y="17"/>
                    <a:pt x="85" y="16"/>
                    <a:pt x="84" y="17"/>
                  </a:cubicBezTo>
                  <a:cubicBezTo>
                    <a:pt x="82" y="17"/>
                    <a:pt x="79" y="19"/>
                    <a:pt x="77" y="19"/>
                  </a:cubicBezTo>
                  <a:cubicBezTo>
                    <a:pt x="74" y="19"/>
                    <a:pt x="72" y="15"/>
                    <a:pt x="72" y="13"/>
                  </a:cubicBezTo>
                  <a:cubicBezTo>
                    <a:pt x="70" y="10"/>
                    <a:pt x="74" y="8"/>
                    <a:pt x="73" y="5"/>
                  </a:cubicBezTo>
                  <a:cubicBezTo>
                    <a:pt x="72" y="3"/>
                    <a:pt x="71" y="0"/>
                    <a:pt x="69" y="1"/>
                  </a:cubicBezTo>
                  <a:cubicBezTo>
                    <a:pt x="69" y="2"/>
                    <a:pt x="62" y="5"/>
                    <a:pt x="61" y="5"/>
                  </a:cubicBezTo>
                  <a:cubicBezTo>
                    <a:pt x="60" y="5"/>
                    <a:pt x="58" y="5"/>
                    <a:pt x="58" y="6"/>
                  </a:cubicBezTo>
                  <a:cubicBezTo>
                    <a:pt x="57" y="6"/>
                    <a:pt x="57" y="9"/>
                    <a:pt x="56" y="7"/>
                  </a:cubicBezTo>
                  <a:cubicBezTo>
                    <a:pt x="55" y="6"/>
                    <a:pt x="47" y="5"/>
                    <a:pt x="47" y="6"/>
                  </a:cubicBezTo>
                  <a:cubicBezTo>
                    <a:pt x="47" y="6"/>
                    <a:pt x="49" y="7"/>
                    <a:pt x="49" y="7"/>
                  </a:cubicBezTo>
                  <a:cubicBezTo>
                    <a:pt x="50" y="8"/>
                    <a:pt x="50" y="9"/>
                    <a:pt x="50" y="11"/>
                  </a:cubicBezTo>
                  <a:cubicBezTo>
                    <a:pt x="51" y="11"/>
                    <a:pt x="51" y="13"/>
                    <a:pt x="52" y="14"/>
                  </a:cubicBezTo>
                  <a:cubicBezTo>
                    <a:pt x="52" y="14"/>
                    <a:pt x="54" y="14"/>
                    <a:pt x="54" y="14"/>
                  </a:cubicBezTo>
                  <a:cubicBezTo>
                    <a:pt x="54" y="15"/>
                    <a:pt x="52" y="16"/>
                    <a:pt x="51" y="16"/>
                  </a:cubicBezTo>
                  <a:cubicBezTo>
                    <a:pt x="50" y="17"/>
                    <a:pt x="50" y="18"/>
                    <a:pt x="49" y="19"/>
                  </a:cubicBezTo>
                  <a:cubicBezTo>
                    <a:pt x="49" y="19"/>
                    <a:pt x="44" y="23"/>
                    <a:pt x="43" y="22"/>
                  </a:cubicBezTo>
                  <a:cubicBezTo>
                    <a:pt x="43" y="21"/>
                    <a:pt x="42" y="21"/>
                    <a:pt x="41" y="22"/>
                  </a:cubicBezTo>
                  <a:cubicBezTo>
                    <a:pt x="40" y="23"/>
                    <a:pt x="38" y="21"/>
                    <a:pt x="38" y="21"/>
                  </a:cubicBezTo>
                  <a:cubicBezTo>
                    <a:pt x="36" y="20"/>
                    <a:pt x="35" y="16"/>
                    <a:pt x="34" y="16"/>
                  </a:cubicBezTo>
                  <a:cubicBezTo>
                    <a:pt x="32" y="15"/>
                    <a:pt x="29" y="18"/>
                    <a:pt x="27" y="18"/>
                  </a:cubicBezTo>
                  <a:cubicBezTo>
                    <a:pt x="25" y="18"/>
                    <a:pt x="23" y="18"/>
                    <a:pt x="21" y="18"/>
                  </a:cubicBezTo>
                  <a:cubicBezTo>
                    <a:pt x="21" y="18"/>
                    <a:pt x="21" y="20"/>
                    <a:pt x="22" y="20"/>
                  </a:cubicBezTo>
                  <a:cubicBezTo>
                    <a:pt x="22" y="21"/>
                    <a:pt x="24" y="21"/>
                    <a:pt x="25" y="21"/>
                  </a:cubicBezTo>
                  <a:cubicBezTo>
                    <a:pt x="25" y="22"/>
                    <a:pt x="21" y="23"/>
                    <a:pt x="20" y="23"/>
                  </a:cubicBezTo>
                  <a:cubicBezTo>
                    <a:pt x="19" y="24"/>
                    <a:pt x="21" y="27"/>
                    <a:pt x="22" y="28"/>
                  </a:cubicBezTo>
                  <a:cubicBezTo>
                    <a:pt x="24" y="32"/>
                    <a:pt x="24" y="35"/>
                    <a:pt x="22" y="39"/>
                  </a:cubicBezTo>
                  <a:cubicBezTo>
                    <a:pt x="22" y="41"/>
                    <a:pt x="22" y="47"/>
                    <a:pt x="20" y="47"/>
                  </a:cubicBezTo>
                  <a:cubicBezTo>
                    <a:pt x="19" y="48"/>
                    <a:pt x="17" y="47"/>
                    <a:pt x="15" y="48"/>
                  </a:cubicBezTo>
                  <a:cubicBezTo>
                    <a:pt x="14" y="49"/>
                    <a:pt x="11" y="49"/>
                    <a:pt x="10" y="49"/>
                  </a:cubicBezTo>
                  <a:cubicBezTo>
                    <a:pt x="5" y="51"/>
                    <a:pt x="5" y="53"/>
                    <a:pt x="5" y="57"/>
                  </a:cubicBezTo>
                  <a:cubicBezTo>
                    <a:pt x="5" y="59"/>
                    <a:pt x="2" y="59"/>
                    <a:pt x="2" y="60"/>
                  </a:cubicBezTo>
                  <a:cubicBezTo>
                    <a:pt x="2" y="63"/>
                    <a:pt x="0" y="64"/>
                    <a:pt x="2" y="66"/>
                  </a:cubicBezTo>
                  <a:cubicBezTo>
                    <a:pt x="4" y="68"/>
                    <a:pt x="4" y="70"/>
                    <a:pt x="5" y="72"/>
                  </a:cubicBezTo>
                  <a:cubicBezTo>
                    <a:pt x="5" y="73"/>
                    <a:pt x="6" y="73"/>
                    <a:pt x="7" y="73"/>
                  </a:cubicBezTo>
                  <a:cubicBezTo>
                    <a:pt x="8" y="73"/>
                    <a:pt x="8" y="74"/>
                    <a:pt x="9" y="75"/>
                  </a:cubicBezTo>
                  <a:cubicBezTo>
                    <a:pt x="11" y="78"/>
                    <a:pt x="16" y="75"/>
                    <a:pt x="18" y="73"/>
                  </a:cubicBezTo>
                  <a:cubicBezTo>
                    <a:pt x="18" y="76"/>
                    <a:pt x="16" y="81"/>
                    <a:pt x="19" y="82"/>
                  </a:cubicBezTo>
                  <a:cubicBezTo>
                    <a:pt x="20" y="82"/>
                    <a:pt x="23" y="81"/>
                    <a:pt x="24" y="81"/>
                  </a:cubicBezTo>
                  <a:cubicBezTo>
                    <a:pt x="27" y="82"/>
                    <a:pt x="28" y="82"/>
                    <a:pt x="30" y="80"/>
                  </a:cubicBezTo>
                  <a:cubicBezTo>
                    <a:pt x="30" y="79"/>
                    <a:pt x="32" y="79"/>
                    <a:pt x="33" y="79"/>
                  </a:cubicBezTo>
                  <a:cubicBezTo>
                    <a:pt x="35" y="77"/>
                    <a:pt x="37" y="76"/>
                    <a:pt x="39" y="76"/>
                  </a:cubicBezTo>
                  <a:cubicBezTo>
                    <a:pt x="41" y="75"/>
                    <a:pt x="46" y="73"/>
                    <a:pt x="44" y="77"/>
                  </a:cubicBezTo>
                  <a:cubicBezTo>
                    <a:pt x="44" y="79"/>
                    <a:pt x="43" y="81"/>
                    <a:pt x="44" y="83"/>
                  </a:cubicBezTo>
                  <a:cubicBezTo>
                    <a:pt x="45" y="85"/>
                    <a:pt x="47" y="87"/>
                    <a:pt x="49" y="88"/>
                  </a:cubicBezTo>
                  <a:cubicBezTo>
                    <a:pt x="51" y="90"/>
                    <a:pt x="54" y="89"/>
                    <a:pt x="56" y="90"/>
                  </a:cubicBezTo>
                  <a:cubicBezTo>
                    <a:pt x="57" y="91"/>
                    <a:pt x="58" y="92"/>
                    <a:pt x="59" y="92"/>
                  </a:cubicBezTo>
                  <a:cubicBezTo>
                    <a:pt x="60" y="92"/>
                    <a:pt x="61" y="93"/>
                    <a:pt x="61" y="94"/>
                  </a:cubicBezTo>
                  <a:cubicBezTo>
                    <a:pt x="63" y="94"/>
                    <a:pt x="68" y="93"/>
                    <a:pt x="68" y="96"/>
                  </a:cubicBezTo>
                  <a:cubicBezTo>
                    <a:pt x="69" y="98"/>
                    <a:pt x="68" y="98"/>
                    <a:pt x="69" y="100"/>
                  </a:cubicBezTo>
                  <a:cubicBezTo>
                    <a:pt x="70" y="101"/>
                    <a:pt x="69" y="101"/>
                    <a:pt x="68" y="102"/>
                  </a:cubicBezTo>
                  <a:cubicBezTo>
                    <a:pt x="68" y="102"/>
                    <a:pt x="70" y="107"/>
                    <a:pt x="70" y="108"/>
                  </a:cubicBezTo>
                  <a:cubicBezTo>
                    <a:pt x="70" y="109"/>
                    <a:pt x="78" y="108"/>
                    <a:pt x="79" y="108"/>
                  </a:cubicBezTo>
                  <a:cubicBezTo>
                    <a:pt x="79" y="110"/>
                    <a:pt x="78" y="113"/>
                    <a:pt x="80" y="114"/>
                  </a:cubicBezTo>
                  <a:cubicBezTo>
                    <a:pt x="83" y="116"/>
                    <a:pt x="83" y="118"/>
                    <a:pt x="82" y="122"/>
                  </a:cubicBezTo>
                  <a:cubicBezTo>
                    <a:pt x="81" y="124"/>
                    <a:pt x="80" y="127"/>
                    <a:pt x="81" y="130"/>
                  </a:cubicBezTo>
                  <a:cubicBezTo>
                    <a:pt x="81" y="131"/>
                    <a:pt x="82" y="133"/>
                    <a:pt x="82" y="135"/>
                  </a:cubicBezTo>
                  <a:cubicBezTo>
                    <a:pt x="82" y="136"/>
                    <a:pt x="80" y="138"/>
                    <a:pt x="82" y="138"/>
                  </a:cubicBezTo>
                  <a:cubicBezTo>
                    <a:pt x="83" y="139"/>
                    <a:pt x="86" y="140"/>
                    <a:pt x="88" y="139"/>
                  </a:cubicBezTo>
                  <a:cubicBezTo>
                    <a:pt x="90" y="137"/>
                    <a:pt x="94" y="144"/>
                    <a:pt x="93" y="145"/>
                  </a:cubicBezTo>
                  <a:cubicBezTo>
                    <a:pt x="93" y="146"/>
                    <a:pt x="93" y="147"/>
                    <a:pt x="94" y="148"/>
                  </a:cubicBezTo>
                  <a:cubicBezTo>
                    <a:pt x="95" y="149"/>
                    <a:pt x="97" y="147"/>
                    <a:pt x="98" y="148"/>
                  </a:cubicBezTo>
                  <a:cubicBezTo>
                    <a:pt x="102" y="150"/>
                    <a:pt x="98" y="154"/>
                    <a:pt x="98" y="157"/>
                  </a:cubicBezTo>
                  <a:cubicBezTo>
                    <a:pt x="100" y="154"/>
                    <a:pt x="102" y="160"/>
                    <a:pt x="102" y="160"/>
                  </a:cubicBezTo>
                  <a:cubicBezTo>
                    <a:pt x="103" y="164"/>
                    <a:pt x="101" y="165"/>
                    <a:pt x="98" y="166"/>
                  </a:cubicBezTo>
                  <a:cubicBezTo>
                    <a:pt x="94" y="168"/>
                    <a:pt x="92" y="170"/>
                    <a:pt x="90" y="173"/>
                  </a:cubicBezTo>
                  <a:cubicBezTo>
                    <a:pt x="89" y="175"/>
                    <a:pt x="88" y="176"/>
                    <a:pt x="86" y="177"/>
                  </a:cubicBezTo>
                  <a:cubicBezTo>
                    <a:pt x="85" y="179"/>
                    <a:pt x="83" y="180"/>
                    <a:pt x="81" y="182"/>
                  </a:cubicBezTo>
                  <a:cubicBezTo>
                    <a:pt x="83" y="182"/>
                    <a:pt x="85" y="181"/>
                    <a:pt x="86" y="181"/>
                  </a:cubicBezTo>
                  <a:cubicBezTo>
                    <a:pt x="87" y="181"/>
                    <a:pt x="88" y="183"/>
                    <a:pt x="89" y="183"/>
                  </a:cubicBezTo>
                  <a:cubicBezTo>
                    <a:pt x="89" y="184"/>
                    <a:pt x="90" y="185"/>
                    <a:pt x="91" y="186"/>
                  </a:cubicBezTo>
                  <a:cubicBezTo>
                    <a:pt x="92" y="187"/>
                    <a:pt x="93" y="186"/>
                    <a:pt x="94" y="187"/>
                  </a:cubicBezTo>
                  <a:cubicBezTo>
                    <a:pt x="96" y="189"/>
                    <a:pt x="100" y="190"/>
                    <a:pt x="101" y="193"/>
                  </a:cubicBezTo>
                  <a:cubicBezTo>
                    <a:pt x="102" y="195"/>
                    <a:pt x="103" y="199"/>
                    <a:pt x="104" y="201"/>
                  </a:cubicBezTo>
                  <a:cubicBezTo>
                    <a:pt x="105" y="200"/>
                    <a:pt x="106" y="199"/>
                    <a:pt x="107" y="197"/>
                  </a:cubicBezTo>
                  <a:cubicBezTo>
                    <a:pt x="107" y="196"/>
                    <a:pt x="108" y="194"/>
                    <a:pt x="109" y="193"/>
                  </a:cubicBezTo>
                  <a:cubicBezTo>
                    <a:pt x="110" y="190"/>
                    <a:pt x="113" y="189"/>
                    <a:pt x="116" y="187"/>
                  </a:cubicBezTo>
                  <a:cubicBezTo>
                    <a:pt x="118" y="185"/>
                    <a:pt x="118" y="183"/>
                    <a:pt x="119" y="180"/>
                  </a:cubicBezTo>
                  <a:cubicBezTo>
                    <a:pt x="121" y="176"/>
                    <a:pt x="124" y="175"/>
                    <a:pt x="126" y="172"/>
                  </a:cubicBezTo>
                  <a:cubicBezTo>
                    <a:pt x="129" y="169"/>
                    <a:pt x="126" y="165"/>
                    <a:pt x="127" y="161"/>
                  </a:cubicBezTo>
                  <a:cubicBezTo>
                    <a:pt x="128" y="160"/>
                    <a:pt x="128" y="159"/>
                    <a:pt x="128" y="157"/>
                  </a:cubicBezTo>
                  <a:cubicBezTo>
                    <a:pt x="128" y="156"/>
                    <a:pt x="128" y="156"/>
                    <a:pt x="129" y="156"/>
                  </a:cubicBezTo>
                  <a:cubicBezTo>
                    <a:pt x="131" y="155"/>
                    <a:pt x="132" y="153"/>
                    <a:pt x="133" y="152"/>
                  </a:cubicBezTo>
                  <a:cubicBezTo>
                    <a:pt x="134" y="151"/>
                    <a:pt x="135" y="150"/>
                    <a:pt x="137" y="149"/>
                  </a:cubicBezTo>
                  <a:cubicBezTo>
                    <a:pt x="138" y="149"/>
                    <a:pt x="139" y="148"/>
                    <a:pt x="141" y="147"/>
                  </a:cubicBezTo>
                  <a:cubicBezTo>
                    <a:pt x="142" y="147"/>
                    <a:pt x="143" y="148"/>
                    <a:pt x="144" y="148"/>
                  </a:cubicBezTo>
                  <a:cubicBezTo>
                    <a:pt x="145" y="148"/>
                    <a:pt x="144" y="147"/>
                    <a:pt x="144" y="147"/>
                  </a:cubicBezTo>
                  <a:cubicBezTo>
                    <a:pt x="143" y="146"/>
                    <a:pt x="147" y="145"/>
                    <a:pt x="147" y="145"/>
                  </a:cubicBezTo>
                  <a:cubicBezTo>
                    <a:pt x="147" y="145"/>
                    <a:pt x="149" y="142"/>
                    <a:pt x="149" y="143"/>
                  </a:cubicBezTo>
                  <a:cubicBezTo>
                    <a:pt x="150" y="144"/>
                    <a:pt x="155" y="142"/>
                    <a:pt x="155" y="142"/>
                  </a:cubicBezTo>
                  <a:cubicBezTo>
                    <a:pt x="156" y="142"/>
                    <a:pt x="155" y="143"/>
                    <a:pt x="156" y="143"/>
                  </a:cubicBezTo>
                  <a:cubicBezTo>
                    <a:pt x="157" y="143"/>
                    <a:pt x="160" y="143"/>
                    <a:pt x="161" y="142"/>
                  </a:cubicBezTo>
                  <a:cubicBezTo>
                    <a:pt x="162" y="141"/>
                    <a:pt x="162" y="140"/>
                    <a:pt x="163" y="139"/>
                  </a:cubicBezTo>
                  <a:cubicBezTo>
                    <a:pt x="164" y="139"/>
                    <a:pt x="165" y="138"/>
                    <a:pt x="165" y="137"/>
                  </a:cubicBezTo>
                  <a:cubicBezTo>
                    <a:pt x="166" y="136"/>
                    <a:pt x="165" y="134"/>
                    <a:pt x="166" y="133"/>
                  </a:cubicBezTo>
                  <a:cubicBezTo>
                    <a:pt x="167" y="132"/>
                    <a:pt x="168" y="131"/>
                    <a:pt x="169" y="130"/>
                  </a:cubicBezTo>
                  <a:cubicBezTo>
                    <a:pt x="171" y="127"/>
                    <a:pt x="172" y="126"/>
                    <a:pt x="172" y="123"/>
                  </a:cubicBezTo>
                  <a:cubicBezTo>
                    <a:pt x="172" y="121"/>
                    <a:pt x="172" y="120"/>
                    <a:pt x="173" y="118"/>
                  </a:cubicBezTo>
                  <a:cubicBezTo>
                    <a:pt x="173" y="117"/>
                    <a:pt x="174" y="117"/>
                    <a:pt x="175" y="116"/>
                  </a:cubicBezTo>
                  <a:cubicBezTo>
                    <a:pt x="176" y="115"/>
                    <a:pt x="175" y="113"/>
                    <a:pt x="175" y="112"/>
                  </a:cubicBezTo>
                  <a:cubicBezTo>
                    <a:pt x="175" y="110"/>
                    <a:pt x="176" y="109"/>
                    <a:pt x="176" y="107"/>
                  </a:cubicBezTo>
                  <a:cubicBezTo>
                    <a:pt x="177" y="104"/>
                    <a:pt x="176" y="101"/>
                    <a:pt x="176" y="98"/>
                  </a:cubicBezTo>
                  <a:cubicBezTo>
                    <a:pt x="176" y="96"/>
                    <a:pt x="175" y="94"/>
                    <a:pt x="176" y="93"/>
                  </a:cubicBezTo>
                  <a:cubicBezTo>
                    <a:pt x="177" y="91"/>
                    <a:pt x="176" y="92"/>
                    <a:pt x="176" y="90"/>
                  </a:cubicBezTo>
                  <a:cubicBezTo>
                    <a:pt x="176" y="90"/>
                    <a:pt x="178" y="91"/>
                    <a:pt x="178" y="91"/>
                  </a:cubicBezTo>
                  <a:cubicBezTo>
                    <a:pt x="178" y="91"/>
                    <a:pt x="178" y="90"/>
                    <a:pt x="178" y="90"/>
                  </a:cubicBezTo>
                  <a:cubicBezTo>
                    <a:pt x="178" y="90"/>
                    <a:pt x="179" y="90"/>
                    <a:pt x="179" y="90"/>
                  </a:cubicBezTo>
                  <a:cubicBezTo>
                    <a:pt x="181" y="90"/>
                    <a:pt x="182" y="87"/>
                    <a:pt x="182" y="86"/>
                  </a:cubicBezTo>
                  <a:cubicBezTo>
                    <a:pt x="183" y="85"/>
                    <a:pt x="184" y="83"/>
                    <a:pt x="185" y="81"/>
                  </a:cubicBezTo>
                  <a:cubicBezTo>
                    <a:pt x="187" y="79"/>
                    <a:pt x="189" y="79"/>
                    <a:pt x="190" y="77"/>
                  </a:cubicBezTo>
                  <a:cubicBezTo>
                    <a:pt x="195" y="71"/>
                    <a:pt x="199" y="64"/>
                    <a:pt x="196" y="57"/>
                  </a:cubicBezTo>
                  <a:cubicBezTo>
                    <a:pt x="194" y="53"/>
                    <a:pt x="198" y="60"/>
                    <a:pt x="196" y="57"/>
                  </a:cubicBezTo>
                  <a:close/>
                  <a:moveTo>
                    <a:pt x="115" y="186"/>
                  </a:moveTo>
                  <a:cubicBezTo>
                    <a:pt x="113" y="187"/>
                    <a:pt x="112" y="189"/>
                    <a:pt x="110" y="190"/>
                  </a:cubicBezTo>
                  <a:cubicBezTo>
                    <a:pt x="107" y="191"/>
                    <a:pt x="112" y="188"/>
                    <a:pt x="112" y="187"/>
                  </a:cubicBezTo>
                  <a:cubicBezTo>
                    <a:pt x="113" y="186"/>
                    <a:pt x="114" y="184"/>
                    <a:pt x="116" y="182"/>
                  </a:cubicBezTo>
                  <a:cubicBezTo>
                    <a:pt x="118" y="180"/>
                    <a:pt x="117" y="184"/>
                    <a:pt x="115" y="186"/>
                  </a:cubicBezTo>
                  <a:cubicBezTo>
                    <a:pt x="115" y="186"/>
                    <a:pt x="116" y="185"/>
                    <a:pt x="115" y="186"/>
                  </a:cubicBezTo>
                  <a:close/>
                </a:path>
              </a:pathLst>
            </a:custGeom>
            <a:solidFill>
              <a:schemeClr val="accent2"/>
            </a:solidFill>
            <a:ln w="9525" cap="flat">
              <a:solidFill>
                <a:schemeClr val="bg1"/>
              </a:solidFill>
              <a:prstDash val="solid"/>
              <a:round/>
              <a:headEnd/>
              <a:tailEnd/>
            </a:ln>
          </p:spPr>
          <p:txBody>
            <a:bodyPr/>
            <a:lstStyle/>
            <a:p>
              <a:pPr>
                <a:defRPr/>
              </a:pPr>
              <a:endParaRPr lang="id-ID" sz="2701" dirty="0">
                <a:latin typeface="Lato Light" charset="0"/>
              </a:endParaRPr>
            </a:p>
          </p:txBody>
        </p:sp>
        <p:sp>
          <p:nvSpPr>
            <p:cNvPr id="334" name="Freeform 629"/>
            <p:cNvSpPr>
              <a:spLocks/>
            </p:cNvSpPr>
            <p:nvPr/>
          </p:nvSpPr>
          <p:spPr bwMode="auto">
            <a:xfrm>
              <a:off x="8961338" y="10485681"/>
              <a:ext cx="251592" cy="261215"/>
            </a:xfrm>
            <a:custGeom>
              <a:avLst/>
              <a:gdLst>
                <a:gd name="T0" fmla="*/ 21 w 27"/>
                <a:gd name="T1" fmla="*/ 10 h 28"/>
                <a:gd name="T2" fmla="*/ 17 w 27"/>
                <a:gd name="T3" fmla="*/ 7 h 28"/>
                <a:gd name="T4" fmla="*/ 14 w 27"/>
                <a:gd name="T5" fmla="*/ 6 h 28"/>
                <a:gd name="T6" fmla="*/ 11 w 27"/>
                <a:gd name="T7" fmla="*/ 3 h 28"/>
                <a:gd name="T8" fmla="*/ 6 w 27"/>
                <a:gd name="T9" fmla="*/ 2 h 28"/>
                <a:gd name="T10" fmla="*/ 4 w 27"/>
                <a:gd name="T11" fmla="*/ 3 h 28"/>
                <a:gd name="T12" fmla="*/ 3 w 27"/>
                <a:gd name="T13" fmla="*/ 6 h 28"/>
                <a:gd name="T14" fmla="*/ 3 w 27"/>
                <a:gd name="T15" fmla="*/ 12 h 28"/>
                <a:gd name="T16" fmla="*/ 2 w 27"/>
                <a:gd name="T17" fmla="*/ 17 h 28"/>
                <a:gd name="T18" fmla="*/ 1 w 27"/>
                <a:gd name="T19" fmla="*/ 22 h 28"/>
                <a:gd name="T20" fmla="*/ 4 w 27"/>
                <a:gd name="T21" fmla="*/ 25 h 28"/>
                <a:gd name="T22" fmla="*/ 9 w 27"/>
                <a:gd name="T23" fmla="*/ 26 h 28"/>
                <a:gd name="T24" fmla="*/ 13 w 27"/>
                <a:gd name="T25" fmla="*/ 28 h 28"/>
                <a:gd name="T26" fmla="*/ 19 w 27"/>
                <a:gd name="T27" fmla="*/ 28 h 28"/>
                <a:gd name="T28" fmla="*/ 24 w 27"/>
                <a:gd name="T29" fmla="*/ 25 h 28"/>
                <a:gd name="T30" fmla="*/ 26 w 27"/>
                <a:gd name="T31" fmla="*/ 19 h 28"/>
                <a:gd name="T32" fmla="*/ 24 w 27"/>
                <a:gd name="T33" fmla="*/ 14 h 28"/>
                <a:gd name="T34" fmla="*/ 21 w 27"/>
                <a:gd name="T35" fmla="*/ 10 h 28"/>
                <a:gd name="T36" fmla="*/ 21 w 27"/>
                <a:gd name="T3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21" y="10"/>
                  </a:moveTo>
                  <a:cubicBezTo>
                    <a:pt x="20" y="8"/>
                    <a:pt x="18" y="8"/>
                    <a:pt x="17" y="7"/>
                  </a:cubicBezTo>
                  <a:cubicBezTo>
                    <a:pt x="16" y="6"/>
                    <a:pt x="15" y="7"/>
                    <a:pt x="14" y="6"/>
                  </a:cubicBezTo>
                  <a:cubicBezTo>
                    <a:pt x="13" y="5"/>
                    <a:pt x="12" y="4"/>
                    <a:pt x="11" y="3"/>
                  </a:cubicBezTo>
                  <a:cubicBezTo>
                    <a:pt x="10" y="0"/>
                    <a:pt x="9" y="1"/>
                    <a:pt x="6" y="2"/>
                  </a:cubicBezTo>
                  <a:cubicBezTo>
                    <a:pt x="5" y="2"/>
                    <a:pt x="5" y="1"/>
                    <a:pt x="4" y="3"/>
                  </a:cubicBezTo>
                  <a:cubicBezTo>
                    <a:pt x="3" y="4"/>
                    <a:pt x="3" y="5"/>
                    <a:pt x="3" y="6"/>
                  </a:cubicBezTo>
                  <a:cubicBezTo>
                    <a:pt x="3" y="8"/>
                    <a:pt x="3" y="10"/>
                    <a:pt x="3" y="12"/>
                  </a:cubicBezTo>
                  <a:cubicBezTo>
                    <a:pt x="3" y="13"/>
                    <a:pt x="3" y="15"/>
                    <a:pt x="2" y="17"/>
                  </a:cubicBezTo>
                  <a:cubicBezTo>
                    <a:pt x="0" y="19"/>
                    <a:pt x="0" y="19"/>
                    <a:pt x="1" y="22"/>
                  </a:cubicBezTo>
                  <a:cubicBezTo>
                    <a:pt x="2" y="24"/>
                    <a:pt x="2" y="24"/>
                    <a:pt x="4" y="25"/>
                  </a:cubicBezTo>
                  <a:cubicBezTo>
                    <a:pt x="6" y="25"/>
                    <a:pt x="8" y="25"/>
                    <a:pt x="9" y="26"/>
                  </a:cubicBezTo>
                  <a:cubicBezTo>
                    <a:pt x="10" y="26"/>
                    <a:pt x="12" y="28"/>
                    <a:pt x="13" y="28"/>
                  </a:cubicBezTo>
                  <a:cubicBezTo>
                    <a:pt x="15" y="27"/>
                    <a:pt x="17" y="28"/>
                    <a:pt x="19" y="28"/>
                  </a:cubicBezTo>
                  <a:cubicBezTo>
                    <a:pt x="20" y="28"/>
                    <a:pt x="23" y="26"/>
                    <a:pt x="24" y="25"/>
                  </a:cubicBezTo>
                  <a:cubicBezTo>
                    <a:pt x="26" y="23"/>
                    <a:pt x="27" y="21"/>
                    <a:pt x="26" y="19"/>
                  </a:cubicBezTo>
                  <a:cubicBezTo>
                    <a:pt x="25" y="17"/>
                    <a:pt x="25" y="16"/>
                    <a:pt x="24" y="14"/>
                  </a:cubicBezTo>
                  <a:cubicBezTo>
                    <a:pt x="24" y="12"/>
                    <a:pt x="23" y="11"/>
                    <a:pt x="21" y="10"/>
                  </a:cubicBezTo>
                  <a:cubicBezTo>
                    <a:pt x="20" y="9"/>
                    <a:pt x="22" y="10"/>
                    <a:pt x="21"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35" name="Freeform 630"/>
            <p:cNvSpPr>
              <a:spLocks/>
            </p:cNvSpPr>
            <p:nvPr/>
          </p:nvSpPr>
          <p:spPr bwMode="auto">
            <a:xfrm>
              <a:off x="8241593" y="10074745"/>
              <a:ext cx="961783" cy="1672412"/>
            </a:xfrm>
            <a:custGeom>
              <a:avLst/>
              <a:gdLst>
                <a:gd name="T0" fmla="*/ 80 w 103"/>
                <a:gd name="T1" fmla="*/ 52 h 179"/>
                <a:gd name="T2" fmla="*/ 85 w 103"/>
                <a:gd name="T3" fmla="*/ 42 h 179"/>
                <a:gd name="T4" fmla="*/ 102 w 103"/>
                <a:gd name="T5" fmla="*/ 29 h 179"/>
                <a:gd name="T6" fmla="*/ 99 w 103"/>
                <a:gd name="T7" fmla="*/ 21 h 179"/>
                <a:gd name="T8" fmla="*/ 94 w 103"/>
                <a:gd name="T9" fmla="*/ 29 h 179"/>
                <a:gd name="T10" fmla="*/ 82 w 103"/>
                <a:gd name="T11" fmla="*/ 30 h 179"/>
                <a:gd name="T12" fmla="*/ 79 w 103"/>
                <a:gd name="T13" fmla="*/ 28 h 179"/>
                <a:gd name="T14" fmla="*/ 81 w 103"/>
                <a:gd name="T15" fmla="*/ 22 h 179"/>
                <a:gd name="T16" fmla="*/ 64 w 103"/>
                <a:gd name="T17" fmla="*/ 9 h 179"/>
                <a:gd name="T18" fmla="*/ 57 w 103"/>
                <a:gd name="T19" fmla="*/ 2 h 179"/>
                <a:gd name="T20" fmla="*/ 48 w 103"/>
                <a:gd name="T21" fmla="*/ 4 h 179"/>
                <a:gd name="T22" fmla="*/ 39 w 103"/>
                <a:gd name="T23" fmla="*/ 1 h 179"/>
                <a:gd name="T24" fmla="*/ 35 w 103"/>
                <a:gd name="T25" fmla="*/ 9 h 179"/>
                <a:gd name="T26" fmla="*/ 27 w 103"/>
                <a:gd name="T27" fmla="*/ 22 h 179"/>
                <a:gd name="T28" fmla="*/ 25 w 103"/>
                <a:gd name="T29" fmla="*/ 32 h 179"/>
                <a:gd name="T30" fmla="*/ 21 w 103"/>
                <a:gd name="T31" fmla="*/ 39 h 179"/>
                <a:gd name="T32" fmla="*/ 19 w 103"/>
                <a:gd name="T33" fmla="*/ 47 h 179"/>
                <a:gd name="T34" fmla="*/ 17 w 103"/>
                <a:gd name="T35" fmla="*/ 52 h 179"/>
                <a:gd name="T36" fmla="*/ 20 w 103"/>
                <a:gd name="T37" fmla="*/ 61 h 179"/>
                <a:gd name="T38" fmla="*/ 18 w 103"/>
                <a:gd name="T39" fmla="*/ 79 h 179"/>
                <a:gd name="T40" fmla="*/ 15 w 103"/>
                <a:gd name="T41" fmla="*/ 94 h 179"/>
                <a:gd name="T42" fmla="*/ 10 w 103"/>
                <a:gd name="T43" fmla="*/ 117 h 179"/>
                <a:gd name="T44" fmla="*/ 13 w 103"/>
                <a:gd name="T45" fmla="*/ 130 h 179"/>
                <a:gd name="T46" fmla="*/ 12 w 103"/>
                <a:gd name="T47" fmla="*/ 135 h 179"/>
                <a:gd name="T48" fmla="*/ 8 w 103"/>
                <a:gd name="T49" fmla="*/ 147 h 179"/>
                <a:gd name="T50" fmla="*/ 5 w 103"/>
                <a:gd name="T51" fmla="*/ 156 h 179"/>
                <a:gd name="T52" fmla="*/ 8 w 103"/>
                <a:gd name="T53" fmla="*/ 170 h 179"/>
                <a:gd name="T54" fmla="*/ 13 w 103"/>
                <a:gd name="T55" fmla="*/ 176 h 179"/>
                <a:gd name="T56" fmla="*/ 23 w 103"/>
                <a:gd name="T57" fmla="*/ 178 h 179"/>
                <a:gd name="T58" fmla="*/ 27 w 103"/>
                <a:gd name="T59" fmla="*/ 179 h 179"/>
                <a:gd name="T60" fmla="*/ 24 w 103"/>
                <a:gd name="T61" fmla="*/ 169 h 179"/>
                <a:gd name="T62" fmla="*/ 25 w 103"/>
                <a:gd name="T63" fmla="*/ 163 h 179"/>
                <a:gd name="T64" fmla="*/ 28 w 103"/>
                <a:gd name="T65" fmla="*/ 163 h 179"/>
                <a:gd name="T66" fmla="*/ 31 w 103"/>
                <a:gd name="T67" fmla="*/ 157 h 179"/>
                <a:gd name="T68" fmla="*/ 40 w 103"/>
                <a:gd name="T69" fmla="*/ 151 h 179"/>
                <a:gd name="T70" fmla="*/ 41 w 103"/>
                <a:gd name="T71" fmla="*/ 145 h 179"/>
                <a:gd name="T72" fmla="*/ 32 w 103"/>
                <a:gd name="T73" fmla="*/ 140 h 179"/>
                <a:gd name="T74" fmla="*/ 39 w 103"/>
                <a:gd name="T75" fmla="*/ 131 h 179"/>
                <a:gd name="T76" fmla="*/ 43 w 103"/>
                <a:gd name="T77" fmla="*/ 124 h 179"/>
                <a:gd name="T78" fmla="*/ 48 w 103"/>
                <a:gd name="T79" fmla="*/ 116 h 179"/>
                <a:gd name="T80" fmla="*/ 51 w 103"/>
                <a:gd name="T81" fmla="*/ 114 h 179"/>
                <a:gd name="T82" fmla="*/ 45 w 103"/>
                <a:gd name="T83" fmla="*/ 113 h 179"/>
                <a:gd name="T84" fmla="*/ 54 w 103"/>
                <a:gd name="T85" fmla="*/ 108 h 179"/>
                <a:gd name="T86" fmla="*/ 58 w 103"/>
                <a:gd name="T87" fmla="*/ 102 h 179"/>
                <a:gd name="T88" fmla="*/ 59 w 103"/>
                <a:gd name="T89" fmla="*/ 97 h 179"/>
                <a:gd name="T90" fmla="*/ 60 w 103"/>
                <a:gd name="T91" fmla="*/ 96 h 179"/>
                <a:gd name="T92" fmla="*/ 76 w 103"/>
                <a:gd name="T93" fmla="*/ 93 h 179"/>
                <a:gd name="T94" fmla="*/ 84 w 103"/>
                <a:gd name="T95" fmla="*/ 87 h 179"/>
                <a:gd name="T96" fmla="*/ 83 w 103"/>
                <a:gd name="T97" fmla="*/ 78 h 179"/>
                <a:gd name="T98" fmla="*/ 78 w 103"/>
                <a:gd name="T99" fmla="*/ 69 h 179"/>
                <a:gd name="T100" fmla="*/ 78 w 103"/>
                <a:gd name="T101" fmla="*/ 66 h 179"/>
                <a:gd name="T102" fmla="*/ 78 w 103"/>
                <a:gd name="T10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79">
                  <a:moveTo>
                    <a:pt x="78" y="62"/>
                  </a:moveTo>
                  <a:cubicBezTo>
                    <a:pt x="81" y="59"/>
                    <a:pt x="79" y="56"/>
                    <a:pt x="80" y="52"/>
                  </a:cubicBezTo>
                  <a:cubicBezTo>
                    <a:pt x="80" y="51"/>
                    <a:pt x="80" y="49"/>
                    <a:pt x="80" y="48"/>
                  </a:cubicBezTo>
                  <a:cubicBezTo>
                    <a:pt x="81" y="45"/>
                    <a:pt x="83" y="44"/>
                    <a:pt x="85" y="42"/>
                  </a:cubicBezTo>
                  <a:cubicBezTo>
                    <a:pt x="89" y="39"/>
                    <a:pt x="91" y="34"/>
                    <a:pt x="95" y="31"/>
                  </a:cubicBezTo>
                  <a:cubicBezTo>
                    <a:pt x="97" y="30"/>
                    <a:pt x="100" y="30"/>
                    <a:pt x="102" y="29"/>
                  </a:cubicBezTo>
                  <a:cubicBezTo>
                    <a:pt x="103" y="27"/>
                    <a:pt x="102" y="24"/>
                    <a:pt x="101" y="23"/>
                  </a:cubicBezTo>
                  <a:cubicBezTo>
                    <a:pt x="100" y="21"/>
                    <a:pt x="101" y="21"/>
                    <a:pt x="99" y="21"/>
                  </a:cubicBezTo>
                  <a:cubicBezTo>
                    <a:pt x="97" y="20"/>
                    <a:pt x="98" y="24"/>
                    <a:pt x="97" y="25"/>
                  </a:cubicBezTo>
                  <a:cubicBezTo>
                    <a:pt x="96" y="26"/>
                    <a:pt x="95" y="28"/>
                    <a:pt x="94" y="29"/>
                  </a:cubicBezTo>
                  <a:cubicBezTo>
                    <a:pt x="93" y="30"/>
                    <a:pt x="90" y="29"/>
                    <a:pt x="88" y="30"/>
                  </a:cubicBezTo>
                  <a:cubicBezTo>
                    <a:pt x="87" y="32"/>
                    <a:pt x="84" y="30"/>
                    <a:pt x="82" y="30"/>
                  </a:cubicBezTo>
                  <a:cubicBezTo>
                    <a:pt x="81" y="30"/>
                    <a:pt x="79" y="31"/>
                    <a:pt x="78" y="30"/>
                  </a:cubicBezTo>
                  <a:cubicBezTo>
                    <a:pt x="76" y="30"/>
                    <a:pt x="79" y="28"/>
                    <a:pt x="79" y="28"/>
                  </a:cubicBezTo>
                  <a:cubicBezTo>
                    <a:pt x="80" y="27"/>
                    <a:pt x="79" y="26"/>
                    <a:pt x="79" y="26"/>
                  </a:cubicBezTo>
                  <a:cubicBezTo>
                    <a:pt x="79" y="24"/>
                    <a:pt x="80" y="23"/>
                    <a:pt x="81" y="22"/>
                  </a:cubicBezTo>
                  <a:cubicBezTo>
                    <a:pt x="85" y="18"/>
                    <a:pt x="77" y="16"/>
                    <a:pt x="74" y="14"/>
                  </a:cubicBezTo>
                  <a:cubicBezTo>
                    <a:pt x="71" y="12"/>
                    <a:pt x="67" y="12"/>
                    <a:pt x="64" y="9"/>
                  </a:cubicBezTo>
                  <a:cubicBezTo>
                    <a:pt x="63" y="8"/>
                    <a:pt x="61" y="7"/>
                    <a:pt x="60" y="6"/>
                  </a:cubicBezTo>
                  <a:cubicBezTo>
                    <a:pt x="59" y="4"/>
                    <a:pt x="58" y="2"/>
                    <a:pt x="57" y="2"/>
                  </a:cubicBezTo>
                  <a:cubicBezTo>
                    <a:pt x="56" y="1"/>
                    <a:pt x="53" y="1"/>
                    <a:pt x="52" y="2"/>
                  </a:cubicBezTo>
                  <a:cubicBezTo>
                    <a:pt x="51" y="3"/>
                    <a:pt x="50" y="6"/>
                    <a:pt x="48" y="4"/>
                  </a:cubicBezTo>
                  <a:cubicBezTo>
                    <a:pt x="47" y="2"/>
                    <a:pt x="45" y="2"/>
                    <a:pt x="43" y="2"/>
                  </a:cubicBezTo>
                  <a:cubicBezTo>
                    <a:pt x="41" y="2"/>
                    <a:pt x="41" y="0"/>
                    <a:pt x="39" y="1"/>
                  </a:cubicBezTo>
                  <a:cubicBezTo>
                    <a:pt x="38" y="2"/>
                    <a:pt x="35" y="3"/>
                    <a:pt x="35" y="4"/>
                  </a:cubicBezTo>
                  <a:cubicBezTo>
                    <a:pt x="34" y="6"/>
                    <a:pt x="35" y="8"/>
                    <a:pt x="35" y="9"/>
                  </a:cubicBezTo>
                  <a:cubicBezTo>
                    <a:pt x="34" y="13"/>
                    <a:pt x="31" y="13"/>
                    <a:pt x="28" y="14"/>
                  </a:cubicBezTo>
                  <a:cubicBezTo>
                    <a:pt x="26" y="15"/>
                    <a:pt x="27" y="20"/>
                    <a:pt x="27" y="22"/>
                  </a:cubicBezTo>
                  <a:cubicBezTo>
                    <a:pt x="27" y="24"/>
                    <a:pt x="28" y="26"/>
                    <a:pt x="28" y="27"/>
                  </a:cubicBezTo>
                  <a:cubicBezTo>
                    <a:pt x="28" y="28"/>
                    <a:pt x="25" y="31"/>
                    <a:pt x="25" y="32"/>
                  </a:cubicBezTo>
                  <a:cubicBezTo>
                    <a:pt x="24" y="33"/>
                    <a:pt x="21" y="35"/>
                    <a:pt x="21" y="36"/>
                  </a:cubicBezTo>
                  <a:cubicBezTo>
                    <a:pt x="21" y="37"/>
                    <a:pt x="21" y="38"/>
                    <a:pt x="21" y="39"/>
                  </a:cubicBezTo>
                  <a:cubicBezTo>
                    <a:pt x="21" y="40"/>
                    <a:pt x="20" y="41"/>
                    <a:pt x="20" y="42"/>
                  </a:cubicBezTo>
                  <a:cubicBezTo>
                    <a:pt x="20" y="43"/>
                    <a:pt x="21" y="46"/>
                    <a:pt x="19" y="47"/>
                  </a:cubicBezTo>
                  <a:cubicBezTo>
                    <a:pt x="19" y="48"/>
                    <a:pt x="19" y="50"/>
                    <a:pt x="19" y="51"/>
                  </a:cubicBezTo>
                  <a:cubicBezTo>
                    <a:pt x="18" y="51"/>
                    <a:pt x="17" y="51"/>
                    <a:pt x="17" y="52"/>
                  </a:cubicBezTo>
                  <a:cubicBezTo>
                    <a:pt x="17" y="54"/>
                    <a:pt x="19" y="55"/>
                    <a:pt x="19" y="57"/>
                  </a:cubicBezTo>
                  <a:cubicBezTo>
                    <a:pt x="19" y="58"/>
                    <a:pt x="19" y="60"/>
                    <a:pt x="20" y="61"/>
                  </a:cubicBezTo>
                  <a:cubicBezTo>
                    <a:pt x="22" y="65"/>
                    <a:pt x="18" y="69"/>
                    <a:pt x="18" y="73"/>
                  </a:cubicBezTo>
                  <a:cubicBezTo>
                    <a:pt x="17" y="75"/>
                    <a:pt x="19" y="77"/>
                    <a:pt x="18" y="79"/>
                  </a:cubicBezTo>
                  <a:cubicBezTo>
                    <a:pt x="17" y="80"/>
                    <a:pt x="15" y="81"/>
                    <a:pt x="14" y="83"/>
                  </a:cubicBezTo>
                  <a:cubicBezTo>
                    <a:pt x="13" y="85"/>
                    <a:pt x="17" y="93"/>
                    <a:pt x="15" y="94"/>
                  </a:cubicBezTo>
                  <a:cubicBezTo>
                    <a:pt x="11" y="96"/>
                    <a:pt x="12" y="101"/>
                    <a:pt x="11" y="105"/>
                  </a:cubicBezTo>
                  <a:cubicBezTo>
                    <a:pt x="9" y="108"/>
                    <a:pt x="10" y="113"/>
                    <a:pt x="10" y="117"/>
                  </a:cubicBezTo>
                  <a:cubicBezTo>
                    <a:pt x="10" y="120"/>
                    <a:pt x="10" y="123"/>
                    <a:pt x="10" y="126"/>
                  </a:cubicBezTo>
                  <a:cubicBezTo>
                    <a:pt x="10" y="127"/>
                    <a:pt x="15" y="130"/>
                    <a:pt x="13" y="130"/>
                  </a:cubicBezTo>
                  <a:cubicBezTo>
                    <a:pt x="13" y="130"/>
                    <a:pt x="9" y="131"/>
                    <a:pt x="11" y="132"/>
                  </a:cubicBezTo>
                  <a:cubicBezTo>
                    <a:pt x="13" y="132"/>
                    <a:pt x="13" y="133"/>
                    <a:pt x="12" y="135"/>
                  </a:cubicBezTo>
                  <a:cubicBezTo>
                    <a:pt x="11" y="137"/>
                    <a:pt x="11" y="139"/>
                    <a:pt x="11" y="142"/>
                  </a:cubicBezTo>
                  <a:cubicBezTo>
                    <a:pt x="11" y="144"/>
                    <a:pt x="9" y="145"/>
                    <a:pt x="8" y="147"/>
                  </a:cubicBezTo>
                  <a:cubicBezTo>
                    <a:pt x="7" y="148"/>
                    <a:pt x="8" y="150"/>
                    <a:pt x="8" y="152"/>
                  </a:cubicBezTo>
                  <a:cubicBezTo>
                    <a:pt x="8" y="153"/>
                    <a:pt x="6" y="156"/>
                    <a:pt x="5" y="156"/>
                  </a:cubicBezTo>
                  <a:cubicBezTo>
                    <a:pt x="0" y="158"/>
                    <a:pt x="3" y="164"/>
                    <a:pt x="4" y="167"/>
                  </a:cubicBezTo>
                  <a:cubicBezTo>
                    <a:pt x="5" y="169"/>
                    <a:pt x="8" y="166"/>
                    <a:pt x="8" y="170"/>
                  </a:cubicBezTo>
                  <a:cubicBezTo>
                    <a:pt x="8" y="171"/>
                    <a:pt x="7" y="174"/>
                    <a:pt x="9" y="175"/>
                  </a:cubicBezTo>
                  <a:cubicBezTo>
                    <a:pt x="10" y="176"/>
                    <a:pt x="11" y="176"/>
                    <a:pt x="13" y="176"/>
                  </a:cubicBezTo>
                  <a:cubicBezTo>
                    <a:pt x="15" y="177"/>
                    <a:pt x="18" y="177"/>
                    <a:pt x="20" y="177"/>
                  </a:cubicBezTo>
                  <a:cubicBezTo>
                    <a:pt x="21" y="177"/>
                    <a:pt x="22" y="177"/>
                    <a:pt x="23" y="178"/>
                  </a:cubicBezTo>
                  <a:cubicBezTo>
                    <a:pt x="23" y="177"/>
                    <a:pt x="24" y="177"/>
                    <a:pt x="25" y="177"/>
                  </a:cubicBezTo>
                  <a:cubicBezTo>
                    <a:pt x="25" y="178"/>
                    <a:pt x="27" y="179"/>
                    <a:pt x="27" y="179"/>
                  </a:cubicBezTo>
                  <a:cubicBezTo>
                    <a:pt x="28" y="179"/>
                    <a:pt x="26" y="176"/>
                    <a:pt x="26" y="175"/>
                  </a:cubicBezTo>
                  <a:cubicBezTo>
                    <a:pt x="24" y="173"/>
                    <a:pt x="24" y="171"/>
                    <a:pt x="24" y="169"/>
                  </a:cubicBezTo>
                  <a:cubicBezTo>
                    <a:pt x="24" y="167"/>
                    <a:pt x="24" y="166"/>
                    <a:pt x="27" y="164"/>
                  </a:cubicBezTo>
                  <a:cubicBezTo>
                    <a:pt x="29" y="163"/>
                    <a:pt x="25" y="163"/>
                    <a:pt x="25" y="163"/>
                  </a:cubicBezTo>
                  <a:cubicBezTo>
                    <a:pt x="25" y="163"/>
                    <a:pt x="27" y="162"/>
                    <a:pt x="26" y="162"/>
                  </a:cubicBezTo>
                  <a:cubicBezTo>
                    <a:pt x="27" y="162"/>
                    <a:pt x="27" y="163"/>
                    <a:pt x="28" y="163"/>
                  </a:cubicBezTo>
                  <a:cubicBezTo>
                    <a:pt x="29" y="164"/>
                    <a:pt x="30" y="163"/>
                    <a:pt x="31" y="163"/>
                  </a:cubicBezTo>
                  <a:cubicBezTo>
                    <a:pt x="32" y="161"/>
                    <a:pt x="31" y="159"/>
                    <a:pt x="31" y="157"/>
                  </a:cubicBezTo>
                  <a:cubicBezTo>
                    <a:pt x="32" y="155"/>
                    <a:pt x="34" y="154"/>
                    <a:pt x="37" y="153"/>
                  </a:cubicBezTo>
                  <a:cubicBezTo>
                    <a:pt x="38" y="152"/>
                    <a:pt x="39" y="152"/>
                    <a:pt x="40" y="151"/>
                  </a:cubicBezTo>
                  <a:cubicBezTo>
                    <a:pt x="41" y="150"/>
                    <a:pt x="39" y="149"/>
                    <a:pt x="39" y="149"/>
                  </a:cubicBezTo>
                  <a:cubicBezTo>
                    <a:pt x="39" y="148"/>
                    <a:pt x="42" y="147"/>
                    <a:pt x="41" y="145"/>
                  </a:cubicBezTo>
                  <a:cubicBezTo>
                    <a:pt x="40" y="143"/>
                    <a:pt x="36" y="145"/>
                    <a:pt x="35" y="143"/>
                  </a:cubicBezTo>
                  <a:cubicBezTo>
                    <a:pt x="34" y="142"/>
                    <a:pt x="33" y="142"/>
                    <a:pt x="32" y="140"/>
                  </a:cubicBezTo>
                  <a:cubicBezTo>
                    <a:pt x="31" y="138"/>
                    <a:pt x="33" y="135"/>
                    <a:pt x="34" y="134"/>
                  </a:cubicBezTo>
                  <a:cubicBezTo>
                    <a:pt x="36" y="133"/>
                    <a:pt x="37" y="131"/>
                    <a:pt x="39" y="131"/>
                  </a:cubicBezTo>
                  <a:cubicBezTo>
                    <a:pt x="41" y="130"/>
                    <a:pt x="41" y="132"/>
                    <a:pt x="42" y="129"/>
                  </a:cubicBezTo>
                  <a:cubicBezTo>
                    <a:pt x="42" y="127"/>
                    <a:pt x="44" y="126"/>
                    <a:pt x="43" y="124"/>
                  </a:cubicBezTo>
                  <a:cubicBezTo>
                    <a:pt x="42" y="121"/>
                    <a:pt x="47" y="121"/>
                    <a:pt x="48" y="119"/>
                  </a:cubicBezTo>
                  <a:cubicBezTo>
                    <a:pt x="48" y="119"/>
                    <a:pt x="43" y="115"/>
                    <a:pt x="48" y="116"/>
                  </a:cubicBezTo>
                  <a:cubicBezTo>
                    <a:pt x="49" y="117"/>
                    <a:pt x="49" y="118"/>
                    <a:pt x="50" y="118"/>
                  </a:cubicBezTo>
                  <a:cubicBezTo>
                    <a:pt x="52" y="118"/>
                    <a:pt x="52" y="115"/>
                    <a:pt x="51" y="114"/>
                  </a:cubicBezTo>
                  <a:cubicBezTo>
                    <a:pt x="51" y="113"/>
                    <a:pt x="49" y="115"/>
                    <a:pt x="49" y="115"/>
                  </a:cubicBezTo>
                  <a:cubicBezTo>
                    <a:pt x="47" y="115"/>
                    <a:pt x="45" y="114"/>
                    <a:pt x="45" y="113"/>
                  </a:cubicBezTo>
                  <a:cubicBezTo>
                    <a:pt x="45" y="112"/>
                    <a:pt x="43" y="105"/>
                    <a:pt x="45" y="105"/>
                  </a:cubicBezTo>
                  <a:cubicBezTo>
                    <a:pt x="48" y="106"/>
                    <a:pt x="50" y="108"/>
                    <a:pt x="54" y="108"/>
                  </a:cubicBezTo>
                  <a:cubicBezTo>
                    <a:pt x="55" y="108"/>
                    <a:pt x="56" y="107"/>
                    <a:pt x="57" y="107"/>
                  </a:cubicBezTo>
                  <a:cubicBezTo>
                    <a:pt x="59" y="105"/>
                    <a:pt x="57" y="104"/>
                    <a:pt x="58" y="102"/>
                  </a:cubicBezTo>
                  <a:cubicBezTo>
                    <a:pt x="58" y="101"/>
                    <a:pt x="59" y="100"/>
                    <a:pt x="59" y="100"/>
                  </a:cubicBezTo>
                  <a:cubicBezTo>
                    <a:pt x="60" y="98"/>
                    <a:pt x="59" y="98"/>
                    <a:pt x="59" y="97"/>
                  </a:cubicBezTo>
                  <a:cubicBezTo>
                    <a:pt x="58" y="96"/>
                    <a:pt x="58" y="94"/>
                    <a:pt x="59" y="94"/>
                  </a:cubicBezTo>
                  <a:cubicBezTo>
                    <a:pt x="61" y="94"/>
                    <a:pt x="60" y="96"/>
                    <a:pt x="60" y="96"/>
                  </a:cubicBezTo>
                  <a:cubicBezTo>
                    <a:pt x="59" y="95"/>
                    <a:pt x="65" y="95"/>
                    <a:pt x="65" y="95"/>
                  </a:cubicBezTo>
                  <a:cubicBezTo>
                    <a:pt x="69" y="95"/>
                    <a:pt x="72" y="93"/>
                    <a:pt x="76" y="93"/>
                  </a:cubicBezTo>
                  <a:cubicBezTo>
                    <a:pt x="77" y="92"/>
                    <a:pt x="80" y="91"/>
                    <a:pt x="82" y="90"/>
                  </a:cubicBezTo>
                  <a:cubicBezTo>
                    <a:pt x="83" y="89"/>
                    <a:pt x="83" y="88"/>
                    <a:pt x="84" y="87"/>
                  </a:cubicBezTo>
                  <a:cubicBezTo>
                    <a:pt x="85" y="86"/>
                    <a:pt x="86" y="85"/>
                    <a:pt x="87" y="83"/>
                  </a:cubicBezTo>
                  <a:cubicBezTo>
                    <a:pt x="87" y="80"/>
                    <a:pt x="85" y="80"/>
                    <a:pt x="83" y="78"/>
                  </a:cubicBezTo>
                  <a:cubicBezTo>
                    <a:pt x="82" y="76"/>
                    <a:pt x="85" y="75"/>
                    <a:pt x="83" y="73"/>
                  </a:cubicBezTo>
                  <a:cubicBezTo>
                    <a:pt x="82" y="72"/>
                    <a:pt x="78" y="71"/>
                    <a:pt x="78" y="69"/>
                  </a:cubicBezTo>
                  <a:cubicBezTo>
                    <a:pt x="78" y="69"/>
                    <a:pt x="78" y="68"/>
                    <a:pt x="79" y="68"/>
                  </a:cubicBezTo>
                  <a:cubicBezTo>
                    <a:pt x="79" y="67"/>
                    <a:pt x="78" y="67"/>
                    <a:pt x="78" y="66"/>
                  </a:cubicBezTo>
                  <a:cubicBezTo>
                    <a:pt x="78" y="65"/>
                    <a:pt x="77" y="63"/>
                    <a:pt x="78" y="62"/>
                  </a:cubicBezTo>
                  <a:cubicBezTo>
                    <a:pt x="79" y="61"/>
                    <a:pt x="77" y="63"/>
                    <a:pt x="78" y="6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36" name="Freeform 631"/>
            <p:cNvSpPr>
              <a:spLocks/>
            </p:cNvSpPr>
            <p:nvPr/>
          </p:nvSpPr>
          <p:spPr bwMode="auto">
            <a:xfrm>
              <a:off x="7617387" y="8313140"/>
              <a:ext cx="203824" cy="226173"/>
            </a:xfrm>
            <a:custGeom>
              <a:avLst/>
              <a:gdLst>
                <a:gd name="T0" fmla="*/ 15 w 22"/>
                <a:gd name="T1" fmla="*/ 23 h 24"/>
                <a:gd name="T2" fmla="*/ 19 w 22"/>
                <a:gd name="T3" fmla="*/ 24 h 24"/>
                <a:gd name="T4" fmla="*/ 19 w 22"/>
                <a:gd name="T5" fmla="*/ 17 h 24"/>
                <a:gd name="T6" fmla="*/ 20 w 22"/>
                <a:gd name="T7" fmla="*/ 10 h 24"/>
                <a:gd name="T8" fmla="*/ 21 w 22"/>
                <a:gd name="T9" fmla="*/ 7 h 24"/>
                <a:gd name="T10" fmla="*/ 22 w 22"/>
                <a:gd name="T11" fmla="*/ 3 h 24"/>
                <a:gd name="T12" fmla="*/ 17 w 22"/>
                <a:gd name="T13" fmla="*/ 4 h 24"/>
                <a:gd name="T14" fmla="*/ 12 w 22"/>
                <a:gd name="T15" fmla="*/ 5 h 24"/>
                <a:gd name="T16" fmla="*/ 9 w 22"/>
                <a:gd name="T17" fmla="*/ 8 h 24"/>
                <a:gd name="T18" fmla="*/ 4 w 22"/>
                <a:gd name="T19" fmla="*/ 9 h 24"/>
                <a:gd name="T20" fmla="*/ 3 w 22"/>
                <a:gd name="T21" fmla="*/ 12 h 24"/>
                <a:gd name="T22" fmla="*/ 0 w 22"/>
                <a:gd name="T23" fmla="*/ 13 h 24"/>
                <a:gd name="T24" fmla="*/ 6 w 22"/>
                <a:gd name="T25" fmla="*/ 19 h 24"/>
                <a:gd name="T26" fmla="*/ 11 w 22"/>
                <a:gd name="T27" fmla="*/ 22 h 24"/>
                <a:gd name="T28" fmla="*/ 15 w 22"/>
                <a:gd name="T29" fmla="*/ 23 h 24"/>
                <a:gd name="T30" fmla="*/ 15 w 22"/>
                <a:gd name="T31"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4">
                  <a:moveTo>
                    <a:pt x="15" y="23"/>
                  </a:moveTo>
                  <a:cubicBezTo>
                    <a:pt x="16" y="24"/>
                    <a:pt x="17" y="24"/>
                    <a:pt x="19" y="24"/>
                  </a:cubicBezTo>
                  <a:cubicBezTo>
                    <a:pt x="17" y="21"/>
                    <a:pt x="19" y="20"/>
                    <a:pt x="19" y="17"/>
                  </a:cubicBezTo>
                  <a:cubicBezTo>
                    <a:pt x="19" y="15"/>
                    <a:pt x="20" y="12"/>
                    <a:pt x="20" y="10"/>
                  </a:cubicBezTo>
                  <a:cubicBezTo>
                    <a:pt x="20" y="9"/>
                    <a:pt x="21" y="8"/>
                    <a:pt x="21" y="7"/>
                  </a:cubicBezTo>
                  <a:cubicBezTo>
                    <a:pt x="22" y="6"/>
                    <a:pt x="21" y="5"/>
                    <a:pt x="22" y="3"/>
                  </a:cubicBezTo>
                  <a:cubicBezTo>
                    <a:pt x="22" y="0"/>
                    <a:pt x="18" y="4"/>
                    <a:pt x="17" y="4"/>
                  </a:cubicBezTo>
                  <a:cubicBezTo>
                    <a:pt x="15" y="4"/>
                    <a:pt x="14" y="3"/>
                    <a:pt x="12" y="5"/>
                  </a:cubicBezTo>
                  <a:cubicBezTo>
                    <a:pt x="12" y="5"/>
                    <a:pt x="10" y="9"/>
                    <a:pt x="9" y="8"/>
                  </a:cubicBezTo>
                  <a:cubicBezTo>
                    <a:pt x="7" y="8"/>
                    <a:pt x="6" y="8"/>
                    <a:pt x="4" y="9"/>
                  </a:cubicBezTo>
                  <a:cubicBezTo>
                    <a:pt x="4" y="10"/>
                    <a:pt x="4" y="12"/>
                    <a:pt x="3" y="12"/>
                  </a:cubicBezTo>
                  <a:cubicBezTo>
                    <a:pt x="3" y="13"/>
                    <a:pt x="1" y="13"/>
                    <a:pt x="0" y="13"/>
                  </a:cubicBezTo>
                  <a:cubicBezTo>
                    <a:pt x="2" y="15"/>
                    <a:pt x="4" y="18"/>
                    <a:pt x="6" y="19"/>
                  </a:cubicBezTo>
                  <a:cubicBezTo>
                    <a:pt x="7" y="21"/>
                    <a:pt x="9" y="22"/>
                    <a:pt x="11" y="22"/>
                  </a:cubicBezTo>
                  <a:cubicBezTo>
                    <a:pt x="12" y="22"/>
                    <a:pt x="14" y="22"/>
                    <a:pt x="15" y="23"/>
                  </a:cubicBezTo>
                  <a:cubicBezTo>
                    <a:pt x="16" y="23"/>
                    <a:pt x="15" y="22"/>
                    <a:pt x="15" y="2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37" name="Freeform 632"/>
            <p:cNvSpPr>
              <a:spLocks/>
            </p:cNvSpPr>
            <p:nvPr/>
          </p:nvSpPr>
          <p:spPr bwMode="auto">
            <a:xfrm>
              <a:off x="7681084" y="8520197"/>
              <a:ext cx="159235" cy="140163"/>
            </a:xfrm>
            <a:custGeom>
              <a:avLst/>
              <a:gdLst>
                <a:gd name="T0" fmla="*/ 16 w 17"/>
                <a:gd name="T1" fmla="*/ 10 h 15"/>
                <a:gd name="T2" fmla="*/ 17 w 17"/>
                <a:gd name="T3" fmla="*/ 8 h 15"/>
                <a:gd name="T4" fmla="*/ 15 w 17"/>
                <a:gd name="T5" fmla="*/ 6 h 15"/>
                <a:gd name="T6" fmla="*/ 12 w 17"/>
                <a:gd name="T7" fmla="*/ 2 h 15"/>
                <a:gd name="T8" fmla="*/ 8 w 17"/>
                <a:gd name="T9" fmla="*/ 1 h 15"/>
                <a:gd name="T10" fmla="*/ 3 w 17"/>
                <a:gd name="T11" fmla="*/ 0 h 15"/>
                <a:gd name="T12" fmla="*/ 3 w 17"/>
                <a:gd name="T13" fmla="*/ 6 h 15"/>
                <a:gd name="T14" fmla="*/ 6 w 17"/>
                <a:gd name="T15" fmla="*/ 7 h 15"/>
                <a:gd name="T16" fmla="*/ 4 w 17"/>
                <a:gd name="T17" fmla="*/ 5 h 15"/>
                <a:gd name="T18" fmla="*/ 7 w 17"/>
                <a:gd name="T19" fmla="*/ 7 h 15"/>
                <a:gd name="T20" fmla="*/ 11 w 17"/>
                <a:gd name="T21" fmla="*/ 10 h 15"/>
                <a:gd name="T22" fmla="*/ 14 w 17"/>
                <a:gd name="T23" fmla="*/ 14 h 15"/>
                <a:gd name="T24" fmla="*/ 16 w 17"/>
                <a:gd name="T25" fmla="*/ 10 h 15"/>
                <a:gd name="T26" fmla="*/ 16 w 17"/>
                <a:gd name="T2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5">
                  <a:moveTo>
                    <a:pt x="16" y="10"/>
                  </a:moveTo>
                  <a:cubicBezTo>
                    <a:pt x="16" y="9"/>
                    <a:pt x="16" y="8"/>
                    <a:pt x="17" y="8"/>
                  </a:cubicBezTo>
                  <a:cubicBezTo>
                    <a:pt x="16" y="7"/>
                    <a:pt x="16" y="6"/>
                    <a:pt x="15" y="6"/>
                  </a:cubicBezTo>
                  <a:cubicBezTo>
                    <a:pt x="14" y="5"/>
                    <a:pt x="13" y="2"/>
                    <a:pt x="12" y="2"/>
                  </a:cubicBezTo>
                  <a:cubicBezTo>
                    <a:pt x="10" y="2"/>
                    <a:pt x="9" y="2"/>
                    <a:pt x="8" y="1"/>
                  </a:cubicBezTo>
                  <a:cubicBezTo>
                    <a:pt x="7" y="0"/>
                    <a:pt x="4" y="0"/>
                    <a:pt x="3" y="0"/>
                  </a:cubicBezTo>
                  <a:cubicBezTo>
                    <a:pt x="4" y="1"/>
                    <a:pt x="0" y="6"/>
                    <a:pt x="3" y="6"/>
                  </a:cubicBezTo>
                  <a:cubicBezTo>
                    <a:pt x="4" y="6"/>
                    <a:pt x="4" y="8"/>
                    <a:pt x="6" y="7"/>
                  </a:cubicBezTo>
                  <a:cubicBezTo>
                    <a:pt x="7" y="6"/>
                    <a:pt x="4" y="5"/>
                    <a:pt x="4" y="5"/>
                  </a:cubicBezTo>
                  <a:cubicBezTo>
                    <a:pt x="5" y="5"/>
                    <a:pt x="7" y="6"/>
                    <a:pt x="7" y="7"/>
                  </a:cubicBezTo>
                  <a:cubicBezTo>
                    <a:pt x="8" y="9"/>
                    <a:pt x="10" y="8"/>
                    <a:pt x="11" y="10"/>
                  </a:cubicBezTo>
                  <a:cubicBezTo>
                    <a:pt x="12" y="11"/>
                    <a:pt x="12" y="13"/>
                    <a:pt x="14" y="14"/>
                  </a:cubicBezTo>
                  <a:cubicBezTo>
                    <a:pt x="17" y="15"/>
                    <a:pt x="17" y="12"/>
                    <a:pt x="16" y="10"/>
                  </a:cubicBezTo>
                  <a:cubicBezTo>
                    <a:pt x="16" y="9"/>
                    <a:pt x="16" y="11"/>
                    <a:pt x="16"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38" name="Freeform 633"/>
            <p:cNvSpPr>
              <a:spLocks/>
            </p:cNvSpPr>
            <p:nvPr/>
          </p:nvSpPr>
          <p:spPr bwMode="auto">
            <a:xfrm>
              <a:off x="7502737" y="8360921"/>
              <a:ext cx="105096" cy="82827"/>
            </a:xfrm>
            <a:custGeom>
              <a:avLst/>
              <a:gdLst>
                <a:gd name="T0" fmla="*/ 4 w 11"/>
                <a:gd name="T1" fmla="*/ 1 h 9"/>
                <a:gd name="T2" fmla="*/ 4 w 11"/>
                <a:gd name="T3" fmla="*/ 0 h 9"/>
                <a:gd name="T4" fmla="*/ 0 w 11"/>
                <a:gd name="T5" fmla="*/ 4 h 9"/>
                <a:gd name="T6" fmla="*/ 11 w 11"/>
                <a:gd name="T7" fmla="*/ 5 h 9"/>
                <a:gd name="T8" fmla="*/ 4 w 11"/>
                <a:gd name="T9" fmla="*/ 1 h 9"/>
              </a:gdLst>
              <a:ahLst/>
              <a:cxnLst>
                <a:cxn ang="0">
                  <a:pos x="T0" y="T1"/>
                </a:cxn>
                <a:cxn ang="0">
                  <a:pos x="T2" y="T3"/>
                </a:cxn>
                <a:cxn ang="0">
                  <a:pos x="T4" y="T5"/>
                </a:cxn>
                <a:cxn ang="0">
                  <a:pos x="T6" y="T7"/>
                </a:cxn>
                <a:cxn ang="0">
                  <a:pos x="T8" y="T9"/>
                </a:cxn>
              </a:cxnLst>
              <a:rect l="0" t="0" r="r" b="b"/>
              <a:pathLst>
                <a:path w="11" h="9">
                  <a:moveTo>
                    <a:pt x="4" y="1"/>
                  </a:moveTo>
                  <a:cubicBezTo>
                    <a:pt x="4" y="0"/>
                    <a:pt x="4" y="0"/>
                    <a:pt x="4" y="0"/>
                  </a:cubicBezTo>
                  <a:cubicBezTo>
                    <a:pt x="3" y="1"/>
                    <a:pt x="1" y="3"/>
                    <a:pt x="0" y="4"/>
                  </a:cubicBezTo>
                  <a:cubicBezTo>
                    <a:pt x="2" y="5"/>
                    <a:pt x="11" y="9"/>
                    <a:pt x="11" y="5"/>
                  </a:cubicBezTo>
                  <a:cubicBezTo>
                    <a:pt x="11" y="2"/>
                    <a:pt x="6" y="3"/>
                    <a:pt x="4"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39" name="Freeform 634"/>
            <p:cNvSpPr>
              <a:spLocks/>
            </p:cNvSpPr>
            <p:nvPr/>
          </p:nvSpPr>
          <p:spPr bwMode="auto">
            <a:xfrm>
              <a:off x="7391272" y="8192091"/>
              <a:ext cx="187902" cy="216615"/>
            </a:xfrm>
            <a:custGeom>
              <a:avLst/>
              <a:gdLst>
                <a:gd name="T0" fmla="*/ 16 w 20"/>
                <a:gd name="T1" fmla="*/ 16 h 23"/>
                <a:gd name="T2" fmla="*/ 20 w 20"/>
                <a:gd name="T3" fmla="*/ 12 h 23"/>
                <a:gd name="T4" fmla="*/ 16 w 20"/>
                <a:gd name="T5" fmla="*/ 8 h 23"/>
                <a:gd name="T6" fmla="*/ 16 w 20"/>
                <a:gd name="T7" fmla="*/ 1 h 23"/>
                <a:gd name="T8" fmla="*/ 8 w 20"/>
                <a:gd name="T9" fmla="*/ 1 h 23"/>
                <a:gd name="T10" fmla="*/ 7 w 20"/>
                <a:gd name="T11" fmla="*/ 6 h 23"/>
                <a:gd name="T12" fmla="*/ 8 w 20"/>
                <a:gd name="T13" fmla="*/ 10 h 23"/>
                <a:gd name="T14" fmla="*/ 4 w 20"/>
                <a:gd name="T15" fmla="*/ 10 h 23"/>
                <a:gd name="T16" fmla="*/ 2 w 20"/>
                <a:gd name="T17" fmla="*/ 15 h 23"/>
                <a:gd name="T18" fmla="*/ 12 w 20"/>
                <a:gd name="T19" fmla="*/ 21 h 23"/>
                <a:gd name="T20" fmla="*/ 16 w 20"/>
                <a:gd name="T21"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23">
                  <a:moveTo>
                    <a:pt x="16" y="16"/>
                  </a:moveTo>
                  <a:cubicBezTo>
                    <a:pt x="16" y="14"/>
                    <a:pt x="19" y="13"/>
                    <a:pt x="20" y="12"/>
                  </a:cubicBezTo>
                  <a:cubicBezTo>
                    <a:pt x="17" y="11"/>
                    <a:pt x="16" y="11"/>
                    <a:pt x="16" y="8"/>
                  </a:cubicBezTo>
                  <a:cubicBezTo>
                    <a:pt x="16" y="7"/>
                    <a:pt x="17" y="2"/>
                    <a:pt x="16" y="1"/>
                  </a:cubicBezTo>
                  <a:cubicBezTo>
                    <a:pt x="15" y="0"/>
                    <a:pt x="10" y="1"/>
                    <a:pt x="8" y="1"/>
                  </a:cubicBezTo>
                  <a:cubicBezTo>
                    <a:pt x="6" y="1"/>
                    <a:pt x="6" y="4"/>
                    <a:pt x="7" y="6"/>
                  </a:cubicBezTo>
                  <a:cubicBezTo>
                    <a:pt x="8" y="7"/>
                    <a:pt x="12" y="10"/>
                    <a:pt x="8" y="10"/>
                  </a:cubicBezTo>
                  <a:cubicBezTo>
                    <a:pt x="7" y="10"/>
                    <a:pt x="5" y="10"/>
                    <a:pt x="4" y="10"/>
                  </a:cubicBezTo>
                  <a:cubicBezTo>
                    <a:pt x="2" y="10"/>
                    <a:pt x="2" y="14"/>
                    <a:pt x="2" y="15"/>
                  </a:cubicBezTo>
                  <a:cubicBezTo>
                    <a:pt x="0" y="21"/>
                    <a:pt x="8" y="20"/>
                    <a:pt x="12" y="21"/>
                  </a:cubicBezTo>
                  <a:cubicBezTo>
                    <a:pt x="13" y="23"/>
                    <a:pt x="16" y="17"/>
                    <a:pt x="16" y="1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40" name="Freeform 635"/>
            <p:cNvSpPr>
              <a:spLocks/>
            </p:cNvSpPr>
            <p:nvPr/>
          </p:nvSpPr>
          <p:spPr bwMode="auto">
            <a:xfrm>
              <a:off x="6254330" y="7453043"/>
              <a:ext cx="1398093" cy="898324"/>
            </a:xfrm>
            <a:custGeom>
              <a:avLst/>
              <a:gdLst>
                <a:gd name="T0" fmla="*/ 132 w 150"/>
                <a:gd name="T1" fmla="*/ 88 h 96"/>
                <a:gd name="T2" fmla="*/ 130 w 150"/>
                <a:gd name="T3" fmla="*/ 80 h 96"/>
                <a:gd name="T4" fmla="*/ 144 w 150"/>
                <a:gd name="T5" fmla="*/ 78 h 96"/>
                <a:gd name="T6" fmla="*/ 146 w 150"/>
                <a:gd name="T7" fmla="*/ 68 h 96"/>
                <a:gd name="T8" fmla="*/ 146 w 150"/>
                <a:gd name="T9" fmla="*/ 61 h 96"/>
                <a:gd name="T10" fmla="*/ 132 w 150"/>
                <a:gd name="T11" fmla="*/ 64 h 96"/>
                <a:gd name="T12" fmla="*/ 126 w 150"/>
                <a:gd name="T13" fmla="*/ 76 h 96"/>
                <a:gd name="T14" fmla="*/ 110 w 150"/>
                <a:gd name="T15" fmla="*/ 76 h 96"/>
                <a:gd name="T16" fmla="*/ 102 w 150"/>
                <a:gd name="T17" fmla="*/ 69 h 96"/>
                <a:gd name="T18" fmla="*/ 96 w 150"/>
                <a:gd name="T19" fmla="*/ 51 h 96"/>
                <a:gd name="T20" fmla="*/ 98 w 150"/>
                <a:gd name="T21" fmla="*/ 38 h 96"/>
                <a:gd name="T22" fmla="*/ 90 w 150"/>
                <a:gd name="T23" fmla="*/ 35 h 96"/>
                <a:gd name="T24" fmla="*/ 82 w 150"/>
                <a:gd name="T25" fmla="*/ 24 h 96"/>
                <a:gd name="T26" fmla="*/ 75 w 150"/>
                <a:gd name="T27" fmla="*/ 17 h 96"/>
                <a:gd name="T28" fmla="*/ 68 w 150"/>
                <a:gd name="T29" fmla="*/ 20 h 96"/>
                <a:gd name="T30" fmla="*/ 59 w 150"/>
                <a:gd name="T31" fmla="*/ 10 h 96"/>
                <a:gd name="T32" fmla="*/ 45 w 150"/>
                <a:gd name="T33" fmla="*/ 6 h 96"/>
                <a:gd name="T34" fmla="*/ 29 w 150"/>
                <a:gd name="T35" fmla="*/ 8 h 96"/>
                <a:gd name="T36" fmla="*/ 13 w 150"/>
                <a:gd name="T37" fmla="*/ 1 h 96"/>
                <a:gd name="T38" fmla="*/ 7 w 150"/>
                <a:gd name="T39" fmla="*/ 16 h 96"/>
                <a:gd name="T40" fmla="*/ 15 w 150"/>
                <a:gd name="T41" fmla="*/ 28 h 96"/>
                <a:gd name="T42" fmla="*/ 15 w 150"/>
                <a:gd name="T43" fmla="*/ 32 h 96"/>
                <a:gd name="T44" fmla="*/ 25 w 150"/>
                <a:gd name="T45" fmla="*/ 38 h 96"/>
                <a:gd name="T46" fmla="*/ 26 w 150"/>
                <a:gd name="T47" fmla="*/ 44 h 96"/>
                <a:gd name="T48" fmla="*/ 36 w 150"/>
                <a:gd name="T49" fmla="*/ 53 h 96"/>
                <a:gd name="T50" fmla="*/ 36 w 150"/>
                <a:gd name="T51" fmla="*/ 47 h 96"/>
                <a:gd name="T52" fmla="*/ 32 w 150"/>
                <a:gd name="T53" fmla="*/ 42 h 96"/>
                <a:gd name="T54" fmla="*/ 26 w 150"/>
                <a:gd name="T55" fmla="*/ 32 h 96"/>
                <a:gd name="T56" fmla="*/ 20 w 150"/>
                <a:gd name="T57" fmla="*/ 23 h 96"/>
                <a:gd name="T58" fmla="*/ 13 w 150"/>
                <a:gd name="T59" fmla="*/ 16 h 96"/>
                <a:gd name="T60" fmla="*/ 11 w 150"/>
                <a:gd name="T61" fmla="*/ 5 h 96"/>
                <a:gd name="T62" fmla="*/ 15 w 150"/>
                <a:gd name="T63" fmla="*/ 7 h 96"/>
                <a:gd name="T64" fmla="*/ 20 w 150"/>
                <a:gd name="T65" fmla="*/ 9 h 96"/>
                <a:gd name="T66" fmla="*/ 23 w 150"/>
                <a:gd name="T67" fmla="*/ 19 h 96"/>
                <a:gd name="T68" fmla="*/ 23 w 150"/>
                <a:gd name="T69" fmla="*/ 20 h 96"/>
                <a:gd name="T70" fmla="*/ 32 w 150"/>
                <a:gd name="T71" fmla="*/ 27 h 96"/>
                <a:gd name="T72" fmla="*/ 36 w 150"/>
                <a:gd name="T73" fmla="*/ 33 h 96"/>
                <a:gd name="T74" fmla="*/ 38 w 150"/>
                <a:gd name="T75" fmla="*/ 38 h 96"/>
                <a:gd name="T76" fmla="*/ 46 w 150"/>
                <a:gd name="T77" fmla="*/ 45 h 96"/>
                <a:gd name="T78" fmla="*/ 54 w 150"/>
                <a:gd name="T79" fmla="*/ 53 h 96"/>
                <a:gd name="T80" fmla="*/ 56 w 150"/>
                <a:gd name="T81" fmla="*/ 59 h 96"/>
                <a:gd name="T82" fmla="*/ 58 w 150"/>
                <a:gd name="T83" fmla="*/ 65 h 96"/>
                <a:gd name="T84" fmla="*/ 60 w 150"/>
                <a:gd name="T85" fmla="*/ 72 h 96"/>
                <a:gd name="T86" fmla="*/ 68 w 150"/>
                <a:gd name="T87" fmla="*/ 77 h 96"/>
                <a:gd name="T88" fmla="*/ 89 w 150"/>
                <a:gd name="T89" fmla="*/ 86 h 96"/>
                <a:gd name="T90" fmla="*/ 113 w 150"/>
                <a:gd name="T91" fmla="*/ 88 h 96"/>
                <a:gd name="T92" fmla="*/ 126 w 150"/>
                <a:gd name="T93" fmla="*/ 8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 h="96">
                  <a:moveTo>
                    <a:pt x="126" y="89"/>
                  </a:moveTo>
                  <a:cubicBezTo>
                    <a:pt x="127" y="89"/>
                    <a:pt x="134" y="90"/>
                    <a:pt x="132" y="88"/>
                  </a:cubicBezTo>
                  <a:cubicBezTo>
                    <a:pt x="131" y="86"/>
                    <a:pt x="129" y="85"/>
                    <a:pt x="128" y="83"/>
                  </a:cubicBezTo>
                  <a:cubicBezTo>
                    <a:pt x="128" y="83"/>
                    <a:pt x="129" y="80"/>
                    <a:pt x="130" y="80"/>
                  </a:cubicBezTo>
                  <a:cubicBezTo>
                    <a:pt x="131" y="79"/>
                    <a:pt x="136" y="80"/>
                    <a:pt x="138" y="80"/>
                  </a:cubicBezTo>
                  <a:cubicBezTo>
                    <a:pt x="141" y="80"/>
                    <a:pt x="140" y="75"/>
                    <a:pt x="144" y="78"/>
                  </a:cubicBezTo>
                  <a:cubicBezTo>
                    <a:pt x="145" y="76"/>
                    <a:pt x="146" y="75"/>
                    <a:pt x="146" y="73"/>
                  </a:cubicBezTo>
                  <a:cubicBezTo>
                    <a:pt x="146" y="71"/>
                    <a:pt x="145" y="69"/>
                    <a:pt x="146" y="68"/>
                  </a:cubicBezTo>
                  <a:cubicBezTo>
                    <a:pt x="147" y="66"/>
                    <a:pt x="150" y="64"/>
                    <a:pt x="150" y="63"/>
                  </a:cubicBezTo>
                  <a:cubicBezTo>
                    <a:pt x="149" y="61"/>
                    <a:pt x="148" y="61"/>
                    <a:pt x="146" y="61"/>
                  </a:cubicBezTo>
                  <a:cubicBezTo>
                    <a:pt x="143" y="61"/>
                    <a:pt x="139" y="61"/>
                    <a:pt x="136" y="62"/>
                  </a:cubicBezTo>
                  <a:cubicBezTo>
                    <a:pt x="134" y="62"/>
                    <a:pt x="133" y="63"/>
                    <a:pt x="132" y="64"/>
                  </a:cubicBezTo>
                  <a:cubicBezTo>
                    <a:pt x="131" y="66"/>
                    <a:pt x="132" y="68"/>
                    <a:pt x="131" y="70"/>
                  </a:cubicBezTo>
                  <a:cubicBezTo>
                    <a:pt x="131" y="71"/>
                    <a:pt x="126" y="76"/>
                    <a:pt x="126" y="76"/>
                  </a:cubicBezTo>
                  <a:cubicBezTo>
                    <a:pt x="122" y="75"/>
                    <a:pt x="118" y="76"/>
                    <a:pt x="114" y="78"/>
                  </a:cubicBezTo>
                  <a:cubicBezTo>
                    <a:pt x="112" y="78"/>
                    <a:pt x="111" y="77"/>
                    <a:pt x="110" y="76"/>
                  </a:cubicBezTo>
                  <a:cubicBezTo>
                    <a:pt x="109" y="75"/>
                    <a:pt x="107" y="75"/>
                    <a:pt x="105" y="74"/>
                  </a:cubicBezTo>
                  <a:cubicBezTo>
                    <a:pt x="103" y="74"/>
                    <a:pt x="103" y="71"/>
                    <a:pt x="102" y="69"/>
                  </a:cubicBezTo>
                  <a:cubicBezTo>
                    <a:pt x="101" y="67"/>
                    <a:pt x="99" y="66"/>
                    <a:pt x="98" y="64"/>
                  </a:cubicBezTo>
                  <a:cubicBezTo>
                    <a:pt x="97" y="60"/>
                    <a:pt x="95" y="55"/>
                    <a:pt x="96" y="51"/>
                  </a:cubicBezTo>
                  <a:cubicBezTo>
                    <a:pt x="96" y="48"/>
                    <a:pt x="95" y="44"/>
                    <a:pt x="97" y="41"/>
                  </a:cubicBezTo>
                  <a:cubicBezTo>
                    <a:pt x="98" y="40"/>
                    <a:pt x="98" y="39"/>
                    <a:pt x="98" y="38"/>
                  </a:cubicBezTo>
                  <a:cubicBezTo>
                    <a:pt x="99" y="36"/>
                    <a:pt x="97" y="37"/>
                    <a:pt x="96" y="36"/>
                  </a:cubicBezTo>
                  <a:cubicBezTo>
                    <a:pt x="94" y="36"/>
                    <a:pt x="92" y="35"/>
                    <a:pt x="90" y="35"/>
                  </a:cubicBezTo>
                  <a:cubicBezTo>
                    <a:pt x="89" y="34"/>
                    <a:pt x="87" y="32"/>
                    <a:pt x="87" y="30"/>
                  </a:cubicBezTo>
                  <a:cubicBezTo>
                    <a:pt x="87" y="27"/>
                    <a:pt x="84" y="26"/>
                    <a:pt x="82" y="24"/>
                  </a:cubicBezTo>
                  <a:cubicBezTo>
                    <a:pt x="81" y="22"/>
                    <a:pt x="81" y="20"/>
                    <a:pt x="80" y="18"/>
                  </a:cubicBezTo>
                  <a:cubicBezTo>
                    <a:pt x="79" y="17"/>
                    <a:pt x="77" y="17"/>
                    <a:pt x="75" y="17"/>
                  </a:cubicBezTo>
                  <a:cubicBezTo>
                    <a:pt x="74" y="16"/>
                    <a:pt x="72" y="16"/>
                    <a:pt x="71" y="17"/>
                  </a:cubicBezTo>
                  <a:cubicBezTo>
                    <a:pt x="71" y="18"/>
                    <a:pt x="70" y="20"/>
                    <a:pt x="68" y="20"/>
                  </a:cubicBezTo>
                  <a:cubicBezTo>
                    <a:pt x="66" y="20"/>
                    <a:pt x="63" y="18"/>
                    <a:pt x="62" y="16"/>
                  </a:cubicBezTo>
                  <a:cubicBezTo>
                    <a:pt x="61" y="13"/>
                    <a:pt x="61" y="12"/>
                    <a:pt x="59" y="10"/>
                  </a:cubicBezTo>
                  <a:cubicBezTo>
                    <a:pt x="57" y="9"/>
                    <a:pt x="54" y="6"/>
                    <a:pt x="52" y="6"/>
                  </a:cubicBezTo>
                  <a:cubicBezTo>
                    <a:pt x="51" y="5"/>
                    <a:pt x="45" y="5"/>
                    <a:pt x="45" y="6"/>
                  </a:cubicBezTo>
                  <a:cubicBezTo>
                    <a:pt x="43" y="9"/>
                    <a:pt x="42" y="8"/>
                    <a:pt x="39" y="8"/>
                  </a:cubicBezTo>
                  <a:cubicBezTo>
                    <a:pt x="35" y="8"/>
                    <a:pt x="32" y="8"/>
                    <a:pt x="29" y="8"/>
                  </a:cubicBezTo>
                  <a:cubicBezTo>
                    <a:pt x="28" y="8"/>
                    <a:pt x="25" y="6"/>
                    <a:pt x="23" y="5"/>
                  </a:cubicBezTo>
                  <a:cubicBezTo>
                    <a:pt x="20" y="4"/>
                    <a:pt x="17" y="3"/>
                    <a:pt x="13" y="1"/>
                  </a:cubicBezTo>
                  <a:cubicBezTo>
                    <a:pt x="9" y="0"/>
                    <a:pt x="4" y="1"/>
                    <a:pt x="0" y="2"/>
                  </a:cubicBezTo>
                  <a:cubicBezTo>
                    <a:pt x="1" y="7"/>
                    <a:pt x="5" y="11"/>
                    <a:pt x="7" y="16"/>
                  </a:cubicBezTo>
                  <a:cubicBezTo>
                    <a:pt x="8" y="18"/>
                    <a:pt x="11" y="20"/>
                    <a:pt x="13" y="21"/>
                  </a:cubicBezTo>
                  <a:cubicBezTo>
                    <a:pt x="14" y="23"/>
                    <a:pt x="16" y="26"/>
                    <a:pt x="15" y="28"/>
                  </a:cubicBezTo>
                  <a:cubicBezTo>
                    <a:pt x="15" y="28"/>
                    <a:pt x="8" y="26"/>
                    <a:pt x="12" y="29"/>
                  </a:cubicBezTo>
                  <a:cubicBezTo>
                    <a:pt x="13" y="30"/>
                    <a:pt x="14" y="31"/>
                    <a:pt x="15" y="32"/>
                  </a:cubicBezTo>
                  <a:cubicBezTo>
                    <a:pt x="17" y="32"/>
                    <a:pt x="18" y="32"/>
                    <a:pt x="19" y="33"/>
                  </a:cubicBezTo>
                  <a:cubicBezTo>
                    <a:pt x="21" y="34"/>
                    <a:pt x="23" y="36"/>
                    <a:pt x="25" y="38"/>
                  </a:cubicBezTo>
                  <a:cubicBezTo>
                    <a:pt x="26" y="39"/>
                    <a:pt x="25" y="41"/>
                    <a:pt x="24" y="42"/>
                  </a:cubicBezTo>
                  <a:cubicBezTo>
                    <a:pt x="23" y="43"/>
                    <a:pt x="25" y="44"/>
                    <a:pt x="26" y="44"/>
                  </a:cubicBezTo>
                  <a:cubicBezTo>
                    <a:pt x="29" y="46"/>
                    <a:pt x="31" y="48"/>
                    <a:pt x="33" y="50"/>
                  </a:cubicBezTo>
                  <a:cubicBezTo>
                    <a:pt x="34" y="51"/>
                    <a:pt x="35" y="53"/>
                    <a:pt x="36" y="53"/>
                  </a:cubicBezTo>
                  <a:cubicBezTo>
                    <a:pt x="37" y="53"/>
                    <a:pt x="38" y="51"/>
                    <a:pt x="37" y="50"/>
                  </a:cubicBezTo>
                  <a:cubicBezTo>
                    <a:pt x="37" y="49"/>
                    <a:pt x="36" y="48"/>
                    <a:pt x="36" y="47"/>
                  </a:cubicBezTo>
                  <a:cubicBezTo>
                    <a:pt x="35" y="46"/>
                    <a:pt x="33" y="47"/>
                    <a:pt x="32" y="46"/>
                  </a:cubicBezTo>
                  <a:cubicBezTo>
                    <a:pt x="30" y="44"/>
                    <a:pt x="32" y="44"/>
                    <a:pt x="32" y="42"/>
                  </a:cubicBezTo>
                  <a:cubicBezTo>
                    <a:pt x="32" y="42"/>
                    <a:pt x="30" y="40"/>
                    <a:pt x="30" y="39"/>
                  </a:cubicBezTo>
                  <a:cubicBezTo>
                    <a:pt x="28" y="37"/>
                    <a:pt x="28" y="34"/>
                    <a:pt x="26" y="32"/>
                  </a:cubicBezTo>
                  <a:cubicBezTo>
                    <a:pt x="24" y="31"/>
                    <a:pt x="22" y="29"/>
                    <a:pt x="21" y="27"/>
                  </a:cubicBezTo>
                  <a:cubicBezTo>
                    <a:pt x="21" y="26"/>
                    <a:pt x="21" y="24"/>
                    <a:pt x="20" y="23"/>
                  </a:cubicBezTo>
                  <a:cubicBezTo>
                    <a:pt x="19" y="22"/>
                    <a:pt x="18" y="21"/>
                    <a:pt x="17" y="20"/>
                  </a:cubicBezTo>
                  <a:cubicBezTo>
                    <a:pt x="16" y="18"/>
                    <a:pt x="15" y="17"/>
                    <a:pt x="13" y="16"/>
                  </a:cubicBezTo>
                  <a:cubicBezTo>
                    <a:pt x="12" y="15"/>
                    <a:pt x="12" y="13"/>
                    <a:pt x="12" y="12"/>
                  </a:cubicBezTo>
                  <a:cubicBezTo>
                    <a:pt x="12" y="11"/>
                    <a:pt x="10" y="6"/>
                    <a:pt x="11" y="5"/>
                  </a:cubicBezTo>
                  <a:cubicBezTo>
                    <a:pt x="12" y="4"/>
                    <a:pt x="13" y="7"/>
                    <a:pt x="14" y="7"/>
                  </a:cubicBezTo>
                  <a:cubicBezTo>
                    <a:pt x="15" y="7"/>
                    <a:pt x="15" y="7"/>
                    <a:pt x="15" y="7"/>
                  </a:cubicBezTo>
                  <a:cubicBezTo>
                    <a:pt x="17" y="6"/>
                    <a:pt x="17" y="7"/>
                    <a:pt x="18" y="8"/>
                  </a:cubicBezTo>
                  <a:cubicBezTo>
                    <a:pt x="19" y="8"/>
                    <a:pt x="20" y="8"/>
                    <a:pt x="20" y="9"/>
                  </a:cubicBezTo>
                  <a:cubicBezTo>
                    <a:pt x="20" y="11"/>
                    <a:pt x="21" y="13"/>
                    <a:pt x="22" y="15"/>
                  </a:cubicBezTo>
                  <a:cubicBezTo>
                    <a:pt x="22" y="16"/>
                    <a:pt x="23" y="18"/>
                    <a:pt x="23" y="19"/>
                  </a:cubicBezTo>
                  <a:cubicBezTo>
                    <a:pt x="23" y="20"/>
                    <a:pt x="22" y="21"/>
                    <a:pt x="22" y="22"/>
                  </a:cubicBezTo>
                  <a:cubicBezTo>
                    <a:pt x="23" y="22"/>
                    <a:pt x="23" y="20"/>
                    <a:pt x="23" y="20"/>
                  </a:cubicBezTo>
                  <a:cubicBezTo>
                    <a:pt x="24" y="19"/>
                    <a:pt x="25" y="22"/>
                    <a:pt x="26" y="22"/>
                  </a:cubicBezTo>
                  <a:cubicBezTo>
                    <a:pt x="27" y="23"/>
                    <a:pt x="32" y="26"/>
                    <a:pt x="32" y="27"/>
                  </a:cubicBezTo>
                  <a:cubicBezTo>
                    <a:pt x="32" y="29"/>
                    <a:pt x="33" y="30"/>
                    <a:pt x="34" y="30"/>
                  </a:cubicBezTo>
                  <a:cubicBezTo>
                    <a:pt x="35" y="31"/>
                    <a:pt x="35" y="32"/>
                    <a:pt x="36" y="33"/>
                  </a:cubicBezTo>
                  <a:cubicBezTo>
                    <a:pt x="37" y="34"/>
                    <a:pt x="38" y="33"/>
                    <a:pt x="38" y="34"/>
                  </a:cubicBezTo>
                  <a:cubicBezTo>
                    <a:pt x="39" y="35"/>
                    <a:pt x="37" y="36"/>
                    <a:pt x="38" y="38"/>
                  </a:cubicBezTo>
                  <a:cubicBezTo>
                    <a:pt x="40" y="39"/>
                    <a:pt x="42" y="40"/>
                    <a:pt x="44" y="42"/>
                  </a:cubicBezTo>
                  <a:cubicBezTo>
                    <a:pt x="45" y="43"/>
                    <a:pt x="45" y="44"/>
                    <a:pt x="46" y="45"/>
                  </a:cubicBezTo>
                  <a:cubicBezTo>
                    <a:pt x="47" y="46"/>
                    <a:pt x="48" y="46"/>
                    <a:pt x="49" y="48"/>
                  </a:cubicBezTo>
                  <a:cubicBezTo>
                    <a:pt x="51" y="49"/>
                    <a:pt x="52" y="51"/>
                    <a:pt x="54" y="53"/>
                  </a:cubicBezTo>
                  <a:cubicBezTo>
                    <a:pt x="55" y="54"/>
                    <a:pt x="56" y="55"/>
                    <a:pt x="57" y="56"/>
                  </a:cubicBezTo>
                  <a:cubicBezTo>
                    <a:pt x="58" y="58"/>
                    <a:pt x="56" y="58"/>
                    <a:pt x="56" y="59"/>
                  </a:cubicBezTo>
                  <a:cubicBezTo>
                    <a:pt x="56" y="60"/>
                    <a:pt x="59" y="59"/>
                    <a:pt x="59" y="61"/>
                  </a:cubicBezTo>
                  <a:cubicBezTo>
                    <a:pt x="58" y="63"/>
                    <a:pt x="57" y="63"/>
                    <a:pt x="58" y="65"/>
                  </a:cubicBezTo>
                  <a:cubicBezTo>
                    <a:pt x="58" y="65"/>
                    <a:pt x="56" y="67"/>
                    <a:pt x="57" y="68"/>
                  </a:cubicBezTo>
                  <a:cubicBezTo>
                    <a:pt x="58" y="69"/>
                    <a:pt x="59" y="71"/>
                    <a:pt x="60" y="72"/>
                  </a:cubicBezTo>
                  <a:cubicBezTo>
                    <a:pt x="61" y="73"/>
                    <a:pt x="62" y="73"/>
                    <a:pt x="63" y="73"/>
                  </a:cubicBezTo>
                  <a:cubicBezTo>
                    <a:pt x="66" y="74"/>
                    <a:pt x="66" y="76"/>
                    <a:pt x="68" y="77"/>
                  </a:cubicBezTo>
                  <a:cubicBezTo>
                    <a:pt x="71" y="79"/>
                    <a:pt x="75" y="79"/>
                    <a:pt x="77" y="81"/>
                  </a:cubicBezTo>
                  <a:cubicBezTo>
                    <a:pt x="81" y="83"/>
                    <a:pt x="85" y="85"/>
                    <a:pt x="89" y="86"/>
                  </a:cubicBezTo>
                  <a:cubicBezTo>
                    <a:pt x="92" y="88"/>
                    <a:pt x="97" y="90"/>
                    <a:pt x="101" y="91"/>
                  </a:cubicBezTo>
                  <a:cubicBezTo>
                    <a:pt x="105" y="91"/>
                    <a:pt x="108" y="87"/>
                    <a:pt x="113" y="88"/>
                  </a:cubicBezTo>
                  <a:cubicBezTo>
                    <a:pt x="117" y="89"/>
                    <a:pt x="120" y="93"/>
                    <a:pt x="123" y="96"/>
                  </a:cubicBezTo>
                  <a:cubicBezTo>
                    <a:pt x="123" y="95"/>
                    <a:pt x="124" y="90"/>
                    <a:pt x="126" y="89"/>
                  </a:cubicBezTo>
                  <a:cubicBezTo>
                    <a:pt x="127" y="89"/>
                    <a:pt x="125" y="89"/>
                    <a:pt x="126" y="8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41" name="Freeform 636"/>
            <p:cNvSpPr>
              <a:spLocks/>
            </p:cNvSpPr>
            <p:nvPr/>
          </p:nvSpPr>
          <p:spPr bwMode="auto">
            <a:xfrm>
              <a:off x="7531402" y="8287656"/>
              <a:ext cx="280256" cy="149721"/>
            </a:xfrm>
            <a:custGeom>
              <a:avLst/>
              <a:gdLst>
                <a:gd name="T0" fmla="*/ 12 w 30"/>
                <a:gd name="T1" fmla="*/ 15 h 16"/>
                <a:gd name="T2" fmla="*/ 13 w 30"/>
                <a:gd name="T3" fmla="*/ 13 h 16"/>
                <a:gd name="T4" fmla="*/ 16 w 30"/>
                <a:gd name="T5" fmla="*/ 11 h 16"/>
                <a:gd name="T6" fmla="*/ 20 w 30"/>
                <a:gd name="T7" fmla="*/ 10 h 16"/>
                <a:gd name="T8" fmla="*/ 24 w 30"/>
                <a:gd name="T9" fmla="*/ 7 h 16"/>
                <a:gd name="T10" fmla="*/ 30 w 30"/>
                <a:gd name="T11" fmla="*/ 5 h 16"/>
                <a:gd name="T12" fmla="*/ 20 w 30"/>
                <a:gd name="T13" fmla="*/ 1 h 16"/>
                <a:gd name="T14" fmla="*/ 14 w 30"/>
                <a:gd name="T15" fmla="*/ 2 h 16"/>
                <a:gd name="T16" fmla="*/ 8 w 30"/>
                <a:gd name="T17" fmla="*/ 1 h 16"/>
                <a:gd name="T18" fmla="*/ 2 w 30"/>
                <a:gd name="T19" fmla="*/ 4 h 16"/>
                <a:gd name="T20" fmla="*/ 1 w 30"/>
                <a:gd name="T21" fmla="*/ 9 h 16"/>
                <a:gd name="T22" fmla="*/ 8 w 30"/>
                <a:gd name="T23" fmla="*/ 14 h 16"/>
                <a:gd name="T24" fmla="*/ 10 w 30"/>
                <a:gd name="T25" fmla="*/ 14 h 16"/>
                <a:gd name="T26" fmla="*/ 9 w 30"/>
                <a:gd name="T27" fmla="*/ 16 h 16"/>
                <a:gd name="T28" fmla="*/ 12 w 30"/>
                <a:gd name="T2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16">
                  <a:moveTo>
                    <a:pt x="12" y="15"/>
                  </a:moveTo>
                  <a:cubicBezTo>
                    <a:pt x="13" y="15"/>
                    <a:pt x="13" y="14"/>
                    <a:pt x="13" y="13"/>
                  </a:cubicBezTo>
                  <a:cubicBezTo>
                    <a:pt x="13" y="12"/>
                    <a:pt x="15" y="11"/>
                    <a:pt x="16" y="11"/>
                  </a:cubicBezTo>
                  <a:cubicBezTo>
                    <a:pt x="18" y="10"/>
                    <a:pt x="18" y="12"/>
                    <a:pt x="20" y="10"/>
                  </a:cubicBezTo>
                  <a:cubicBezTo>
                    <a:pt x="21" y="9"/>
                    <a:pt x="22" y="6"/>
                    <a:pt x="24" y="7"/>
                  </a:cubicBezTo>
                  <a:cubicBezTo>
                    <a:pt x="27" y="7"/>
                    <a:pt x="27" y="6"/>
                    <a:pt x="30" y="5"/>
                  </a:cubicBezTo>
                  <a:cubicBezTo>
                    <a:pt x="26" y="3"/>
                    <a:pt x="25" y="0"/>
                    <a:pt x="20" y="1"/>
                  </a:cubicBezTo>
                  <a:cubicBezTo>
                    <a:pt x="18" y="1"/>
                    <a:pt x="16" y="2"/>
                    <a:pt x="14" y="2"/>
                  </a:cubicBezTo>
                  <a:cubicBezTo>
                    <a:pt x="12" y="2"/>
                    <a:pt x="10" y="1"/>
                    <a:pt x="8" y="1"/>
                  </a:cubicBezTo>
                  <a:cubicBezTo>
                    <a:pt x="5" y="2"/>
                    <a:pt x="4" y="2"/>
                    <a:pt x="2" y="4"/>
                  </a:cubicBezTo>
                  <a:cubicBezTo>
                    <a:pt x="2" y="5"/>
                    <a:pt x="0" y="7"/>
                    <a:pt x="1" y="9"/>
                  </a:cubicBezTo>
                  <a:cubicBezTo>
                    <a:pt x="4" y="11"/>
                    <a:pt x="8" y="9"/>
                    <a:pt x="8" y="14"/>
                  </a:cubicBezTo>
                  <a:cubicBezTo>
                    <a:pt x="8" y="14"/>
                    <a:pt x="10" y="14"/>
                    <a:pt x="10" y="14"/>
                  </a:cubicBezTo>
                  <a:cubicBezTo>
                    <a:pt x="10" y="14"/>
                    <a:pt x="9" y="16"/>
                    <a:pt x="9" y="16"/>
                  </a:cubicBezTo>
                  <a:cubicBezTo>
                    <a:pt x="10" y="16"/>
                    <a:pt x="12" y="16"/>
                    <a:pt x="12" y="1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42" name="Freeform 637"/>
            <p:cNvSpPr>
              <a:spLocks/>
            </p:cNvSpPr>
            <p:nvPr/>
          </p:nvSpPr>
          <p:spPr bwMode="auto">
            <a:xfrm>
              <a:off x="7531402" y="8163419"/>
              <a:ext cx="66879" cy="140163"/>
            </a:xfrm>
            <a:custGeom>
              <a:avLst/>
              <a:gdLst>
                <a:gd name="T0" fmla="*/ 5 w 7"/>
                <a:gd name="T1" fmla="*/ 1 h 15"/>
                <a:gd name="T2" fmla="*/ 2 w 7"/>
                <a:gd name="T3" fmla="*/ 4 h 15"/>
                <a:gd name="T4" fmla="*/ 1 w 7"/>
                <a:gd name="T5" fmla="*/ 6 h 15"/>
                <a:gd name="T6" fmla="*/ 2 w 7"/>
                <a:gd name="T7" fmla="*/ 14 h 15"/>
                <a:gd name="T8" fmla="*/ 6 w 7"/>
                <a:gd name="T9" fmla="*/ 8 h 15"/>
                <a:gd name="T10" fmla="*/ 7 w 7"/>
                <a:gd name="T11" fmla="*/ 2 h 15"/>
                <a:gd name="T12" fmla="*/ 5 w 7"/>
                <a:gd name="T13" fmla="*/ 1 h 15"/>
                <a:gd name="T14" fmla="*/ 5 w 7"/>
                <a:gd name="T15" fmla="*/ 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5">
                  <a:moveTo>
                    <a:pt x="5" y="1"/>
                  </a:moveTo>
                  <a:cubicBezTo>
                    <a:pt x="4" y="0"/>
                    <a:pt x="2" y="3"/>
                    <a:pt x="2" y="4"/>
                  </a:cubicBezTo>
                  <a:cubicBezTo>
                    <a:pt x="1" y="5"/>
                    <a:pt x="1" y="4"/>
                    <a:pt x="1" y="6"/>
                  </a:cubicBezTo>
                  <a:cubicBezTo>
                    <a:pt x="1" y="7"/>
                    <a:pt x="0" y="15"/>
                    <a:pt x="2" y="14"/>
                  </a:cubicBezTo>
                  <a:cubicBezTo>
                    <a:pt x="2" y="13"/>
                    <a:pt x="5" y="10"/>
                    <a:pt x="6" y="8"/>
                  </a:cubicBezTo>
                  <a:cubicBezTo>
                    <a:pt x="6" y="5"/>
                    <a:pt x="6" y="4"/>
                    <a:pt x="7" y="2"/>
                  </a:cubicBezTo>
                  <a:cubicBezTo>
                    <a:pt x="7" y="1"/>
                    <a:pt x="6" y="1"/>
                    <a:pt x="5" y="1"/>
                  </a:cubicBezTo>
                  <a:cubicBezTo>
                    <a:pt x="4" y="0"/>
                    <a:pt x="6" y="1"/>
                    <a:pt x="5"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43" name="Freeform 638"/>
            <p:cNvSpPr>
              <a:spLocks/>
            </p:cNvSpPr>
            <p:nvPr/>
          </p:nvSpPr>
          <p:spPr bwMode="auto">
            <a:xfrm>
              <a:off x="8232035" y="8080592"/>
              <a:ext cx="121018" cy="101936"/>
            </a:xfrm>
            <a:custGeom>
              <a:avLst/>
              <a:gdLst>
                <a:gd name="T0" fmla="*/ 12 w 13"/>
                <a:gd name="T1" fmla="*/ 3 h 11"/>
                <a:gd name="T2" fmla="*/ 6 w 13"/>
                <a:gd name="T3" fmla="*/ 1 h 11"/>
                <a:gd name="T4" fmla="*/ 7 w 13"/>
                <a:gd name="T5" fmla="*/ 5 h 11"/>
                <a:gd name="T6" fmla="*/ 9 w 13"/>
                <a:gd name="T7" fmla="*/ 9 h 11"/>
                <a:gd name="T8" fmla="*/ 6 w 13"/>
                <a:gd name="T9" fmla="*/ 10 h 11"/>
                <a:gd name="T10" fmla="*/ 5 w 13"/>
                <a:gd name="T11" fmla="*/ 8 h 11"/>
                <a:gd name="T12" fmla="*/ 0 w 13"/>
                <a:gd name="T13" fmla="*/ 9 h 11"/>
                <a:gd name="T14" fmla="*/ 3 w 13"/>
                <a:gd name="T15" fmla="*/ 11 h 11"/>
                <a:gd name="T16" fmla="*/ 13 w 13"/>
                <a:gd name="T17" fmla="*/ 11 h 11"/>
                <a:gd name="T18" fmla="*/ 12 w 13"/>
                <a:gd name="T19" fmla="*/ 3 h 11"/>
                <a:gd name="T20" fmla="*/ 12 w 13"/>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11">
                  <a:moveTo>
                    <a:pt x="12" y="3"/>
                  </a:moveTo>
                  <a:cubicBezTo>
                    <a:pt x="10" y="3"/>
                    <a:pt x="8" y="0"/>
                    <a:pt x="6" y="1"/>
                  </a:cubicBezTo>
                  <a:cubicBezTo>
                    <a:pt x="3" y="2"/>
                    <a:pt x="7" y="3"/>
                    <a:pt x="7" y="5"/>
                  </a:cubicBezTo>
                  <a:cubicBezTo>
                    <a:pt x="8" y="6"/>
                    <a:pt x="10" y="8"/>
                    <a:pt x="9" y="9"/>
                  </a:cubicBezTo>
                  <a:cubicBezTo>
                    <a:pt x="8" y="10"/>
                    <a:pt x="7" y="10"/>
                    <a:pt x="6" y="10"/>
                  </a:cubicBezTo>
                  <a:cubicBezTo>
                    <a:pt x="4" y="9"/>
                    <a:pt x="6" y="9"/>
                    <a:pt x="5" y="8"/>
                  </a:cubicBezTo>
                  <a:cubicBezTo>
                    <a:pt x="5" y="8"/>
                    <a:pt x="0" y="9"/>
                    <a:pt x="0" y="9"/>
                  </a:cubicBezTo>
                  <a:cubicBezTo>
                    <a:pt x="0" y="11"/>
                    <a:pt x="2" y="11"/>
                    <a:pt x="3" y="11"/>
                  </a:cubicBezTo>
                  <a:cubicBezTo>
                    <a:pt x="6" y="10"/>
                    <a:pt x="9" y="11"/>
                    <a:pt x="13" y="11"/>
                  </a:cubicBezTo>
                  <a:cubicBezTo>
                    <a:pt x="13" y="8"/>
                    <a:pt x="12" y="5"/>
                    <a:pt x="12" y="3"/>
                  </a:cubicBezTo>
                  <a:cubicBezTo>
                    <a:pt x="11" y="3"/>
                    <a:pt x="12" y="5"/>
                    <a:pt x="12"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44" name="Freeform 639"/>
            <p:cNvSpPr>
              <a:spLocks/>
            </p:cNvSpPr>
            <p:nvPr/>
          </p:nvSpPr>
          <p:spPr bwMode="auto">
            <a:xfrm>
              <a:off x="8343503" y="8080592"/>
              <a:ext cx="168791" cy="140163"/>
            </a:xfrm>
            <a:custGeom>
              <a:avLst/>
              <a:gdLst>
                <a:gd name="T0" fmla="*/ 14 w 18"/>
                <a:gd name="T1" fmla="*/ 7 h 15"/>
                <a:gd name="T2" fmla="*/ 8 w 18"/>
                <a:gd name="T3" fmla="*/ 3 h 15"/>
                <a:gd name="T4" fmla="*/ 1 w 18"/>
                <a:gd name="T5" fmla="*/ 1 h 15"/>
                <a:gd name="T6" fmla="*/ 0 w 18"/>
                <a:gd name="T7" fmla="*/ 3 h 15"/>
                <a:gd name="T8" fmla="*/ 1 w 18"/>
                <a:gd name="T9" fmla="*/ 10 h 15"/>
                <a:gd name="T10" fmla="*/ 2 w 18"/>
                <a:gd name="T11" fmla="*/ 12 h 15"/>
                <a:gd name="T12" fmla="*/ 4 w 18"/>
                <a:gd name="T13" fmla="*/ 10 h 15"/>
                <a:gd name="T14" fmla="*/ 13 w 18"/>
                <a:gd name="T15" fmla="*/ 10 h 15"/>
                <a:gd name="T16" fmla="*/ 17 w 18"/>
                <a:gd name="T17" fmla="*/ 10 h 15"/>
                <a:gd name="T18" fmla="*/ 14 w 18"/>
                <a:gd name="T19" fmla="*/ 7 h 15"/>
                <a:gd name="T20" fmla="*/ 14 w 18"/>
                <a:gd name="T21"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5">
                  <a:moveTo>
                    <a:pt x="14" y="7"/>
                  </a:moveTo>
                  <a:cubicBezTo>
                    <a:pt x="12" y="6"/>
                    <a:pt x="10" y="4"/>
                    <a:pt x="8" y="3"/>
                  </a:cubicBezTo>
                  <a:cubicBezTo>
                    <a:pt x="7" y="2"/>
                    <a:pt x="2" y="0"/>
                    <a:pt x="1" y="1"/>
                  </a:cubicBezTo>
                  <a:cubicBezTo>
                    <a:pt x="1" y="1"/>
                    <a:pt x="3" y="3"/>
                    <a:pt x="0" y="3"/>
                  </a:cubicBezTo>
                  <a:cubicBezTo>
                    <a:pt x="0" y="5"/>
                    <a:pt x="1" y="7"/>
                    <a:pt x="1" y="10"/>
                  </a:cubicBezTo>
                  <a:cubicBezTo>
                    <a:pt x="1" y="11"/>
                    <a:pt x="1" y="11"/>
                    <a:pt x="2" y="12"/>
                  </a:cubicBezTo>
                  <a:cubicBezTo>
                    <a:pt x="3" y="15"/>
                    <a:pt x="3" y="11"/>
                    <a:pt x="4" y="10"/>
                  </a:cubicBezTo>
                  <a:cubicBezTo>
                    <a:pt x="6" y="8"/>
                    <a:pt x="11" y="10"/>
                    <a:pt x="13" y="10"/>
                  </a:cubicBezTo>
                  <a:cubicBezTo>
                    <a:pt x="15" y="10"/>
                    <a:pt x="15" y="11"/>
                    <a:pt x="17" y="10"/>
                  </a:cubicBezTo>
                  <a:cubicBezTo>
                    <a:pt x="18" y="8"/>
                    <a:pt x="17" y="7"/>
                    <a:pt x="14" y="7"/>
                  </a:cubicBezTo>
                  <a:cubicBezTo>
                    <a:pt x="12" y="7"/>
                    <a:pt x="16" y="7"/>
                    <a:pt x="14" y="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45" name="Freeform 640"/>
            <p:cNvSpPr>
              <a:spLocks/>
            </p:cNvSpPr>
            <p:nvPr/>
          </p:nvSpPr>
          <p:spPr bwMode="auto">
            <a:xfrm>
              <a:off x="3843499" y="4965129"/>
              <a:ext cx="1812106" cy="1216878"/>
            </a:xfrm>
            <a:custGeom>
              <a:avLst/>
              <a:gdLst>
                <a:gd name="T0" fmla="*/ 184 w 194"/>
                <a:gd name="T1" fmla="*/ 118 h 130"/>
                <a:gd name="T2" fmla="*/ 161 w 194"/>
                <a:gd name="T3" fmla="*/ 97 h 130"/>
                <a:gd name="T4" fmla="*/ 143 w 194"/>
                <a:gd name="T5" fmla="*/ 92 h 130"/>
                <a:gd name="T6" fmla="*/ 138 w 194"/>
                <a:gd name="T7" fmla="*/ 76 h 130"/>
                <a:gd name="T8" fmla="*/ 135 w 194"/>
                <a:gd name="T9" fmla="*/ 14 h 130"/>
                <a:gd name="T10" fmla="*/ 84 w 194"/>
                <a:gd name="T11" fmla="*/ 8 h 130"/>
                <a:gd name="T12" fmla="*/ 71 w 194"/>
                <a:gd name="T13" fmla="*/ 5 h 130"/>
                <a:gd name="T14" fmla="*/ 62 w 194"/>
                <a:gd name="T15" fmla="*/ 1 h 130"/>
                <a:gd name="T16" fmla="*/ 43 w 194"/>
                <a:gd name="T17" fmla="*/ 8 h 130"/>
                <a:gd name="T18" fmla="*/ 32 w 194"/>
                <a:gd name="T19" fmla="*/ 11 h 130"/>
                <a:gd name="T20" fmla="*/ 12 w 194"/>
                <a:gd name="T21" fmla="*/ 23 h 130"/>
                <a:gd name="T22" fmla="*/ 26 w 194"/>
                <a:gd name="T23" fmla="*/ 38 h 130"/>
                <a:gd name="T24" fmla="*/ 33 w 194"/>
                <a:gd name="T25" fmla="*/ 42 h 130"/>
                <a:gd name="T26" fmla="*/ 38 w 194"/>
                <a:gd name="T27" fmla="*/ 45 h 130"/>
                <a:gd name="T28" fmla="*/ 24 w 194"/>
                <a:gd name="T29" fmla="*/ 42 h 130"/>
                <a:gd name="T30" fmla="*/ 9 w 194"/>
                <a:gd name="T31" fmla="*/ 46 h 130"/>
                <a:gd name="T32" fmla="*/ 12 w 194"/>
                <a:gd name="T33" fmla="*/ 58 h 130"/>
                <a:gd name="T34" fmla="*/ 32 w 194"/>
                <a:gd name="T35" fmla="*/ 58 h 130"/>
                <a:gd name="T36" fmla="*/ 38 w 194"/>
                <a:gd name="T37" fmla="*/ 61 h 130"/>
                <a:gd name="T38" fmla="*/ 21 w 194"/>
                <a:gd name="T39" fmla="*/ 71 h 130"/>
                <a:gd name="T40" fmla="*/ 15 w 194"/>
                <a:gd name="T41" fmla="*/ 78 h 130"/>
                <a:gd name="T42" fmla="*/ 17 w 194"/>
                <a:gd name="T43" fmla="*/ 84 h 130"/>
                <a:gd name="T44" fmla="*/ 26 w 194"/>
                <a:gd name="T45" fmla="*/ 89 h 130"/>
                <a:gd name="T46" fmla="*/ 22 w 194"/>
                <a:gd name="T47" fmla="*/ 94 h 130"/>
                <a:gd name="T48" fmla="*/ 31 w 194"/>
                <a:gd name="T49" fmla="*/ 93 h 130"/>
                <a:gd name="T50" fmla="*/ 38 w 194"/>
                <a:gd name="T51" fmla="*/ 102 h 130"/>
                <a:gd name="T52" fmla="*/ 48 w 194"/>
                <a:gd name="T53" fmla="*/ 105 h 130"/>
                <a:gd name="T54" fmla="*/ 54 w 194"/>
                <a:gd name="T55" fmla="*/ 103 h 130"/>
                <a:gd name="T56" fmla="*/ 55 w 194"/>
                <a:gd name="T57" fmla="*/ 106 h 130"/>
                <a:gd name="T58" fmla="*/ 51 w 194"/>
                <a:gd name="T59" fmla="*/ 114 h 130"/>
                <a:gd name="T60" fmla="*/ 41 w 194"/>
                <a:gd name="T61" fmla="*/ 124 h 130"/>
                <a:gd name="T62" fmla="*/ 36 w 194"/>
                <a:gd name="T63" fmla="*/ 126 h 130"/>
                <a:gd name="T64" fmla="*/ 43 w 194"/>
                <a:gd name="T65" fmla="*/ 125 h 130"/>
                <a:gd name="T66" fmla="*/ 54 w 194"/>
                <a:gd name="T67" fmla="*/ 118 h 130"/>
                <a:gd name="T68" fmla="*/ 72 w 194"/>
                <a:gd name="T69" fmla="*/ 107 h 130"/>
                <a:gd name="T70" fmla="*/ 77 w 194"/>
                <a:gd name="T71" fmla="*/ 91 h 130"/>
                <a:gd name="T72" fmla="*/ 94 w 194"/>
                <a:gd name="T73" fmla="*/ 86 h 130"/>
                <a:gd name="T74" fmla="*/ 87 w 194"/>
                <a:gd name="T75" fmla="*/ 97 h 130"/>
                <a:gd name="T76" fmla="*/ 101 w 194"/>
                <a:gd name="T77" fmla="*/ 88 h 130"/>
                <a:gd name="T78" fmla="*/ 119 w 194"/>
                <a:gd name="T79" fmla="*/ 92 h 130"/>
                <a:gd name="T80" fmla="*/ 136 w 194"/>
                <a:gd name="T81" fmla="*/ 95 h 130"/>
                <a:gd name="T82" fmla="*/ 145 w 194"/>
                <a:gd name="T83" fmla="*/ 98 h 130"/>
                <a:gd name="T84" fmla="*/ 160 w 194"/>
                <a:gd name="T85" fmla="*/ 102 h 130"/>
                <a:gd name="T86" fmla="*/ 169 w 194"/>
                <a:gd name="T87" fmla="*/ 104 h 130"/>
                <a:gd name="T88" fmla="*/ 176 w 194"/>
                <a:gd name="T89" fmla="*/ 111 h 130"/>
                <a:gd name="T90" fmla="*/ 184 w 194"/>
                <a:gd name="T91" fmla="*/ 121 h 130"/>
                <a:gd name="T92" fmla="*/ 186 w 194"/>
                <a:gd name="T93" fmla="*/ 125 h 130"/>
                <a:gd name="T94" fmla="*/ 194 w 194"/>
                <a:gd name="T95" fmla="*/ 12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 h="130">
                  <a:moveTo>
                    <a:pt x="194" y="126"/>
                  </a:moveTo>
                  <a:cubicBezTo>
                    <a:pt x="193" y="125"/>
                    <a:pt x="191" y="125"/>
                    <a:pt x="193" y="123"/>
                  </a:cubicBezTo>
                  <a:cubicBezTo>
                    <a:pt x="193" y="122"/>
                    <a:pt x="192" y="122"/>
                    <a:pt x="191" y="122"/>
                  </a:cubicBezTo>
                  <a:cubicBezTo>
                    <a:pt x="189" y="120"/>
                    <a:pt x="185" y="119"/>
                    <a:pt x="184" y="118"/>
                  </a:cubicBezTo>
                  <a:cubicBezTo>
                    <a:pt x="180" y="113"/>
                    <a:pt x="178" y="107"/>
                    <a:pt x="174" y="103"/>
                  </a:cubicBezTo>
                  <a:cubicBezTo>
                    <a:pt x="172" y="102"/>
                    <a:pt x="170" y="100"/>
                    <a:pt x="169" y="99"/>
                  </a:cubicBezTo>
                  <a:cubicBezTo>
                    <a:pt x="167" y="98"/>
                    <a:pt x="167" y="95"/>
                    <a:pt x="165" y="95"/>
                  </a:cubicBezTo>
                  <a:cubicBezTo>
                    <a:pt x="164" y="95"/>
                    <a:pt x="161" y="97"/>
                    <a:pt x="161" y="97"/>
                  </a:cubicBezTo>
                  <a:cubicBezTo>
                    <a:pt x="162" y="99"/>
                    <a:pt x="159" y="100"/>
                    <a:pt x="158" y="100"/>
                  </a:cubicBezTo>
                  <a:cubicBezTo>
                    <a:pt x="155" y="101"/>
                    <a:pt x="152" y="97"/>
                    <a:pt x="150" y="95"/>
                  </a:cubicBezTo>
                  <a:cubicBezTo>
                    <a:pt x="149" y="94"/>
                    <a:pt x="148" y="94"/>
                    <a:pt x="147" y="92"/>
                  </a:cubicBezTo>
                  <a:cubicBezTo>
                    <a:pt x="146" y="90"/>
                    <a:pt x="144" y="91"/>
                    <a:pt x="143" y="92"/>
                  </a:cubicBezTo>
                  <a:cubicBezTo>
                    <a:pt x="141" y="92"/>
                    <a:pt x="141" y="91"/>
                    <a:pt x="139" y="92"/>
                  </a:cubicBezTo>
                  <a:cubicBezTo>
                    <a:pt x="139" y="92"/>
                    <a:pt x="138" y="92"/>
                    <a:pt x="138" y="91"/>
                  </a:cubicBezTo>
                  <a:cubicBezTo>
                    <a:pt x="138" y="90"/>
                    <a:pt x="138" y="90"/>
                    <a:pt x="138" y="89"/>
                  </a:cubicBezTo>
                  <a:cubicBezTo>
                    <a:pt x="138" y="85"/>
                    <a:pt x="138" y="80"/>
                    <a:pt x="138" y="76"/>
                  </a:cubicBezTo>
                  <a:cubicBezTo>
                    <a:pt x="138" y="64"/>
                    <a:pt x="138" y="51"/>
                    <a:pt x="138" y="38"/>
                  </a:cubicBezTo>
                  <a:cubicBezTo>
                    <a:pt x="138" y="33"/>
                    <a:pt x="138" y="27"/>
                    <a:pt x="138" y="21"/>
                  </a:cubicBezTo>
                  <a:cubicBezTo>
                    <a:pt x="138" y="20"/>
                    <a:pt x="138" y="18"/>
                    <a:pt x="138" y="16"/>
                  </a:cubicBezTo>
                  <a:cubicBezTo>
                    <a:pt x="138" y="15"/>
                    <a:pt x="137" y="15"/>
                    <a:pt x="135" y="14"/>
                  </a:cubicBezTo>
                  <a:cubicBezTo>
                    <a:pt x="130" y="12"/>
                    <a:pt x="127" y="12"/>
                    <a:pt x="122" y="12"/>
                  </a:cubicBezTo>
                  <a:cubicBezTo>
                    <a:pt x="117" y="12"/>
                    <a:pt x="113" y="11"/>
                    <a:pt x="108" y="10"/>
                  </a:cubicBezTo>
                  <a:cubicBezTo>
                    <a:pt x="102" y="10"/>
                    <a:pt x="97" y="8"/>
                    <a:pt x="92" y="8"/>
                  </a:cubicBezTo>
                  <a:cubicBezTo>
                    <a:pt x="89" y="8"/>
                    <a:pt x="87" y="9"/>
                    <a:pt x="84" y="8"/>
                  </a:cubicBezTo>
                  <a:cubicBezTo>
                    <a:pt x="84" y="8"/>
                    <a:pt x="80" y="7"/>
                    <a:pt x="80" y="7"/>
                  </a:cubicBezTo>
                  <a:cubicBezTo>
                    <a:pt x="80" y="7"/>
                    <a:pt x="81" y="5"/>
                    <a:pt x="81" y="4"/>
                  </a:cubicBezTo>
                  <a:cubicBezTo>
                    <a:pt x="81" y="4"/>
                    <a:pt x="78" y="4"/>
                    <a:pt x="78" y="4"/>
                  </a:cubicBezTo>
                  <a:cubicBezTo>
                    <a:pt x="76" y="4"/>
                    <a:pt x="73" y="5"/>
                    <a:pt x="71" y="5"/>
                  </a:cubicBezTo>
                  <a:cubicBezTo>
                    <a:pt x="69" y="5"/>
                    <a:pt x="70" y="1"/>
                    <a:pt x="67" y="3"/>
                  </a:cubicBezTo>
                  <a:cubicBezTo>
                    <a:pt x="66" y="3"/>
                    <a:pt x="65" y="5"/>
                    <a:pt x="64" y="4"/>
                  </a:cubicBezTo>
                  <a:cubicBezTo>
                    <a:pt x="62" y="4"/>
                    <a:pt x="62" y="3"/>
                    <a:pt x="64" y="2"/>
                  </a:cubicBezTo>
                  <a:cubicBezTo>
                    <a:pt x="66" y="2"/>
                    <a:pt x="63" y="1"/>
                    <a:pt x="62" y="1"/>
                  </a:cubicBezTo>
                  <a:cubicBezTo>
                    <a:pt x="58" y="0"/>
                    <a:pt x="58" y="1"/>
                    <a:pt x="56" y="3"/>
                  </a:cubicBezTo>
                  <a:cubicBezTo>
                    <a:pt x="53" y="6"/>
                    <a:pt x="49" y="4"/>
                    <a:pt x="45" y="5"/>
                  </a:cubicBezTo>
                  <a:cubicBezTo>
                    <a:pt x="41" y="6"/>
                    <a:pt x="45" y="8"/>
                    <a:pt x="45" y="8"/>
                  </a:cubicBezTo>
                  <a:cubicBezTo>
                    <a:pt x="44" y="8"/>
                    <a:pt x="43" y="8"/>
                    <a:pt x="43" y="8"/>
                  </a:cubicBezTo>
                  <a:cubicBezTo>
                    <a:pt x="43" y="8"/>
                    <a:pt x="44" y="10"/>
                    <a:pt x="43" y="10"/>
                  </a:cubicBezTo>
                  <a:cubicBezTo>
                    <a:pt x="42" y="10"/>
                    <a:pt x="42" y="8"/>
                    <a:pt x="42" y="7"/>
                  </a:cubicBezTo>
                  <a:cubicBezTo>
                    <a:pt x="41" y="7"/>
                    <a:pt x="38" y="10"/>
                    <a:pt x="38" y="10"/>
                  </a:cubicBezTo>
                  <a:cubicBezTo>
                    <a:pt x="36" y="11"/>
                    <a:pt x="34" y="9"/>
                    <a:pt x="32" y="11"/>
                  </a:cubicBezTo>
                  <a:cubicBezTo>
                    <a:pt x="30" y="12"/>
                    <a:pt x="28" y="13"/>
                    <a:pt x="27" y="15"/>
                  </a:cubicBezTo>
                  <a:cubicBezTo>
                    <a:pt x="27" y="17"/>
                    <a:pt x="27" y="19"/>
                    <a:pt x="25" y="20"/>
                  </a:cubicBezTo>
                  <a:cubicBezTo>
                    <a:pt x="23" y="21"/>
                    <a:pt x="22" y="22"/>
                    <a:pt x="20" y="22"/>
                  </a:cubicBezTo>
                  <a:cubicBezTo>
                    <a:pt x="19" y="22"/>
                    <a:pt x="13" y="22"/>
                    <a:pt x="12" y="23"/>
                  </a:cubicBezTo>
                  <a:cubicBezTo>
                    <a:pt x="12" y="24"/>
                    <a:pt x="10" y="27"/>
                    <a:pt x="10" y="27"/>
                  </a:cubicBezTo>
                  <a:cubicBezTo>
                    <a:pt x="11" y="28"/>
                    <a:pt x="14" y="28"/>
                    <a:pt x="15" y="29"/>
                  </a:cubicBezTo>
                  <a:cubicBezTo>
                    <a:pt x="18" y="30"/>
                    <a:pt x="21" y="32"/>
                    <a:pt x="23" y="34"/>
                  </a:cubicBezTo>
                  <a:cubicBezTo>
                    <a:pt x="24" y="35"/>
                    <a:pt x="24" y="37"/>
                    <a:pt x="26" y="38"/>
                  </a:cubicBezTo>
                  <a:cubicBezTo>
                    <a:pt x="28" y="38"/>
                    <a:pt x="29" y="38"/>
                    <a:pt x="31" y="37"/>
                  </a:cubicBezTo>
                  <a:cubicBezTo>
                    <a:pt x="31" y="37"/>
                    <a:pt x="34" y="38"/>
                    <a:pt x="34" y="38"/>
                  </a:cubicBezTo>
                  <a:cubicBezTo>
                    <a:pt x="36" y="41"/>
                    <a:pt x="31" y="39"/>
                    <a:pt x="31" y="39"/>
                  </a:cubicBezTo>
                  <a:cubicBezTo>
                    <a:pt x="29" y="39"/>
                    <a:pt x="32" y="41"/>
                    <a:pt x="33" y="42"/>
                  </a:cubicBezTo>
                  <a:cubicBezTo>
                    <a:pt x="34" y="44"/>
                    <a:pt x="35" y="43"/>
                    <a:pt x="37" y="42"/>
                  </a:cubicBezTo>
                  <a:cubicBezTo>
                    <a:pt x="38" y="41"/>
                    <a:pt x="41" y="41"/>
                    <a:pt x="42" y="42"/>
                  </a:cubicBezTo>
                  <a:cubicBezTo>
                    <a:pt x="43" y="43"/>
                    <a:pt x="38" y="44"/>
                    <a:pt x="38" y="44"/>
                  </a:cubicBezTo>
                  <a:cubicBezTo>
                    <a:pt x="37" y="44"/>
                    <a:pt x="38" y="44"/>
                    <a:pt x="38" y="45"/>
                  </a:cubicBezTo>
                  <a:cubicBezTo>
                    <a:pt x="38" y="46"/>
                    <a:pt x="36" y="45"/>
                    <a:pt x="36" y="45"/>
                  </a:cubicBezTo>
                  <a:cubicBezTo>
                    <a:pt x="35" y="45"/>
                    <a:pt x="34" y="46"/>
                    <a:pt x="32" y="46"/>
                  </a:cubicBezTo>
                  <a:cubicBezTo>
                    <a:pt x="30" y="46"/>
                    <a:pt x="26" y="47"/>
                    <a:pt x="24" y="46"/>
                  </a:cubicBezTo>
                  <a:cubicBezTo>
                    <a:pt x="22" y="45"/>
                    <a:pt x="25" y="43"/>
                    <a:pt x="24" y="42"/>
                  </a:cubicBezTo>
                  <a:cubicBezTo>
                    <a:pt x="23" y="42"/>
                    <a:pt x="21" y="42"/>
                    <a:pt x="20" y="43"/>
                  </a:cubicBezTo>
                  <a:cubicBezTo>
                    <a:pt x="19" y="43"/>
                    <a:pt x="17" y="43"/>
                    <a:pt x="16" y="43"/>
                  </a:cubicBezTo>
                  <a:cubicBezTo>
                    <a:pt x="14" y="44"/>
                    <a:pt x="15" y="46"/>
                    <a:pt x="15" y="46"/>
                  </a:cubicBezTo>
                  <a:cubicBezTo>
                    <a:pt x="13" y="46"/>
                    <a:pt x="11" y="45"/>
                    <a:pt x="9" y="46"/>
                  </a:cubicBezTo>
                  <a:cubicBezTo>
                    <a:pt x="8" y="47"/>
                    <a:pt x="6" y="48"/>
                    <a:pt x="5" y="49"/>
                  </a:cubicBezTo>
                  <a:cubicBezTo>
                    <a:pt x="0" y="52"/>
                    <a:pt x="12" y="52"/>
                    <a:pt x="12" y="53"/>
                  </a:cubicBezTo>
                  <a:cubicBezTo>
                    <a:pt x="11" y="54"/>
                    <a:pt x="8" y="54"/>
                    <a:pt x="10" y="55"/>
                  </a:cubicBezTo>
                  <a:cubicBezTo>
                    <a:pt x="11" y="56"/>
                    <a:pt x="11" y="58"/>
                    <a:pt x="12" y="58"/>
                  </a:cubicBezTo>
                  <a:cubicBezTo>
                    <a:pt x="16" y="59"/>
                    <a:pt x="19" y="58"/>
                    <a:pt x="23" y="58"/>
                  </a:cubicBezTo>
                  <a:cubicBezTo>
                    <a:pt x="24" y="59"/>
                    <a:pt x="25" y="59"/>
                    <a:pt x="26" y="59"/>
                  </a:cubicBezTo>
                  <a:cubicBezTo>
                    <a:pt x="28" y="59"/>
                    <a:pt x="27" y="59"/>
                    <a:pt x="29" y="60"/>
                  </a:cubicBezTo>
                  <a:cubicBezTo>
                    <a:pt x="29" y="60"/>
                    <a:pt x="31" y="58"/>
                    <a:pt x="32" y="58"/>
                  </a:cubicBezTo>
                  <a:cubicBezTo>
                    <a:pt x="33" y="57"/>
                    <a:pt x="34" y="57"/>
                    <a:pt x="35" y="57"/>
                  </a:cubicBezTo>
                  <a:cubicBezTo>
                    <a:pt x="36" y="56"/>
                    <a:pt x="37" y="55"/>
                    <a:pt x="37" y="55"/>
                  </a:cubicBezTo>
                  <a:cubicBezTo>
                    <a:pt x="38" y="56"/>
                    <a:pt x="39" y="57"/>
                    <a:pt x="38" y="58"/>
                  </a:cubicBezTo>
                  <a:cubicBezTo>
                    <a:pt x="37" y="59"/>
                    <a:pt x="36" y="59"/>
                    <a:pt x="38" y="61"/>
                  </a:cubicBezTo>
                  <a:cubicBezTo>
                    <a:pt x="40" y="65"/>
                    <a:pt x="38" y="68"/>
                    <a:pt x="33" y="67"/>
                  </a:cubicBezTo>
                  <a:cubicBezTo>
                    <a:pt x="33" y="67"/>
                    <a:pt x="32" y="66"/>
                    <a:pt x="31" y="67"/>
                  </a:cubicBezTo>
                  <a:cubicBezTo>
                    <a:pt x="30" y="68"/>
                    <a:pt x="29" y="70"/>
                    <a:pt x="28" y="70"/>
                  </a:cubicBezTo>
                  <a:cubicBezTo>
                    <a:pt x="26" y="71"/>
                    <a:pt x="20" y="68"/>
                    <a:pt x="21" y="71"/>
                  </a:cubicBezTo>
                  <a:cubicBezTo>
                    <a:pt x="21" y="71"/>
                    <a:pt x="18" y="73"/>
                    <a:pt x="19" y="73"/>
                  </a:cubicBezTo>
                  <a:cubicBezTo>
                    <a:pt x="19" y="73"/>
                    <a:pt x="20" y="73"/>
                    <a:pt x="20" y="73"/>
                  </a:cubicBezTo>
                  <a:cubicBezTo>
                    <a:pt x="21" y="74"/>
                    <a:pt x="18" y="75"/>
                    <a:pt x="17" y="76"/>
                  </a:cubicBezTo>
                  <a:cubicBezTo>
                    <a:pt x="16" y="76"/>
                    <a:pt x="15" y="77"/>
                    <a:pt x="15" y="78"/>
                  </a:cubicBezTo>
                  <a:cubicBezTo>
                    <a:pt x="14" y="80"/>
                    <a:pt x="16" y="80"/>
                    <a:pt x="14" y="81"/>
                  </a:cubicBezTo>
                  <a:cubicBezTo>
                    <a:pt x="12" y="82"/>
                    <a:pt x="14" y="84"/>
                    <a:pt x="15" y="85"/>
                  </a:cubicBezTo>
                  <a:cubicBezTo>
                    <a:pt x="15" y="86"/>
                    <a:pt x="18" y="81"/>
                    <a:pt x="19" y="81"/>
                  </a:cubicBezTo>
                  <a:cubicBezTo>
                    <a:pt x="19" y="81"/>
                    <a:pt x="17" y="84"/>
                    <a:pt x="17" y="84"/>
                  </a:cubicBezTo>
                  <a:cubicBezTo>
                    <a:pt x="16" y="85"/>
                    <a:pt x="19" y="87"/>
                    <a:pt x="20" y="87"/>
                  </a:cubicBezTo>
                  <a:cubicBezTo>
                    <a:pt x="21" y="88"/>
                    <a:pt x="21" y="89"/>
                    <a:pt x="22" y="88"/>
                  </a:cubicBezTo>
                  <a:cubicBezTo>
                    <a:pt x="23" y="87"/>
                    <a:pt x="24" y="86"/>
                    <a:pt x="24" y="86"/>
                  </a:cubicBezTo>
                  <a:cubicBezTo>
                    <a:pt x="24" y="87"/>
                    <a:pt x="25" y="89"/>
                    <a:pt x="26" y="89"/>
                  </a:cubicBezTo>
                  <a:cubicBezTo>
                    <a:pt x="24" y="90"/>
                    <a:pt x="23" y="89"/>
                    <a:pt x="22" y="89"/>
                  </a:cubicBezTo>
                  <a:cubicBezTo>
                    <a:pt x="21" y="90"/>
                    <a:pt x="20" y="87"/>
                    <a:pt x="19" y="87"/>
                  </a:cubicBezTo>
                  <a:cubicBezTo>
                    <a:pt x="18" y="87"/>
                    <a:pt x="16" y="90"/>
                    <a:pt x="18" y="91"/>
                  </a:cubicBezTo>
                  <a:cubicBezTo>
                    <a:pt x="20" y="92"/>
                    <a:pt x="20" y="93"/>
                    <a:pt x="22" y="94"/>
                  </a:cubicBezTo>
                  <a:cubicBezTo>
                    <a:pt x="23" y="96"/>
                    <a:pt x="25" y="95"/>
                    <a:pt x="27" y="95"/>
                  </a:cubicBezTo>
                  <a:cubicBezTo>
                    <a:pt x="28" y="94"/>
                    <a:pt x="30" y="95"/>
                    <a:pt x="30" y="93"/>
                  </a:cubicBezTo>
                  <a:cubicBezTo>
                    <a:pt x="30" y="91"/>
                    <a:pt x="31" y="88"/>
                    <a:pt x="33" y="89"/>
                  </a:cubicBezTo>
                  <a:cubicBezTo>
                    <a:pt x="33" y="88"/>
                    <a:pt x="31" y="92"/>
                    <a:pt x="31" y="93"/>
                  </a:cubicBezTo>
                  <a:cubicBezTo>
                    <a:pt x="31" y="94"/>
                    <a:pt x="35" y="97"/>
                    <a:pt x="34" y="98"/>
                  </a:cubicBezTo>
                  <a:cubicBezTo>
                    <a:pt x="32" y="100"/>
                    <a:pt x="35" y="101"/>
                    <a:pt x="35" y="101"/>
                  </a:cubicBezTo>
                  <a:cubicBezTo>
                    <a:pt x="34" y="101"/>
                    <a:pt x="32" y="104"/>
                    <a:pt x="32" y="104"/>
                  </a:cubicBezTo>
                  <a:cubicBezTo>
                    <a:pt x="33" y="105"/>
                    <a:pt x="38" y="102"/>
                    <a:pt x="38" y="102"/>
                  </a:cubicBezTo>
                  <a:cubicBezTo>
                    <a:pt x="38" y="103"/>
                    <a:pt x="37" y="103"/>
                    <a:pt x="37" y="104"/>
                  </a:cubicBezTo>
                  <a:cubicBezTo>
                    <a:pt x="37" y="104"/>
                    <a:pt x="39" y="102"/>
                    <a:pt x="40" y="101"/>
                  </a:cubicBezTo>
                  <a:cubicBezTo>
                    <a:pt x="41" y="101"/>
                    <a:pt x="45" y="102"/>
                    <a:pt x="45" y="103"/>
                  </a:cubicBezTo>
                  <a:cubicBezTo>
                    <a:pt x="46" y="104"/>
                    <a:pt x="48" y="107"/>
                    <a:pt x="48" y="105"/>
                  </a:cubicBezTo>
                  <a:cubicBezTo>
                    <a:pt x="48" y="104"/>
                    <a:pt x="50" y="100"/>
                    <a:pt x="50" y="100"/>
                  </a:cubicBezTo>
                  <a:cubicBezTo>
                    <a:pt x="50" y="99"/>
                    <a:pt x="53" y="102"/>
                    <a:pt x="53" y="101"/>
                  </a:cubicBezTo>
                  <a:cubicBezTo>
                    <a:pt x="53" y="101"/>
                    <a:pt x="50" y="101"/>
                    <a:pt x="50" y="102"/>
                  </a:cubicBezTo>
                  <a:cubicBezTo>
                    <a:pt x="50" y="104"/>
                    <a:pt x="53" y="104"/>
                    <a:pt x="54" y="103"/>
                  </a:cubicBezTo>
                  <a:cubicBezTo>
                    <a:pt x="55" y="102"/>
                    <a:pt x="56" y="103"/>
                    <a:pt x="57" y="102"/>
                  </a:cubicBezTo>
                  <a:cubicBezTo>
                    <a:pt x="57" y="102"/>
                    <a:pt x="59" y="100"/>
                    <a:pt x="59" y="100"/>
                  </a:cubicBezTo>
                  <a:cubicBezTo>
                    <a:pt x="59" y="100"/>
                    <a:pt x="57" y="103"/>
                    <a:pt x="56" y="104"/>
                  </a:cubicBezTo>
                  <a:cubicBezTo>
                    <a:pt x="56" y="105"/>
                    <a:pt x="56" y="105"/>
                    <a:pt x="55" y="106"/>
                  </a:cubicBezTo>
                  <a:cubicBezTo>
                    <a:pt x="55" y="107"/>
                    <a:pt x="56" y="106"/>
                    <a:pt x="56" y="107"/>
                  </a:cubicBezTo>
                  <a:cubicBezTo>
                    <a:pt x="56" y="107"/>
                    <a:pt x="55" y="108"/>
                    <a:pt x="54" y="109"/>
                  </a:cubicBezTo>
                  <a:cubicBezTo>
                    <a:pt x="54" y="111"/>
                    <a:pt x="54" y="111"/>
                    <a:pt x="55" y="112"/>
                  </a:cubicBezTo>
                  <a:cubicBezTo>
                    <a:pt x="55" y="112"/>
                    <a:pt x="52" y="114"/>
                    <a:pt x="51" y="114"/>
                  </a:cubicBezTo>
                  <a:cubicBezTo>
                    <a:pt x="50" y="116"/>
                    <a:pt x="49" y="117"/>
                    <a:pt x="47" y="118"/>
                  </a:cubicBezTo>
                  <a:cubicBezTo>
                    <a:pt x="45" y="118"/>
                    <a:pt x="43" y="120"/>
                    <a:pt x="42" y="121"/>
                  </a:cubicBezTo>
                  <a:cubicBezTo>
                    <a:pt x="41" y="121"/>
                    <a:pt x="41" y="122"/>
                    <a:pt x="40" y="122"/>
                  </a:cubicBezTo>
                  <a:cubicBezTo>
                    <a:pt x="40" y="123"/>
                    <a:pt x="41" y="124"/>
                    <a:pt x="41" y="124"/>
                  </a:cubicBezTo>
                  <a:cubicBezTo>
                    <a:pt x="40" y="125"/>
                    <a:pt x="37" y="124"/>
                    <a:pt x="36" y="124"/>
                  </a:cubicBezTo>
                  <a:cubicBezTo>
                    <a:pt x="33" y="124"/>
                    <a:pt x="32" y="125"/>
                    <a:pt x="30" y="127"/>
                  </a:cubicBezTo>
                  <a:cubicBezTo>
                    <a:pt x="29" y="128"/>
                    <a:pt x="30" y="130"/>
                    <a:pt x="31" y="129"/>
                  </a:cubicBezTo>
                  <a:cubicBezTo>
                    <a:pt x="33" y="128"/>
                    <a:pt x="35" y="125"/>
                    <a:pt x="36" y="126"/>
                  </a:cubicBezTo>
                  <a:cubicBezTo>
                    <a:pt x="36" y="125"/>
                    <a:pt x="35" y="129"/>
                    <a:pt x="38" y="126"/>
                  </a:cubicBezTo>
                  <a:cubicBezTo>
                    <a:pt x="38" y="126"/>
                    <a:pt x="40" y="129"/>
                    <a:pt x="41" y="127"/>
                  </a:cubicBezTo>
                  <a:cubicBezTo>
                    <a:pt x="41" y="126"/>
                    <a:pt x="40" y="126"/>
                    <a:pt x="41" y="126"/>
                  </a:cubicBezTo>
                  <a:cubicBezTo>
                    <a:pt x="42" y="125"/>
                    <a:pt x="42" y="125"/>
                    <a:pt x="43" y="125"/>
                  </a:cubicBezTo>
                  <a:cubicBezTo>
                    <a:pt x="44" y="125"/>
                    <a:pt x="44" y="125"/>
                    <a:pt x="45" y="124"/>
                  </a:cubicBezTo>
                  <a:cubicBezTo>
                    <a:pt x="46" y="123"/>
                    <a:pt x="48" y="123"/>
                    <a:pt x="50" y="122"/>
                  </a:cubicBezTo>
                  <a:cubicBezTo>
                    <a:pt x="53" y="121"/>
                    <a:pt x="49" y="121"/>
                    <a:pt x="51" y="120"/>
                  </a:cubicBezTo>
                  <a:cubicBezTo>
                    <a:pt x="52" y="119"/>
                    <a:pt x="53" y="118"/>
                    <a:pt x="54" y="118"/>
                  </a:cubicBezTo>
                  <a:cubicBezTo>
                    <a:pt x="56" y="117"/>
                    <a:pt x="58" y="116"/>
                    <a:pt x="59" y="116"/>
                  </a:cubicBezTo>
                  <a:cubicBezTo>
                    <a:pt x="62" y="114"/>
                    <a:pt x="60" y="115"/>
                    <a:pt x="60" y="113"/>
                  </a:cubicBezTo>
                  <a:cubicBezTo>
                    <a:pt x="60" y="113"/>
                    <a:pt x="68" y="109"/>
                    <a:pt x="69" y="108"/>
                  </a:cubicBezTo>
                  <a:cubicBezTo>
                    <a:pt x="70" y="108"/>
                    <a:pt x="72" y="108"/>
                    <a:pt x="72" y="107"/>
                  </a:cubicBezTo>
                  <a:cubicBezTo>
                    <a:pt x="72" y="104"/>
                    <a:pt x="73" y="105"/>
                    <a:pt x="75" y="104"/>
                  </a:cubicBezTo>
                  <a:cubicBezTo>
                    <a:pt x="78" y="102"/>
                    <a:pt x="69" y="101"/>
                    <a:pt x="73" y="97"/>
                  </a:cubicBezTo>
                  <a:cubicBezTo>
                    <a:pt x="75" y="96"/>
                    <a:pt x="77" y="96"/>
                    <a:pt x="78" y="95"/>
                  </a:cubicBezTo>
                  <a:cubicBezTo>
                    <a:pt x="79" y="94"/>
                    <a:pt x="79" y="91"/>
                    <a:pt x="77" y="91"/>
                  </a:cubicBezTo>
                  <a:cubicBezTo>
                    <a:pt x="79" y="91"/>
                    <a:pt x="79" y="92"/>
                    <a:pt x="81" y="91"/>
                  </a:cubicBezTo>
                  <a:cubicBezTo>
                    <a:pt x="82" y="90"/>
                    <a:pt x="83" y="88"/>
                    <a:pt x="85" y="87"/>
                  </a:cubicBezTo>
                  <a:cubicBezTo>
                    <a:pt x="86" y="86"/>
                    <a:pt x="88" y="84"/>
                    <a:pt x="89" y="84"/>
                  </a:cubicBezTo>
                  <a:cubicBezTo>
                    <a:pt x="90" y="84"/>
                    <a:pt x="95" y="84"/>
                    <a:pt x="94" y="86"/>
                  </a:cubicBezTo>
                  <a:cubicBezTo>
                    <a:pt x="93" y="87"/>
                    <a:pt x="91" y="85"/>
                    <a:pt x="89" y="86"/>
                  </a:cubicBezTo>
                  <a:cubicBezTo>
                    <a:pt x="87" y="87"/>
                    <a:pt x="87" y="88"/>
                    <a:pt x="86" y="90"/>
                  </a:cubicBezTo>
                  <a:cubicBezTo>
                    <a:pt x="86" y="92"/>
                    <a:pt x="84" y="94"/>
                    <a:pt x="84" y="96"/>
                  </a:cubicBezTo>
                  <a:cubicBezTo>
                    <a:pt x="83" y="97"/>
                    <a:pt x="87" y="96"/>
                    <a:pt x="87" y="97"/>
                  </a:cubicBezTo>
                  <a:cubicBezTo>
                    <a:pt x="86" y="97"/>
                    <a:pt x="81" y="99"/>
                    <a:pt x="85" y="99"/>
                  </a:cubicBezTo>
                  <a:cubicBezTo>
                    <a:pt x="88" y="99"/>
                    <a:pt x="90" y="97"/>
                    <a:pt x="93" y="96"/>
                  </a:cubicBezTo>
                  <a:cubicBezTo>
                    <a:pt x="95" y="94"/>
                    <a:pt x="97" y="94"/>
                    <a:pt x="99" y="93"/>
                  </a:cubicBezTo>
                  <a:cubicBezTo>
                    <a:pt x="103" y="92"/>
                    <a:pt x="101" y="90"/>
                    <a:pt x="101" y="88"/>
                  </a:cubicBezTo>
                  <a:cubicBezTo>
                    <a:pt x="100" y="84"/>
                    <a:pt x="109" y="87"/>
                    <a:pt x="111" y="88"/>
                  </a:cubicBezTo>
                  <a:cubicBezTo>
                    <a:pt x="113" y="88"/>
                    <a:pt x="114" y="90"/>
                    <a:pt x="116" y="91"/>
                  </a:cubicBezTo>
                  <a:cubicBezTo>
                    <a:pt x="116" y="91"/>
                    <a:pt x="118" y="88"/>
                    <a:pt x="119" y="89"/>
                  </a:cubicBezTo>
                  <a:cubicBezTo>
                    <a:pt x="119" y="89"/>
                    <a:pt x="119" y="91"/>
                    <a:pt x="119" y="92"/>
                  </a:cubicBezTo>
                  <a:cubicBezTo>
                    <a:pt x="121" y="93"/>
                    <a:pt x="122" y="93"/>
                    <a:pt x="123" y="93"/>
                  </a:cubicBezTo>
                  <a:cubicBezTo>
                    <a:pt x="126" y="93"/>
                    <a:pt x="129" y="92"/>
                    <a:pt x="131" y="93"/>
                  </a:cubicBezTo>
                  <a:cubicBezTo>
                    <a:pt x="132" y="93"/>
                    <a:pt x="133" y="94"/>
                    <a:pt x="134" y="93"/>
                  </a:cubicBezTo>
                  <a:cubicBezTo>
                    <a:pt x="135" y="93"/>
                    <a:pt x="135" y="94"/>
                    <a:pt x="136" y="95"/>
                  </a:cubicBezTo>
                  <a:cubicBezTo>
                    <a:pt x="137" y="95"/>
                    <a:pt x="139" y="96"/>
                    <a:pt x="140" y="96"/>
                  </a:cubicBezTo>
                  <a:cubicBezTo>
                    <a:pt x="142" y="96"/>
                    <a:pt x="143" y="94"/>
                    <a:pt x="144" y="94"/>
                  </a:cubicBezTo>
                  <a:cubicBezTo>
                    <a:pt x="146" y="93"/>
                    <a:pt x="145" y="96"/>
                    <a:pt x="145" y="96"/>
                  </a:cubicBezTo>
                  <a:cubicBezTo>
                    <a:pt x="144" y="97"/>
                    <a:pt x="144" y="97"/>
                    <a:pt x="145" y="98"/>
                  </a:cubicBezTo>
                  <a:cubicBezTo>
                    <a:pt x="148" y="99"/>
                    <a:pt x="150" y="100"/>
                    <a:pt x="152" y="101"/>
                  </a:cubicBezTo>
                  <a:cubicBezTo>
                    <a:pt x="154" y="103"/>
                    <a:pt x="156" y="105"/>
                    <a:pt x="158" y="106"/>
                  </a:cubicBezTo>
                  <a:cubicBezTo>
                    <a:pt x="159" y="106"/>
                    <a:pt x="160" y="105"/>
                    <a:pt x="161" y="105"/>
                  </a:cubicBezTo>
                  <a:cubicBezTo>
                    <a:pt x="162" y="104"/>
                    <a:pt x="160" y="103"/>
                    <a:pt x="160" y="102"/>
                  </a:cubicBezTo>
                  <a:cubicBezTo>
                    <a:pt x="160" y="101"/>
                    <a:pt x="163" y="103"/>
                    <a:pt x="163" y="103"/>
                  </a:cubicBezTo>
                  <a:cubicBezTo>
                    <a:pt x="163" y="104"/>
                    <a:pt x="166" y="106"/>
                    <a:pt x="167" y="105"/>
                  </a:cubicBezTo>
                  <a:cubicBezTo>
                    <a:pt x="167" y="105"/>
                    <a:pt x="165" y="99"/>
                    <a:pt x="165" y="99"/>
                  </a:cubicBezTo>
                  <a:cubicBezTo>
                    <a:pt x="166" y="99"/>
                    <a:pt x="168" y="104"/>
                    <a:pt x="169" y="104"/>
                  </a:cubicBezTo>
                  <a:cubicBezTo>
                    <a:pt x="169" y="105"/>
                    <a:pt x="170" y="107"/>
                    <a:pt x="171" y="107"/>
                  </a:cubicBezTo>
                  <a:cubicBezTo>
                    <a:pt x="172" y="107"/>
                    <a:pt x="173" y="105"/>
                    <a:pt x="173" y="105"/>
                  </a:cubicBezTo>
                  <a:cubicBezTo>
                    <a:pt x="171" y="106"/>
                    <a:pt x="177" y="110"/>
                    <a:pt x="177" y="111"/>
                  </a:cubicBezTo>
                  <a:cubicBezTo>
                    <a:pt x="176" y="111"/>
                    <a:pt x="176" y="111"/>
                    <a:pt x="176" y="111"/>
                  </a:cubicBezTo>
                  <a:cubicBezTo>
                    <a:pt x="175" y="112"/>
                    <a:pt x="177" y="112"/>
                    <a:pt x="177" y="113"/>
                  </a:cubicBezTo>
                  <a:cubicBezTo>
                    <a:pt x="177" y="113"/>
                    <a:pt x="175" y="114"/>
                    <a:pt x="176" y="114"/>
                  </a:cubicBezTo>
                  <a:cubicBezTo>
                    <a:pt x="177" y="115"/>
                    <a:pt x="178" y="116"/>
                    <a:pt x="179" y="117"/>
                  </a:cubicBezTo>
                  <a:cubicBezTo>
                    <a:pt x="181" y="119"/>
                    <a:pt x="182" y="120"/>
                    <a:pt x="184" y="121"/>
                  </a:cubicBezTo>
                  <a:cubicBezTo>
                    <a:pt x="184" y="121"/>
                    <a:pt x="182" y="125"/>
                    <a:pt x="183" y="125"/>
                  </a:cubicBezTo>
                  <a:cubicBezTo>
                    <a:pt x="184" y="126"/>
                    <a:pt x="184" y="124"/>
                    <a:pt x="184" y="124"/>
                  </a:cubicBezTo>
                  <a:cubicBezTo>
                    <a:pt x="185" y="123"/>
                    <a:pt x="185" y="126"/>
                    <a:pt x="186" y="127"/>
                  </a:cubicBezTo>
                  <a:cubicBezTo>
                    <a:pt x="186" y="127"/>
                    <a:pt x="186" y="126"/>
                    <a:pt x="186" y="125"/>
                  </a:cubicBezTo>
                  <a:cubicBezTo>
                    <a:pt x="186" y="127"/>
                    <a:pt x="192" y="130"/>
                    <a:pt x="193" y="127"/>
                  </a:cubicBezTo>
                  <a:cubicBezTo>
                    <a:pt x="193" y="127"/>
                    <a:pt x="193" y="128"/>
                    <a:pt x="193" y="128"/>
                  </a:cubicBezTo>
                  <a:cubicBezTo>
                    <a:pt x="193" y="128"/>
                    <a:pt x="194" y="127"/>
                    <a:pt x="194" y="126"/>
                  </a:cubicBezTo>
                  <a:cubicBezTo>
                    <a:pt x="193" y="126"/>
                    <a:pt x="194" y="127"/>
                    <a:pt x="194" y="12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46" name="Freeform 641"/>
            <p:cNvSpPr>
              <a:spLocks/>
            </p:cNvSpPr>
            <p:nvPr/>
          </p:nvSpPr>
          <p:spPr bwMode="auto">
            <a:xfrm>
              <a:off x="5888086" y="6516489"/>
              <a:ext cx="2697455" cy="1337930"/>
            </a:xfrm>
            <a:custGeom>
              <a:avLst/>
              <a:gdLst>
                <a:gd name="T0" fmla="*/ 84 w 289"/>
                <a:gd name="T1" fmla="*/ 106 h 143"/>
                <a:gd name="T2" fmla="*/ 105 w 289"/>
                <a:gd name="T3" fmla="*/ 119 h 143"/>
                <a:gd name="T4" fmla="*/ 125 w 289"/>
                <a:gd name="T5" fmla="*/ 127 h 143"/>
                <a:gd name="T6" fmla="*/ 137 w 289"/>
                <a:gd name="T7" fmla="*/ 127 h 143"/>
                <a:gd name="T8" fmla="*/ 149 w 289"/>
                <a:gd name="T9" fmla="*/ 119 h 143"/>
                <a:gd name="T10" fmla="*/ 162 w 289"/>
                <a:gd name="T11" fmla="*/ 118 h 143"/>
                <a:gd name="T12" fmla="*/ 177 w 289"/>
                <a:gd name="T13" fmla="*/ 119 h 143"/>
                <a:gd name="T14" fmla="*/ 171 w 289"/>
                <a:gd name="T15" fmla="*/ 113 h 143"/>
                <a:gd name="T16" fmla="*/ 186 w 289"/>
                <a:gd name="T17" fmla="*/ 113 h 143"/>
                <a:gd name="T18" fmla="*/ 209 w 289"/>
                <a:gd name="T19" fmla="*/ 122 h 143"/>
                <a:gd name="T20" fmla="*/ 213 w 289"/>
                <a:gd name="T21" fmla="*/ 133 h 143"/>
                <a:gd name="T22" fmla="*/ 220 w 289"/>
                <a:gd name="T23" fmla="*/ 143 h 143"/>
                <a:gd name="T24" fmla="*/ 215 w 289"/>
                <a:gd name="T25" fmla="*/ 108 h 143"/>
                <a:gd name="T26" fmla="*/ 234 w 289"/>
                <a:gd name="T27" fmla="*/ 92 h 143"/>
                <a:gd name="T28" fmla="*/ 239 w 289"/>
                <a:gd name="T29" fmla="*/ 86 h 143"/>
                <a:gd name="T30" fmla="*/ 244 w 289"/>
                <a:gd name="T31" fmla="*/ 82 h 143"/>
                <a:gd name="T32" fmla="*/ 242 w 289"/>
                <a:gd name="T33" fmla="*/ 78 h 143"/>
                <a:gd name="T34" fmla="*/ 238 w 289"/>
                <a:gd name="T35" fmla="*/ 71 h 143"/>
                <a:gd name="T36" fmla="*/ 239 w 289"/>
                <a:gd name="T37" fmla="*/ 69 h 143"/>
                <a:gd name="T38" fmla="*/ 242 w 289"/>
                <a:gd name="T39" fmla="*/ 75 h 143"/>
                <a:gd name="T40" fmla="*/ 246 w 289"/>
                <a:gd name="T41" fmla="*/ 62 h 143"/>
                <a:gd name="T42" fmla="*/ 253 w 289"/>
                <a:gd name="T43" fmla="*/ 52 h 143"/>
                <a:gd name="T44" fmla="*/ 265 w 289"/>
                <a:gd name="T45" fmla="*/ 48 h 143"/>
                <a:gd name="T46" fmla="*/ 271 w 289"/>
                <a:gd name="T47" fmla="*/ 48 h 143"/>
                <a:gd name="T48" fmla="*/ 274 w 289"/>
                <a:gd name="T49" fmla="*/ 35 h 143"/>
                <a:gd name="T50" fmla="*/ 288 w 289"/>
                <a:gd name="T51" fmla="*/ 28 h 143"/>
                <a:gd name="T52" fmla="*/ 276 w 289"/>
                <a:gd name="T53" fmla="*/ 13 h 143"/>
                <a:gd name="T54" fmla="*/ 264 w 289"/>
                <a:gd name="T55" fmla="*/ 28 h 143"/>
                <a:gd name="T56" fmla="*/ 237 w 289"/>
                <a:gd name="T57" fmla="*/ 39 h 143"/>
                <a:gd name="T58" fmla="*/ 224 w 289"/>
                <a:gd name="T59" fmla="*/ 45 h 143"/>
                <a:gd name="T60" fmla="*/ 208 w 289"/>
                <a:gd name="T61" fmla="*/ 44 h 143"/>
                <a:gd name="T62" fmla="*/ 203 w 289"/>
                <a:gd name="T63" fmla="*/ 36 h 143"/>
                <a:gd name="T64" fmla="*/ 196 w 289"/>
                <a:gd name="T65" fmla="*/ 28 h 143"/>
                <a:gd name="T66" fmla="*/ 185 w 289"/>
                <a:gd name="T67" fmla="*/ 48 h 143"/>
                <a:gd name="T68" fmla="*/ 187 w 289"/>
                <a:gd name="T69" fmla="*/ 25 h 143"/>
                <a:gd name="T70" fmla="*/ 196 w 289"/>
                <a:gd name="T71" fmla="*/ 17 h 143"/>
                <a:gd name="T72" fmla="*/ 184 w 289"/>
                <a:gd name="T73" fmla="*/ 13 h 143"/>
                <a:gd name="T74" fmla="*/ 165 w 289"/>
                <a:gd name="T75" fmla="*/ 15 h 143"/>
                <a:gd name="T76" fmla="*/ 158 w 289"/>
                <a:gd name="T77" fmla="*/ 5 h 143"/>
                <a:gd name="T78" fmla="*/ 147 w 289"/>
                <a:gd name="T79" fmla="*/ 4 h 143"/>
                <a:gd name="T80" fmla="*/ 30 w 289"/>
                <a:gd name="T81" fmla="*/ 4 h 143"/>
                <a:gd name="T82" fmla="*/ 7 w 289"/>
                <a:gd name="T83" fmla="*/ 9 h 143"/>
                <a:gd name="T84" fmla="*/ 8 w 289"/>
                <a:gd name="T85" fmla="*/ 21 h 143"/>
                <a:gd name="T86" fmla="*/ 2 w 289"/>
                <a:gd name="T87" fmla="*/ 40 h 143"/>
                <a:gd name="T88" fmla="*/ 5 w 289"/>
                <a:gd name="T89" fmla="*/ 63 h 143"/>
                <a:gd name="T90" fmla="*/ 12 w 289"/>
                <a:gd name="T91" fmla="*/ 73 h 143"/>
                <a:gd name="T92" fmla="*/ 21 w 289"/>
                <a:gd name="T93" fmla="*/ 88 h 143"/>
                <a:gd name="T94" fmla="*/ 39 w 289"/>
                <a:gd name="T95" fmla="*/ 10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143">
                  <a:moveTo>
                    <a:pt x="68" y="108"/>
                  </a:moveTo>
                  <a:cubicBezTo>
                    <a:pt x="71" y="108"/>
                    <a:pt x="74" y="108"/>
                    <a:pt x="78" y="108"/>
                  </a:cubicBezTo>
                  <a:cubicBezTo>
                    <a:pt x="79" y="108"/>
                    <a:pt x="81" y="108"/>
                    <a:pt x="82" y="108"/>
                  </a:cubicBezTo>
                  <a:cubicBezTo>
                    <a:pt x="83" y="108"/>
                    <a:pt x="83" y="106"/>
                    <a:pt x="84" y="106"/>
                  </a:cubicBezTo>
                  <a:cubicBezTo>
                    <a:pt x="85" y="105"/>
                    <a:pt x="91" y="105"/>
                    <a:pt x="91" y="106"/>
                  </a:cubicBezTo>
                  <a:cubicBezTo>
                    <a:pt x="94" y="108"/>
                    <a:pt x="97" y="110"/>
                    <a:pt x="100" y="112"/>
                  </a:cubicBezTo>
                  <a:cubicBezTo>
                    <a:pt x="100" y="112"/>
                    <a:pt x="101" y="115"/>
                    <a:pt x="101" y="116"/>
                  </a:cubicBezTo>
                  <a:cubicBezTo>
                    <a:pt x="102" y="118"/>
                    <a:pt x="102" y="118"/>
                    <a:pt x="105" y="119"/>
                  </a:cubicBezTo>
                  <a:cubicBezTo>
                    <a:pt x="107" y="120"/>
                    <a:pt x="108" y="121"/>
                    <a:pt x="109" y="119"/>
                  </a:cubicBezTo>
                  <a:cubicBezTo>
                    <a:pt x="110" y="116"/>
                    <a:pt x="111" y="116"/>
                    <a:pt x="114" y="117"/>
                  </a:cubicBezTo>
                  <a:cubicBezTo>
                    <a:pt x="116" y="117"/>
                    <a:pt x="119" y="118"/>
                    <a:pt x="119" y="120"/>
                  </a:cubicBezTo>
                  <a:cubicBezTo>
                    <a:pt x="121" y="123"/>
                    <a:pt x="123" y="124"/>
                    <a:pt x="125" y="127"/>
                  </a:cubicBezTo>
                  <a:cubicBezTo>
                    <a:pt x="127" y="129"/>
                    <a:pt x="126" y="133"/>
                    <a:pt x="129" y="134"/>
                  </a:cubicBezTo>
                  <a:cubicBezTo>
                    <a:pt x="131" y="136"/>
                    <a:pt x="135" y="136"/>
                    <a:pt x="137" y="137"/>
                  </a:cubicBezTo>
                  <a:cubicBezTo>
                    <a:pt x="137" y="136"/>
                    <a:pt x="135" y="129"/>
                    <a:pt x="135" y="129"/>
                  </a:cubicBezTo>
                  <a:cubicBezTo>
                    <a:pt x="137" y="130"/>
                    <a:pt x="136" y="127"/>
                    <a:pt x="137" y="127"/>
                  </a:cubicBezTo>
                  <a:cubicBezTo>
                    <a:pt x="137" y="126"/>
                    <a:pt x="139" y="126"/>
                    <a:pt x="140" y="125"/>
                  </a:cubicBezTo>
                  <a:cubicBezTo>
                    <a:pt x="141" y="125"/>
                    <a:pt x="142" y="122"/>
                    <a:pt x="142" y="122"/>
                  </a:cubicBezTo>
                  <a:cubicBezTo>
                    <a:pt x="143" y="123"/>
                    <a:pt x="144" y="123"/>
                    <a:pt x="145" y="122"/>
                  </a:cubicBezTo>
                  <a:cubicBezTo>
                    <a:pt x="147" y="121"/>
                    <a:pt x="148" y="121"/>
                    <a:pt x="149" y="119"/>
                  </a:cubicBezTo>
                  <a:cubicBezTo>
                    <a:pt x="151" y="118"/>
                    <a:pt x="148" y="118"/>
                    <a:pt x="148" y="117"/>
                  </a:cubicBezTo>
                  <a:cubicBezTo>
                    <a:pt x="148" y="117"/>
                    <a:pt x="151" y="118"/>
                    <a:pt x="152" y="117"/>
                  </a:cubicBezTo>
                  <a:cubicBezTo>
                    <a:pt x="154" y="116"/>
                    <a:pt x="155" y="116"/>
                    <a:pt x="157" y="116"/>
                  </a:cubicBezTo>
                  <a:cubicBezTo>
                    <a:pt x="159" y="116"/>
                    <a:pt x="160" y="119"/>
                    <a:pt x="162" y="118"/>
                  </a:cubicBezTo>
                  <a:cubicBezTo>
                    <a:pt x="165" y="116"/>
                    <a:pt x="166" y="118"/>
                    <a:pt x="168" y="119"/>
                  </a:cubicBezTo>
                  <a:cubicBezTo>
                    <a:pt x="170" y="120"/>
                    <a:pt x="171" y="118"/>
                    <a:pt x="172" y="118"/>
                  </a:cubicBezTo>
                  <a:cubicBezTo>
                    <a:pt x="173" y="117"/>
                    <a:pt x="176" y="119"/>
                    <a:pt x="176" y="120"/>
                  </a:cubicBezTo>
                  <a:cubicBezTo>
                    <a:pt x="177" y="121"/>
                    <a:pt x="178" y="120"/>
                    <a:pt x="177" y="119"/>
                  </a:cubicBezTo>
                  <a:cubicBezTo>
                    <a:pt x="177" y="119"/>
                    <a:pt x="176" y="118"/>
                    <a:pt x="175" y="118"/>
                  </a:cubicBezTo>
                  <a:cubicBezTo>
                    <a:pt x="174" y="117"/>
                    <a:pt x="176" y="117"/>
                    <a:pt x="176" y="117"/>
                  </a:cubicBezTo>
                  <a:cubicBezTo>
                    <a:pt x="175" y="115"/>
                    <a:pt x="175" y="114"/>
                    <a:pt x="173" y="115"/>
                  </a:cubicBezTo>
                  <a:cubicBezTo>
                    <a:pt x="173" y="115"/>
                    <a:pt x="169" y="115"/>
                    <a:pt x="171" y="113"/>
                  </a:cubicBezTo>
                  <a:cubicBezTo>
                    <a:pt x="173" y="113"/>
                    <a:pt x="174" y="114"/>
                    <a:pt x="175" y="114"/>
                  </a:cubicBezTo>
                  <a:cubicBezTo>
                    <a:pt x="178" y="113"/>
                    <a:pt x="180" y="113"/>
                    <a:pt x="183" y="113"/>
                  </a:cubicBezTo>
                  <a:cubicBezTo>
                    <a:pt x="184" y="113"/>
                    <a:pt x="183" y="113"/>
                    <a:pt x="184" y="114"/>
                  </a:cubicBezTo>
                  <a:cubicBezTo>
                    <a:pt x="184" y="114"/>
                    <a:pt x="185" y="114"/>
                    <a:pt x="186" y="113"/>
                  </a:cubicBezTo>
                  <a:cubicBezTo>
                    <a:pt x="188" y="113"/>
                    <a:pt x="190" y="113"/>
                    <a:pt x="192" y="113"/>
                  </a:cubicBezTo>
                  <a:cubicBezTo>
                    <a:pt x="194" y="113"/>
                    <a:pt x="194" y="115"/>
                    <a:pt x="196" y="116"/>
                  </a:cubicBezTo>
                  <a:cubicBezTo>
                    <a:pt x="198" y="118"/>
                    <a:pt x="200" y="116"/>
                    <a:pt x="202" y="115"/>
                  </a:cubicBezTo>
                  <a:cubicBezTo>
                    <a:pt x="203" y="115"/>
                    <a:pt x="209" y="121"/>
                    <a:pt x="209" y="122"/>
                  </a:cubicBezTo>
                  <a:cubicBezTo>
                    <a:pt x="210" y="123"/>
                    <a:pt x="208" y="125"/>
                    <a:pt x="209" y="126"/>
                  </a:cubicBezTo>
                  <a:cubicBezTo>
                    <a:pt x="210" y="128"/>
                    <a:pt x="209" y="128"/>
                    <a:pt x="210" y="130"/>
                  </a:cubicBezTo>
                  <a:cubicBezTo>
                    <a:pt x="210" y="131"/>
                    <a:pt x="211" y="132"/>
                    <a:pt x="211" y="132"/>
                  </a:cubicBezTo>
                  <a:cubicBezTo>
                    <a:pt x="212" y="132"/>
                    <a:pt x="212" y="133"/>
                    <a:pt x="213" y="133"/>
                  </a:cubicBezTo>
                  <a:cubicBezTo>
                    <a:pt x="214" y="134"/>
                    <a:pt x="213" y="136"/>
                    <a:pt x="214" y="137"/>
                  </a:cubicBezTo>
                  <a:cubicBezTo>
                    <a:pt x="215" y="138"/>
                    <a:pt x="216" y="138"/>
                    <a:pt x="217" y="140"/>
                  </a:cubicBezTo>
                  <a:cubicBezTo>
                    <a:pt x="219" y="143"/>
                    <a:pt x="218" y="140"/>
                    <a:pt x="220" y="141"/>
                  </a:cubicBezTo>
                  <a:cubicBezTo>
                    <a:pt x="220" y="141"/>
                    <a:pt x="220" y="143"/>
                    <a:pt x="220" y="143"/>
                  </a:cubicBezTo>
                  <a:cubicBezTo>
                    <a:pt x="221" y="143"/>
                    <a:pt x="222" y="136"/>
                    <a:pt x="222" y="135"/>
                  </a:cubicBezTo>
                  <a:cubicBezTo>
                    <a:pt x="222" y="132"/>
                    <a:pt x="221" y="130"/>
                    <a:pt x="220" y="126"/>
                  </a:cubicBezTo>
                  <a:cubicBezTo>
                    <a:pt x="218" y="123"/>
                    <a:pt x="218" y="120"/>
                    <a:pt x="217" y="117"/>
                  </a:cubicBezTo>
                  <a:cubicBezTo>
                    <a:pt x="215" y="115"/>
                    <a:pt x="214" y="111"/>
                    <a:pt x="215" y="108"/>
                  </a:cubicBezTo>
                  <a:cubicBezTo>
                    <a:pt x="216" y="105"/>
                    <a:pt x="218" y="103"/>
                    <a:pt x="221" y="101"/>
                  </a:cubicBezTo>
                  <a:cubicBezTo>
                    <a:pt x="222" y="100"/>
                    <a:pt x="223" y="100"/>
                    <a:pt x="224" y="99"/>
                  </a:cubicBezTo>
                  <a:cubicBezTo>
                    <a:pt x="225" y="98"/>
                    <a:pt x="226" y="96"/>
                    <a:pt x="227" y="96"/>
                  </a:cubicBezTo>
                  <a:cubicBezTo>
                    <a:pt x="229" y="94"/>
                    <a:pt x="232" y="94"/>
                    <a:pt x="234" y="92"/>
                  </a:cubicBezTo>
                  <a:cubicBezTo>
                    <a:pt x="235" y="91"/>
                    <a:pt x="236" y="89"/>
                    <a:pt x="238" y="89"/>
                  </a:cubicBezTo>
                  <a:cubicBezTo>
                    <a:pt x="238" y="89"/>
                    <a:pt x="242" y="89"/>
                    <a:pt x="241" y="87"/>
                  </a:cubicBezTo>
                  <a:cubicBezTo>
                    <a:pt x="241" y="87"/>
                    <a:pt x="238" y="88"/>
                    <a:pt x="238" y="88"/>
                  </a:cubicBezTo>
                  <a:cubicBezTo>
                    <a:pt x="238" y="87"/>
                    <a:pt x="240" y="88"/>
                    <a:pt x="239" y="86"/>
                  </a:cubicBezTo>
                  <a:cubicBezTo>
                    <a:pt x="239" y="86"/>
                    <a:pt x="238" y="85"/>
                    <a:pt x="239" y="85"/>
                  </a:cubicBezTo>
                  <a:cubicBezTo>
                    <a:pt x="239" y="84"/>
                    <a:pt x="239" y="85"/>
                    <a:pt x="240" y="84"/>
                  </a:cubicBezTo>
                  <a:cubicBezTo>
                    <a:pt x="239" y="85"/>
                    <a:pt x="241" y="86"/>
                    <a:pt x="241" y="85"/>
                  </a:cubicBezTo>
                  <a:cubicBezTo>
                    <a:pt x="242" y="85"/>
                    <a:pt x="245" y="83"/>
                    <a:pt x="244" y="82"/>
                  </a:cubicBezTo>
                  <a:cubicBezTo>
                    <a:pt x="244" y="83"/>
                    <a:pt x="238" y="82"/>
                    <a:pt x="239" y="81"/>
                  </a:cubicBezTo>
                  <a:cubicBezTo>
                    <a:pt x="239" y="80"/>
                    <a:pt x="240" y="82"/>
                    <a:pt x="241" y="81"/>
                  </a:cubicBezTo>
                  <a:cubicBezTo>
                    <a:pt x="241" y="81"/>
                    <a:pt x="243" y="80"/>
                    <a:pt x="243" y="80"/>
                  </a:cubicBezTo>
                  <a:cubicBezTo>
                    <a:pt x="243" y="80"/>
                    <a:pt x="242" y="79"/>
                    <a:pt x="242" y="78"/>
                  </a:cubicBezTo>
                  <a:cubicBezTo>
                    <a:pt x="243" y="77"/>
                    <a:pt x="243" y="76"/>
                    <a:pt x="241" y="76"/>
                  </a:cubicBezTo>
                  <a:cubicBezTo>
                    <a:pt x="241" y="76"/>
                    <a:pt x="237" y="74"/>
                    <a:pt x="237" y="74"/>
                  </a:cubicBezTo>
                  <a:cubicBezTo>
                    <a:pt x="238" y="73"/>
                    <a:pt x="239" y="74"/>
                    <a:pt x="240" y="74"/>
                  </a:cubicBezTo>
                  <a:cubicBezTo>
                    <a:pt x="241" y="73"/>
                    <a:pt x="239" y="71"/>
                    <a:pt x="238" y="71"/>
                  </a:cubicBezTo>
                  <a:cubicBezTo>
                    <a:pt x="237" y="70"/>
                    <a:pt x="236" y="69"/>
                    <a:pt x="236" y="68"/>
                  </a:cubicBezTo>
                  <a:cubicBezTo>
                    <a:pt x="235" y="67"/>
                    <a:pt x="238" y="65"/>
                    <a:pt x="237" y="64"/>
                  </a:cubicBezTo>
                  <a:cubicBezTo>
                    <a:pt x="238" y="65"/>
                    <a:pt x="237" y="66"/>
                    <a:pt x="237" y="67"/>
                  </a:cubicBezTo>
                  <a:cubicBezTo>
                    <a:pt x="237" y="67"/>
                    <a:pt x="239" y="69"/>
                    <a:pt x="239" y="69"/>
                  </a:cubicBezTo>
                  <a:cubicBezTo>
                    <a:pt x="241" y="67"/>
                    <a:pt x="239" y="62"/>
                    <a:pt x="242" y="61"/>
                  </a:cubicBezTo>
                  <a:cubicBezTo>
                    <a:pt x="241" y="61"/>
                    <a:pt x="241" y="66"/>
                    <a:pt x="242" y="67"/>
                  </a:cubicBezTo>
                  <a:cubicBezTo>
                    <a:pt x="242" y="69"/>
                    <a:pt x="244" y="69"/>
                    <a:pt x="244" y="71"/>
                  </a:cubicBezTo>
                  <a:cubicBezTo>
                    <a:pt x="244" y="72"/>
                    <a:pt x="241" y="74"/>
                    <a:pt x="242" y="75"/>
                  </a:cubicBezTo>
                  <a:cubicBezTo>
                    <a:pt x="242" y="75"/>
                    <a:pt x="248" y="69"/>
                    <a:pt x="247" y="67"/>
                  </a:cubicBezTo>
                  <a:cubicBezTo>
                    <a:pt x="247" y="65"/>
                    <a:pt x="245" y="64"/>
                    <a:pt x="245" y="62"/>
                  </a:cubicBezTo>
                  <a:cubicBezTo>
                    <a:pt x="244" y="61"/>
                    <a:pt x="245" y="58"/>
                    <a:pt x="247" y="59"/>
                  </a:cubicBezTo>
                  <a:cubicBezTo>
                    <a:pt x="246" y="58"/>
                    <a:pt x="245" y="61"/>
                    <a:pt x="246" y="62"/>
                  </a:cubicBezTo>
                  <a:cubicBezTo>
                    <a:pt x="248" y="64"/>
                    <a:pt x="248" y="65"/>
                    <a:pt x="250" y="62"/>
                  </a:cubicBezTo>
                  <a:cubicBezTo>
                    <a:pt x="251" y="61"/>
                    <a:pt x="253" y="58"/>
                    <a:pt x="252" y="56"/>
                  </a:cubicBezTo>
                  <a:cubicBezTo>
                    <a:pt x="252" y="56"/>
                    <a:pt x="251" y="55"/>
                    <a:pt x="252" y="54"/>
                  </a:cubicBezTo>
                  <a:cubicBezTo>
                    <a:pt x="252" y="54"/>
                    <a:pt x="253" y="52"/>
                    <a:pt x="253" y="52"/>
                  </a:cubicBezTo>
                  <a:cubicBezTo>
                    <a:pt x="253" y="52"/>
                    <a:pt x="253" y="54"/>
                    <a:pt x="253" y="54"/>
                  </a:cubicBezTo>
                  <a:cubicBezTo>
                    <a:pt x="253" y="54"/>
                    <a:pt x="258" y="51"/>
                    <a:pt x="260" y="51"/>
                  </a:cubicBezTo>
                  <a:cubicBezTo>
                    <a:pt x="261" y="50"/>
                    <a:pt x="263" y="51"/>
                    <a:pt x="264" y="51"/>
                  </a:cubicBezTo>
                  <a:cubicBezTo>
                    <a:pt x="266" y="50"/>
                    <a:pt x="265" y="49"/>
                    <a:pt x="265" y="48"/>
                  </a:cubicBezTo>
                  <a:cubicBezTo>
                    <a:pt x="266" y="48"/>
                    <a:pt x="266" y="50"/>
                    <a:pt x="267" y="50"/>
                  </a:cubicBezTo>
                  <a:cubicBezTo>
                    <a:pt x="267" y="50"/>
                    <a:pt x="269" y="49"/>
                    <a:pt x="269" y="49"/>
                  </a:cubicBezTo>
                  <a:cubicBezTo>
                    <a:pt x="271" y="51"/>
                    <a:pt x="275" y="46"/>
                    <a:pt x="272" y="46"/>
                  </a:cubicBezTo>
                  <a:cubicBezTo>
                    <a:pt x="272" y="46"/>
                    <a:pt x="272" y="48"/>
                    <a:pt x="271" y="48"/>
                  </a:cubicBezTo>
                  <a:cubicBezTo>
                    <a:pt x="270" y="48"/>
                    <a:pt x="268" y="44"/>
                    <a:pt x="268" y="44"/>
                  </a:cubicBezTo>
                  <a:cubicBezTo>
                    <a:pt x="269" y="43"/>
                    <a:pt x="268" y="42"/>
                    <a:pt x="269" y="41"/>
                  </a:cubicBezTo>
                  <a:cubicBezTo>
                    <a:pt x="270" y="39"/>
                    <a:pt x="271" y="37"/>
                    <a:pt x="272" y="36"/>
                  </a:cubicBezTo>
                  <a:cubicBezTo>
                    <a:pt x="273" y="36"/>
                    <a:pt x="274" y="35"/>
                    <a:pt x="274" y="35"/>
                  </a:cubicBezTo>
                  <a:cubicBezTo>
                    <a:pt x="276" y="36"/>
                    <a:pt x="277" y="33"/>
                    <a:pt x="278" y="32"/>
                  </a:cubicBezTo>
                  <a:cubicBezTo>
                    <a:pt x="278" y="32"/>
                    <a:pt x="280" y="33"/>
                    <a:pt x="281" y="32"/>
                  </a:cubicBezTo>
                  <a:cubicBezTo>
                    <a:pt x="283" y="31"/>
                    <a:pt x="285" y="31"/>
                    <a:pt x="286" y="30"/>
                  </a:cubicBezTo>
                  <a:cubicBezTo>
                    <a:pt x="287" y="30"/>
                    <a:pt x="289" y="29"/>
                    <a:pt x="288" y="28"/>
                  </a:cubicBezTo>
                  <a:cubicBezTo>
                    <a:pt x="286" y="26"/>
                    <a:pt x="286" y="25"/>
                    <a:pt x="285" y="24"/>
                  </a:cubicBezTo>
                  <a:cubicBezTo>
                    <a:pt x="281" y="23"/>
                    <a:pt x="287" y="14"/>
                    <a:pt x="281" y="14"/>
                  </a:cubicBezTo>
                  <a:cubicBezTo>
                    <a:pt x="280" y="13"/>
                    <a:pt x="279" y="15"/>
                    <a:pt x="278" y="14"/>
                  </a:cubicBezTo>
                  <a:cubicBezTo>
                    <a:pt x="277" y="13"/>
                    <a:pt x="277" y="12"/>
                    <a:pt x="276" y="13"/>
                  </a:cubicBezTo>
                  <a:cubicBezTo>
                    <a:pt x="275" y="14"/>
                    <a:pt x="274" y="16"/>
                    <a:pt x="273" y="17"/>
                  </a:cubicBezTo>
                  <a:cubicBezTo>
                    <a:pt x="272" y="18"/>
                    <a:pt x="272" y="20"/>
                    <a:pt x="271" y="21"/>
                  </a:cubicBezTo>
                  <a:cubicBezTo>
                    <a:pt x="271" y="23"/>
                    <a:pt x="270" y="26"/>
                    <a:pt x="268" y="26"/>
                  </a:cubicBezTo>
                  <a:cubicBezTo>
                    <a:pt x="266" y="26"/>
                    <a:pt x="266" y="28"/>
                    <a:pt x="264" y="28"/>
                  </a:cubicBezTo>
                  <a:cubicBezTo>
                    <a:pt x="259" y="28"/>
                    <a:pt x="254" y="28"/>
                    <a:pt x="249" y="28"/>
                  </a:cubicBezTo>
                  <a:cubicBezTo>
                    <a:pt x="247" y="28"/>
                    <a:pt x="247" y="28"/>
                    <a:pt x="246" y="29"/>
                  </a:cubicBezTo>
                  <a:cubicBezTo>
                    <a:pt x="245" y="31"/>
                    <a:pt x="241" y="33"/>
                    <a:pt x="241" y="34"/>
                  </a:cubicBezTo>
                  <a:cubicBezTo>
                    <a:pt x="242" y="37"/>
                    <a:pt x="239" y="39"/>
                    <a:pt x="237" y="39"/>
                  </a:cubicBezTo>
                  <a:cubicBezTo>
                    <a:pt x="235" y="39"/>
                    <a:pt x="234" y="38"/>
                    <a:pt x="232" y="38"/>
                  </a:cubicBezTo>
                  <a:cubicBezTo>
                    <a:pt x="230" y="38"/>
                    <a:pt x="228" y="39"/>
                    <a:pt x="227" y="39"/>
                  </a:cubicBezTo>
                  <a:cubicBezTo>
                    <a:pt x="227" y="39"/>
                    <a:pt x="227" y="42"/>
                    <a:pt x="228" y="42"/>
                  </a:cubicBezTo>
                  <a:cubicBezTo>
                    <a:pt x="227" y="43"/>
                    <a:pt x="226" y="44"/>
                    <a:pt x="224" y="45"/>
                  </a:cubicBezTo>
                  <a:cubicBezTo>
                    <a:pt x="222" y="46"/>
                    <a:pt x="219" y="48"/>
                    <a:pt x="216" y="49"/>
                  </a:cubicBezTo>
                  <a:cubicBezTo>
                    <a:pt x="213" y="50"/>
                    <a:pt x="210" y="50"/>
                    <a:pt x="207" y="49"/>
                  </a:cubicBezTo>
                  <a:cubicBezTo>
                    <a:pt x="206" y="48"/>
                    <a:pt x="205" y="47"/>
                    <a:pt x="206" y="46"/>
                  </a:cubicBezTo>
                  <a:cubicBezTo>
                    <a:pt x="206" y="46"/>
                    <a:pt x="207" y="44"/>
                    <a:pt x="208" y="44"/>
                  </a:cubicBezTo>
                  <a:cubicBezTo>
                    <a:pt x="208" y="44"/>
                    <a:pt x="208" y="45"/>
                    <a:pt x="208" y="46"/>
                  </a:cubicBezTo>
                  <a:cubicBezTo>
                    <a:pt x="210" y="42"/>
                    <a:pt x="211" y="39"/>
                    <a:pt x="209" y="35"/>
                  </a:cubicBezTo>
                  <a:cubicBezTo>
                    <a:pt x="208" y="34"/>
                    <a:pt x="206" y="36"/>
                    <a:pt x="205" y="36"/>
                  </a:cubicBezTo>
                  <a:cubicBezTo>
                    <a:pt x="204" y="37"/>
                    <a:pt x="204" y="36"/>
                    <a:pt x="203" y="36"/>
                  </a:cubicBezTo>
                  <a:cubicBezTo>
                    <a:pt x="202" y="35"/>
                    <a:pt x="204" y="34"/>
                    <a:pt x="204" y="34"/>
                  </a:cubicBezTo>
                  <a:cubicBezTo>
                    <a:pt x="208" y="30"/>
                    <a:pt x="205" y="26"/>
                    <a:pt x="201" y="25"/>
                  </a:cubicBezTo>
                  <a:cubicBezTo>
                    <a:pt x="198" y="24"/>
                    <a:pt x="198" y="25"/>
                    <a:pt x="196" y="26"/>
                  </a:cubicBezTo>
                  <a:cubicBezTo>
                    <a:pt x="196" y="27"/>
                    <a:pt x="196" y="27"/>
                    <a:pt x="196" y="28"/>
                  </a:cubicBezTo>
                  <a:cubicBezTo>
                    <a:pt x="196" y="29"/>
                    <a:pt x="194" y="28"/>
                    <a:pt x="193" y="28"/>
                  </a:cubicBezTo>
                  <a:cubicBezTo>
                    <a:pt x="192" y="28"/>
                    <a:pt x="190" y="36"/>
                    <a:pt x="190" y="37"/>
                  </a:cubicBezTo>
                  <a:cubicBezTo>
                    <a:pt x="191" y="42"/>
                    <a:pt x="192" y="45"/>
                    <a:pt x="188" y="47"/>
                  </a:cubicBezTo>
                  <a:cubicBezTo>
                    <a:pt x="188" y="48"/>
                    <a:pt x="185" y="49"/>
                    <a:pt x="185" y="48"/>
                  </a:cubicBezTo>
                  <a:cubicBezTo>
                    <a:pt x="185" y="46"/>
                    <a:pt x="184" y="44"/>
                    <a:pt x="184" y="42"/>
                  </a:cubicBezTo>
                  <a:cubicBezTo>
                    <a:pt x="184" y="41"/>
                    <a:pt x="186" y="30"/>
                    <a:pt x="186" y="30"/>
                  </a:cubicBezTo>
                  <a:cubicBezTo>
                    <a:pt x="185" y="30"/>
                    <a:pt x="183" y="32"/>
                    <a:pt x="183" y="31"/>
                  </a:cubicBezTo>
                  <a:cubicBezTo>
                    <a:pt x="183" y="30"/>
                    <a:pt x="186" y="26"/>
                    <a:pt x="187" y="25"/>
                  </a:cubicBezTo>
                  <a:cubicBezTo>
                    <a:pt x="188" y="23"/>
                    <a:pt x="191" y="23"/>
                    <a:pt x="193" y="22"/>
                  </a:cubicBezTo>
                  <a:cubicBezTo>
                    <a:pt x="196" y="22"/>
                    <a:pt x="199" y="23"/>
                    <a:pt x="202" y="23"/>
                  </a:cubicBezTo>
                  <a:cubicBezTo>
                    <a:pt x="205" y="23"/>
                    <a:pt x="201" y="20"/>
                    <a:pt x="199" y="20"/>
                  </a:cubicBezTo>
                  <a:cubicBezTo>
                    <a:pt x="197" y="20"/>
                    <a:pt x="199" y="17"/>
                    <a:pt x="196" y="17"/>
                  </a:cubicBezTo>
                  <a:cubicBezTo>
                    <a:pt x="194" y="18"/>
                    <a:pt x="192" y="19"/>
                    <a:pt x="189" y="19"/>
                  </a:cubicBezTo>
                  <a:cubicBezTo>
                    <a:pt x="187" y="19"/>
                    <a:pt x="185" y="17"/>
                    <a:pt x="183" y="16"/>
                  </a:cubicBezTo>
                  <a:cubicBezTo>
                    <a:pt x="183" y="16"/>
                    <a:pt x="180" y="16"/>
                    <a:pt x="181" y="15"/>
                  </a:cubicBezTo>
                  <a:cubicBezTo>
                    <a:pt x="182" y="15"/>
                    <a:pt x="184" y="14"/>
                    <a:pt x="184" y="13"/>
                  </a:cubicBezTo>
                  <a:cubicBezTo>
                    <a:pt x="184" y="13"/>
                    <a:pt x="176" y="16"/>
                    <a:pt x="175" y="16"/>
                  </a:cubicBezTo>
                  <a:cubicBezTo>
                    <a:pt x="174" y="17"/>
                    <a:pt x="173" y="18"/>
                    <a:pt x="172" y="18"/>
                  </a:cubicBezTo>
                  <a:cubicBezTo>
                    <a:pt x="170" y="18"/>
                    <a:pt x="170" y="16"/>
                    <a:pt x="168" y="16"/>
                  </a:cubicBezTo>
                  <a:cubicBezTo>
                    <a:pt x="167" y="16"/>
                    <a:pt x="162" y="18"/>
                    <a:pt x="165" y="15"/>
                  </a:cubicBezTo>
                  <a:cubicBezTo>
                    <a:pt x="168" y="13"/>
                    <a:pt x="171" y="11"/>
                    <a:pt x="174" y="9"/>
                  </a:cubicBezTo>
                  <a:cubicBezTo>
                    <a:pt x="172" y="9"/>
                    <a:pt x="170" y="7"/>
                    <a:pt x="168" y="9"/>
                  </a:cubicBezTo>
                  <a:cubicBezTo>
                    <a:pt x="165" y="10"/>
                    <a:pt x="164" y="8"/>
                    <a:pt x="161" y="7"/>
                  </a:cubicBezTo>
                  <a:cubicBezTo>
                    <a:pt x="160" y="7"/>
                    <a:pt x="159" y="6"/>
                    <a:pt x="158" y="5"/>
                  </a:cubicBezTo>
                  <a:cubicBezTo>
                    <a:pt x="156" y="5"/>
                    <a:pt x="155" y="6"/>
                    <a:pt x="153" y="6"/>
                  </a:cubicBezTo>
                  <a:cubicBezTo>
                    <a:pt x="152" y="5"/>
                    <a:pt x="150" y="5"/>
                    <a:pt x="150" y="3"/>
                  </a:cubicBezTo>
                  <a:cubicBezTo>
                    <a:pt x="150" y="3"/>
                    <a:pt x="148" y="0"/>
                    <a:pt x="148" y="1"/>
                  </a:cubicBezTo>
                  <a:cubicBezTo>
                    <a:pt x="147" y="1"/>
                    <a:pt x="148" y="4"/>
                    <a:pt x="147" y="4"/>
                  </a:cubicBezTo>
                  <a:cubicBezTo>
                    <a:pt x="146" y="4"/>
                    <a:pt x="145" y="4"/>
                    <a:pt x="145" y="4"/>
                  </a:cubicBezTo>
                  <a:cubicBezTo>
                    <a:pt x="142" y="4"/>
                    <a:pt x="139" y="4"/>
                    <a:pt x="136" y="4"/>
                  </a:cubicBezTo>
                  <a:cubicBezTo>
                    <a:pt x="125" y="4"/>
                    <a:pt x="115" y="4"/>
                    <a:pt x="105" y="4"/>
                  </a:cubicBezTo>
                  <a:cubicBezTo>
                    <a:pt x="80" y="4"/>
                    <a:pt x="55" y="4"/>
                    <a:pt x="30" y="4"/>
                  </a:cubicBezTo>
                  <a:cubicBezTo>
                    <a:pt x="24" y="4"/>
                    <a:pt x="17" y="4"/>
                    <a:pt x="11" y="4"/>
                  </a:cubicBezTo>
                  <a:cubicBezTo>
                    <a:pt x="12" y="5"/>
                    <a:pt x="14" y="13"/>
                    <a:pt x="11" y="14"/>
                  </a:cubicBezTo>
                  <a:cubicBezTo>
                    <a:pt x="9" y="14"/>
                    <a:pt x="8" y="14"/>
                    <a:pt x="10" y="12"/>
                  </a:cubicBezTo>
                  <a:cubicBezTo>
                    <a:pt x="12" y="9"/>
                    <a:pt x="9" y="9"/>
                    <a:pt x="7" y="9"/>
                  </a:cubicBezTo>
                  <a:cubicBezTo>
                    <a:pt x="5" y="9"/>
                    <a:pt x="2" y="7"/>
                    <a:pt x="1" y="7"/>
                  </a:cubicBezTo>
                  <a:cubicBezTo>
                    <a:pt x="0" y="8"/>
                    <a:pt x="2" y="12"/>
                    <a:pt x="2" y="12"/>
                  </a:cubicBezTo>
                  <a:cubicBezTo>
                    <a:pt x="3" y="15"/>
                    <a:pt x="4" y="16"/>
                    <a:pt x="4" y="18"/>
                  </a:cubicBezTo>
                  <a:cubicBezTo>
                    <a:pt x="4" y="19"/>
                    <a:pt x="7" y="21"/>
                    <a:pt x="8" y="21"/>
                  </a:cubicBezTo>
                  <a:cubicBezTo>
                    <a:pt x="7" y="21"/>
                    <a:pt x="6" y="21"/>
                    <a:pt x="5" y="22"/>
                  </a:cubicBezTo>
                  <a:cubicBezTo>
                    <a:pt x="4" y="23"/>
                    <a:pt x="5" y="24"/>
                    <a:pt x="5" y="25"/>
                  </a:cubicBezTo>
                  <a:cubicBezTo>
                    <a:pt x="5" y="28"/>
                    <a:pt x="5" y="30"/>
                    <a:pt x="4" y="32"/>
                  </a:cubicBezTo>
                  <a:cubicBezTo>
                    <a:pt x="4" y="35"/>
                    <a:pt x="3" y="37"/>
                    <a:pt x="2" y="40"/>
                  </a:cubicBezTo>
                  <a:cubicBezTo>
                    <a:pt x="1" y="43"/>
                    <a:pt x="3" y="46"/>
                    <a:pt x="4" y="49"/>
                  </a:cubicBezTo>
                  <a:cubicBezTo>
                    <a:pt x="4" y="52"/>
                    <a:pt x="3" y="54"/>
                    <a:pt x="3" y="56"/>
                  </a:cubicBezTo>
                  <a:cubicBezTo>
                    <a:pt x="3" y="57"/>
                    <a:pt x="4" y="58"/>
                    <a:pt x="4" y="59"/>
                  </a:cubicBezTo>
                  <a:cubicBezTo>
                    <a:pt x="5" y="60"/>
                    <a:pt x="5" y="62"/>
                    <a:pt x="5" y="63"/>
                  </a:cubicBezTo>
                  <a:cubicBezTo>
                    <a:pt x="6" y="66"/>
                    <a:pt x="9" y="67"/>
                    <a:pt x="10" y="70"/>
                  </a:cubicBezTo>
                  <a:cubicBezTo>
                    <a:pt x="11" y="72"/>
                    <a:pt x="11" y="71"/>
                    <a:pt x="12" y="70"/>
                  </a:cubicBezTo>
                  <a:cubicBezTo>
                    <a:pt x="12" y="70"/>
                    <a:pt x="13" y="73"/>
                    <a:pt x="13" y="73"/>
                  </a:cubicBezTo>
                  <a:cubicBezTo>
                    <a:pt x="13" y="73"/>
                    <a:pt x="12" y="72"/>
                    <a:pt x="12" y="73"/>
                  </a:cubicBezTo>
                  <a:cubicBezTo>
                    <a:pt x="12" y="74"/>
                    <a:pt x="12" y="75"/>
                    <a:pt x="13" y="76"/>
                  </a:cubicBezTo>
                  <a:cubicBezTo>
                    <a:pt x="14" y="76"/>
                    <a:pt x="14" y="76"/>
                    <a:pt x="15" y="77"/>
                  </a:cubicBezTo>
                  <a:cubicBezTo>
                    <a:pt x="16" y="78"/>
                    <a:pt x="14" y="79"/>
                    <a:pt x="15" y="80"/>
                  </a:cubicBezTo>
                  <a:cubicBezTo>
                    <a:pt x="17" y="83"/>
                    <a:pt x="21" y="85"/>
                    <a:pt x="21" y="88"/>
                  </a:cubicBezTo>
                  <a:cubicBezTo>
                    <a:pt x="22" y="90"/>
                    <a:pt x="23" y="90"/>
                    <a:pt x="25" y="91"/>
                  </a:cubicBezTo>
                  <a:cubicBezTo>
                    <a:pt x="27" y="92"/>
                    <a:pt x="29" y="93"/>
                    <a:pt x="31" y="93"/>
                  </a:cubicBezTo>
                  <a:cubicBezTo>
                    <a:pt x="33" y="93"/>
                    <a:pt x="35" y="95"/>
                    <a:pt x="36" y="96"/>
                  </a:cubicBezTo>
                  <a:cubicBezTo>
                    <a:pt x="36" y="97"/>
                    <a:pt x="40" y="101"/>
                    <a:pt x="39" y="102"/>
                  </a:cubicBezTo>
                  <a:cubicBezTo>
                    <a:pt x="43" y="101"/>
                    <a:pt x="48" y="100"/>
                    <a:pt x="52" y="101"/>
                  </a:cubicBezTo>
                  <a:cubicBezTo>
                    <a:pt x="58" y="103"/>
                    <a:pt x="63" y="106"/>
                    <a:pt x="68" y="108"/>
                  </a:cubicBezTo>
                  <a:close/>
                </a:path>
              </a:pathLst>
            </a:custGeom>
            <a:solidFill>
              <a:schemeClr val="accent1"/>
            </a:solidFill>
            <a:ln w="9525" cap="flat">
              <a:solidFill>
                <a:schemeClr val="bg1"/>
              </a:solidFill>
              <a:prstDash val="solid"/>
              <a:round/>
              <a:headEnd/>
              <a:tailEnd/>
            </a:ln>
          </p:spPr>
          <p:txBody>
            <a:bodyPr/>
            <a:lstStyle/>
            <a:p>
              <a:pPr>
                <a:defRPr/>
              </a:pPr>
              <a:endParaRPr lang="id-ID" sz="2701" dirty="0">
                <a:latin typeface="Lato Light" charset="0"/>
              </a:endParaRPr>
            </a:p>
          </p:txBody>
        </p:sp>
        <p:sp>
          <p:nvSpPr>
            <p:cNvPr id="347" name="Freeform 642"/>
            <p:cNvSpPr>
              <a:spLocks noEditPoints="1"/>
            </p:cNvSpPr>
            <p:nvPr/>
          </p:nvSpPr>
          <p:spPr bwMode="auto">
            <a:xfrm>
              <a:off x="5133309" y="4907791"/>
              <a:ext cx="3984080" cy="2048308"/>
            </a:xfrm>
            <a:custGeom>
              <a:avLst/>
              <a:gdLst>
                <a:gd name="T0" fmla="*/ 255 w 427"/>
                <a:gd name="T1" fmla="*/ 181 h 219"/>
                <a:gd name="T2" fmla="*/ 299 w 427"/>
                <a:gd name="T3" fmla="*/ 195 h 219"/>
                <a:gd name="T4" fmla="*/ 296 w 427"/>
                <a:gd name="T5" fmla="*/ 215 h 219"/>
                <a:gd name="T6" fmla="*/ 332 w 427"/>
                <a:gd name="T7" fmla="*/ 200 h 219"/>
                <a:gd name="T8" fmla="*/ 366 w 427"/>
                <a:gd name="T9" fmla="*/ 196 h 219"/>
                <a:gd name="T10" fmla="*/ 383 w 427"/>
                <a:gd name="T11" fmla="*/ 200 h 219"/>
                <a:gd name="T12" fmla="*/ 391 w 427"/>
                <a:gd name="T13" fmla="*/ 201 h 219"/>
                <a:gd name="T14" fmla="*/ 380 w 427"/>
                <a:gd name="T15" fmla="*/ 188 h 219"/>
                <a:gd name="T16" fmla="*/ 382 w 427"/>
                <a:gd name="T17" fmla="*/ 176 h 219"/>
                <a:gd name="T18" fmla="*/ 354 w 427"/>
                <a:gd name="T19" fmla="*/ 180 h 219"/>
                <a:gd name="T20" fmla="*/ 414 w 427"/>
                <a:gd name="T21" fmla="*/ 160 h 219"/>
                <a:gd name="T22" fmla="*/ 417 w 427"/>
                <a:gd name="T23" fmla="*/ 144 h 219"/>
                <a:gd name="T24" fmla="*/ 415 w 427"/>
                <a:gd name="T25" fmla="*/ 139 h 219"/>
                <a:gd name="T26" fmla="*/ 394 w 427"/>
                <a:gd name="T27" fmla="*/ 126 h 219"/>
                <a:gd name="T28" fmla="*/ 390 w 427"/>
                <a:gd name="T29" fmla="*/ 110 h 219"/>
                <a:gd name="T30" fmla="*/ 378 w 427"/>
                <a:gd name="T31" fmla="*/ 104 h 219"/>
                <a:gd name="T32" fmla="*/ 364 w 427"/>
                <a:gd name="T33" fmla="*/ 112 h 219"/>
                <a:gd name="T34" fmla="*/ 356 w 427"/>
                <a:gd name="T35" fmla="*/ 107 h 219"/>
                <a:gd name="T36" fmla="*/ 342 w 427"/>
                <a:gd name="T37" fmla="*/ 85 h 219"/>
                <a:gd name="T38" fmla="*/ 314 w 427"/>
                <a:gd name="T39" fmla="*/ 91 h 219"/>
                <a:gd name="T40" fmla="*/ 320 w 427"/>
                <a:gd name="T41" fmla="*/ 116 h 219"/>
                <a:gd name="T42" fmla="*/ 306 w 427"/>
                <a:gd name="T43" fmla="*/ 159 h 219"/>
                <a:gd name="T44" fmla="*/ 292 w 427"/>
                <a:gd name="T45" fmla="*/ 135 h 219"/>
                <a:gd name="T46" fmla="*/ 250 w 427"/>
                <a:gd name="T47" fmla="*/ 119 h 219"/>
                <a:gd name="T48" fmla="*/ 237 w 427"/>
                <a:gd name="T49" fmla="*/ 86 h 219"/>
                <a:gd name="T50" fmla="*/ 246 w 427"/>
                <a:gd name="T51" fmla="*/ 77 h 219"/>
                <a:gd name="T52" fmla="*/ 246 w 427"/>
                <a:gd name="T53" fmla="*/ 70 h 219"/>
                <a:gd name="T54" fmla="*/ 263 w 427"/>
                <a:gd name="T55" fmla="*/ 58 h 219"/>
                <a:gd name="T56" fmla="*/ 276 w 427"/>
                <a:gd name="T57" fmla="*/ 48 h 219"/>
                <a:gd name="T58" fmla="*/ 293 w 427"/>
                <a:gd name="T59" fmla="*/ 36 h 219"/>
                <a:gd name="T60" fmla="*/ 276 w 427"/>
                <a:gd name="T61" fmla="*/ 23 h 219"/>
                <a:gd name="T62" fmla="*/ 262 w 427"/>
                <a:gd name="T63" fmla="*/ 35 h 219"/>
                <a:gd name="T64" fmla="*/ 252 w 427"/>
                <a:gd name="T65" fmla="*/ 23 h 219"/>
                <a:gd name="T66" fmla="*/ 241 w 427"/>
                <a:gd name="T67" fmla="*/ 10 h 219"/>
                <a:gd name="T68" fmla="*/ 223 w 427"/>
                <a:gd name="T69" fmla="*/ 6 h 219"/>
                <a:gd name="T70" fmla="*/ 232 w 427"/>
                <a:gd name="T71" fmla="*/ 27 h 219"/>
                <a:gd name="T72" fmla="*/ 226 w 427"/>
                <a:gd name="T73" fmla="*/ 40 h 219"/>
                <a:gd name="T74" fmla="*/ 218 w 427"/>
                <a:gd name="T75" fmla="*/ 37 h 219"/>
                <a:gd name="T76" fmla="*/ 164 w 427"/>
                <a:gd name="T77" fmla="*/ 29 h 219"/>
                <a:gd name="T78" fmla="*/ 166 w 427"/>
                <a:gd name="T79" fmla="*/ 41 h 219"/>
                <a:gd name="T80" fmla="*/ 160 w 427"/>
                <a:gd name="T81" fmla="*/ 40 h 219"/>
                <a:gd name="T82" fmla="*/ 133 w 427"/>
                <a:gd name="T83" fmla="*/ 30 h 219"/>
                <a:gd name="T84" fmla="*/ 83 w 427"/>
                <a:gd name="T85" fmla="*/ 23 h 219"/>
                <a:gd name="T86" fmla="*/ 71 w 427"/>
                <a:gd name="T87" fmla="*/ 18 h 219"/>
                <a:gd name="T88" fmla="*/ 50 w 427"/>
                <a:gd name="T89" fmla="*/ 24 h 219"/>
                <a:gd name="T90" fmla="*/ 49 w 427"/>
                <a:gd name="T91" fmla="*/ 22 h 219"/>
                <a:gd name="T92" fmla="*/ 29 w 427"/>
                <a:gd name="T93" fmla="*/ 23 h 219"/>
                <a:gd name="T94" fmla="*/ 21 w 427"/>
                <a:gd name="T95" fmla="*/ 28 h 219"/>
                <a:gd name="T96" fmla="*/ 3 w 427"/>
                <a:gd name="T97" fmla="*/ 97 h 219"/>
                <a:gd name="T98" fmla="*/ 40 w 427"/>
                <a:gd name="T99" fmla="*/ 116 h 219"/>
                <a:gd name="T100" fmla="*/ 53 w 427"/>
                <a:gd name="T101" fmla="*/ 141 h 219"/>
                <a:gd name="T102" fmla="*/ 62 w 427"/>
                <a:gd name="T103" fmla="*/ 150 h 219"/>
                <a:gd name="T104" fmla="*/ 67 w 427"/>
                <a:gd name="T105" fmla="*/ 160 h 219"/>
                <a:gd name="T106" fmla="*/ 80 w 427"/>
                <a:gd name="T107" fmla="*/ 166 h 219"/>
                <a:gd name="T108" fmla="*/ 133 w 427"/>
                <a:gd name="T109" fmla="*/ 176 h 219"/>
                <a:gd name="T110" fmla="*/ 97 w 427"/>
                <a:gd name="T111" fmla="*/ 57 h 219"/>
                <a:gd name="T112" fmla="*/ 87 w 427"/>
                <a:gd name="T113" fmla="*/ 51 h 219"/>
                <a:gd name="T114" fmla="*/ 113 w 427"/>
                <a:gd name="T115" fmla="*/ 49 h 219"/>
                <a:gd name="T116" fmla="*/ 142 w 427"/>
                <a:gd name="T117" fmla="*/ 85 h 219"/>
                <a:gd name="T118" fmla="*/ 131 w 427"/>
                <a:gd name="T119" fmla="*/ 85 h 219"/>
                <a:gd name="T120" fmla="*/ 160 w 427"/>
                <a:gd name="T121" fmla="*/ 78 h 219"/>
                <a:gd name="T122" fmla="*/ 210 w 427"/>
                <a:gd name="T123" fmla="*/ 150 h 219"/>
                <a:gd name="T124" fmla="*/ 222 w 427"/>
                <a:gd name="T125" fmla="*/ 16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7" h="219">
                  <a:moveTo>
                    <a:pt x="229" y="174"/>
                  </a:moveTo>
                  <a:cubicBezTo>
                    <a:pt x="229" y="174"/>
                    <a:pt x="229" y="173"/>
                    <a:pt x="229" y="173"/>
                  </a:cubicBezTo>
                  <a:cubicBezTo>
                    <a:pt x="229" y="173"/>
                    <a:pt x="232" y="177"/>
                    <a:pt x="232" y="177"/>
                  </a:cubicBezTo>
                  <a:cubicBezTo>
                    <a:pt x="234" y="177"/>
                    <a:pt x="235" y="178"/>
                    <a:pt x="236" y="178"/>
                  </a:cubicBezTo>
                  <a:cubicBezTo>
                    <a:pt x="238" y="178"/>
                    <a:pt x="238" y="177"/>
                    <a:pt x="239" y="178"/>
                  </a:cubicBezTo>
                  <a:cubicBezTo>
                    <a:pt x="242" y="179"/>
                    <a:pt x="244" y="180"/>
                    <a:pt x="246" y="181"/>
                  </a:cubicBezTo>
                  <a:cubicBezTo>
                    <a:pt x="247" y="182"/>
                    <a:pt x="248" y="181"/>
                    <a:pt x="249" y="181"/>
                  </a:cubicBezTo>
                  <a:cubicBezTo>
                    <a:pt x="250" y="180"/>
                    <a:pt x="251" y="180"/>
                    <a:pt x="252" y="180"/>
                  </a:cubicBezTo>
                  <a:cubicBezTo>
                    <a:pt x="253" y="180"/>
                    <a:pt x="254" y="181"/>
                    <a:pt x="255" y="181"/>
                  </a:cubicBezTo>
                  <a:cubicBezTo>
                    <a:pt x="257" y="181"/>
                    <a:pt x="258" y="180"/>
                    <a:pt x="259" y="179"/>
                  </a:cubicBezTo>
                  <a:cubicBezTo>
                    <a:pt x="260" y="178"/>
                    <a:pt x="263" y="175"/>
                    <a:pt x="264" y="175"/>
                  </a:cubicBezTo>
                  <a:cubicBezTo>
                    <a:pt x="264" y="175"/>
                    <a:pt x="265" y="176"/>
                    <a:pt x="265" y="176"/>
                  </a:cubicBezTo>
                  <a:cubicBezTo>
                    <a:pt x="267" y="176"/>
                    <a:pt x="268" y="176"/>
                    <a:pt x="269" y="176"/>
                  </a:cubicBezTo>
                  <a:cubicBezTo>
                    <a:pt x="273" y="176"/>
                    <a:pt x="272" y="179"/>
                    <a:pt x="274" y="181"/>
                  </a:cubicBezTo>
                  <a:cubicBezTo>
                    <a:pt x="275" y="182"/>
                    <a:pt x="279" y="181"/>
                    <a:pt x="279" y="183"/>
                  </a:cubicBezTo>
                  <a:cubicBezTo>
                    <a:pt x="279" y="185"/>
                    <a:pt x="280" y="187"/>
                    <a:pt x="281" y="189"/>
                  </a:cubicBezTo>
                  <a:cubicBezTo>
                    <a:pt x="281" y="194"/>
                    <a:pt x="290" y="193"/>
                    <a:pt x="293" y="194"/>
                  </a:cubicBezTo>
                  <a:cubicBezTo>
                    <a:pt x="295" y="194"/>
                    <a:pt x="298" y="194"/>
                    <a:pt x="299" y="195"/>
                  </a:cubicBezTo>
                  <a:cubicBezTo>
                    <a:pt x="300" y="196"/>
                    <a:pt x="305" y="201"/>
                    <a:pt x="304" y="201"/>
                  </a:cubicBezTo>
                  <a:cubicBezTo>
                    <a:pt x="302" y="203"/>
                    <a:pt x="302" y="203"/>
                    <a:pt x="300" y="202"/>
                  </a:cubicBezTo>
                  <a:cubicBezTo>
                    <a:pt x="299" y="201"/>
                    <a:pt x="295" y="199"/>
                    <a:pt x="295" y="199"/>
                  </a:cubicBezTo>
                  <a:cubicBezTo>
                    <a:pt x="295" y="200"/>
                    <a:pt x="298" y="201"/>
                    <a:pt x="297" y="203"/>
                  </a:cubicBezTo>
                  <a:cubicBezTo>
                    <a:pt x="296" y="204"/>
                    <a:pt x="295" y="206"/>
                    <a:pt x="295" y="207"/>
                  </a:cubicBezTo>
                  <a:cubicBezTo>
                    <a:pt x="295" y="209"/>
                    <a:pt x="295" y="210"/>
                    <a:pt x="294" y="211"/>
                  </a:cubicBezTo>
                  <a:cubicBezTo>
                    <a:pt x="294" y="212"/>
                    <a:pt x="291" y="213"/>
                    <a:pt x="291" y="213"/>
                  </a:cubicBezTo>
                  <a:cubicBezTo>
                    <a:pt x="290" y="214"/>
                    <a:pt x="287" y="219"/>
                    <a:pt x="291" y="219"/>
                  </a:cubicBezTo>
                  <a:cubicBezTo>
                    <a:pt x="292" y="219"/>
                    <a:pt x="294" y="217"/>
                    <a:pt x="296" y="215"/>
                  </a:cubicBezTo>
                  <a:cubicBezTo>
                    <a:pt x="298" y="214"/>
                    <a:pt x="299" y="216"/>
                    <a:pt x="301" y="215"/>
                  </a:cubicBezTo>
                  <a:cubicBezTo>
                    <a:pt x="304" y="215"/>
                    <a:pt x="305" y="213"/>
                    <a:pt x="308" y="213"/>
                  </a:cubicBezTo>
                  <a:cubicBezTo>
                    <a:pt x="308" y="211"/>
                    <a:pt x="308" y="212"/>
                    <a:pt x="306" y="211"/>
                  </a:cubicBezTo>
                  <a:cubicBezTo>
                    <a:pt x="305" y="211"/>
                    <a:pt x="305" y="210"/>
                    <a:pt x="306" y="210"/>
                  </a:cubicBezTo>
                  <a:cubicBezTo>
                    <a:pt x="307" y="208"/>
                    <a:pt x="308" y="207"/>
                    <a:pt x="311" y="207"/>
                  </a:cubicBezTo>
                  <a:cubicBezTo>
                    <a:pt x="312" y="207"/>
                    <a:pt x="315" y="205"/>
                    <a:pt x="317" y="206"/>
                  </a:cubicBezTo>
                  <a:cubicBezTo>
                    <a:pt x="319" y="207"/>
                    <a:pt x="320" y="203"/>
                    <a:pt x="322" y="206"/>
                  </a:cubicBezTo>
                  <a:cubicBezTo>
                    <a:pt x="324" y="204"/>
                    <a:pt x="325" y="203"/>
                    <a:pt x="327" y="201"/>
                  </a:cubicBezTo>
                  <a:cubicBezTo>
                    <a:pt x="329" y="200"/>
                    <a:pt x="330" y="200"/>
                    <a:pt x="332" y="200"/>
                  </a:cubicBezTo>
                  <a:cubicBezTo>
                    <a:pt x="335" y="200"/>
                    <a:pt x="339" y="200"/>
                    <a:pt x="342" y="200"/>
                  </a:cubicBezTo>
                  <a:cubicBezTo>
                    <a:pt x="345" y="200"/>
                    <a:pt x="346" y="201"/>
                    <a:pt x="347" y="199"/>
                  </a:cubicBezTo>
                  <a:cubicBezTo>
                    <a:pt x="348" y="198"/>
                    <a:pt x="349" y="199"/>
                    <a:pt x="350" y="198"/>
                  </a:cubicBezTo>
                  <a:cubicBezTo>
                    <a:pt x="351" y="196"/>
                    <a:pt x="352" y="195"/>
                    <a:pt x="352" y="193"/>
                  </a:cubicBezTo>
                  <a:cubicBezTo>
                    <a:pt x="353" y="191"/>
                    <a:pt x="353" y="190"/>
                    <a:pt x="354" y="188"/>
                  </a:cubicBezTo>
                  <a:cubicBezTo>
                    <a:pt x="355" y="187"/>
                    <a:pt x="356" y="186"/>
                    <a:pt x="357" y="185"/>
                  </a:cubicBezTo>
                  <a:cubicBezTo>
                    <a:pt x="358" y="184"/>
                    <a:pt x="359" y="187"/>
                    <a:pt x="361" y="186"/>
                  </a:cubicBezTo>
                  <a:cubicBezTo>
                    <a:pt x="363" y="184"/>
                    <a:pt x="365" y="187"/>
                    <a:pt x="365" y="189"/>
                  </a:cubicBezTo>
                  <a:cubicBezTo>
                    <a:pt x="365" y="190"/>
                    <a:pt x="364" y="196"/>
                    <a:pt x="366" y="196"/>
                  </a:cubicBezTo>
                  <a:cubicBezTo>
                    <a:pt x="367" y="197"/>
                    <a:pt x="368" y="199"/>
                    <a:pt x="369" y="201"/>
                  </a:cubicBezTo>
                  <a:cubicBezTo>
                    <a:pt x="370" y="199"/>
                    <a:pt x="381" y="196"/>
                    <a:pt x="381" y="196"/>
                  </a:cubicBezTo>
                  <a:cubicBezTo>
                    <a:pt x="381" y="195"/>
                    <a:pt x="380" y="195"/>
                    <a:pt x="380" y="194"/>
                  </a:cubicBezTo>
                  <a:cubicBezTo>
                    <a:pt x="380" y="194"/>
                    <a:pt x="382" y="196"/>
                    <a:pt x="382" y="196"/>
                  </a:cubicBezTo>
                  <a:cubicBezTo>
                    <a:pt x="382" y="197"/>
                    <a:pt x="380" y="197"/>
                    <a:pt x="380" y="197"/>
                  </a:cubicBezTo>
                  <a:cubicBezTo>
                    <a:pt x="380" y="197"/>
                    <a:pt x="386" y="198"/>
                    <a:pt x="386" y="198"/>
                  </a:cubicBezTo>
                  <a:cubicBezTo>
                    <a:pt x="386" y="198"/>
                    <a:pt x="386" y="198"/>
                    <a:pt x="386" y="198"/>
                  </a:cubicBezTo>
                  <a:cubicBezTo>
                    <a:pt x="386" y="198"/>
                    <a:pt x="386" y="199"/>
                    <a:pt x="386" y="199"/>
                  </a:cubicBezTo>
                  <a:cubicBezTo>
                    <a:pt x="385" y="199"/>
                    <a:pt x="384" y="199"/>
                    <a:pt x="383" y="200"/>
                  </a:cubicBezTo>
                  <a:cubicBezTo>
                    <a:pt x="383" y="201"/>
                    <a:pt x="382" y="198"/>
                    <a:pt x="382" y="198"/>
                  </a:cubicBezTo>
                  <a:cubicBezTo>
                    <a:pt x="381" y="198"/>
                    <a:pt x="381" y="199"/>
                    <a:pt x="381" y="199"/>
                  </a:cubicBezTo>
                  <a:cubicBezTo>
                    <a:pt x="381" y="199"/>
                    <a:pt x="381" y="198"/>
                    <a:pt x="380" y="199"/>
                  </a:cubicBezTo>
                  <a:cubicBezTo>
                    <a:pt x="379" y="200"/>
                    <a:pt x="378" y="200"/>
                    <a:pt x="377" y="201"/>
                  </a:cubicBezTo>
                  <a:cubicBezTo>
                    <a:pt x="375" y="202"/>
                    <a:pt x="371" y="205"/>
                    <a:pt x="373" y="208"/>
                  </a:cubicBezTo>
                  <a:cubicBezTo>
                    <a:pt x="376" y="210"/>
                    <a:pt x="378" y="208"/>
                    <a:pt x="379" y="207"/>
                  </a:cubicBezTo>
                  <a:cubicBezTo>
                    <a:pt x="380" y="206"/>
                    <a:pt x="384" y="203"/>
                    <a:pt x="384" y="202"/>
                  </a:cubicBezTo>
                  <a:cubicBezTo>
                    <a:pt x="384" y="203"/>
                    <a:pt x="386" y="204"/>
                    <a:pt x="387" y="203"/>
                  </a:cubicBezTo>
                  <a:cubicBezTo>
                    <a:pt x="387" y="202"/>
                    <a:pt x="390" y="201"/>
                    <a:pt x="391" y="201"/>
                  </a:cubicBezTo>
                  <a:cubicBezTo>
                    <a:pt x="393" y="200"/>
                    <a:pt x="395" y="199"/>
                    <a:pt x="397" y="199"/>
                  </a:cubicBezTo>
                  <a:cubicBezTo>
                    <a:pt x="398" y="199"/>
                    <a:pt x="398" y="199"/>
                    <a:pt x="398" y="198"/>
                  </a:cubicBezTo>
                  <a:cubicBezTo>
                    <a:pt x="397" y="197"/>
                    <a:pt x="398" y="197"/>
                    <a:pt x="398" y="197"/>
                  </a:cubicBezTo>
                  <a:cubicBezTo>
                    <a:pt x="398" y="196"/>
                    <a:pt x="396" y="197"/>
                    <a:pt x="395" y="196"/>
                  </a:cubicBezTo>
                  <a:cubicBezTo>
                    <a:pt x="394" y="196"/>
                    <a:pt x="395" y="194"/>
                    <a:pt x="393" y="196"/>
                  </a:cubicBezTo>
                  <a:cubicBezTo>
                    <a:pt x="391" y="197"/>
                    <a:pt x="387" y="196"/>
                    <a:pt x="385" y="195"/>
                  </a:cubicBezTo>
                  <a:cubicBezTo>
                    <a:pt x="384" y="195"/>
                    <a:pt x="385" y="193"/>
                    <a:pt x="384" y="193"/>
                  </a:cubicBezTo>
                  <a:cubicBezTo>
                    <a:pt x="384" y="193"/>
                    <a:pt x="382" y="193"/>
                    <a:pt x="381" y="192"/>
                  </a:cubicBezTo>
                  <a:cubicBezTo>
                    <a:pt x="380" y="192"/>
                    <a:pt x="380" y="189"/>
                    <a:pt x="380" y="188"/>
                  </a:cubicBezTo>
                  <a:cubicBezTo>
                    <a:pt x="380" y="187"/>
                    <a:pt x="378" y="188"/>
                    <a:pt x="377" y="187"/>
                  </a:cubicBezTo>
                  <a:cubicBezTo>
                    <a:pt x="377" y="187"/>
                    <a:pt x="379" y="185"/>
                    <a:pt x="379" y="185"/>
                  </a:cubicBezTo>
                  <a:cubicBezTo>
                    <a:pt x="380" y="184"/>
                    <a:pt x="380" y="181"/>
                    <a:pt x="378" y="181"/>
                  </a:cubicBezTo>
                  <a:cubicBezTo>
                    <a:pt x="378" y="181"/>
                    <a:pt x="376" y="185"/>
                    <a:pt x="375" y="183"/>
                  </a:cubicBezTo>
                  <a:cubicBezTo>
                    <a:pt x="375" y="181"/>
                    <a:pt x="374" y="182"/>
                    <a:pt x="373" y="181"/>
                  </a:cubicBezTo>
                  <a:cubicBezTo>
                    <a:pt x="373" y="180"/>
                    <a:pt x="376" y="181"/>
                    <a:pt x="376" y="181"/>
                  </a:cubicBezTo>
                  <a:cubicBezTo>
                    <a:pt x="378" y="181"/>
                    <a:pt x="379" y="180"/>
                    <a:pt x="380" y="180"/>
                  </a:cubicBezTo>
                  <a:cubicBezTo>
                    <a:pt x="381" y="179"/>
                    <a:pt x="382" y="179"/>
                    <a:pt x="383" y="179"/>
                  </a:cubicBezTo>
                  <a:cubicBezTo>
                    <a:pt x="384" y="178"/>
                    <a:pt x="382" y="176"/>
                    <a:pt x="382" y="176"/>
                  </a:cubicBezTo>
                  <a:cubicBezTo>
                    <a:pt x="382" y="176"/>
                    <a:pt x="383" y="176"/>
                    <a:pt x="383" y="176"/>
                  </a:cubicBezTo>
                  <a:cubicBezTo>
                    <a:pt x="383" y="176"/>
                    <a:pt x="379" y="174"/>
                    <a:pt x="379" y="174"/>
                  </a:cubicBezTo>
                  <a:cubicBezTo>
                    <a:pt x="377" y="173"/>
                    <a:pt x="375" y="173"/>
                    <a:pt x="373" y="174"/>
                  </a:cubicBezTo>
                  <a:cubicBezTo>
                    <a:pt x="369" y="175"/>
                    <a:pt x="366" y="176"/>
                    <a:pt x="363" y="178"/>
                  </a:cubicBezTo>
                  <a:cubicBezTo>
                    <a:pt x="360" y="179"/>
                    <a:pt x="358" y="181"/>
                    <a:pt x="355" y="183"/>
                  </a:cubicBezTo>
                  <a:cubicBezTo>
                    <a:pt x="354" y="184"/>
                    <a:pt x="353" y="185"/>
                    <a:pt x="352" y="187"/>
                  </a:cubicBezTo>
                  <a:cubicBezTo>
                    <a:pt x="352" y="187"/>
                    <a:pt x="348" y="189"/>
                    <a:pt x="348" y="189"/>
                  </a:cubicBezTo>
                  <a:cubicBezTo>
                    <a:pt x="348" y="188"/>
                    <a:pt x="353" y="184"/>
                    <a:pt x="354" y="183"/>
                  </a:cubicBezTo>
                  <a:cubicBezTo>
                    <a:pt x="354" y="182"/>
                    <a:pt x="355" y="181"/>
                    <a:pt x="354" y="180"/>
                  </a:cubicBezTo>
                  <a:cubicBezTo>
                    <a:pt x="353" y="180"/>
                    <a:pt x="351" y="179"/>
                    <a:pt x="350" y="179"/>
                  </a:cubicBezTo>
                  <a:cubicBezTo>
                    <a:pt x="351" y="179"/>
                    <a:pt x="353" y="180"/>
                    <a:pt x="354" y="180"/>
                  </a:cubicBezTo>
                  <a:cubicBezTo>
                    <a:pt x="356" y="181"/>
                    <a:pt x="358" y="178"/>
                    <a:pt x="359" y="177"/>
                  </a:cubicBezTo>
                  <a:cubicBezTo>
                    <a:pt x="360" y="176"/>
                    <a:pt x="361" y="174"/>
                    <a:pt x="363" y="173"/>
                  </a:cubicBezTo>
                  <a:cubicBezTo>
                    <a:pt x="365" y="173"/>
                    <a:pt x="367" y="174"/>
                    <a:pt x="368" y="172"/>
                  </a:cubicBezTo>
                  <a:cubicBezTo>
                    <a:pt x="369" y="168"/>
                    <a:pt x="371" y="167"/>
                    <a:pt x="375" y="167"/>
                  </a:cubicBezTo>
                  <a:cubicBezTo>
                    <a:pt x="379" y="167"/>
                    <a:pt x="383" y="167"/>
                    <a:pt x="387" y="167"/>
                  </a:cubicBezTo>
                  <a:cubicBezTo>
                    <a:pt x="394" y="167"/>
                    <a:pt x="404" y="169"/>
                    <a:pt x="409" y="163"/>
                  </a:cubicBezTo>
                  <a:cubicBezTo>
                    <a:pt x="411" y="161"/>
                    <a:pt x="412" y="160"/>
                    <a:pt x="414" y="160"/>
                  </a:cubicBezTo>
                  <a:cubicBezTo>
                    <a:pt x="416" y="160"/>
                    <a:pt x="418" y="160"/>
                    <a:pt x="421" y="158"/>
                  </a:cubicBezTo>
                  <a:cubicBezTo>
                    <a:pt x="422" y="158"/>
                    <a:pt x="425" y="156"/>
                    <a:pt x="425" y="155"/>
                  </a:cubicBezTo>
                  <a:cubicBezTo>
                    <a:pt x="427" y="152"/>
                    <a:pt x="422" y="153"/>
                    <a:pt x="422" y="152"/>
                  </a:cubicBezTo>
                  <a:cubicBezTo>
                    <a:pt x="422" y="151"/>
                    <a:pt x="424" y="151"/>
                    <a:pt x="424" y="151"/>
                  </a:cubicBezTo>
                  <a:cubicBezTo>
                    <a:pt x="425" y="150"/>
                    <a:pt x="424" y="149"/>
                    <a:pt x="424" y="148"/>
                  </a:cubicBezTo>
                  <a:cubicBezTo>
                    <a:pt x="424" y="148"/>
                    <a:pt x="425" y="147"/>
                    <a:pt x="425" y="147"/>
                  </a:cubicBezTo>
                  <a:cubicBezTo>
                    <a:pt x="425" y="146"/>
                    <a:pt x="423" y="145"/>
                    <a:pt x="423" y="145"/>
                  </a:cubicBezTo>
                  <a:cubicBezTo>
                    <a:pt x="422" y="144"/>
                    <a:pt x="421" y="144"/>
                    <a:pt x="421" y="143"/>
                  </a:cubicBezTo>
                  <a:cubicBezTo>
                    <a:pt x="420" y="143"/>
                    <a:pt x="418" y="146"/>
                    <a:pt x="417" y="144"/>
                  </a:cubicBezTo>
                  <a:cubicBezTo>
                    <a:pt x="417" y="144"/>
                    <a:pt x="419" y="143"/>
                    <a:pt x="418" y="143"/>
                  </a:cubicBezTo>
                  <a:cubicBezTo>
                    <a:pt x="418" y="142"/>
                    <a:pt x="417" y="141"/>
                    <a:pt x="416" y="141"/>
                  </a:cubicBezTo>
                  <a:cubicBezTo>
                    <a:pt x="415" y="140"/>
                    <a:pt x="411" y="141"/>
                    <a:pt x="410" y="142"/>
                  </a:cubicBezTo>
                  <a:cubicBezTo>
                    <a:pt x="409" y="144"/>
                    <a:pt x="406" y="145"/>
                    <a:pt x="404" y="146"/>
                  </a:cubicBezTo>
                  <a:cubicBezTo>
                    <a:pt x="403" y="146"/>
                    <a:pt x="400" y="144"/>
                    <a:pt x="400" y="143"/>
                  </a:cubicBezTo>
                  <a:cubicBezTo>
                    <a:pt x="400" y="142"/>
                    <a:pt x="403" y="145"/>
                    <a:pt x="403" y="145"/>
                  </a:cubicBezTo>
                  <a:cubicBezTo>
                    <a:pt x="404" y="145"/>
                    <a:pt x="408" y="142"/>
                    <a:pt x="408" y="142"/>
                  </a:cubicBezTo>
                  <a:cubicBezTo>
                    <a:pt x="408" y="142"/>
                    <a:pt x="406" y="141"/>
                    <a:pt x="406" y="141"/>
                  </a:cubicBezTo>
                  <a:cubicBezTo>
                    <a:pt x="409" y="140"/>
                    <a:pt x="412" y="140"/>
                    <a:pt x="415" y="139"/>
                  </a:cubicBezTo>
                  <a:cubicBezTo>
                    <a:pt x="415" y="139"/>
                    <a:pt x="417" y="138"/>
                    <a:pt x="416" y="137"/>
                  </a:cubicBezTo>
                  <a:cubicBezTo>
                    <a:pt x="416" y="137"/>
                    <a:pt x="414" y="135"/>
                    <a:pt x="414" y="135"/>
                  </a:cubicBezTo>
                  <a:cubicBezTo>
                    <a:pt x="412" y="136"/>
                    <a:pt x="410" y="136"/>
                    <a:pt x="409" y="134"/>
                  </a:cubicBezTo>
                  <a:cubicBezTo>
                    <a:pt x="408" y="134"/>
                    <a:pt x="404" y="137"/>
                    <a:pt x="404" y="136"/>
                  </a:cubicBezTo>
                  <a:cubicBezTo>
                    <a:pt x="404" y="136"/>
                    <a:pt x="407" y="133"/>
                    <a:pt x="404" y="134"/>
                  </a:cubicBezTo>
                  <a:cubicBezTo>
                    <a:pt x="404" y="134"/>
                    <a:pt x="400" y="135"/>
                    <a:pt x="400" y="135"/>
                  </a:cubicBezTo>
                  <a:cubicBezTo>
                    <a:pt x="401" y="133"/>
                    <a:pt x="404" y="133"/>
                    <a:pt x="402" y="130"/>
                  </a:cubicBezTo>
                  <a:cubicBezTo>
                    <a:pt x="402" y="130"/>
                    <a:pt x="398" y="128"/>
                    <a:pt x="398" y="128"/>
                  </a:cubicBezTo>
                  <a:cubicBezTo>
                    <a:pt x="396" y="128"/>
                    <a:pt x="396" y="126"/>
                    <a:pt x="394" y="126"/>
                  </a:cubicBezTo>
                  <a:cubicBezTo>
                    <a:pt x="395" y="126"/>
                    <a:pt x="392" y="122"/>
                    <a:pt x="392" y="122"/>
                  </a:cubicBezTo>
                  <a:cubicBezTo>
                    <a:pt x="392" y="122"/>
                    <a:pt x="393" y="123"/>
                    <a:pt x="394" y="123"/>
                  </a:cubicBezTo>
                  <a:cubicBezTo>
                    <a:pt x="395" y="124"/>
                    <a:pt x="395" y="122"/>
                    <a:pt x="396" y="122"/>
                  </a:cubicBezTo>
                  <a:cubicBezTo>
                    <a:pt x="400" y="121"/>
                    <a:pt x="393" y="118"/>
                    <a:pt x="392" y="117"/>
                  </a:cubicBezTo>
                  <a:cubicBezTo>
                    <a:pt x="392" y="118"/>
                    <a:pt x="394" y="116"/>
                    <a:pt x="394" y="116"/>
                  </a:cubicBezTo>
                  <a:cubicBezTo>
                    <a:pt x="395" y="115"/>
                    <a:pt x="393" y="115"/>
                    <a:pt x="392" y="114"/>
                  </a:cubicBezTo>
                  <a:cubicBezTo>
                    <a:pt x="392" y="114"/>
                    <a:pt x="391" y="113"/>
                    <a:pt x="390" y="113"/>
                  </a:cubicBezTo>
                  <a:cubicBezTo>
                    <a:pt x="390" y="113"/>
                    <a:pt x="388" y="113"/>
                    <a:pt x="388" y="113"/>
                  </a:cubicBezTo>
                  <a:cubicBezTo>
                    <a:pt x="389" y="112"/>
                    <a:pt x="391" y="113"/>
                    <a:pt x="390" y="110"/>
                  </a:cubicBezTo>
                  <a:cubicBezTo>
                    <a:pt x="389" y="110"/>
                    <a:pt x="386" y="111"/>
                    <a:pt x="386" y="111"/>
                  </a:cubicBezTo>
                  <a:cubicBezTo>
                    <a:pt x="386" y="110"/>
                    <a:pt x="389" y="110"/>
                    <a:pt x="388" y="108"/>
                  </a:cubicBezTo>
                  <a:cubicBezTo>
                    <a:pt x="388" y="107"/>
                    <a:pt x="388" y="106"/>
                    <a:pt x="387" y="105"/>
                  </a:cubicBezTo>
                  <a:cubicBezTo>
                    <a:pt x="387" y="105"/>
                    <a:pt x="386" y="106"/>
                    <a:pt x="386" y="105"/>
                  </a:cubicBezTo>
                  <a:cubicBezTo>
                    <a:pt x="386" y="106"/>
                    <a:pt x="384" y="102"/>
                    <a:pt x="384" y="102"/>
                  </a:cubicBezTo>
                  <a:cubicBezTo>
                    <a:pt x="383" y="100"/>
                    <a:pt x="382" y="99"/>
                    <a:pt x="382" y="98"/>
                  </a:cubicBezTo>
                  <a:cubicBezTo>
                    <a:pt x="381" y="96"/>
                    <a:pt x="381" y="94"/>
                    <a:pt x="379" y="97"/>
                  </a:cubicBezTo>
                  <a:cubicBezTo>
                    <a:pt x="379" y="97"/>
                    <a:pt x="378" y="101"/>
                    <a:pt x="379" y="100"/>
                  </a:cubicBezTo>
                  <a:cubicBezTo>
                    <a:pt x="375" y="101"/>
                    <a:pt x="377" y="101"/>
                    <a:pt x="378" y="104"/>
                  </a:cubicBezTo>
                  <a:cubicBezTo>
                    <a:pt x="378" y="103"/>
                    <a:pt x="377" y="103"/>
                    <a:pt x="377" y="104"/>
                  </a:cubicBezTo>
                  <a:cubicBezTo>
                    <a:pt x="376" y="104"/>
                    <a:pt x="376" y="104"/>
                    <a:pt x="375" y="105"/>
                  </a:cubicBezTo>
                  <a:cubicBezTo>
                    <a:pt x="375" y="105"/>
                    <a:pt x="377" y="106"/>
                    <a:pt x="377" y="106"/>
                  </a:cubicBezTo>
                  <a:cubicBezTo>
                    <a:pt x="376" y="107"/>
                    <a:pt x="374" y="106"/>
                    <a:pt x="374" y="107"/>
                  </a:cubicBezTo>
                  <a:cubicBezTo>
                    <a:pt x="373" y="108"/>
                    <a:pt x="375" y="110"/>
                    <a:pt x="373" y="111"/>
                  </a:cubicBezTo>
                  <a:cubicBezTo>
                    <a:pt x="374" y="111"/>
                    <a:pt x="372" y="107"/>
                    <a:pt x="370" y="109"/>
                  </a:cubicBezTo>
                  <a:cubicBezTo>
                    <a:pt x="370" y="110"/>
                    <a:pt x="366" y="113"/>
                    <a:pt x="366" y="113"/>
                  </a:cubicBezTo>
                  <a:cubicBezTo>
                    <a:pt x="365" y="113"/>
                    <a:pt x="365" y="112"/>
                    <a:pt x="365" y="111"/>
                  </a:cubicBezTo>
                  <a:cubicBezTo>
                    <a:pt x="364" y="111"/>
                    <a:pt x="364" y="112"/>
                    <a:pt x="364" y="112"/>
                  </a:cubicBezTo>
                  <a:cubicBezTo>
                    <a:pt x="363" y="111"/>
                    <a:pt x="364" y="111"/>
                    <a:pt x="364" y="110"/>
                  </a:cubicBezTo>
                  <a:cubicBezTo>
                    <a:pt x="364" y="111"/>
                    <a:pt x="357" y="116"/>
                    <a:pt x="357" y="115"/>
                  </a:cubicBezTo>
                  <a:cubicBezTo>
                    <a:pt x="356" y="114"/>
                    <a:pt x="360" y="113"/>
                    <a:pt x="361" y="113"/>
                  </a:cubicBezTo>
                  <a:cubicBezTo>
                    <a:pt x="363" y="111"/>
                    <a:pt x="363" y="110"/>
                    <a:pt x="362" y="108"/>
                  </a:cubicBezTo>
                  <a:cubicBezTo>
                    <a:pt x="361" y="107"/>
                    <a:pt x="358" y="107"/>
                    <a:pt x="357" y="107"/>
                  </a:cubicBezTo>
                  <a:cubicBezTo>
                    <a:pt x="356" y="107"/>
                    <a:pt x="356" y="108"/>
                    <a:pt x="356" y="108"/>
                  </a:cubicBezTo>
                  <a:cubicBezTo>
                    <a:pt x="355" y="110"/>
                    <a:pt x="353" y="108"/>
                    <a:pt x="352" y="108"/>
                  </a:cubicBezTo>
                  <a:cubicBezTo>
                    <a:pt x="353" y="108"/>
                    <a:pt x="355" y="106"/>
                    <a:pt x="355" y="106"/>
                  </a:cubicBezTo>
                  <a:cubicBezTo>
                    <a:pt x="355" y="106"/>
                    <a:pt x="356" y="107"/>
                    <a:pt x="356" y="107"/>
                  </a:cubicBezTo>
                  <a:cubicBezTo>
                    <a:pt x="355" y="107"/>
                    <a:pt x="357" y="105"/>
                    <a:pt x="357" y="105"/>
                  </a:cubicBezTo>
                  <a:cubicBezTo>
                    <a:pt x="358" y="103"/>
                    <a:pt x="356" y="104"/>
                    <a:pt x="355" y="103"/>
                  </a:cubicBezTo>
                  <a:cubicBezTo>
                    <a:pt x="355" y="103"/>
                    <a:pt x="356" y="98"/>
                    <a:pt x="354" y="99"/>
                  </a:cubicBezTo>
                  <a:cubicBezTo>
                    <a:pt x="355" y="98"/>
                    <a:pt x="356" y="98"/>
                    <a:pt x="355" y="96"/>
                  </a:cubicBezTo>
                  <a:cubicBezTo>
                    <a:pt x="353" y="95"/>
                    <a:pt x="357" y="94"/>
                    <a:pt x="356" y="92"/>
                  </a:cubicBezTo>
                  <a:cubicBezTo>
                    <a:pt x="356" y="91"/>
                    <a:pt x="354" y="93"/>
                    <a:pt x="353" y="92"/>
                  </a:cubicBezTo>
                  <a:cubicBezTo>
                    <a:pt x="352" y="91"/>
                    <a:pt x="350" y="91"/>
                    <a:pt x="349" y="91"/>
                  </a:cubicBezTo>
                  <a:cubicBezTo>
                    <a:pt x="347" y="90"/>
                    <a:pt x="346" y="90"/>
                    <a:pt x="345" y="88"/>
                  </a:cubicBezTo>
                  <a:cubicBezTo>
                    <a:pt x="345" y="86"/>
                    <a:pt x="342" y="87"/>
                    <a:pt x="342" y="85"/>
                  </a:cubicBezTo>
                  <a:cubicBezTo>
                    <a:pt x="342" y="84"/>
                    <a:pt x="340" y="85"/>
                    <a:pt x="340" y="85"/>
                  </a:cubicBezTo>
                  <a:cubicBezTo>
                    <a:pt x="341" y="83"/>
                    <a:pt x="339" y="83"/>
                    <a:pt x="338" y="82"/>
                  </a:cubicBezTo>
                  <a:cubicBezTo>
                    <a:pt x="336" y="81"/>
                    <a:pt x="336" y="80"/>
                    <a:pt x="334" y="81"/>
                  </a:cubicBezTo>
                  <a:cubicBezTo>
                    <a:pt x="332" y="82"/>
                    <a:pt x="331" y="83"/>
                    <a:pt x="329" y="82"/>
                  </a:cubicBezTo>
                  <a:cubicBezTo>
                    <a:pt x="327" y="81"/>
                    <a:pt x="326" y="83"/>
                    <a:pt x="324" y="82"/>
                  </a:cubicBezTo>
                  <a:cubicBezTo>
                    <a:pt x="322" y="80"/>
                    <a:pt x="320" y="80"/>
                    <a:pt x="318" y="80"/>
                  </a:cubicBezTo>
                  <a:cubicBezTo>
                    <a:pt x="316" y="80"/>
                    <a:pt x="314" y="80"/>
                    <a:pt x="313" y="82"/>
                  </a:cubicBezTo>
                  <a:cubicBezTo>
                    <a:pt x="312" y="84"/>
                    <a:pt x="315" y="85"/>
                    <a:pt x="315" y="86"/>
                  </a:cubicBezTo>
                  <a:cubicBezTo>
                    <a:pt x="316" y="87"/>
                    <a:pt x="315" y="90"/>
                    <a:pt x="314" y="91"/>
                  </a:cubicBezTo>
                  <a:cubicBezTo>
                    <a:pt x="314" y="92"/>
                    <a:pt x="314" y="91"/>
                    <a:pt x="313" y="92"/>
                  </a:cubicBezTo>
                  <a:cubicBezTo>
                    <a:pt x="313" y="92"/>
                    <a:pt x="315" y="94"/>
                    <a:pt x="315" y="94"/>
                  </a:cubicBezTo>
                  <a:cubicBezTo>
                    <a:pt x="315" y="96"/>
                    <a:pt x="316" y="98"/>
                    <a:pt x="316" y="99"/>
                  </a:cubicBezTo>
                  <a:cubicBezTo>
                    <a:pt x="316" y="100"/>
                    <a:pt x="316" y="100"/>
                    <a:pt x="316" y="101"/>
                  </a:cubicBezTo>
                  <a:cubicBezTo>
                    <a:pt x="316" y="102"/>
                    <a:pt x="315" y="101"/>
                    <a:pt x="315" y="101"/>
                  </a:cubicBezTo>
                  <a:cubicBezTo>
                    <a:pt x="314" y="102"/>
                    <a:pt x="314" y="104"/>
                    <a:pt x="314" y="104"/>
                  </a:cubicBezTo>
                  <a:cubicBezTo>
                    <a:pt x="313" y="105"/>
                    <a:pt x="312" y="106"/>
                    <a:pt x="312" y="107"/>
                  </a:cubicBezTo>
                  <a:cubicBezTo>
                    <a:pt x="311" y="109"/>
                    <a:pt x="311" y="109"/>
                    <a:pt x="312" y="110"/>
                  </a:cubicBezTo>
                  <a:cubicBezTo>
                    <a:pt x="315" y="112"/>
                    <a:pt x="318" y="114"/>
                    <a:pt x="320" y="116"/>
                  </a:cubicBezTo>
                  <a:cubicBezTo>
                    <a:pt x="321" y="119"/>
                    <a:pt x="322" y="124"/>
                    <a:pt x="321" y="127"/>
                  </a:cubicBezTo>
                  <a:cubicBezTo>
                    <a:pt x="319" y="131"/>
                    <a:pt x="313" y="133"/>
                    <a:pt x="310" y="135"/>
                  </a:cubicBezTo>
                  <a:cubicBezTo>
                    <a:pt x="309" y="136"/>
                    <a:pt x="308" y="136"/>
                    <a:pt x="307" y="137"/>
                  </a:cubicBezTo>
                  <a:cubicBezTo>
                    <a:pt x="304" y="138"/>
                    <a:pt x="308" y="141"/>
                    <a:pt x="308" y="143"/>
                  </a:cubicBezTo>
                  <a:cubicBezTo>
                    <a:pt x="308" y="143"/>
                    <a:pt x="309" y="145"/>
                    <a:pt x="309" y="146"/>
                  </a:cubicBezTo>
                  <a:cubicBezTo>
                    <a:pt x="309" y="148"/>
                    <a:pt x="309" y="149"/>
                    <a:pt x="310" y="151"/>
                  </a:cubicBezTo>
                  <a:cubicBezTo>
                    <a:pt x="311" y="153"/>
                    <a:pt x="311" y="154"/>
                    <a:pt x="309" y="156"/>
                  </a:cubicBezTo>
                  <a:cubicBezTo>
                    <a:pt x="309" y="156"/>
                    <a:pt x="310" y="160"/>
                    <a:pt x="309" y="161"/>
                  </a:cubicBezTo>
                  <a:cubicBezTo>
                    <a:pt x="308" y="161"/>
                    <a:pt x="307" y="157"/>
                    <a:pt x="306" y="159"/>
                  </a:cubicBezTo>
                  <a:cubicBezTo>
                    <a:pt x="305" y="161"/>
                    <a:pt x="307" y="164"/>
                    <a:pt x="307" y="164"/>
                  </a:cubicBezTo>
                  <a:cubicBezTo>
                    <a:pt x="307" y="163"/>
                    <a:pt x="301" y="158"/>
                    <a:pt x="298" y="161"/>
                  </a:cubicBezTo>
                  <a:cubicBezTo>
                    <a:pt x="299" y="160"/>
                    <a:pt x="302" y="159"/>
                    <a:pt x="300" y="157"/>
                  </a:cubicBezTo>
                  <a:cubicBezTo>
                    <a:pt x="299" y="156"/>
                    <a:pt x="298" y="155"/>
                    <a:pt x="297" y="155"/>
                  </a:cubicBezTo>
                  <a:cubicBezTo>
                    <a:pt x="297" y="154"/>
                    <a:pt x="295" y="154"/>
                    <a:pt x="294" y="154"/>
                  </a:cubicBezTo>
                  <a:cubicBezTo>
                    <a:pt x="294" y="153"/>
                    <a:pt x="295" y="153"/>
                    <a:pt x="294" y="151"/>
                  </a:cubicBezTo>
                  <a:cubicBezTo>
                    <a:pt x="293" y="150"/>
                    <a:pt x="292" y="148"/>
                    <a:pt x="293" y="146"/>
                  </a:cubicBezTo>
                  <a:cubicBezTo>
                    <a:pt x="294" y="143"/>
                    <a:pt x="291" y="142"/>
                    <a:pt x="291" y="140"/>
                  </a:cubicBezTo>
                  <a:cubicBezTo>
                    <a:pt x="291" y="138"/>
                    <a:pt x="293" y="137"/>
                    <a:pt x="292" y="135"/>
                  </a:cubicBezTo>
                  <a:cubicBezTo>
                    <a:pt x="290" y="133"/>
                    <a:pt x="286" y="133"/>
                    <a:pt x="283" y="133"/>
                  </a:cubicBezTo>
                  <a:cubicBezTo>
                    <a:pt x="282" y="133"/>
                    <a:pt x="281" y="133"/>
                    <a:pt x="279" y="133"/>
                  </a:cubicBezTo>
                  <a:cubicBezTo>
                    <a:pt x="279" y="133"/>
                    <a:pt x="277" y="135"/>
                    <a:pt x="277" y="135"/>
                  </a:cubicBezTo>
                  <a:cubicBezTo>
                    <a:pt x="277" y="134"/>
                    <a:pt x="278" y="134"/>
                    <a:pt x="277" y="133"/>
                  </a:cubicBezTo>
                  <a:cubicBezTo>
                    <a:pt x="277" y="132"/>
                    <a:pt x="276" y="131"/>
                    <a:pt x="275" y="131"/>
                  </a:cubicBezTo>
                  <a:cubicBezTo>
                    <a:pt x="273" y="130"/>
                    <a:pt x="271" y="130"/>
                    <a:pt x="269" y="129"/>
                  </a:cubicBezTo>
                  <a:cubicBezTo>
                    <a:pt x="266" y="128"/>
                    <a:pt x="264" y="125"/>
                    <a:pt x="261" y="123"/>
                  </a:cubicBezTo>
                  <a:cubicBezTo>
                    <a:pt x="259" y="122"/>
                    <a:pt x="257" y="121"/>
                    <a:pt x="256" y="121"/>
                  </a:cubicBezTo>
                  <a:cubicBezTo>
                    <a:pt x="254" y="121"/>
                    <a:pt x="252" y="119"/>
                    <a:pt x="250" y="119"/>
                  </a:cubicBezTo>
                  <a:cubicBezTo>
                    <a:pt x="249" y="119"/>
                    <a:pt x="240" y="121"/>
                    <a:pt x="240" y="121"/>
                  </a:cubicBezTo>
                  <a:cubicBezTo>
                    <a:pt x="240" y="120"/>
                    <a:pt x="241" y="120"/>
                    <a:pt x="242" y="119"/>
                  </a:cubicBezTo>
                  <a:cubicBezTo>
                    <a:pt x="242" y="118"/>
                    <a:pt x="241" y="117"/>
                    <a:pt x="241" y="117"/>
                  </a:cubicBezTo>
                  <a:cubicBezTo>
                    <a:pt x="240" y="114"/>
                    <a:pt x="239" y="112"/>
                    <a:pt x="238" y="110"/>
                  </a:cubicBezTo>
                  <a:cubicBezTo>
                    <a:pt x="237" y="108"/>
                    <a:pt x="236" y="108"/>
                    <a:pt x="234" y="108"/>
                  </a:cubicBezTo>
                  <a:cubicBezTo>
                    <a:pt x="231" y="108"/>
                    <a:pt x="230" y="108"/>
                    <a:pt x="230" y="105"/>
                  </a:cubicBezTo>
                  <a:cubicBezTo>
                    <a:pt x="231" y="103"/>
                    <a:pt x="230" y="100"/>
                    <a:pt x="230" y="98"/>
                  </a:cubicBezTo>
                  <a:cubicBezTo>
                    <a:pt x="231" y="95"/>
                    <a:pt x="233" y="93"/>
                    <a:pt x="234" y="90"/>
                  </a:cubicBezTo>
                  <a:cubicBezTo>
                    <a:pt x="235" y="88"/>
                    <a:pt x="235" y="87"/>
                    <a:pt x="237" y="86"/>
                  </a:cubicBezTo>
                  <a:cubicBezTo>
                    <a:pt x="238" y="86"/>
                    <a:pt x="237" y="85"/>
                    <a:pt x="237" y="84"/>
                  </a:cubicBezTo>
                  <a:cubicBezTo>
                    <a:pt x="238" y="84"/>
                    <a:pt x="240" y="82"/>
                    <a:pt x="240" y="82"/>
                  </a:cubicBezTo>
                  <a:cubicBezTo>
                    <a:pt x="240" y="82"/>
                    <a:pt x="240" y="82"/>
                    <a:pt x="239" y="81"/>
                  </a:cubicBezTo>
                  <a:cubicBezTo>
                    <a:pt x="239" y="81"/>
                    <a:pt x="240" y="81"/>
                    <a:pt x="240" y="81"/>
                  </a:cubicBezTo>
                  <a:cubicBezTo>
                    <a:pt x="240" y="79"/>
                    <a:pt x="242" y="80"/>
                    <a:pt x="243" y="80"/>
                  </a:cubicBezTo>
                  <a:cubicBezTo>
                    <a:pt x="244" y="80"/>
                    <a:pt x="244" y="79"/>
                    <a:pt x="244" y="79"/>
                  </a:cubicBezTo>
                  <a:cubicBezTo>
                    <a:pt x="245" y="77"/>
                    <a:pt x="243" y="78"/>
                    <a:pt x="242" y="77"/>
                  </a:cubicBezTo>
                  <a:cubicBezTo>
                    <a:pt x="242" y="77"/>
                    <a:pt x="244" y="77"/>
                    <a:pt x="244" y="77"/>
                  </a:cubicBezTo>
                  <a:cubicBezTo>
                    <a:pt x="245" y="76"/>
                    <a:pt x="246" y="77"/>
                    <a:pt x="246" y="77"/>
                  </a:cubicBezTo>
                  <a:cubicBezTo>
                    <a:pt x="248" y="79"/>
                    <a:pt x="248" y="77"/>
                    <a:pt x="250" y="76"/>
                  </a:cubicBezTo>
                  <a:cubicBezTo>
                    <a:pt x="252" y="74"/>
                    <a:pt x="248" y="72"/>
                    <a:pt x="246" y="71"/>
                  </a:cubicBezTo>
                  <a:cubicBezTo>
                    <a:pt x="245" y="71"/>
                    <a:pt x="241" y="72"/>
                    <a:pt x="241" y="72"/>
                  </a:cubicBezTo>
                  <a:cubicBezTo>
                    <a:pt x="240" y="70"/>
                    <a:pt x="243" y="70"/>
                    <a:pt x="240" y="69"/>
                  </a:cubicBezTo>
                  <a:cubicBezTo>
                    <a:pt x="239" y="69"/>
                    <a:pt x="234" y="69"/>
                    <a:pt x="234" y="68"/>
                  </a:cubicBezTo>
                  <a:cubicBezTo>
                    <a:pt x="234" y="67"/>
                    <a:pt x="236" y="67"/>
                    <a:pt x="236" y="67"/>
                  </a:cubicBezTo>
                  <a:cubicBezTo>
                    <a:pt x="237" y="66"/>
                    <a:pt x="237" y="67"/>
                    <a:pt x="238" y="67"/>
                  </a:cubicBezTo>
                  <a:cubicBezTo>
                    <a:pt x="237" y="68"/>
                    <a:pt x="240" y="68"/>
                    <a:pt x="240" y="68"/>
                  </a:cubicBezTo>
                  <a:cubicBezTo>
                    <a:pt x="242" y="68"/>
                    <a:pt x="245" y="70"/>
                    <a:pt x="246" y="70"/>
                  </a:cubicBezTo>
                  <a:cubicBezTo>
                    <a:pt x="247" y="70"/>
                    <a:pt x="248" y="71"/>
                    <a:pt x="249" y="71"/>
                  </a:cubicBezTo>
                  <a:cubicBezTo>
                    <a:pt x="251" y="72"/>
                    <a:pt x="250" y="71"/>
                    <a:pt x="251" y="71"/>
                  </a:cubicBezTo>
                  <a:cubicBezTo>
                    <a:pt x="252" y="71"/>
                    <a:pt x="255" y="71"/>
                    <a:pt x="254" y="70"/>
                  </a:cubicBezTo>
                  <a:cubicBezTo>
                    <a:pt x="253" y="69"/>
                    <a:pt x="254" y="67"/>
                    <a:pt x="255" y="66"/>
                  </a:cubicBezTo>
                  <a:cubicBezTo>
                    <a:pt x="255" y="67"/>
                    <a:pt x="258" y="68"/>
                    <a:pt x="258" y="68"/>
                  </a:cubicBezTo>
                  <a:cubicBezTo>
                    <a:pt x="260" y="68"/>
                    <a:pt x="261" y="68"/>
                    <a:pt x="263" y="67"/>
                  </a:cubicBezTo>
                  <a:cubicBezTo>
                    <a:pt x="264" y="66"/>
                    <a:pt x="265" y="64"/>
                    <a:pt x="266" y="63"/>
                  </a:cubicBezTo>
                  <a:cubicBezTo>
                    <a:pt x="267" y="62"/>
                    <a:pt x="269" y="61"/>
                    <a:pt x="268" y="59"/>
                  </a:cubicBezTo>
                  <a:cubicBezTo>
                    <a:pt x="267" y="57"/>
                    <a:pt x="264" y="58"/>
                    <a:pt x="263" y="58"/>
                  </a:cubicBezTo>
                  <a:cubicBezTo>
                    <a:pt x="260" y="58"/>
                    <a:pt x="258" y="57"/>
                    <a:pt x="256" y="56"/>
                  </a:cubicBezTo>
                  <a:cubicBezTo>
                    <a:pt x="255" y="55"/>
                    <a:pt x="254" y="54"/>
                    <a:pt x="252" y="53"/>
                  </a:cubicBezTo>
                  <a:cubicBezTo>
                    <a:pt x="252" y="53"/>
                    <a:pt x="247" y="53"/>
                    <a:pt x="247" y="53"/>
                  </a:cubicBezTo>
                  <a:cubicBezTo>
                    <a:pt x="247" y="52"/>
                    <a:pt x="252" y="53"/>
                    <a:pt x="253" y="53"/>
                  </a:cubicBezTo>
                  <a:cubicBezTo>
                    <a:pt x="255" y="53"/>
                    <a:pt x="255" y="52"/>
                    <a:pt x="257" y="53"/>
                  </a:cubicBezTo>
                  <a:cubicBezTo>
                    <a:pt x="261" y="55"/>
                    <a:pt x="265" y="59"/>
                    <a:pt x="269" y="56"/>
                  </a:cubicBezTo>
                  <a:cubicBezTo>
                    <a:pt x="271" y="54"/>
                    <a:pt x="272" y="53"/>
                    <a:pt x="273" y="51"/>
                  </a:cubicBezTo>
                  <a:cubicBezTo>
                    <a:pt x="274" y="50"/>
                    <a:pt x="268" y="49"/>
                    <a:pt x="271" y="47"/>
                  </a:cubicBezTo>
                  <a:cubicBezTo>
                    <a:pt x="272" y="47"/>
                    <a:pt x="275" y="47"/>
                    <a:pt x="276" y="48"/>
                  </a:cubicBezTo>
                  <a:cubicBezTo>
                    <a:pt x="279" y="48"/>
                    <a:pt x="279" y="50"/>
                    <a:pt x="282" y="48"/>
                  </a:cubicBezTo>
                  <a:cubicBezTo>
                    <a:pt x="282" y="48"/>
                    <a:pt x="285" y="49"/>
                    <a:pt x="284" y="47"/>
                  </a:cubicBezTo>
                  <a:cubicBezTo>
                    <a:pt x="283" y="46"/>
                    <a:pt x="279" y="44"/>
                    <a:pt x="278" y="44"/>
                  </a:cubicBezTo>
                  <a:cubicBezTo>
                    <a:pt x="280" y="43"/>
                    <a:pt x="282" y="45"/>
                    <a:pt x="284" y="45"/>
                  </a:cubicBezTo>
                  <a:cubicBezTo>
                    <a:pt x="285" y="45"/>
                    <a:pt x="287" y="50"/>
                    <a:pt x="289" y="49"/>
                  </a:cubicBezTo>
                  <a:cubicBezTo>
                    <a:pt x="289" y="49"/>
                    <a:pt x="288" y="48"/>
                    <a:pt x="288" y="48"/>
                  </a:cubicBezTo>
                  <a:cubicBezTo>
                    <a:pt x="289" y="47"/>
                    <a:pt x="290" y="47"/>
                    <a:pt x="292" y="46"/>
                  </a:cubicBezTo>
                  <a:cubicBezTo>
                    <a:pt x="293" y="45"/>
                    <a:pt x="296" y="42"/>
                    <a:pt x="297" y="41"/>
                  </a:cubicBezTo>
                  <a:cubicBezTo>
                    <a:pt x="297" y="38"/>
                    <a:pt x="295" y="38"/>
                    <a:pt x="293" y="36"/>
                  </a:cubicBezTo>
                  <a:cubicBezTo>
                    <a:pt x="293" y="36"/>
                    <a:pt x="290" y="30"/>
                    <a:pt x="290" y="31"/>
                  </a:cubicBezTo>
                  <a:cubicBezTo>
                    <a:pt x="291" y="30"/>
                    <a:pt x="295" y="30"/>
                    <a:pt x="296" y="30"/>
                  </a:cubicBezTo>
                  <a:cubicBezTo>
                    <a:pt x="299" y="29"/>
                    <a:pt x="294" y="28"/>
                    <a:pt x="294" y="27"/>
                  </a:cubicBezTo>
                  <a:cubicBezTo>
                    <a:pt x="293" y="26"/>
                    <a:pt x="297" y="26"/>
                    <a:pt x="297" y="25"/>
                  </a:cubicBezTo>
                  <a:cubicBezTo>
                    <a:pt x="297" y="25"/>
                    <a:pt x="287" y="21"/>
                    <a:pt x="287" y="21"/>
                  </a:cubicBezTo>
                  <a:cubicBezTo>
                    <a:pt x="288" y="21"/>
                    <a:pt x="290" y="20"/>
                    <a:pt x="291" y="20"/>
                  </a:cubicBezTo>
                  <a:cubicBezTo>
                    <a:pt x="288" y="20"/>
                    <a:pt x="285" y="19"/>
                    <a:pt x="282" y="19"/>
                  </a:cubicBezTo>
                  <a:cubicBezTo>
                    <a:pt x="280" y="19"/>
                    <a:pt x="277" y="20"/>
                    <a:pt x="276" y="19"/>
                  </a:cubicBezTo>
                  <a:cubicBezTo>
                    <a:pt x="278" y="20"/>
                    <a:pt x="275" y="21"/>
                    <a:pt x="276" y="23"/>
                  </a:cubicBezTo>
                  <a:cubicBezTo>
                    <a:pt x="277" y="24"/>
                    <a:pt x="280" y="25"/>
                    <a:pt x="280" y="26"/>
                  </a:cubicBezTo>
                  <a:cubicBezTo>
                    <a:pt x="280" y="26"/>
                    <a:pt x="278" y="27"/>
                    <a:pt x="278" y="27"/>
                  </a:cubicBezTo>
                  <a:cubicBezTo>
                    <a:pt x="278" y="27"/>
                    <a:pt x="280" y="28"/>
                    <a:pt x="279" y="28"/>
                  </a:cubicBezTo>
                  <a:cubicBezTo>
                    <a:pt x="277" y="29"/>
                    <a:pt x="276" y="27"/>
                    <a:pt x="275" y="31"/>
                  </a:cubicBezTo>
                  <a:cubicBezTo>
                    <a:pt x="274" y="33"/>
                    <a:pt x="274" y="35"/>
                    <a:pt x="273" y="37"/>
                  </a:cubicBezTo>
                  <a:cubicBezTo>
                    <a:pt x="272" y="37"/>
                    <a:pt x="271" y="38"/>
                    <a:pt x="271" y="39"/>
                  </a:cubicBezTo>
                  <a:cubicBezTo>
                    <a:pt x="271" y="40"/>
                    <a:pt x="270" y="40"/>
                    <a:pt x="270" y="41"/>
                  </a:cubicBezTo>
                  <a:cubicBezTo>
                    <a:pt x="267" y="42"/>
                    <a:pt x="268" y="43"/>
                    <a:pt x="266" y="40"/>
                  </a:cubicBezTo>
                  <a:cubicBezTo>
                    <a:pt x="265" y="39"/>
                    <a:pt x="262" y="37"/>
                    <a:pt x="262" y="35"/>
                  </a:cubicBezTo>
                  <a:cubicBezTo>
                    <a:pt x="262" y="35"/>
                    <a:pt x="262" y="32"/>
                    <a:pt x="263" y="32"/>
                  </a:cubicBezTo>
                  <a:cubicBezTo>
                    <a:pt x="263" y="32"/>
                    <a:pt x="265" y="33"/>
                    <a:pt x="265" y="31"/>
                  </a:cubicBezTo>
                  <a:cubicBezTo>
                    <a:pt x="264" y="29"/>
                    <a:pt x="264" y="28"/>
                    <a:pt x="262" y="26"/>
                  </a:cubicBezTo>
                  <a:cubicBezTo>
                    <a:pt x="260" y="25"/>
                    <a:pt x="258" y="23"/>
                    <a:pt x="256" y="25"/>
                  </a:cubicBezTo>
                  <a:cubicBezTo>
                    <a:pt x="255" y="26"/>
                    <a:pt x="255" y="28"/>
                    <a:pt x="255" y="30"/>
                  </a:cubicBezTo>
                  <a:cubicBezTo>
                    <a:pt x="255" y="31"/>
                    <a:pt x="251" y="31"/>
                    <a:pt x="251" y="30"/>
                  </a:cubicBezTo>
                  <a:cubicBezTo>
                    <a:pt x="251" y="29"/>
                    <a:pt x="251" y="26"/>
                    <a:pt x="250" y="25"/>
                  </a:cubicBezTo>
                  <a:cubicBezTo>
                    <a:pt x="246" y="22"/>
                    <a:pt x="251" y="25"/>
                    <a:pt x="251" y="24"/>
                  </a:cubicBezTo>
                  <a:cubicBezTo>
                    <a:pt x="252" y="24"/>
                    <a:pt x="253" y="23"/>
                    <a:pt x="252" y="23"/>
                  </a:cubicBezTo>
                  <a:cubicBezTo>
                    <a:pt x="252" y="22"/>
                    <a:pt x="251" y="21"/>
                    <a:pt x="250" y="22"/>
                  </a:cubicBezTo>
                  <a:cubicBezTo>
                    <a:pt x="249" y="23"/>
                    <a:pt x="249" y="21"/>
                    <a:pt x="248" y="21"/>
                  </a:cubicBezTo>
                  <a:cubicBezTo>
                    <a:pt x="247" y="20"/>
                    <a:pt x="246" y="22"/>
                    <a:pt x="245" y="21"/>
                  </a:cubicBezTo>
                  <a:cubicBezTo>
                    <a:pt x="243" y="20"/>
                    <a:pt x="242" y="21"/>
                    <a:pt x="243" y="18"/>
                  </a:cubicBezTo>
                  <a:cubicBezTo>
                    <a:pt x="243" y="18"/>
                    <a:pt x="243" y="18"/>
                    <a:pt x="244" y="18"/>
                  </a:cubicBezTo>
                  <a:cubicBezTo>
                    <a:pt x="244" y="17"/>
                    <a:pt x="244" y="17"/>
                    <a:pt x="244" y="16"/>
                  </a:cubicBezTo>
                  <a:cubicBezTo>
                    <a:pt x="245" y="16"/>
                    <a:pt x="245" y="16"/>
                    <a:pt x="246" y="16"/>
                  </a:cubicBezTo>
                  <a:cubicBezTo>
                    <a:pt x="245" y="16"/>
                    <a:pt x="244" y="13"/>
                    <a:pt x="244" y="13"/>
                  </a:cubicBezTo>
                  <a:cubicBezTo>
                    <a:pt x="243" y="11"/>
                    <a:pt x="241" y="11"/>
                    <a:pt x="241" y="10"/>
                  </a:cubicBezTo>
                  <a:cubicBezTo>
                    <a:pt x="239" y="9"/>
                    <a:pt x="240" y="9"/>
                    <a:pt x="239" y="7"/>
                  </a:cubicBezTo>
                  <a:cubicBezTo>
                    <a:pt x="239" y="5"/>
                    <a:pt x="237" y="4"/>
                    <a:pt x="237" y="3"/>
                  </a:cubicBezTo>
                  <a:cubicBezTo>
                    <a:pt x="236" y="1"/>
                    <a:pt x="234" y="1"/>
                    <a:pt x="232" y="1"/>
                  </a:cubicBezTo>
                  <a:cubicBezTo>
                    <a:pt x="231" y="1"/>
                    <a:pt x="232" y="0"/>
                    <a:pt x="230" y="0"/>
                  </a:cubicBezTo>
                  <a:cubicBezTo>
                    <a:pt x="229" y="0"/>
                    <a:pt x="228" y="0"/>
                    <a:pt x="228" y="2"/>
                  </a:cubicBezTo>
                  <a:cubicBezTo>
                    <a:pt x="228" y="2"/>
                    <a:pt x="225" y="3"/>
                    <a:pt x="225" y="3"/>
                  </a:cubicBezTo>
                  <a:cubicBezTo>
                    <a:pt x="226" y="3"/>
                    <a:pt x="228" y="3"/>
                    <a:pt x="228" y="4"/>
                  </a:cubicBezTo>
                  <a:cubicBezTo>
                    <a:pt x="228" y="4"/>
                    <a:pt x="226" y="5"/>
                    <a:pt x="226" y="5"/>
                  </a:cubicBezTo>
                  <a:cubicBezTo>
                    <a:pt x="225" y="6"/>
                    <a:pt x="224" y="4"/>
                    <a:pt x="223" y="6"/>
                  </a:cubicBezTo>
                  <a:cubicBezTo>
                    <a:pt x="222" y="6"/>
                    <a:pt x="221" y="9"/>
                    <a:pt x="221" y="10"/>
                  </a:cubicBezTo>
                  <a:cubicBezTo>
                    <a:pt x="222" y="10"/>
                    <a:pt x="224" y="10"/>
                    <a:pt x="225" y="11"/>
                  </a:cubicBezTo>
                  <a:cubicBezTo>
                    <a:pt x="224" y="10"/>
                    <a:pt x="222" y="14"/>
                    <a:pt x="222" y="15"/>
                  </a:cubicBezTo>
                  <a:cubicBezTo>
                    <a:pt x="222" y="16"/>
                    <a:pt x="224" y="18"/>
                    <a:pt x="225" y="19"/>
                  </a:cubicBezTo>
                  <a:cubicBezTo>
                    <a:pt x="226" y="19"/>
                    <a:pt x="228" y="21"/>
                    <a:pt x="229" y="21"/>
                  </a:cubicBezTo>
                  <a:cubicBezTo>
                    <a:pt x="231" y="20"/>
                    <a:pt x="231" y="20"/>
                    <a:pt x="232" y="21"/>
                  </a:cubicBezTo>
                  <a:cubicBezTo>
                    <a:pt x="233" y="21"/>
                    <a:pt x="235" y="23"/>
                    <a:pt x="235" y="23"/>
                  </a:cubicBezTo>
                  <a:cubicBezTo>
                    <a:pt x="234" y="24"/>
                    <a:pt x="233" y="22"/>
                    <a:pt x="233" y="24"/>
                  </a:cubicBezTo>
                  <a:cubicBezTo>
                    <a:pt x="233" y="26"/>
                    <a:pt x="232" y="26"/>
                    <a:pt x="232" y="27"/>
                  </a:cubicBezTo>
                  <a:cubicBezTo>
                    <a:pt x="231" y="29"/>
                    <a:pt x="233" y="29"/>
                    <a:pt x="234" y="28"/>
                  </a:cubicBezTo>
                  <a:cubicBezTo>
                    <a:pt x="234" y="28"/>
                    <a:pt x="236" y="25"/>
                    <a:pt x="236" y="26"/>
                  </a:cubicBezTo>
                  <a:cubicBezTo>
                    <a:pt x="237" y="27"/>
                    <a:pt x="236" y="29"/>
                    <a:pt x="236" y="30"/>
                  </a:cubicBezTo>
                  <a:cubicBezTo>
                    <a:pt x="235" y="31"/>
                    <a:pt x="234" y="31"/>
                    <a:pt x="233" y="31"/>
                  </a:cubicBezTo>
                  <a:cubicBezTo>
                    <a:pt x="233" y="32"/>
                    <a:pt x="233" y="33"/>
                    <a:pt x="232" y="34"/>
                  </a:cubicBezTo>
                  <a:cubicBezTo>
                    <a:pt x="231" y="34"/>
                    <a:pt x="229" y="34"/>
                    <a:pt x="228" y="35"/>
                  </a:cubicBezTo>
                  <a:cubicBezTo>
                    <a:pt x="227" y="35"/>
                    <a:pt x="226" y="37"/>
                    <a:pt x="226" y="37"/>
                  </a:cubicBezTo>
                  <a:cubicBezTo>
                    <a:pt x="227" y="38"/>
                    <a:pt x="228" y="39"/>
                    <a:pt x="228" y="41"/>
                  </a:cubicBezTo>
                  <a:cubicBezTo>
                    <a:pt x="228" y="42"/>
                    <a:pt x="227" y="41"/>
                    <a:pt x="226" y="40"/>
                  </a:cubicBezTo>
                  <a:cubicBezTo>
                    <a:pt x="226" y="40"/>
                    <a:pt x="225" y="40"/>
                    <a:pt x="225" y="41"/>
                  </a:cubicBezTo>
                  <a:cubicBezTo>
                    <a:pt x="224" y="41"/>
                    <a:pt x="222" y="40"/>
                    <a:pt x="222" y="39"/>
                  </a:cubicBezTo>
                  <a:cubicBezTo>
                    <a:pt x="222" y="38"/>
                    <a:pt x="224" y="35"/>
                    <a:pt x="224" y="34"/>
                  </a:cubicBezTo>
                  <a:cubicBezTo>
                    <a:pt x="225" y="32"/>
                    <a:pt x="222" y="34"/>
                    <a:pt x="222" y="34"/>
                  </a:cubicBezTo>
                  <a:cubicBezTo>
                    <a:pt x="221" y="34"/>
                    <a:pt x="218" y="32"/>
                    <a:pt x="217" y="31"/>
                  </a:cubicBezTo>
                  <a:cubicBezTo>
                    <a:pt x="215" y="30"/>
                    <a:pt x="216" y="32"/>
                    <a:pt x="214" y="32"/>
                  </a:cubicBezTo>
                  <a:cubicBezTo>
                    <a:pt x="213" y="32"/>
                    <a:pt x="210" y="31"/>
                    <a:pt x="212" y="33"/>
                  </a:cubicBezTo>
                  <a:cubicBezTo>
                    <a:pt x="213" y="34"/>
                    <a:pt x="213" y="35"/>
                    <a:pt x="215" y="35"/>
                  </a:cubicBezTo>
                  <a:cubicBezTo>
                    <a:pt x="216" y="35"/>
                    <a:pt x="218" y="35"/>
                    <a:pt x="218" y="37"/>
                  </a:cubicBezTo>
                  <a:cubicBezTo>
                    <a:pt x="220" y="41"/>
                    <a:pt x="214" y="36"/>
                    <a:pt x="213" y="35"/>
                  </a:cubicBezTo>
                  <a:cubicBezTo>
                    <a:pt x="211" y="35"/>
                    <a:pt x="211" y="37"/>
                    <a:pt x="209" y="37"/>
                  </a:cubicBezTo>
                  <a:cubicBezTo>
                    <a:pt x="207" y="37"/>
                    <a:pt x="206" y="36"/>
                    <a:pt x="204" y="36"/>
                  </a:cubicBezTo>
                  <a:cubicBezTo>
                    <a:pt x="200" y="37"/>
                    <a:pt x="197" y="37"/>
                    <a:pt x="193" y="37"/>
                  </a:cubicBezTo>
                  <a:cubicBezTo>
                    <a:pt x="190" y="36"/>
                    <a:pt x="186" y="34"/>
                    <a:pt x="182" y="33"/>
                  </a:cubicBezTo>
                  <a:cubicBezTo>
                    <a:pt x="181" y="33"/>
                    <a:pt x="179" y="33"/>
                    <a:pt x="178" y="32"/>
                  </a:cubicBezTo>
                  <a:cubicBezTo>
                    <a:pt x="177" y="30"/>
                    <a:pt x="177" y="28"/>
                    <a:pt x="176" y="28"/>
                  </a:cubicBezTo>
                  <a:cubicBezTo>
                    <a:pt x="174" y="27"/>
                    <a:pt x="172" y="28"/>
                    <a:pt x="171" y="28"/>
                  </a:cubicBezTo>
                  <a:cubicBezTo>
                    <a:pt x="168" y="29"/>
                    <a:pt x="166" y="29"/>
                    <a:pt x="164" y="29"/>
                  </a:cubicBezTo>
                  <a:cubicBezTo>
                    <a:pt x="163" y="30"/>
                    <a:pt x="161" y="31"/>
                    <a:pt x="161" y="32"/>
                  </a:cubicBezTo>
                  <a:cubicBezTo>
                    <a:pt x="161" y="32"/>
                    <a:pt x="165" y="34"/>
                    <a:pt x="166" y="34"/>
                  </a:cubicBezTo>
                  <a:cubicBezTo>
                    <a:pt x="166" y="34"/>
                    <a:pt x="165" y="31"/>
                    <a:pt x="167" y="32"/>
                  </a:cubicBezTo>
                  <a:cubicBezTo>
                    <a:pt x="168" y="32"/>
                    <a:pt x="168" y="33"/>
                    <a:pt x="169" y="32"/>
                  </a:cubicBezTo>
                  <a:cubicBezTo>
                    <a:pt x="170" y="32"/>
                    <a:pt x="176" y="28"/>
                    <a:pt x="176" y="30"/>
                  </a:cubicBezTo>
                  <a:cubicBezTo>
                    <a:pt x="176" y="31"/>
                    <a:pt x="173" y="32"/>
                    <a:pt x="172" y="33"/>
                  </a:cubicBezTo>
                  <a:cubicBezTo>
                    <a:pt x="171" y="34"/>
                    <a:pt x="169" y="34"/>
                    <a:pt x="167" y="34"/>
                  </a:cubicBezTo>
                  <a:cubicBezTo>
                    <a:pt x="166" y="35"/>
                    <a:pt x="163" y="37"/>
                    <a:pt x="165" y="38"/>
                  </a:cubicBezTo>
                  <a:cubicBezTo>
                    <a:pt x="167" y="38"/>
                    <a:pt x="167" y="39"/>
                    <a:pt x="166" y="41"/>
                  </a:cubicBezTo>
                  <a:cubicBezTo>
                    <a:pt x="166" y="42"/>
                    <a:pt x="168" y="42"/>
                    <a:pt x="168" y="43"/>
                  </a:cubicBezTo>
                  <a:cubicBezTo>
                    <a:pt x="169" y="44"/>
                    <a:pt x="169" y="46"/>
                    <a:pt x="167" y="44"/>
                  </a:cubicBezTo>
                  <a:cubicBezTo>
                    <a:pt x="165" y="42"/>
                    <a:pt x="167" y="46"/>
                    <a:pt x="166" y="45"/>
                  </a:cubicBezTo>
                  <a:cubicBezTo>
                    <a:pt x="165" y="45"/>
                    <a:pt x="163" y="42"/>
                    <a:pt x="162" y="43"/>
                  </a:cubicBezTo>
                  <a:cubicBezTo>
                    <a:pt x="164" y="42"/>
                    <a:pt x="167" y="43"/>
                    <a:pt x="164" y="41"/>
                  </a:cubicBezTo>
                  <a:cubicBezTo>
                    <a:pt x="165" y="41"/>
                    <a:pt x="166" y="40"/>
                    <a:pt x="164" y="39"/>
                  </a:cubicBezTo>
                  <a:cubicBezTo>
                    <a:pt x="166" y="40"/>
                    <a:pt x="161" y="40"/>
                    <a:pt x="162" y="40"/>
                  </a:cubicBezTo>
                  <a:cubicBezTo>
                    <a:pt x="162" y="39"/>
                    <a:pt x="162" y="39"/>
                    <a:pt x="163" y="39"/>
                  </a:cubicBezTo>
                  <a:cubicBezTo>
                    <a:pt x="163" y="38"/>
                    <a:pt x="160" y="40"/>
                    <a:pt x="160" y="40"/>
                  </a:cubicBezTo>
                  <a:cubicBezTo>
                    <a:pt x="159" y="40"/>
                    <a:pt x="160" y="38"/>
                    <a:pt x="159" y="37"/>
                  </a:cubicBezTo>
                  <a:cubicBezTo>
                    <a:pt x="159" y="37"/>
                    <a:pt x="157" y="37"/>
                    <a:pt x="157" y="37"/>
                  </a:cubicBezTo>
                  <a:cubicBezTo>
                    <a:pt x="155" y="37"/>
                    <a:pt x="155" y="34"/>
                    <a:pt x="153" y="35"/>
                  </a:cubicBezTo>
                  <a:cubicBezTo>
                    <a:pt x="151" y="37"/>
                    <a:pt x="150" y="37"/>
                    <a:pt x="147" y="37"/>
                  </a:cubicBezTo>
                  <a:cubicBezTo>
                    <a:pt x="143" y="37"/>
                    <a:pt x="140" y="37"/>
                    <a:pt x="136" y="37"/>
                  </a:cubicBezTo>
                  <a:cubicBezTo>
                    <a:pt x="135" y="37"/>
                    <a:pt x="128" y="37"/>
                    <a:pt x="128" y="36"/>
                  </a:cubicBezTo>
                  <a:cubicBezTo>
                    <a:pt x="127" y="36"/>
                    <a:pt x="130" y="34"/>
                    <a:pt x="131" y="33"/>
                  </a:cubicBezTo>
                  <a:cubicBezTo>
                    <a:pt x="132" y="32"/>
                    <a:pt x="133" y="33"/>
                    <a:pt x="135" y="33"/>
                  </a:cubicBezTo>
                  <a:cubicBezTo>
                    <a:pt x="136" y="32"/>
                    <a:pt x="133" y="30"/>
                    <a:pt x="133" y="30"/>
                  </a:cubicBezTo>
                  <a:cubicBezTo>
                    <a:pt x="131" y="28"/>
                    <a:pt x="130" y="28"/>
                    <a:pt x="128" y="27"/>
                  </a:cubicBezTo>
                  <a:cubicBezTo>
                    <a:pt x="127" y="27"/>
                    <a:pt x="126" y="26"/>
                    <a:pt x="125" y="27"/>
                  </a:cubicBezTo>
                  <a:cubicBezTo>
                    <a:pt x="124" y="28"/>
                    <a:pt x="123" y="29"/>
                    <a:pt x="122" y="28"/>
                  </a:cubicBezTo>
                  <a:cubicBezTo>
                    <a:pt x="119" y="26"/>
                    <a:pt x="116" y="26"/>
                    <a:pt x="113" y="25"/>
                  </a:cubicBezTo>
                  <a:cubicBezTo>
                    <a:pt x="109" y="24"/>
                    <a:pt x="106" y="24"/>
                    <a:pt x="102" y="22"/>
                  </a:cubicBezTo>
                  <a:cubicBezTo>
                    <a:pt x="99" y="20"/>
                    <a:pt x="97" y="19"/>
                    <a:pt x="93" y="19"/>
                  </a:cubicBezTo>
                  <a:cubicBezTo>
                    <a:pt x="92" y="19"/>
                    <a:pt x="91" y="19"/>
                    <a:pt x="90" y="20"/>
                  </a:cubicBezTo>
                  <a:cubicBezTo>
                    <a:pt x="89" y="21"/>
                    <a:pt x="88" y="23"/>
                    <a:pt x="87" y="23"/>
                  </a:cubicBezTo>
                  <a:cubicBezTo>
                    <a:pt x="86" y="23"/>
                    <a:pt x="83" y="24"/>
                    <a:pt x="83" y="23"/>
                  </a:cubicBezTo>
                  <a:cubicBezTo>
                    <a:pt x="83" y="22"/>
                    <a:pt x="85" y="21"/>
                    <a:pt x="85" y="20"/>
                  </a:cubicBezTo>
                  <a:cubicBezTo>
                    <a:pt x="85" y="20"/>
                    <a:pt x="82" y="21"/>
                    <a:pt x="82" y="20"/>
                  </a:cubicBezTo>
                  <a:cubicBezTo>
                    <a:pt x="83" y="19"/>
                    <a:pt x="83" y="18"/>
                    <a:pt x="82" y="17"/>
                  </a:cubicBezTo>
                  <a:cubicBezTo>
                    <a:pt x="82" y="15"/>
                    <a:pt x="78" y="17"/>
                    <a:pt x="78" y="18"/>
                  </a:cubicBezTo>
                  <a:cubicBezTo>
                    <a:pt x="78" y="18"/>
                    <a:pt x="80" y="17"/>
                    <a:pt x="80" y="18"/>
                  </a:cubicBezTo>
                  <a:cubicBezTo>
                    <a:pt x="81" y="18"/>
                    <a:pt x="77" y="20"/>
                    <a:pt x="80" y="20"/>
                  </a:cubicBezTo>
                  <a:cubicBezTo>
                    <a:pt x="79" y="20"/>
                    <a:pt x="78" y="20"/>
                    <a:pt x="78" y="22"/>
                  </a:cubicBezTo>
                  <a:cubicBezTo>
                    <a:pt x="78" y="23"/>
                    <a:pt x="77" y="24"/>
                    <a:pt x="76" y="23"/>
                  </a:cubicBezTo>
                  <a:cubicBezTo>
                    <a:pt x="73" y="22"/>
                    <a:pt x="72" y="21"/>
                    <a:pt x="71" y="18"/>
                  </a:cubicBezTo>
                  <a:cubicBezTo>
                    <a:pt x="70" y="16"/>
                    <a:pt x="68" y="15"/>
                    <a:pt x="66" y="13"/>
                  </a:cubicBezTo>
                  <a:cubicBezTo>
                    <a:pt x="65" y="13"/>
                    <a:pt x="64" y="11"/>
                    <a:pt x="63" y="12"/>
                  </a:cubicBezTo>
                  <a:cubicBezTo>
                    <a:pt x="63" y="14"/>
                    <a:pt x="66" y="15"/>
                    <a:pt x="67" y="16"/>
                  </a:cubicBezTo>
                  <a:cubicBezTo>
                    <a:pt x="67" y="15"/>
                    <a:pt x="63" y="16"/>
                    <a:pt x="63" y="17"/>
                  </a:cubicBezTo>
                  <a:cubicBezTo>
                    <a:pt x="62" y="18"/>
                    <a:pt x="63" y="18"/>
                    <a:pt x="62" y="19"/>
                  </a:cubicBezTo>
                  <a:cubicBezTo>
                    <a:pt x="61" y="19"/>
                    <a:pt x="60" y="21"/>
                    <a:pt x="59" y="20"/>
                  </a:cubicBezTo>
                  <a:cubicBezTo>
                    <a:pt x="59" y="20"/>
                    <a:pt x="59" y="19"/>
                    <a:pt x="59" y="19"/>
                  </a:cubicBezTo>
                  <a:cubicBezTo>
                    <a:pt x="59" y="18"/>
                    <a:pt x="54" y="20"/>
                    <a:pt x="54" y="21"/>
                  </a:cubicBezTo>
                  <a:cubicBezTo>
                    <a:pt x="53" y="22"/>
                    <a:pt x="52" y="23"/>
                    <a:pt x="50" y="24"/>
                  </a:cubicBezTo>
                  <a:cubicBezTo>
                    <a:pt x="49" y="25"/>
                    <a:pt x="50" y="22"/>
                    <a:pt x="49" y="22"/>
                  </a:cubicBezTo>
                  <a:cubicBezTo>
                    <a:pt x="48" y="22"/>
                    <a:pt x="47" y="23"/>
                    <a:pt x="46" y="23"/>
                  </a:cubicBezTo>
                  <a:cubicBezTo>
                    <a:pt x="45" y="23"/>
                    <a:pt x="45" y="25"/>
                    <a:pt x="44" y="25"/>
                  </a:cubicBezTo>
                  <a:cubicBezTo>
                    <a:pt x="43" y="25"/>
                    <a:pt x="40" y="27"/>
                    <a:pt x="41" y="27"/>
                  </a:cubicBezTo>
                  <a:cubicBezTo>
                    <a:pt x="41" y="28"/>
                    <a:pt x="43" y="28"/>
                    <a:pt x="40" y="29"/>
                  </a:cubicBezTo>
                  <a:cubicBezTo>
                    <a:pt x="40" y="29"/>
                    <a:pt x="37" y="29"/>
                    <a:pt x="37" y="28"/>
                  </a:cubicBezTo>
                  <a:cubicBezTo>
                    <a:pt x="37" y="27"/>
                    <a:pt x="40" y="26"/>
                    <a:pt x="40" y="26"/>
                  </a:cubicBezTo>
                  <a:cubicBezTo>
                    <a:pt x="41" y="24"/>
                    <a:pt x="43" y="23"/>
                    <a:pt x="44" y="22"/>
                  </a:cubicBezTo>
                  <a:cubicBezTo>
                    <a:pt x="46" y="21"/>
                    <a:pt x="47" y="21"/>
                    <a:pt x="49" y="22"/>
                  </a:cubicBezTo>
                  <a:cubicBezTo>
                    <a:pt x="48" y="22"/>
                    <a:pt x="56" y="18"/>
                    <a:pt x="56" y="18"/>
                  </a:cubicBezTo>
                  <a:cubicBezTo>
                    <a:pt x="58" y="17"/>
                    <a:pt x="57" y="16"/>
                    <a:pt x="56" y="16"/>
                  </a:cubicBezTo>
                  <a:cubicBezTo>
                    <a:pt x="54" y="16"/>
                    <a:pt x="52" y="16"/>
                    <a:pt x="50" y="17"/>
                  </a:cubicBezTo>
                  <a:cubicBezTo>
                    <a:pt x="49" y="17"/>
                    <a:pt x="49" y="19"/>
                    <a:pt x="47" y="19"/>
                  </a:cubicBezTo>
                  <a:cubicBezTo>
                    <a:pt x="46" y="19"/>
                    <a:pt x="44" y="20"/>
                    <a:pt x="43" y="20"/>
                  </a:cubicBezTo>
                  <a:cubicBezTo>
                    <a:pt x="41" y="20"/>
                    <a:pt x="36" y="25"/>
                    <a:pt x="35" y="24"/>
                  </a:cubicBezTo>
                  <a:cubicBezTo>
                    <a:pt x="34" y="24"/>
                    <a:pt x="36" y="23"/>
                    <a:pt x="36" y="22"/>
                  </a:cubicBezTo>
                  <a:cubicBezTo>
                    <a:pt x="36" y="22"/>
                    <a:pt x="33" y="21"/>
                    <a:pt x="33" y="21"/>
                  </a:cubicBezTo>
                  <a:cubicBezTo>
                    <a:pt x="33" y="21"/>
                    <a:pt x="30" y="23"/>
                    <a:pt x="29" y="23"/>
                  </a:cubicBezTo>
                  <a:cubicBezTo>
                    <a:pt x="28" y="23"/>
                    <a:pt x="26" y="24"/>
                    <a:pt x="25" y="25"/>
                  </a:cubicBezTo>
                  <a:cubicBezTo>
                    <a:pt x="24" y="25"/>
                    <a:pt x="26" y="26"/>
                    <a:pt x="26" y="26"/>
                  </a:cubicBezTo>
                  <a:cubicBezTo>
                    <a:pt x="27" y="26"/>
                    <a:pt x="26" y="27"/>
                    <a:pt x="26" y="27"/>
                  </a:cubicBezTo>
                  <a:cubicBezTo>
                    <a:pt x="26" y="28"/>
                    <a:pt x="30" y="27"/>
                    <a:pt x="30" y="27"/>
                  </a:cubicBezTo>
                  <a:cubicBezTo>
                    <a:pt x="31" y="26"/>
                    <a:pt x="33" y="25"/>
                    <a:pt x="34" y="24"/>
                  </a:cubicBezTo>
                  <a:cubicBezTo>
                    <a:pt x="29" y="26"/>
                    <a:pt x="34" y="27"/>
                    <a:pt x="33" y="29"/>
                  </a:cubicBezTo>
                  <a:cubicBezTo>
                    <a:pt x="33" y="29"/>
                    <a:pt x="32" y="28"/>
                    <a:pt x="32" y="28"/>
                  </a:cubicBezTo>
                  <a:cubicBezTo>
                    <a:pt x="30" y="27"/>
                    <a:pt x="29" y="28"/>
                    <a:pt x="28" y="29"/>
                  </a:cubicBezTo>
                  <a:cubicBezTo>
                    <a:pt x="27" y="29"/>
                    <a:pt x="23" y="28"/>
                    <a:pt x="21" y="28"/>
                  </a:cubicBezTo>
                  <a:cubicBezTo>
                    <a:pt x="19" y="28"/>
                    <a:pt x="16" y="26"/>
                    <a:pt x="14" y="25"/>
                  </a:cubicBezTo>
                  <a:cubicBezTo>
                    <a:pt x="13" y="25"/>
                    <a:pt x="12" y="24"/>
                    <a:pt x="11" y="24"/>
                  </a:cubicBezTo>
                  <a:cubicBezTo>
                    <a:pt x="10" y="23"/>
                    <a:pt x="9" y="21"/>
                    <a:pt x="10" y="21"/>
                  </a:cubicBezTo>
                  <a:cubicBezTo>
                    <a:pt x="9" y="21"/>
                    <a:pt x="7" y="21"/>
                    <a:pt x="6" y="22"/>
                  </a:cubicBezTo>
                  <a:cubicBezTo>
                    <a:pt x="4" y="22"/>
                    <a:pt x="2" y="22"/>
                    <a:pt x="0" y="21"/>
                  </a:cubicBezTo>
                  <a:cubicBezTo>
                    <a:pt x="0" y="41"/>
                    <a:pt x="0" y="61"/>
                    <a:pt x="0" y="80"/>
                  </a:cubicBezTo>
                  <a:cubicBezTo>
                    <a:pt x="0" y="85"/>
                    <a:pt x="0" y="89"/>
                    <a:pt x="0" y="94"/>
                  </a:cubicBezTo>
                  <a:cubicBezTo>
                    <a:pt x="0" y="95"/>
                    <a:pt x="0" y="96"/>
                    <a:pt x="0" y="97"/>
                  </a:cubicBezTo>
                  <a:cubicBezTo>
                    <a:pt x="0" y="99"/>
                    <a:pt x="2" y="97"/>
                    <a:pt x="3" y="97"/>
                  </a:cubicBezTo>
                  <a:cubicBezTo>
                    <a:pt x="5" y="98"/>
                    <a:pt x="5" y="97"/>
                    <a:pt x="7" y="97"/>
                  </a:cubicBezTo>
                  <a:cubicBezTo>
                    <a:pt x="9" y="97"/>
                    <a:pt x="9" y="98"/>
                    <a:pt x="10" y="99"/>
                  </a:cubicBezTo>
                  <a:cubicBezTo>
                    <a:pt x="11" y="101"/>
                    <a:pt x="16" y="107"/>
                    <a:pt x="18" y="107"/>
                  </a:cubicBezTo>
                  <a:cubicBezTo>
                    <a:pt x="19" y="107"/>
                    <a:pt x="21" y="106"/>
                    <a:pt x="22" y="105"/>
                  </a:cubicBezTo>
                  <a:cubicBezTo>
                    <a:pt x="23" y="104"/>
                    <a:pt x="22" y="103"/>
                    <a:pt x="23" y="102"/>
                  </a:cubicBezTo>
                  <a:cubicBezTo>
                    <a:pt x="24" y="102"/>
                    <a:pt x="28" y="101"/>
                    <a:pt x="28" y="102"/>
                  </a:cubicBezTo>
                  <a:cubicBezTo>
                    <a:pt x="30" y="104"/>
                    <a:pt x="32" y="105"/>
                    <a:pt x="33" y="107"/>
                  </a:cubicBezTo>
                  <a:cubicBezTo>
                    <a:pt x="35" y="109"/>
                    <a:pt x="37" y="110"/>
                    <a:pt x="38" y="112"/>
                  </a:cubicBezTo>
                  <a:cubicBezTo>
                    <a:pt x="39" y="113"/>
                    <a:pt x="39" y="114"/>
                    <a:pt x="40" y="116"/>
                  </a:cubicBezTo>
                  <a:cubicBezTo>
                    <a:pt x="42" y="118"/>
                    <a:pt x="43" y="122"/>
                    <a:pt x="46" y="124"/>
                  </a:cubicBezTo>
                  <a:cubicBezTo>
                    <a:pt x="48" y="126"/>
                    <a:pt x="52" y="127"/>
                    <a:pt x="54" y="128"/>
                  </a:cubicBezTo>
                  <a:cubicBezTo>
                    <a:pt x="56" y="129"/>
                    <a:pt x="53" y="130"/>
                    <a:pt x="54" y="132"/>
                  </a:cubicBezTo>
                  <a:cubicBezTo>
                    <a:pt x="55" y="132"/>
                    <a:pt x="56" y="132"/>
                    <a:pt x="56" y="133"/>
                  </a:cubicBezTo>
                  <a:cubicBezTo>
                    <a:pt x="56" y="133"/>
                    <a:pt x="55" y="136"/>
                    <a:pt x="56" y="135"/>
                  </a:cubicBezTo>
                  <a:cubicBezTo>
                    <a:pt x="55" y="136"/>
                    <a:pt x="53" y="136"/>
                    <a:pt x="53" y="138"/>
                  </a:cubicBezTo>
                  <a:cubicBezTo>
                    <a:pt x="52" y="139"/>
                    <a:pt x="55" y="141"/>
                    <a:pt x="56" y="141"/>
                  </a:cubicBezTo>
                  <a:cubicBezTo>
                    <a:pt x="56" y="141"/>
                    <a:pt x="54" y="143"/>
                    <a:pt x="54" y="143"/>
                  </a:cubicBezTo>
                  <a:cubicBezTo>
                    <a:pt x="54" y="143"/>
                    <a:pt x="53" y="142"/>
                    <a:pt x="53" y="141"/>
                  </a:cubicBezTo>
                  <a:cubicBezTo>
                    <a:pt x="52" y="141"/>
                    <a:pt x="53" y="143"/>
                    <a:pt x="53" y="143"/>
                  </a:cubicBezTo>
                  <a:cubicBezTo>
                    <a:pt x="54" y="144"/>
                    <a:pt x="53" y="145"/>
                    <a:pt x="54" y="146"/>
                  </a:cubicBezTo>
                  <a:cubicBezTo>
                    <a:pt x="55" y="148"/>
                    <a:pt x="55" y="148"/>
                    <a:pt x="57" y="147"/>
                  </a:cubicBezTo>
                  <a:cubicBezTo>
                    <a:pt x="57" y="147"/>
                    <a:pt x="58" y="147"/>
                    <a:pt x="58" y="147"/>
                  </a:cubicBezTo>
                  <a:cubicBezTo>
                    <a:pt x="59" y="147"/>
                    <a:pt x="59" y="145"/>
                    <a:pt x="59" y="145"/>
                  </a:cubicBezTo>
                  <a:cubicBezTo>
                    <a:pt x="59" y="145"/>
                    <a:pt x="60" y="147"/>
                    <a:pt x="61" y="147"/>
                  </a:cubicBezTo>
                  <a:cubicBezTo>
                    <a:pt x="61" y="147"/>
                    <a:pt x="60" y="149"/>
                    <a:pt x="60" y="150"/>
                  </a:cubicBezTo>
                  <a:cubicBezTo>
                    <a:pt x="59" y="151"/>
                    <a:pt x="59" y="152"/>
                    <a:pt x="61" y="151"/>
                  </a:cubicBezTo>
                  <a:cubicBezTo>
                    <a:pt x="61" y="150"/>
                    <a:pt x="62" y="150"/>
                    <a:pt x="62" y="150"/>
                  </a:cubicBezTo>
                  <a:cubicBezTo>
                    <a:pt x="63" y="150"/>
                    <a:pt x="63" y="149"/>
                    <a:pt x="63" y="149"/>
                  </a:cubicBezTo>
                  <a:cubicBezTo>
                    <a:pt x="65" y="148"/>
                    <a:pt x="64" y="151"/>
                    <a:pt x="64" y="152"/>
                  </a:cubicBezTo>
                  <a:cubicBezTo>
                    <a:pt x="64" y="153"/>
                    <a:pt x="65" y="154"/>
                    <a:pt x="66" y="154"/>
                  </a:cubicBezTo>
                  <a:cubicBezTo>
                    <a:pt x="67" y="154"/>
                    <a:pt x="68" y="152"/>
                    <a:pt x="69" y="152"/>
                  </a:cubicBezTo>
                  <a:cubicBezTo>
                    <a:pt x="69" y="152"/>
                    <a:pt x="68" y="153"/>
                    <a:pt x="68" y="153"/>
                  </a:cubicBezTo>
                  <a:cubicBezTo>
                    <a:pt x="68" y="153"/>
                    <a:pt x="70" y="154"/>
                    <a:pt x="70" y="154"/>
                  </a:cubicBezTo>
                  <a:cubicBezTo>
                    <a:pt x="70" y="154"/>
                    <a:pt x="63" y="156"/>
                    <a:pt x="66" y="158"/>
                  </a:cubicBezTo>
                  <a:cubicBezTo>
                    <a:pt x="66" y="158"/>
                    <a:pt x="72" y="157"/>
                    <a:pt x="71" y="158"/>
                  </a:cubicBezTo>
                  <a:cubicBezTo>
                    <a:pt x="71" y="158"/>
                    <a:pt x="66" y="158"/>
                    <a:pt x="67" y="160"/>
                  </a:cubicBezTo>
                  <a:cubicBezTo>
                    <a:pt x="67" y="160"/>
                    <a:pt x="69" y="160"/>
                    <a:pt x="69" y="160"/>
                  </a:cubicBezTo>
                  <a:cubicBezTo>
                    <a:pt x="68" y="161"/>
                    <a:pt x="66" y="161"/>
                    <a:pt x="67" y="162"/>
                  </a:cubicBezTo>
                  <a:cubicBezTo>
                    <a:pt x="69" y="163"/>
                    <a:pt x="71" y="163"/>
                    <a:pt x="72" y="163"/>
                  </a:cubicBezTo>
                  <a:cubicBezTo>
                    <a:pt x="74" y="163"/>
                    <a:pt x="73" y="164"/>
                    <a:pt x="74" y="164"/>
                  </a:cubicBezTo>
                  <a:cubicBezTo>
                    <a:pt x="76" y="165"/>
                    <a:pt x="76" y="162"/>
                    <a:pt x="77" y="162"/>
                  </a:cubicBezTo>
                  <a:cubicBezTo>
                    <a:pt x="78" y="162"/>
                    <a:pt x="77" y="164"/>
                    <a:pt x="77" y="164"/>
                  </a:cubicBezTo>
                  <a:cubicBezTo>
                    <a:pt x="76" y="165"/>
                    <a:pt x="76" y="165"/>
                    <a:pt x="77" y="166"/>
                  </a:cubicBezTo>
                  <a:cubicBezTo>
                    <a:pt x="80" y="168"/>
                    <a:pt x="81" y="163"/>
                    <a:pt x="81" y="163"/>
                  </a:cubicBezTo>
                  <a:cubicBezTo>
                    <a:pt x="81" y="163"/>
                    <a:pt x="81" y="166"/>
                    <a:pt x="80" y="166"/>
                  </a:cubicBezTo>
                  <a:cubicBezTo>
                    <a:pt x="80" y="167"/>
                    <a:pt x="82" y="166"/>
                    <a:pt x="83" y="166"/>
                  </a:cubicBezTo>
                  <a:cubicBezTo>
                    <a:pt x="82" y="168"/>
                    <a:pt x="81" y="169"/>
                    <a:pt x="83" y="170"/>
                  </a:cubicBezTo>
                  <a:cubicBezTo>
                    <a:pt x="85" y="171"/>
                    <a:pt x="86" y="168"/>
                    <a:pt x="86" y="168"/>
                  </a:cubicBezTo>
                  <a:cubicBezTo>
                    <a:pt x="86" y="168"/>
                    <a:pt x="86" y="169"/>
                    <a:pt x="86" y="170"/>
                  </a:cubicBezTo>
                  <a:cubicBezTo>
                    <a:pt x="87" y="172"/>
                    <a:pt x="86" y="171"/>
                    <a:pt x="85" y="171"/>
                  </a:cubicBezTo>
                  <a:cubicBezTo>
                    <a:pt x="84" y="172"/>
                    <a:pt x="90" y="173"/>
                    <a:pt x="89" y="171"/>
                  </a:cubicBezTo>
                  <a:cubicBezTo>
                    <a:pt x="91" y="174"/>
                    <a:pt x="90" y="176"/>
                    <a:pt x="94" y="176"/>
                  </a:cubicBezTo>
                  <a:cubicBezTo>
                    <a:pt x="97" y="176"/>
                    <a:pt x="99" y="176"/>
                    <a:pt x="102" y="176"/>
                  </a:cubicBezTo>
                  <a:cubicBezTo>
                    <a:pt x="113" y="176"/>
                    <a:pt x="123" y="176"/>
                    <a:pt x="133" y="176"/>
                  </a:cubicBezTo>
                  <a:cubicBezTo>
                    <a:pt x="158" y="176"/>
                    <a:pt x="183" y="176"/>
                    <a:pt x="208" y="176"/>
                  </a:cubicBezTo>
                  <a:cubicBezTo>
                    <a:pt x="213" y="176"/>
                    <a:pt x="218" y="176"/>
                    <a:pt x="223" y="176"/>
                  </a:cubicBezTo>
                  <a:cubicBezTo>
                    <a:pt x="224" y="176"/>
                    <a:pt x="229" y="177"/>
                    <a:pt x="229" y="174"/>
                  </a:cubicBezTo>
                  <a:close/>
                  <a:moveTo>
                    <a:pt x="112" y="54"/>
                  </a:moveTo>
                  <a:cubicBezTo>
                    <a:pt x="110" y="54"/>
                    <a:pt x="108" y="53"/>
                    <a:pt x="106" y="54"/>
                  </a:cubicBezTo>
                  <a:cubicBezTo>
                    <a:pt x="104" y="57"/>
                    <a:pt x="108" y="56"/>
                    <a:pt x="108" y="57"/>
                  </a:cubicBezTo>
                  <a:cubicBezTo>
                    <a:pt x="108" y="56"/>
                    <a:pt x="100" y="60"/>
                    <a:pt x="100" y="60"/>
                  </a:cubicBezTo>
                  <a:cubicBezTo>
                    <a:pt x="98" y="59"/>
                    <a:pt x="107" y="53"/>
                    <a:pt x="99" y="56"/>
                  </a:cubicBezTo>
                  <a:cubicBezTo>
                    <a:pt x="98" y="56"/>
                    <a:pt x="97" y="57"/>
                    <a:pt x="97" y="57"/>
                  </a:cubicBezTo>
                  <a:cubicBezTo>
                    <a:pt x="96" y="58"/>
                    <a:pt x="97" y="59"/>
                    <a:pt x="96" y="60"/>
                  </a:cubicBezTo>
                  <a:cubicBezTo>
                    <a:pt x="95" y="60"/>
                    <a:pt x="88" y="59"/>
                    <a:pt x="88" y="59"/>
                  </a:cubicBezTo>
                  <a:cubicBezTo>
                    <a:pt x="88" y="58"/>
                    <a:pt x="91" y="59"/>
                    <a:pt x="91" y="58"/>
                  </a:cubicBezTo>
                  <a:cubicBezTo>
                    <a:pt x="92" y="57"/>
                    <a:pt x="91" y="57"/>
                    <a:pt x="92" y="56"/>
                  </a:cubicBezTo>
                  <a:cubicBezTo>
                    <a:pt x="92" y="55"/>
                    <a:pt x="94" y="54"/>
                    <a:pt x="94" y="54"/>
                  </a:cubicBezTo>
                  <a:cubicBezTo>
                    <a:pt x="94" y="53"/>
                    <a:pt x="91" y="52"/>
                    <a:pt x="94" y="52"/>
                  </a:cubicBezTo>
                  <a:cubicBezTo>
                    <a:pt x="94" y="52"/>
                    <a:pt x="98" y="53"/>
                    <a:pt x="98" y="52"/>
                  </a:cubicBezTo>
                  <a:cubicBezTo>
                    <a:pt x="98" y="51"/>
                    <a:pt x="93" y="50"/>
                    <a:pt x="92" y="50"/>
                  </a:cubicBezTo>
                  <a:cubicBezTo>
                    <a:pt x="91" y="50"/>
                    <a:pt x="89" y="51"/>
                    <a:pt x="87" y="51"/>
                  </a:cubicBezTo>
                  <a:cubicBezTo>
                    <a:pt x="86" y="51"/>
                    <a:pt x="84" y="50"/>
                    <a:pt x="82" y="51"/>
                  </a:cubicBezTo>
                  <a:cubicBezTo>
                    <a:pt x="81" y="51"/>
                    <a:pt x="79" y="53"/>
                    <a:pt x="80" y="51"/>
                  </a:cubicBezTo>
                  <a:cubicBezTo>
                    <a:pt x="81" y="49"/>
                    <a:pt x="83" y="50"/>
                    <a:pt x="84" y="49"/>
                  </a:cubicBezTo>
                  <a:cubicBezTo>
                    <a:pt x="86" y="49"/>
                    <a:pt x="89" y="48"/>
                    <a:pt x="91" y="47"/>
                  </a:cubicBezTo>
                  <a:cubicBezTo>
                    <a:pt x="95" y="46"/>
                    <a:pt x="99" y="46"/>
                    <a:pt x="102" y="44"/>
                  </a:cubicBezTo>
                  <a:cubicBezTo>
                    <a:pt x="104" y="44"/>
                    <a:pt x="107" y="43"/>
                    <a:pt x="108" y="45"/>
                  </a:cubicBezTo>
                  <a:cubicBezTo>
                    <a:pt x="109" y="46"/>
                    <a:pt x="105" y="47"/>
                    <a:pt x="104" y="48"/>
                  </a:cubicBezTo>
                  <a:cubicBezTo>
                    <a:pt x="102" y="49"/>
                    <a:pt x="110" y="49"/>
                    <a:pt x="111" y="49"/>
                  </a:cubicBezTo>
                  <a:cubicBezTo>
                    <a:pt x="111" y="49"/>
                    <a:pt x="113" y="49"/>
                    <a:pt x="113" y="49"/>
                  </a:cubicBezTo>
                  <a:cubicBezTo>
                    <a:pt x="114" y="48"/>
                    <a:pt x="116" y="46"/>
                    <a:pt x="117" y="47"/>
                  </a:cubicBezTo>
                  <a:cubicBezTo>
                    <a:pt x="118" y="48"/>
                    <a:pt x="113" y="54"/>
                    <a:pt x="112" y="54"/>
                  </a:cubicBezTo>
                  <a:cubicBezTo>
                    <a:pt x="110" y="54"/>
                    <a:pt x="114" y="54"/>
                    <a:pt x="112" y="54"/>
                  </a:cubicBezTo>
                  <a:close/>
                  <a:moveTo>
                    <a:pt x="157" y="78"/>
                  </a:moveTo>
                  <a:cubicBezTo>
                    <a:pt x="157" y="78"/>
                    <a:pt x="152" y="78"/>
                    <a:pt x="153" y="78"/>
                  </a:cubicBezTo>
                  <a:cubicBezTo>
                    <a:pt x="153" y="79"/>
                    <a:pt x="155" y="78"/>
                    <a:pt x="155" y="79"/>
                  </a:cubicBezTo>
                  <a:cubicBezTo>
                    <a:pt x="155" y="80"/>
                    <a:pt x="151" y="81"/>
                    <a:pt x="150" y="81"/>
                  </a:cubicBezTo>
                  <a:cubicBezTo>
                    <a:pt x="148" y="81"/>
                    <a:pt x="147" y="83"/>
                    <a:pt x="145" y="84"/>
                  </a:cubicBezTo>
                  <a:cubicBezTo>
                    <a:pt x="145" y="84"/>
                    <a:pt x="141" y="84"/>
                    <a:pt x="142" y="85"/>
                  </a:cubicBezTo>
                  <a:cubicBezTo>
                    <a:pt x="142" y="86"/>
                    <a:pt x="145" y="86"/>
                    <a:pt x="142" y="88"/>
                  </a:cubicBezTo>
                  <a:cubicBezTo>
                    <a:pt x="141" y="88"/>
                    <a:pt x="137" y="88"/>
                    <a:pt x="137" y="89"/>
                  </a:cubicBezTo>
                  <a:cubicBezTo>
                    <a:pt x="136" y="89"/>
                    <a:pt x="137" y="90"/>
                    <a:pt x="137" y="90"/>
                  </a:cubicBezTo>
                  <a:cubicBezTo>
                    <a:pt x="137" y="92"/>
                    <a:pt x="135" y="92"/>
                    <a:pt x="134" y="92"/>
                  </a:cubicBezTo>
                  <a:cubicBezTo>
                    <a:pt x="131" y="93"/>
                    <a:pt x="128" y="93"/>
                    <a:pt x="125" y="93"/>
                  </a:cubicBezTo>
                  <a:cubicBezTo>
                    <a:pt x="125" y="93"/>
                    <a:pt x="120" y="90"/>
                    <a:pt x="120" y="90"/>
                  </a:cubicBezTo>
                  <a:cubicBezTo>
                    <a:pt x="122" y="89"/>
                    <a:pt x="125" y="90"/>
                    <a:pt x="126" y="89"/>
                  </a:cubicBezTo>
                  <a:cubicBezTo>
                    <a:pt x="127" y="89"/>
                    <a:pt x="126" y="87"/>
                    <a:pt x="127" y="87"/>
                  </a:cubicBezTo>
                  <a:cubicBezTo>
                    <a:pt x="128" y="85"/>
                    <a:pt x="130" y="86"/>
                    <a:pt x="131" y="85"/>
                  </a:cubicBezTo>
                  <a:cubicBezTo>
                    <a:pt x="132" y="85"/>
                    <a:pt x="130" y="83"/>
                    <a:pt x="130" y="83"/>
                  </a:cubicBezTo>
                  <a:cubicBezTo>
                    <a:pt x="128" y="82"/>
                    <a:pt x="128" y="82"/>
                    <a:pt x="128" y="81"/>
                  </a:cubicBezTo>
                  <a:cubicBezTo>
                    <a:pt x="128" y="79"/>
                    <a:pt x="126" y="80"/>
                    <a:pt x="126" y="79"/>
                  </a:cubicBezTo>
                  <a:cubicBezTo>
                    <a:pt x="125" y="78"/>
                    <a:pt x="128" y="79"/>
                    <a:pt x="128" y="79"/>
                  </a:cubicBezTo>
                  <a:cubicBezTo>
                    <a:pt x="131" y="80"/>
                    <a:pt x="134" y="81"/>
                    <a:pt x="136" y="82"/>
                  </a:cubicBezTo>
                  <a:cubicBezTo>
                    <a:pt x="138" y="84"/>
                    <a:pt x="142" y="83"/>
                    <a:pt x="144" y="82"/>
                  </a:cubicBezTo>
                  <a:cubicBezTo>
                    <a:pt x="147" y="81"/>
                    <a:pt x="148" y="78"/>
                    <a:pt x="152" y="77"/>
                  </a:cubicBezTo>
                  <a:cubicBezTo>
                    <a:pt x="153" y="76"/>
                    <a:pt x="155" y="76"/>
                    <a:pt x="157" y="77"/>
                  </a:cubicBezTo>
                  <a:cubicBezTo>
                    <a:pt x="157" y="77"/>
                    <a:pt x="160" y="78"/>
                    <a:pt x="160" y="78"/>
                  </a:cubicBezTo>
                  <a:cubicBezTo>
                    <a:pt x="160" y="78"/>
                    <a:pt x="158" y="78"/>
                    <a:pt x="157" y="78"/>
                  </a:cubicBezTo>
                  <a:close/>
                  <a:moveTo>
                    <a:pt x="222" y="165"/>
                  </a:moveTo>
                  <a:cubicBezTo>
                    <a:pt x="221" y="167"/>
                    <a:pt x="219" y="163"/>
                    <a:pt x="219" y="162"/>
                  </a:cubicBezTo>
                  <a:cubicBezTo>
                    <a:pt x="219" y="160"/>
                    <a:pt x="221" y="159"/>
                    <a:pt x="221" y="157"/>
                  </a:cubicBezTo>
                  <a:cubicBezTo>
                    <a:pt x="220" y="156"/>
                    <a:pt x="219" y="159"/>
                    <a:pt x="218" y="158"/>
                  </a:cubicBezTo>
                  <a:cubicBezTo>
                    <a:pt x="218" y="157"/>
                    <a:pt x="218" y="154"/>
                    <a:pt x="216" y="154"/>
                  </a:cubicBezTo>
                  <a:cubicBezTo>
                    <a:pt x="216" y="154"/>
                    <a:pt x="216" y="156"/>
                    <a:pt x="215" y="156"/>
                  </a:cubicBezTo>
                  <a:cubicBezTo>
                    <a:pt x="214" y="155"/>
                    <a:pt x="214" y="154"/>
                    <a:pt x="213" y="153"/>
                  </a:cubicBezTo>
                  <a:cubicBezTo>
                    <a:pt x="212" y="152"/>
                    <a:pt x="211" y="151"/>
                    <a:pt x="210" y="150"/>
                  </a:cubicBezTo>
                  <a:cubicBezTo>
                    <a:pt x="209" y="149"/>
                    <a:pt x="212" y="149"/>
                    <a:pt x="212" y="148"/>
                  </a:cubicBezTo>
                  <a:cubicBezTo>
                    <a:pt x="211" y="147"/>
                    <a:pt x="209" y="148"/>
                    <a:pt x="209" y="147"/>
                  </a:cubicBezTo>
                  <a:cubicBezTo>
                    <a:pt x="209" y="146"/>
                    <a:pt x="210" y="143"/>
                    <a:pt x="210" y="142"/>
                  </a:cubicBezTo>
                  <a:cubicBezTo>
                    <a:pt x="212" y="140"/>
                    <a:pt x="217" y="147"/>
                    <a:pt x="217" y="148"/>
                  </a:cubicBezTo>
                  <a:cubicBezTo>
                    <a:pt x="218" y="150"/>
                    <a:pt x="219" y="151"/>
                    <a:pt x="219" y="153"/>
                  </a:cubicBezTo>
                  <a:cubicBezTo>
                    <a:pt x="220" y="155"/>
                    <a:pt x="220" y="154"/>
                    <a:pt x="221" y="156"/>
                  </a:cubicBezTo>
                  <a:cubicBezTo>
                    <a:pt x="221" y="157"/>
                    <a:pt x="222" y="158"/>
                    <a:pt x="222" y="159"/>
                  </a:cubicBezTo>
                  <a:cubicBezTo>
                    <a:pt x="223" y="161"/>
                    <a:pt x="222" y="163"/>
                    <a:pt x="222" y="165"/>
                  </a:cubicBezTo>
                  <a:cubicBezTo>
                    <a:pt x="221" y="166"/>
                    <a:pt x="222" y="164"/>
                    <a:pt x="222" y="16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48" name="Freeform 643"/>
            <p:cNvSpPr>
              <a:spLocks/>
            </p:cNvSpPr>
            <p:nvPr/>
          </p:nvSpPr>
          <p:spPr bwMode="auto">
            <a:xfrm>
              <a:off x="17343512" y="9466307"/>
              <a:ext cx="95541" cy="82827"/>
            </a:xfrm>
            <a:custGeom>
              <a:avLst/>
              <a:gdLst>
                <a:gd name="T0" fmla="*/ 9 w 10"/>
                <a:gd name="T1" fmla="*/ 0 h 9"/>
                <a:gd name="T2" fmla="*/ 2 w 10"/>
                <a:gd name="T3" fmla="*/ 7 h 9"/>
                <a:gd name="T4" fmla="*/ 10 w 10"/>
                <a:gd name="T5" fmla="*/ 3 h 9"/>
                <a:gd name="T6" fmla="*/ 9 w 10"/>
                <a:gd name="T7" fmla="*/ 0 h 9"/>
              </a:gdLst>
              <a:ahLst/>
              <a:cxnLst>
                <a:cxn ang="0">
                  <a:pos x="T0" y="T1"/>
                </a:cxn>
                <a:cxn ang="0">
                  <a:pos x="T2" y="T3"/>
                </a:cxn>
                <a:cxn ang="0">
                  <a:pos x="T4" y="T5"/>
                </a:cxn>
                <a:cxn ang="0">
                  <a:pos x="T6" y="T7"/>
                </a:cxn>
              </a:cxnLst>
              <a:rect l="0" t="0" r="r" b="b"/>
              <a:pathLst>
                <a:path w="10" h="9">
                  <a:moveTo>
                    <a:pt x="9" y="0"/>
                  </a:moveTo>
                  <a:cubicBezTo>
                    <a:pt x="7" y="1"/>
                    <a:pt x="0" y="4"/>
                    <a:pt x="2" y="7"/>
                  </a:cubicBezTo>
                  <a:cubicBezTo>
                    <a:pt x="4" y="9"/>
                    <a:pt x="9" y="3"/>
                    <a:pt x="10" y="3"/>
                  </a:cubicBezTo>
                  <a:cubicBezTo>
                    <a:pt x="10" y="2"/>
                    <a:pt x="9" y="1"/>
                    <a:pt x="9"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49" name="Freeform 644"/>
            <p:cNvSpPr>
              <a:spLocks/>
            </p:cNvSpPr>
            <p:nvPr/>
          </p:nvSpPr>
          <p:spPr bwMode="auto">
            <a:xfrm>
              <a:off x="17419944" y="9447193"/>
              <a:ext cx="121018" cy="44598"/>
            </a:xfrm>
            <a:custGeom>
              <a:avLst/>
              <a:gdLst>
                <a:gd name="T0" fmla="*/ 12 w 13"/>
                <a:gd name="T1" fmla="*/ 0 h 5"/>
                <a:gd name="T2" fmla="*/ 7 w 13"/>
                <a:gd name="T3" fmla="*/ 0 h 5"/>
                <a:gd name="T4" fmla="*/ 1 w 13"/>
                <a:gd name="T5" fmla="*/ 2 h 5"/>
                <a:gd name="T6" fmla="*/ 5 w 13"/>
                <a:gd name="T7" fmla="*/ 3 h 5"/>
                <a:gd name="T8" fmla="*/ 12 w 13"/>
                <a:gd name="T9" fmla="*/ 0 h 5"/>
              </a:gdLst>
              <a:ahLst/>
              <a:cxnLst>
                <a:cxn ang="0">
                  <a:pos x="T0" y="T1"/>
                </a:cxn>
                <a:cxn ang="0">
                  <a:pos x="T2" y="T3"/>
                </a:cxn>
                <a:cxn ang="0">
                  <a:pos x="T4" y="T5"/>
                </a:cxn>
                <a:cxn ang="0">
                  <a:pos x="T6" y="T7"/>
                </a:cxn>
                <a:cxn ang="0">
                  <a:pos x="T8" y="T9"/>
                </a:cxn>
              </a:cxnLst>
              <a:rect l="0" t="0" r="r" b="b"/>
              <a:pathLst>
                <a:path w="13" h="5">
                  <a:moveTo>
                    <a:pt x="12" y="0"/>
                  </a:moveTo>
                  <a:cubicBezTo>
                    <a:pt x="13" y="0"/>
                    <a:pt x="7" y="0"/>
                    <a:pt x="7" y="0"/>
                  </a:cubicBezTo>
                  <a:cubicBezTo>
                    <a:pt x="6" y="0"/>
                    <a:pt x="0" y="1"/>
                    <a:pt x="1" y="2"/>
                  </a:cubicBezTo>
                  <a:cubicBezTo>
                    <a:pt x="3" y="5"/>
                    <a:pt x="2" y="5"/>
                    <a:pt x="5" y="3"/>
                  </a:cubicBezTo>
                  <a:cubicBezTo>
                    <a:pt x="8" y="2"/>
                    <a:pt x="10" y="2"/>
                    <a:pt x="1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50" name="Freeform 645"/>
            <p:cNvSpPr>
              <a:spLocks/>
            </p:cNvSpPr>
            <p:nvPr/>
          </p:nvSpPr>
          <p:spPr bwMode="auto">
            <a:xfrm>
              <a:off x="12273444" y="6414553"/>
              <a:ext cx="289811" cy="159279"/>
            </a:xfrm>
            <a:custGeom>
              <a:avLst/>
              <a:gdLst>
                <a:gd name="T0" fmla="*/ 10 w 31"/>
                <a:gd name="T1" fmla="*/ 17 h 17"/>
                <a:gd name="T2" fmla="*/ 13 w 31"/>
                <a:gd name="T3" fmla="*/ 14 h 17"/>
                <a:gd name="T4" fmla="*/ 18 w 31"/>
                <a:gd name="T5" fmla="*/ 16 h 17"/>
                <a:gd name="T6" fmla="*/ 21 w 31"/>
                <a:gd name="T7" fmla="*/ 16 h 17"/>
                <a:gd name="T8" fmla="*/ 23 w 31"/>
                <a:gd name="T9" fmla="*/ 15 h 17"/>
                <a:gd name="T10" fmla="*/ 29 w 31"/>
                <a:gd name="T11" fmla="*/ 11 h 17"/>
                <a:gd name="T12" fmla="*/ 27 w 31"/>
                <a:gd name="T13" fmla="*/ 7 h 17"/>
                <a:gd name="T14" fmla="*/ 21 w 31"/>
                <a:gd name="T15" fmla="*/ 5 h 17"/>
                <a:gd name="T16" fmla="*/ 17 w 31"/>
                <a:gd name="T17" fmla="*/ 3 h 17"/>
                <a:gd name="T18" fmla="*/ 13 w 31"/>
                <a:gd name="T19" fmla="*/ 0 h 17"/>
                <a:gd name="T20" fmla="*/ 11 w 31"/>
                <a:gd name="T21" fmla="*/ 2 h 17"/>
                <a:gd name="T22" fmla="*/ 8 w 31"/>
                <a:gd name="T23" fmla="*/ 2 h 17"/>
                <a:gd name="T24" fmla="*/ 0 w 31"/>
                <a:gd name="T25" fmla="*/ 6 h 17"/>
                <a:gd name="T26" fmla="*/ 2 w 31"/>
                <a:gd name="T27" fmla="*/ 10 h 17"/>
                <a:gd name="T28" fmla="*/ 4 w 31"/>
                <a:gd name="T29" fmla="*/ 13 h 17"/>
                <a:gd name="T30" fmla="*/ 10 w 31"/>
                <a:gd name="T3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7">
                  <a:moveTo>
                    <a:pt x="10" y="17"/>
                  </a:moveTo>
                  <a:cubicBezTo>
                    <a:pt x="12" y="17"/>
                    <a:pt x="11" y="14"/>
                    <a:pt x="13" y="14"/>
                  </a:cubicBezTo>
                  <a:cubicBezTo>
                    <a:pt x="15" y="14"/>
                    <a:pt x="16" y="16"/>
                    <a:pt x="18" y="16"/>
                  </a:cubicBezTo>
                  <a:cubicBezTo>
                    <a:pt x="19" y="16"/>
                    <a:pt x="20" y="16"/>
                    <a:pt x="21" y="16"/>
                  </a:cubicBezTo>
                  <a:cubicBezTo>
                    <a:pt x="22" y="16"/>
                    <a:pt x="23" y="15"/>
                    <a:pt x="23" y="15"/>
                  </a:cubicBezTo>
                  <a:cubicBezTo>
                    <a:pt x="26" y="14"/>
                    <a:pt x="27" y="13"/>
                    <a:pt x="29" y="11"/>
                  </a:cubicBezTo>
                  <a:cubicBezTo>
                    <a:pt x="31" y="9"/>
                    <a:pt x="29" y="8"/>
                    <a:pt x="27" y="7"/>
                  </a:cubicBezTo>
                  <a:cubicBezTo>
                    <a:pt x="25" y="6"/>
                    <a:pt x="22" y="3"/>
                    <a:pt x="21" y="5"/>
                  </a:cubicBezTo>
                  <a:cubicBezTo>
                    <a:pt x="19" y="8"/>
                    <a:pt x="18" y="4"/>
                    <a:pt x="17" y="3"/>
                  </a:cubicBezTo>
                  <a:cubicBezTo>
                    <a:pt x="16" y="2"/>
                    <a:pt x="13" y="3"/>
                    <a:pt x="13" y="0"/>
                  </a:cubicBezTo>
                  <a:cubicBezTo>
                    <a:pt x="13" y="1"/>
                    <a:pt x="12" y="3"/>
                    <a:pt x="11" y="2"/>
                  </a:cubicBezTo>
                  <a:cubicBezTo>
                    <a:pt x="9" y="0"/>
                    <a:pt x="9" y="0"/>
                    <a:pt x="8" y="2"/>
                  </a:cubicBezTo>
                  <a:cubicBezTo>
                    <a:pt x="7" y="3"/>
                    <a:pt x="0" y="5"/>
                    <a:pt x="0" y="6"/>
                  </a:cubicBezTo>
                  <a:cubicBezTo>
                    <a:pt x="0" y="6"/>
                    <a:pt x="1" y="9"/>
                    <a:pt x="2" y="10"/>
                  </a:cubicBezTo>
                  <a:cubicBezTo>
                    <a:pt x="2" y="11"/>
                    <a:pt x="3" y="12"/>
                    <a:pt x="4" y="13"/>
                  </a:cubicBezTo>
                  <a:cubicBezTo>
                    <a:pt x="6" y="14"/>
                    <a:pt x="8" y="17"/>
                    <a:pt x="10" y="1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51" name="Freeform 646"/>
            <p:cNvSpPr>
              <a:spLocks/>
            </p:cNvSpPr>
            <p:nvPr/>
          </p:nvSpPr>
          <p:spPr bwMode="auto">
            <a:xfrm>
              <a:off x="12142870" y="6545160"/>
              <a:ext cx="347132" cy="149721"/>
            </a:xfrm>
            <a:custGeom>
              <a:avLst/>
              <a:gdLst>
                <a:gd name="T0" fmla="*/ 32 w 37"/>
                <a:gd name="T1" fmla="*/ 2 h 16"/>
                <a:gd name="T2" fmla="*/ 27 w 37"/>
                <a:gd name="T3" fmla="*/ 0 h 16"/>
                <a:gd name="T4" fmla="*/ 24 w 37"/>
                <a:gd name="T5" fmla="*/ 3 h 16"/>
                <a:gd name="T6" fmla="*/ 20 w 37"/>
                <a:gd name="T7" fmla="*/ 3 h 16"/>
                <a:gd name="T8" fmla="*/ 17 w 37"/>
                <a:gd name="T9" fmla="*/ 7 h 16"/>
                <a:gd name="T10" fmla="*/ 16 w 37"/>
                <a:gd name="T11" fmla="*/ 9 h 16"/>
                <a:gd name="T12" fmla="*/ 13 w 37"/>
                <a:gd name="T13" fmla="*/ 9 h 16"/>
                <a:gd name="T14" fmla="*/ 9 w 37"/>
                <a:gd name="T15" fmla="*/ 10 h 16"/>
                <a:gd name="T16" fmla="*/ 5 w 37"/>
                <a:gd name="T17" fmla="*/ 11 h 16"/>
                <a:gd name="T18" fmla="*/ 0 w 37"/>
                <a:gd name="T19" fmla="*/ 9 h 16"/>
                <a:gd name="T20" fmla="*/ 4 w 37"/>
                <a:gd name="T21" fmla="*/ 13 h 16"/>
                <a:gd name="T22" fmla="*/ 6 w 37"/>
                <a:gd name="T23" fmla="*/ 13 h 16"/>
                <a:gd name="T24" fmla="*/ 8 w 37"/>
                <a:gd name="T25" fmla="*/ 14 h 16"/>
                <a:gd name="T26" fmla="*/ 12 w 37"/>
                <a:gd name="T27" fmla="*/ 13 h 16"/>
                <a:gd name="T28" fmla="*/ 15 w 37"/>
                <a:gd name="T29" fmla="*/ 15 h 16"/>
                <a:gd name="T30" fmla="*/ 22 w 37"/>
                <a:gd name="T31" fmla="*/ 16 h 16"/>
                <a:gd name="T32" fmla="*/ 29 w 37"/>
                <a:gd name="T33" fmla="*/ 14 h 16"/>
                <a:gd name="T34" fmla="*/ 33 w 37"/>
                <a:gd name="T35" fmla="*/ 12 h 16"/>
                <a:gd name="T36" fmla="*/ 34 w 37"/>
                <a:gd name="T37" fmla="*/ 9 h 16"/>
                <a:gd name="T38" fmla="*/ 36 w 37"/>
                <a:gd name="T39" fmla="*/ 8 h 16"/>
                <a:gd name="T40" fmla="*/ 36 w 37"/>
                <a:gd name="T41" fmla="*/ 2 h 16"/>
                <a:gd name="T42" fmla="*/ 32 w 37"/>
                <a:gd name="T4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16">
                  <a:moveTo>
                    <a:pt x="32" y="2"/>
                  </a:moveTo>
                  <a:cubicBezTo>
                    <a:pt x="30" y="2"/>
                    <a:pt x="28" y="0"/>
                    <a:pt x="27" y="0"/>
                  </a:cubicBezTo>
                  <a:cubicBezTo>
                    <a:pt x="25" y="0"/>
                    <a:pt x="26" y="3"/>
                    <a:pt x="24" y="3"/>
                  </a:cubicBezTo>
                  <a:cubicBezTo>
                    <a:pt x="22" y="3"/>
                    <a:pt x="22" y="2"/>
                    <a:pt x="20" y="3"/>
                  </a:cubicBezTo>
                  <a:cubicBezTo>
                    <a:pt x="20" y="3"/>
                    <a:pt x="16" y="6"/>
                    <a:pt x="17" y="7"/>
                  </a:cubicBezTo>
                  <a:cubicBezTo>
                    <a:pt x="17" y="8"/>
                    <a:pt x="19" y="10"/>
                    <a:pt x="16" y="9"/>
                  </a:cubicBezTo>
                  <a:cubicBezTo>
                    <a:pt x="15" y="9"/>
                    <a:pt x="14" y="8"/>
                    <a:pt x="13" y="9"/>
                  </a:cubicBezTo>
                  <a:cubicBezTo>
                    <a:pt x="12" y="9"/>
                    <a:pt x="10" y="10"/>
                    <a:pt x="9" y="10"/>
                  </a:cubicBezTo>
                  <a:cubicBezTo>
                    <a:pt x="7" y="10"/>
                    <a:pt x="6" y="8"/>
                    <a:pt x="5" y="11"/>
                  </a:cubicBezTo>
                  <a:cubicBezTo>
                    <a:pt x="5" y="11"/>
                    <a:pt x="1" y="9"/>
                    <a:pt x="0" y="9"/>
                  </a:cubicBezTo>
                  <a:cubicBezTo>
                    <a:pt x="0" y="11"/>
                    <a:pt x="1" y="12"/>
                    <a:pt x="4" y="13"/>
                  </a:cubicBezTo>
                  <a:cubicBezTo>
                    <a:pt x="5" y="13"/>
                    <a:pt x="5" y="13"/>
                    <a:pt x="6" y="13"/>
                  </a:cubicBezTo>
                  <a:cubicBezTo>
                    <a:pt x="7" y="13"/>
                    <a:pt x="7" y="15"/>
                    <a:pt x="8" y="14"/>
                  </a:cubicBezTo>
                  <a:cubicBezTo>
                    <a:pt x="10" y="13"/>
                    <a:pt x="10" y="13"/>
                    <a:pt x="12" y="13"/>
                  </a:cubicBezTo>
                  <a:cubicBezTo>
                    <a:pt x="14" y="13"/>
                    <a:pt x="13" y="14"/>
                    <a:pt x="15" y="15"/>
                  </a:cubicBezTo>
                  <a:cubicBezTo>
                    <a:pt x="17" y="16"/>
                    <a:pt x="20" y="16"/>
                    <a:pt x="22" y="16"/>
                  </a:cubicBezTo>
                  <a:cubicBezTo>
                    <a:pt x="25" y="16"/>
                    <a:pt x="26" y="14"/>
                    <a:pt x="29" y="14"/>
                  </a:cubicBezTo>
                  <a:cubicBezTo>
                    <a:pt x="31" y="14"/>
                    <a:pt x="33" y="13"/>
                    <a:pt x="33" y="12"/>
                  </a:cubicBezTo>
                  <a:cubicBezTo>
                    <a:pt x="34" y="11"/>
                    <a:pt x="34" y="10"/>
                    <a:pt x="34" y="9"/>
                  </a:cubicBezTo>
                  <a:cubicBezTo>
                    <a:pt x="34" y="7"/>
                    <a:pt x="35" y="9"/>
                    <a:pt x="36" y="8"/>
                  </a:cubicBezTo>
                  <a:cubicBezTo>
                    <a:pt x="37" y="6"/>
                    <a:pt x="36" y="3"/>
                    <a:pt x="36" y="2"/>
                  </a:cubicBezTo>
                  <a:cubicBezTo>
                    <a:pt x="34" y="2"/>
                    <a:pt x="33" y="2"/>
                    <a:pt x="32"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52" name="Freeform 647"/>
            <p:cNvSpPr>
              <a:spLocks/>
            </p:cNvSpPr>
            <p:nvPr/>
          </p:nvSpPr>
          <p:spPr bwMode="auto">
            <a:xfrm>
              <a:off x="12021850" y="6656654"/>
              <a:ext cx="531848" cy="516057"/>
            </a:xfrm>
            <a:custGeom>
              <a:avLst/>
              <a:gdLst>
                <a:gd name="T0" fmla="*/ 37 w 57"/>
                <a:gd name="T1" fmla="*/ 10 h 55"/>
                <a:gd name="T2" fmla="*/ 41 w 57"/>
                <a:gd name="T3" fmla="*/ 9 h 55"/>
                <a:gd name="T4" fmla="*/ 43 w 57"/>
                <a:gd name="T5" fmla="*/ 6 h 55"/>
                <a:gd name="T6" fmla="*/ 45 w 57"/>
                <a:gd name="T7" fmla="*/ 4 h 55"/>
                <a:gd name="T8" fmla="*/ 45 w 57"/>
                <a:gd name="T9" fmla="*/ 1 h 55"/>
                <a:gd name="T10" fmla="*/ 41 w 57"/>
                <a:gd name="T11" fmla="*/ 2 h 55"/>
                <a:gd name="T12" fmla="*/ 36 w 57"/>
                <a:gd name="T13" fmla="*/ 4 h 55"/>
                <a:gd name="T14" fmla="*/ 27 w 57"/>
                <a:gd name="T15" fmla="*/ 1 h 55"/>
                <a:gd name="T16" fmla="*/ 22 w 57"/>
                <a:gd name="T17" fmla="*/ 1 h 55"/>
                <a:gd name="T18" fmla="*/ 19 w 57"/>
                <a:gd name="T19" fmla="*/ 1 h 55"/>
                <a:gd name="T20" fmla="*/ 18 w 57"/>
                <a:gd name="T21" fmla="*/ 3 h 55"/>
                <a:gd name="T22" fmla="*/ 17 w 57"/>
                <a:gd name="T23" fmla="*/ 4 h 55"/>
                <a:gd name="T24" fmla="*/ 15 w 57"/>
                <a:gd name="T25" fmla="*/ 5 h 55"/>
                <a:gd name="T26" fmla="*/ 13 w 57"/>
                <a:gd name="T27" fmla="*/ 5 h 55"/>
                <a:gd name="T28" fmla="*/ 12 w 57"/>
                <a:gd name="T29" fmla="*/ 4 h 55"/>
                <a:gd name="T30" fmla="*/ 11 w 57"/>
                <a:gd name="T31" fmla="*/ 8 h 55"/>
                <a:gd name="T32" fmla="*/ 9 w 57"/>
                <a:gd name="T33" fmla="*/ 5 h 55"/>
                <a:gd name="T34" fmla="*/ 5 w 57"/>
                <a:gd name="T35" fmla="*/ 7 h 55"/>
                <a:gd name="T36" fmla="*/ 0 w 57"/>
                <a:gd name="T37" fmla="*/ 7 h 55"/>
                <a:gd name="T38" fmla="*/ 1 w 57"/>
                <a:gd name="T39" fmla="*/ 10 h 55"/>
                <a:gd name="T40" fmla="*/ 0 w 57"/>
                <a:gd name="T41" fmla="*/ 14 h 55"/>
                <a:gd name="T42" fmla="*/ 2 w 57"/>
                <a:gd name="T43" fmla="*/ 18 h 55"/>
                <a:gd name="T44" fmla="*/ 4 w 57"/>
                <a:gd name="T45" fmla="*/ 21 h 55"/>
                <a:gd name="T46" fmla="*/ 12 w 57"/>
                <a:gd name="T47" fmla="*/ 17 h 55"/>
                <a:gd name="T48" fmla="*/ 15 w 57"/>
                <a:gd name="T49" fmla="*/ 19 h 55"/>
                <a:gd name="T50" fmla="*/ 17 w 57"/>
                <a:gd name="T51" fmla="*/ 22 h 55"/>
                <a:gd name="T52" fmla="*/ 18 w 57"/>
                <a:gd name="T53" fmla="*/ 25 h 55"/>
                <a:gd name="T54" fmla="*/ 21 w 57"/>
                <a:gd name="T55" fmla="*/ 28 h 55"/>
                <a:gd name="T56" fmla="*/ 28 w 57"/>
                <a:gd name="T57" fmla="*/ 33 h 55"/>
                <a:gd name="T58" fmla="*/ 33 w 57"/>
                <a:gd name="T59" fmla="*/ 36 h 55"/>
                <a:gd name="T60" fmla="*/ 42 w 57"/>
                <a:gd name="T61" fmla="*/ 42 h 55"/>
                <a:gd name="T62" fmla="*/ 45 w 57"/>
                <a:gd name="T63" fmla="*/ 48 h 55"/>
                <a:gd name="T64" fmla="*/ 43 w 57"/>
                <a:gd name="T65" fmla="*/ 55 h 55"/>
                <a:gd name="T66" fmla="*/ 49 w 57"/>
                <a:gd name="T67" fmla="*/ 48 h 55"/>
                <a:gd name="T68" fmla="*/ 47 w 57"/>
                <a:gd name="T69" fmla="*/ 45 h 55"/>
                <a:gd name="T70" fmla="*/ 50 w 57"/>
                <a:gd name="T71" fmla="*/ 40 h 55"/>
                <a:gd name="T72" fmla="*/ 53 w 57"/>
                <a:gd name="T73" fmla="*/ 41 h 55"/>
                <a:gd name="T74" fmla="*/ 55 w 57"/>
                <a:gd name="T75" fmla="*/ 44 h 55"/>
                <a:gd name="T76" fmla="*/ 53 w 57"/>
                <a:gd name="T77" fmla="*/ 39 h 55"/>
                <a:gd name="T78" fmla="*/ 44 w 57"/>
                <a:gd name="T79" fmla="*/ 35 h 55"/>
                <a:gd name="T80" fmla="*/ 44 w 57"/>
                <a:gd name="T81" fmla="*/ 32 h 55"/>
                <a:gd name="T82" fmla="*/ 39 w 57"/>
                <a:gd name="T83" fmla="*/ 31 h 55"/>
                <a:gd name="T84" fmla="*/ 35 w 57"/>
                <a:gd name="T85" fmla="*/ 26 h 55"/>
                <a:gd name="T86" fmla="*/ 32 w 57"/>
                <a:gd name="T87" fmla="*/ 21 h 55"/>
                <a:gd name="T88" fmla="*/ 27 w 57"/>
                <a:gd name="T89" fmla="*/ 17 h 55"/>
                <a:gd name="T90" fmla="*/ 27 w 57"/>
                <a:gd name="T91" fmla="*/ 15 h 55"/>
                <a:gd name="T92" fmla="*/ 28 w 57"/>
                <a:gd name="T93" fmla="*/ 12 h 55"/>
                <a:gd name="T94" fmla="*/ 30 w 57"/>
                <a:gd name="T95" fmla="*/ 9 h 55"/>
                <a:gd name="T96" fmla="*/ 32 w 57"/>
                <a:gd name="T97" fmla="*/ 8 h 55"/>
                <a:gd name="T98" fmla="*/ 34 w 57"/>
                <a:gd name="T99" fmla="*/ 10 h 55"/>
                <a:gd name="T100" fmla="*/ 37 w 57"/>
                <a:gd name="T101" fmla="*/ 10 h 55"/>
                <a:gd name="T102" fmla="*/ 37 w 57"/>
                <a:gd name="T103" fmla="*/ 1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 h="55">
                  <a:moveTo>
                    <a:pt x="37" y="10"/>
                  </a:moveTo>
                  <a:cubicBezTo>
                    <a:pt x="38" y="9"/>
                    <a:pt x="40" y="10"/>
                    <a:pt x="41" y="9"/>
                  </a:cubicBezTo>
                  <a:cubicBezTo>
                    <a:pt x="43" y="8"/>
                    <a:pt x="42" y="7"/>
                    <a:pt x="43" y="6"/>
                  </a:cubicBezTo>
                  <a:cubicBezTo>
                    <a:pt x="43" y="5"/>
                    <a:pt x="44" y="4"/>
                    <a:pt x="45" y="4"/>
                  </a:cubicBezTo>
                  <a:cubicBezTo>
                    <a:pt x="46" y="3"/>
                    <a:pt x="45" y="3"/>
                    <a:pt x="45" y="1"/>
                  </a:cubicBezTo>
                  <a:cubicBezTo>
                    <a:pt x="44" y="2"/>
                    <a:pt x="43" y="2"/>
                    <a:pt x="41" y="2"/>
                  </a:cubicBezTo>
                  <a:cubicBezTo>
                    <a:pt x="39" y="2"/>
                    <a:pt x="37" y="5"/>
                    <a:pt x="36" y="4"/>
                  </a:cubicBezTo>
                  <a:cubicBezTo>
                    <a:pt x="33" y="3"/>
                    <a:pt x="28" y="4"/>
                    <a:pt x="27" y="1"/>
                  </a:cubicBezTo>
                  <a:cubicBezTo>
                    <a:pt x="26" y="0"/>
                    <a:pt x="23" y="1"/>
                    <a:pt x="22" y="1"/>
                  </a:cubicBezTo>
                  <a:cubicBezTo>
                    <a:pt x="20" y="3"/>
                    <a:pt x="20" y="1"/>
                    <a:pt x="19" y="1"/>
                  </a:cubicBezTo>
                  <a:cubicBezTo>
                    <a:pt x="18" y="1"/>
                    <a:pt x="18" y="3"/>
                    <a:pt x="18" y="3"/>
                  </a:cubicBezTo>
                  <a:cubicBezTo>
                    <a:pt x="18" y="3"/>
                    <a:pt x="17" y="4"/>
                    <a:pt x="17" y="4"/>
                  </a:cubicBezTo>
                  <a:cubicBezTo>
                    <a:pt x="17" y="5"/>
                    <a:pt x="16" y="5"/>
                    <a:pt x="15" y="5"/>
                  </a:cubicBezTo>
                  <a:cubicBezTo>
                    <a:pt x="15" y="5"/>
                    <a:pt x="14" y="5"/>
                    <a:pt x="13" y="5"/>
                  </a:cubicBezTo>
                  <a:cubicBezTo>
                    <a:pt x="13" y="5"/>
                    <a:pt x="13" y="5"/>
                    <a:pt x="12" y="4"/>
                  </a:cubicBezTo>
                  <a:cubicBezTo>
                    <a:pt x="12" y="4"/>
                    <a:pt x="11" y="7"/>
                    <a:pt x="11" y="8"/>
                  </a:cubicBezTo>
                  <a:cubicBezTo>
                    <a:pt x="11" y="9"/>
                    <a:pt x="9" y="6"/>
                    <a:pt x="9" y="5"/>
                  </a:cubicBezTo>
                  <a:cubicBezTo>
                    <a:pt x="7" y="4"/>
                    <a:pt x="6" y="7"/>
                    <a:pt x="5" y="7"/>
                  </a:cubicBezTo>
                  <a:cubicBezTo>
                    <a:pt x="3" y="7"/>
                    <a:pt x="1" y="7"/>
                    <a:pt x="0" y="7"/>
                  </a:cubicBezTo>
                  <a:cubicBezTo>
                    <a:pt x="0" y="8"/>
                    <a:pt x="1" y="9"/>
                    <a:pt x="1" y="10"/>
                  </a:cubicBezTo>
                  <a:cubicBezTo>
                    <a:pt x="1" y="12"/>
                    <a:pt x="0" y="12"/>
                    <a:pt x="0" y="14"/>
                  </a:cubicBezTo>
                  <a:cubicBezTo>
                    <a:pt x="0" y="15"/>
                    <a:pt x="0" y="18"/>
                    <a:pt x="2" y="18"/>
                  </a:cubicBezTo>
                  <a:cubicBezTo>
                    <a:pt x="3" y="19"/>
                    <a:pt x="4" y="18"/>
                    <a:pt x="4" y="21"/>
                  </a:cubicBezTo>
                  <a:cubicBezTo>
                    <a:pt x="6" y="20"/>
                    <a:pt x="10" y="16"/>
                    <a:pt x="12" y="17"/>
                  </a:cubicBezTo>
                  <a:cubicBezTo>
                    <a:pt x="13" y="18"/>
                    <a:pt x="14" y="19"/>
                    <a:pt x="15" y="19"/>
                  </a:cubicBezTo>
                  <a:cubicBezTo>
                    <a:pt x="16" y="19"/>
                    <a:pt x="17" y="21"/>
                    <a:pt x="17" y="22"/>
                  </a:cubicBezTo>
                  <a:cubicBezTo>
                    <a:pt x="18" y="23"/>
                    <a:pt x="18" y="24"/>
                    <a:pt x="18" y="25"/>
                  </a:cubicBezTo>
                  <a:cubicBezTo>
                    <a:pt x="19" y="26"/>
                    <a:pt x="20" y="27"/>
                    <a:pt x="21" y="28"/>
                  </a:cubicBezTo>
                  <a:cubicBezTo>
                    <a:pt x="23" y="29"/>
                    <a:pt x="25" y="31"/>
                    <a:pt x="28" y="33"/>
                  </a:cubicBezTo>
                  <a:cubicBezTo>
                    <a:pt x="30" y="35"/>
                    <a:pt x="31" y="35"/>
                    <a:pt x="33" y="36"/>
                  </a:cubicBezTo>
                  <a:cubicBezTo>
                    <a:pt x="36" y="38"/>
                    <a:pt x="38" y="41"/>
                    <a:pt x="42" y="42"/>
                  </a:cubicBezTo>
                  <a:cubicBezTo>
                    <a:pt x="44" y="43"/>
                    <a:pt x="44" y="46"/>
                    <a:pt x="45" y="48"/>
                  </a:cubicBezTo>
                  <a:cubicBezTo>
                    <a:pt x="45" y="50"/>
                    <a:pt x="42" y="52"/>
                    <a:pt x="43" y="55"/>
                  </a:cubicBezTo>
                  <a:cubicBezTo>
                    <a:pt x="43" y="54"/>
                    <a:pt x="49" y="49"/>
                    <a:pt x="49" y="48"/>
                  </a:cubicBezTo>
                  <a:cubicBezTo>
                    <a:pt x="50" y="47"/>
                    <a:pt x="47" y="45"/>
                    <a:pt x="47" y="45"/>
                  </a:cubicBezTo>
                  <a:cubicBezTo>
                    <a:pt x="45" y="43"/>
                    <a:pt x="49" y="39"/>
                    <a:pt x="50" y="40"/>
                  </a:cubicBezTo>
                  <a:cubicBezTo>
                    <a:pt x="51" y="41"/>
                    <a:pt x="52" y="41"/>
                    <a:pt x="53" y="41"/>
                  </a:cubicBezTo>
                  <a:cubicBezTo>
                    <a:pt x="54" y="42"/>
                    <a:pt x="54" y="43"/>
                    <a:pt x="55" y="44"/>
                  </a:cubicBezTo>
                  <a:cubicBezTo>
                    <a:pt x="57" y="44"/>
                    <a:pt x="54" y="40"/>
                    <a:pt x="53" y="39"/>
                  </a:cubicBezTo>
                  <a:cubicBezTo>
                    <a:pt x="51" y="37"/>
                    <a:pt x="47" y="37"/>
                    <a:pt x="44" y="35"/>
                  </a:cubicBezTo>
                  <a:cubicBezTo>
                    <a:pt x="43" y="34"/>
                    <a:pt x="46" y="32"/>
                    <a:pt x="44" y="32"/>
                  </a:cubicBezTo>
                  <a:cubicBezTo>
                    <a:pt x="43" y="31"/>
                    <a:pt x="41" y="32"/>
                    <a:pt x="39" y="31"/>
                  </a:cubicBezTo>
                  <a:cubicBezTo>
                    <a:pt x="37" y="30"/>
                    <a:pt x="36" y="28"/>
                    <a:pt x="35" y="26"/>
                  </a:cubicBezTo>
                  <a:cubicBezTo>
                    <a:pt x="34" y="24"/>
                    <a:pt x="34" y="22"/>
                    <a:pt x="32" y="21"/>
                  </a:cubicBezTo>
                  <a:cubicBezTo>
                    <a:pt x="31" y="20"/>
                    <a:pt x="27" y="19"/>
                    <a:pt x="27" y="17"/>
                  </a:cubicBezTo>
                  <a:cubicBezTo>
                    <a:pt x="27" y="16"/>
                    <a:pt x="27" y="15"/>
                    <a:pt x="27" y="15"/>
                  </a:cubicBezTo>
                  <a:cubicBezTo>
                    <a:pt x="28" y="13"/>
                    <a:pt x="28" y="13"/>
                    <a:pt x="28" y="12"/>
                  </a:cubicBezTo>
                  <a:cubicBezTo>
                    <a:pt x="27" y="9"/>
                    <a:pt x="30" y="10"/>
                    <a:pt x="30" y="9"/>
                  </a:cubicBezTo>
                  <a:cubicBezTo>
                    <a:pt x="31" y="8"/>
                    <a:pt x="32" y="8"/>
                    <a:pt x="32" y="8"/>
                  </a:cubicBezTo>
                  <a:cubicBezTo>
                    <a:pt x="34" y="8"/>
                    <a:pt x="34" y="9"/>
                    <a:pt x="34" y="10"/>
                  </a:cubicBezTo>
                  <a:cubicBezTo>
                    <a:pt x="35" y="10"/>
                    <a:pt x="36" y="10"/>
                    <a:pt x="37" y="10"/>
                  </a:cubicBezTo>
                  <a:cubicBezTo>
                    <a:pt x="37" y="9"/>
                    <a:pt x="36" y="10"/>
                    <a:pt x="37"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53" name="Freeform 648"/>
            <p:cNvSpPr>
              <a:spLocks/>
            </p:cNvSpPr>
            <p:nvPr/>
          </p:nvSpPr>
          <p:spPr bwMode="auto">
            <a:xfrm>
              <a:off x="12330767" y="6685324"/>
              <a:ext cx="251592" cy="235731"/>
            </a:xfrm>
            <a:custGeom>
              <a:avLst/>
              <a:gdLst>
                <a:gd name="T0" fmla="*/ 12 w 27"/>
                <a:gd name="T1" fmla="*/ 10 h 25"/>
                <a:gd name="T2" fmla="*/ 21 w 27"/>
                <a:gd name="T3" fmla="*/ 9 h 25"/>
                <a:gd name="T4" fmla="*/ 27 w 27"/>
                <a:gd name="T5" fmla="*/ 11 h 25"/>
                <a:gd name="T6" fmla="*/ 25 w 27"/>
                <a:gd name="T7" fmla="*/ 4 h 25"/>
                <a:gd name="T8" fmla="*/ 17 w 27"/>
                <a:gd name="T9" fmla="*/ 3 h 25"/>
                <a:gd name="T10" fmla="*/ 13 w 27"/>
                <a:gd name="T11" fmla="*/ 0 h 25"/>
                <a:gd name="T12" fmla="*/ 11 w 27"/>
                <a:gd name="T13" fmla="*/ 2 h 25"/>
                <a:gd name="T14" fmla="*/ 6 w 27"/>
                <a:gd name="T15" fmla="*/ 7 h 25"/>
                <a:gd name="T16" fmla="*/ 1 w 27"/>
                <a:gd name="T17" fmla="*/ 7 h 25"/>
                <a:gd name="T18" fmla="*/ 1 w 27"/>
                <a:gd name="T19" fmla="*/ 11 h 25"/>
                <a:gd name="T20" fmla="*/ 3 w 27"/>
                <a:gd name="T21" fmla="*/ 10 h 25"/>
                <a:gd name="T22" fmla="*/ 4 w 27"/>
                <a:gd name="T23" fmla="*/ 13 h 25"/>
                <a:gd name="T24" fmla="*/ 6 w 27"/>
                <a:gd name="T25" fmla="*/ 10 h 25"/>
                <a:gd name="T26" fmla="*/ 11 w 27"/>
                <a:gd name="T27" fmla="*/ 17 h 25"/>
                <a:gd name="T28" fmla="*/ 23 w 27"/>
                <a:gd name="T29" fmla="*/ 25 h 25"/>
                <a:gd name="T30" fmla="*/ 21 w 27"/>
                <a:gd name="T31" fmla="*/ 22 h 25"/>
                <a:gd name="T32" fmla="*/ 16 w 27"/>
                <a:gd name="T33" fmla="*/ 19 h 25"/>
                <a:gd name="T34" fmla="*/ 12 w 27"/>
                <a:gd name="T3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12" y="10"/>
                  </a:moveTo>
                  <a:cubicBezTo>
                    <a:pt x="15" y="10"/>
                    <a:pt x="18" y="8"/>
                    <a:pt x="21" y="9"/>
                  </a:cubicBezTo>
                  <a:cubicBezTo>
                    <a:pt x="23" y="9"/>
                    <a:pt x="25" y="10"/>
                    <a:pt x="27" y="11"/>
                  </a:cubicBezTo>
                  <a:cubicBezTo>
                    <a:pt x="26" y="9"/>
                    <a:pt x="26" y="7"/>
                    <a:pt x="25" y="4"/>
                  </a:cubicBezTo>
                  <a:cubicBezTo>
                    <a:pt x="22" y="6"/>
                    <a:pt x="19" y="4"/>
                    <a:pt x="17" y="3"/>
                  </a:cubicBezTo>
                  <a:cubicBezTo>
                    <a:pt x="15" y="2"/>
                    <a:pt x="14" y="2"/>
                    <a:pt x="13" y="0"/>
                  </a:cubicBezTo>
                  <a:cubicBezTo>
                    <a:pt x="13" y="0"/>
                    <a:pt x="11" y="1"/>
                    <a:pt x="11" y="2"/>
                  </a:cubicBezTo>
                  <a:cubicBezTo>
                    <a:pt x="9" y="3"/>
                    <a:pt x="10" y="8"/>
                    <a:pt x="6" y="7"/>
                  </a:cubicBezTo>
                  <a:cubicBezTo>
                    <a:pt x="4" y="6"/>
                    <a:pt x="2" y="7"/>
                    <a:pt x="1" y="7"/>
                  </a:cubicBezTo>
                  <a:cubicBezTo>
                    <a:pt x="0" y="8"/>
                    <a:pt x="1" y="11"/>
                    <a:pt x="1" y="11"/>
                  </a:cubicBezTo>
                  <a:cubicBezTo>
                    <a:pt x="1" y="11"/>
                    <a:pt x="3" y="10"/>
                    <a:pt x="3" y="10"/>
                  </a:cubicBezTo>
                  <a:cubicBezTo>
                    <a:pt x="4" y="10"/>
                    <a:pt x="4" y="12"/>
                    <a:pt x="4" y="13"/>
                  </a:cubicBezTo>
                  <a:cubicBezTo>
                    <a:pt x="4" y="11"/>
                    <a:pt x="5" y="8"/>
                    <a:pt x="6" y="10"/>
                  </a:cubicBezTo>
                  <a:cubicBezTo>
                    <a:pt x="7" y="13"/>
                    <a:pt x="9" y="15"/>
                    <a:pt x="11" y="17"/>
                  </a:cubicBezTo>
                  <a:cubicBezTo>
                    <a:pt x="14" y="20"/>
                    <a:pt x="19" y="22"/>
                    <a:pt x="23" y="25"/>
                  </a:cubicBezTo>
                  <a:cubicBezTo>
                    <a:pt x="23" y="23"/>
                    <a:pt x="23" y="23"/>
                    <a:pt x="21" y="22"/>
                  </a:cubicBezTo>
                  <a:cubicBezTo>
                    <a:pt x="19" y="21"/>
                    <a:pt x="17" y="20"/>
                    <a:pt x="16" y="19"/>
                  </a:cubicBezTo>
                  <a:cubicBezTo>
                    <a:pt x="14" y="17"/>
                    <a:pt x="9" y="10"/>
                    <a:pt x="12"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54" name="Freeform 649"/>
            <p:cNvSpPr>
              <a:spLocks/>
            </p:cNvSpPr>
            <p:nvPr/>
          </p:nvSpPr>
          <p:spPr bwMode="auto">
            <a:xfrm>
              <a:off x="11470893" y="6414553"/>
              <a:ext cx="617835" cy="531986"/>
            </a:xfrm>
            <a:custGeom>
              <a:avLst/>
              <a:gdLst>
                <a:gd name="T0" fmla="*/ 59 w 66"/>
                <a:gd name="T1" fmla="*/ 31 h 57"/>
                <a:gd name="T2" fmla="*/ 56 w 66"/>
                <a:gd name="T3" fmla="*/ 30 h 57"/>
                <a:gd name="T4" fmla="*/ 60 w 66"/>
                <a:gd name="T5" fmla="*/ 24 h 57"/>
                <a:gd name="T6" fmla="*/ 63 w 66"/>
                <a:gd name="T7" fmla="*/ 23 h 57"/>
                <a:gd name="T8" fmla="*/ 65 w 66"/>
                <a:gd name="T9" fmla="*/ 15 h 57"/>
                <a:gd name="T10" fmla="*/ 60 w 66"/>
                <a:gd name="T11" fmla="*/ 13 h 57"/>
                <a:gd name="T12" fmla="*/ 57 w 66"/>
                <a:gd name="T13" fmla="*/ 11 h 57"/>
                <a:gd name="T14" fmla="*/ 55 w 66"/>
                <a:gd name="T15" fmla="*/ 11 h 57"/>
                <a:gd name="T16" fmla="*/ 48 w 66"/>
                <a:gd name="T17" fmla="*/ 7 h 57"/>
                <a:gd name="T18" fmla="*/ 43 w 66"/>
                <a:gd name="T19" fmla="*/ 5 h 57"/>
                <a:gd name="T20" fmla="*/ 38 w 66"/>
                <a:gd name="T21" fmla="*/ 1 h 57"/>
                <a:gd name="T22" fmla="*/ 34 w 66"/>
                <a:gd name="T23" fmla="*/ 1 h 57"/>
                <a:gd name="T24" fmla="*/ 33 w 66"/>
                <a:gd name="T25" fmla="*/ 5 h 57"/>
                <a:gd name="T26" fmla="*/ 30 w 66"/>
                <a:gd name="T27" fmla="*/ 8 h 57"/>
                <a:gd name="T28" fmla="*/ 26 w 66"/>
                <a:gd name="T29" fmla="*/ 10 h 57"/>
                <a:gd name="T30" fmla="*/ 24 w 66"/>
                <a:gd name="T31" fmla="*/ 12 h 57"/>
                <a:gd name="T32" fmla="*/ 20 w 66"/>
                <a:gd name="T33" fmla="*/ 11 h 57"/>
                <a:gd name="T34" fmla="*/ 16 w 66"/>
                <a:gd name="T35" fmla="*/ 10 h 57"/>
                <a:gd name="T36" fmla="*/ 16 w 66"/>
                <a:gd name="T37" fmla="*/ 16 h 57"/>
                <a:gd name="T38" fmla="*/ 9 w 66"/>
                <a:gd name="T39" fmla="*/ 15 h 57"/>
                <a:gd name="T40" fmla="*/ 1 w 66"/>
                <a:gd name="T41" fmla="*/ 17 h 57"/>
                <a:gd name="T42" fmla="*/ 2 w 66"/>
                <a:gd name="T43" fmla="*/ 19 h 57"/>
                <a:gd name="T44" fmla="*/ 4 w 66"/>
                <a:gd name="T45" fmla="*/ 21 h 57"/>
                <a:gd name="T46" fmla="*/ 15 w 66"/>
                <a:gd name="T47" fmla="*/ 25 h 57"/>
                <a:gd name="T48" fmla="*/ 14 w 66"/>
                <a:gd name="T49" fmla="*/ 28 h 57"/>
                <a:gd name="T50" fmla="*/ 19 w 66"/>
                <a:gd name="T51" fmla="*/ 31 h 57"/>
                <a:gd name="T52" fmla="*/ 20 w 66"/>
                <a:gd name="T53" fmla="*/ 35 h 57"/>
                <a:gd name="T54" fmla="*/ 22 w 66"/>
                <a:gd name="T55" fmla="*/ 38 h 57"/>
                <a:gd name="T56" fmla="*/ 19 w 66"/>
                <a:gd name="T57" fmla="*/ 36 h 57"/>
                <a:gd name="T58" fmla="*/ 16 w 66"/>
                <a:gd name="T59" fmla="*/ 49 h 57"/>
                <a:gd name="T60" fmla="*/ 27 w 66"/>
                <a:gd name="T61" fmla="*/ 53 h 57"/>
                <a:gd name="T62" fmla="*/ 30 w 66"/>
                <a:gd name="T63" fmla="*/ 53 h 57"/>
                <a:gd name="T64" fmla="*/ 33 w 66"/>
                <a:gd name="T65" fmla="*/ 55 h 57"/>
                <a:gd name="T66" fmla="*/ 40 w 66"/>
                <a:gd name="T67" fmla="*/ 54 h 57"/>
                <a:gd name="T68" fmla="*/ 47 w 66"/>
                <a:gd name="T69" fmla="*/ 48 h 57"/>
                <a:gd name="T70" fmla="*/ 57 w 66"/>
                <a:gd name="T71" fmla="*/ 50 h 57"/>
                <a:gd name="T72" fmla="*/ 62 w 66"/>
                <a:gd name="T73" fmla="*/ 47 h 57"/>
                <a:gd name="T74" fmla="*/ 62 w 66"/>
                <a:gd name="T75" fmla="*/ 45 h 57"/>
                <a:gd name="T76" fmla="*/ 59 w 66"/>
                <a:gd name="T77" fmla="*/ 38 h 57"/>
                <a:gd name="T78" fmla="*/ 59 w 66"/>
                <a:gd name="T79" fmla="*/ 34 h 57"/>
                <a:gd name="T80" fmla="*/ 59 w 66"/>
                <a:gd name="T81" fmla="*/ 31 h 57"/>
                <a:gd name="T82" fmla="*/ 59 w 66"/>
                <a:gd name="T83" fmla="*/ 3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57">
                  <a:moveTo>
                    <a:pt x="59" y="31"/>
                  </a:moveTo>
                  <a:cubicBezTo>
                    <a:pt x="58" y="29"/>
                    <a:pt x="55" y="33"/>
                    <a:pt x="56" y="30"/>
                  </a:cubicBezTo>
                  <a:cubicBezTo>
                    <a:pt x="56" y="29"/>
                    <a:pt x="59" y="24"/>
                    <a:pt x="60" y="24"/>
                  </a:cubicBezTo>
                  <a:cubicBezTo>
                    <a:pt x="61" y="23"/>
                    <a:pt x="62" y="25"/>
                    <a:pt x="63" y="23"/>
                  </a:cubicBezTo>
                  <a:cubicBezTo>
                    <a:pt x="64" y="20"/>
                    <a:pt x="63" y="18"/>
                    <a:pt x="65" y="15"/>
                  </a:cubicBezTo>
                  <a:cubicBezTo>
                    <a:pt x="66" y="13"/>
                    <a:pt x="61" y="13"/>
                    <a:pt x="60" y="13"/>
                  </a:cubicBezTo>
                  <a:cubicBezTo>
                    <a:pt x="58" y="13"/>
                    <a:pt x="57" y="12"/>
                    <a:pt x="57" y="11"/>
                  </a:cubicBezTo>
                  <a:cubicBezTo>
                    <a:pt x="56" y="11"/>
                    <a:pt x="55" y="11"/>
                    <a:pt x="55" y="11"/>
                  </a:cubicBezTo>
                  <a:cubicBezTo>
                    <a:pt x="53" y="11"/>
                    <a:pt x="48" y="9"/>
                    <a:pt x="48" y="7"/>
                  </a:cubicBezTo>
                  <a:cubicBezTo>
                    <a:pt x="47" y="10"/>
                    <a:pt x="44" y="5"/>
                    <a:pt x="43" y="5"/>
                  </a:cubicBezTo>
                  <a:cubicBezTo>
                    <a:pt x="41" y="4"/>
                    <a:pt x="39" y="3"/>
                    <a:pt x="38" y="1"/>
                  </a:cubicBezTo>
                  <a:cubicBezTo>
                    <a:pt x="37" y="0"/>
                    <a:pt x="35" y="0"/>
                    <a:pt x="34" y="1"/>
                  </a:cubicBezTo>
                  <a:cubicBezTo>
                    <a:pt x="33" y="2"/>
                    <a:pt x="32" y="4"/>
                    <a:pt x="33" y="5"/>
                  </a:cubicBezTo>
                  <a:cubicBezTo>
                    <a:pt x="33" y="6"/>
                    <a:pt x="31" y="7"/>
                    <a:pt x="30" y="8"/>
                  </a:cubicBezTo>
                  <a:cubicBezTo>
                    <a:pt x="29" y="8"/>
                    <a:pt x="27" y="8"/>
                    <a:pt x="26" y="10"/>
                  </a:cubicBezTo>
                  <a:cubicBezTo>
                    <a:pt x="26" y="11"/>
                    <a:pt x="25" y="12"/>
                    <a:pt x="24" y="12"/>
                  </a:cubicBezTo>
                  <a:cubicBezTo>
                    <a:pt x="22" y="12"/>
                    <a:pt x="21" y="12"/>
                    <a:pt x="20" y="11"/>
                  </a:cubicBezTo>
                  <a:cubicBezTo>
                    <a:pt x="18" y="11"/>
                    <a:pt x="18" y="10"/>
                    <a:pt x="16" y="10"/>
                  </a:cubicBezTo>
                  <a:cubicBezTo>
                    <a:pt x="14" y="9"/>
                    <a:pt x="20" y="16"/>
                    <a:pt x="16" y="16"/>
                  </a:cubicBezTo>
                  <a:cubicBezTo>
                    <a:pt x="13" y="16"/>
                    <a:pt x="11" y="17"/>
                    <a:pt x="9" y="15"/>
                  </a:cubicBezTo>
                  <a:cubicBezTo>
                    <a:pt x="8" y="14"/>
                    <a:pt x="1" y="16"/>
                    <a:pt x="1" y="17"/>
                  </a:cubicBezTo>
                  <a:cubicBezTo>
                    <a:pt x="1" y="18"/>
                    <a:pt x="4" y="18"/>
                    <a:pt x="2" y="19"/>
                  </a:cubicBezTo>
                  <a:cubicBezTo>
                    <a:pt x="0" y="20"/>
                    <a:pt x="3" y="21"/>
                    <a:pt x="4" y="21"/>
                  </a:cubicBezTo>
                  <a:cubicBezTo>
                    <a:pt x="6" y="22"/>
                    <a:pt x="15" y="23"/>
                    <a:pt x="15" y="25"/>
                  </a:cubicBezTo>
                  <a:cubicBezTo>
                    <a:pt x="15" y="26"/>
                    <a:pt x="13" y="26"/>
                    <a:pt x="14" y="28"/>
                  </a:cubicBezTo>
                  <a:cubicBezTo>
                    <a:pt x="16" y="30"/>
                    <a:pt x="17" y="30"/>
                    <a:pt x="19" y="31"/>
                  </a:cubicBezTo>
                  <a:cubicBezTo>
                    <a:pt x="21" y="32"/>
                    <a:pt x="18" y="34"/>
                    <a:pt x="20" y="35"/>
                  </a:cubicBezTo>
                  <a:cubicBezTo>
                    <a:pt x="20" y="35"/>
                    <a:pt x="22" y="38"/>
                    <a:pt x="22" y="38"/>
                  </a:cubicBezTo>
                  <a:cubicBezTo>
                    <a:pt x="21" y="39"/>
                    <a:pt x="20" y="36"/>
                    <a:pt x="19" y="36"/>
                  </a:cubicBezTo>
                  <a:cubicBezTo>
                    <a:pt x="18" y="36"/>
                    <a:pt x="19" y="48"/>
                    <a:pt x="16" y="49"/>
                  </a:cubicBezTo>
                  <a:cubicBezTo>
                    <a:pt x="19" y="51"/>
                    <a:pt x="23" y="54"/>
                    <a:pt x="27" y="53"/>
                  </a:cubicBezTo>
                  <a:cubicBezTo>
                    <a:pt x="28" y="53"/>
                    <a:pt x="29" y="52"/>
                    <a:pt x="30" y="53"/>
                  </a:cubicBezTo>
                  <a:cubicBezTo>
                    <a:pt x="31" y="53"/>
                    <a:pt x="32" y="54"/>
                    <a:pt x="33" y="55"/>
                  </a:cubicBezTo>
                  <a:cubicBezTo>
                    <a:pt x="35" y="56"/>
                    <a:pt x="41" y="57"/>
                    <a:pt x="40" y="54"/>
                  </a:cubicBezTo>
                  <a:cubicBezTo>
                    <a:pt x="39" y="49"/>
                    <a:pt x="44" y="47"/>
                    <a:pt x="47" y="48"/>
                  </a:cubicBezTo>
                  <a:cubicBezTo>
                    <a:pt x="51" y="49"/>
                    <a:pt x="53" y="52"/>
                    <a:pt x="57" y="50"/>
                  </a:cubicBezTo>
                  <a:cubicBezTo>
                    <a:pt x="59" y="49"/>
                    <a:pt x="60" y="48"/>
                    <a:pt x="62" y="47"/>
                  </a:cubicBezTo>
                  <a:cubicBezTo>
                    <a:pt x="62" y="47"/>
                    <a:pt x="64" y="45"/>
                    <a:pt x="62" y="45"/>
                  </a:cubicBezTo>
                  <a:cubicBezTo>
                    <a:pt x="60" y="44"/>
                    <a:pt x="58" y="40"/>
                    <a:pt x="59" y="38"/>
                  </a:cubicBezTo>
                  <a:cubicBezTo>
                    <a:pt x="61" y="36"/>
                    <a:pt x="60" y="36"/>
                    <a:pt x="59" y="34"/>
                  </a:cubicBezTo>
                  <a:cubicBezTo>
                    <a:pt x="59" y="33"/>
                    <a:pt x="59" y="32"/>
                    <a:pt x="59" y="31"/>
                  </a:cubicBezTo>
                  <a:cubicBezTo>
                    <a:pt x="58" y="30"/>
                    <a:pt x="59" y="32"/>
                    <a:pt x="59" y="31"/>
                  </a:cubicBezTo>
                  <a:close/>
                </a:path>
              </a:pathLst>
            </a:custGeom>
            <a:grpFill/>
            <a:ln w="9525" cap="flat">
              <a:solidFill>
                <a:schemeClr val="bg1"/>
              </a:solidFill>
              <a:prstDash val="solid"/>
              <a:round/>
              <a:headEnd/>
              <a:tailEnd/>
            </a:ln>
          </p:spPr>
          <p:txBody>
            <a:bodyPr/>
            <a:lstStyle/>
            <a:p>
              <a:pPr>
                <a:defRPr/>
              </a:pPr>
              <a:endParaRPr lang="id-ID" sz="2701" dirty="0">
                <a:latin typeface="Lato Light" charset="0"/>
              </a:endParaRPr>
            </a:p>
          </p:txBody>
        </p:sp>
        <p:sp>
          <p:nvSpPr>
            <p:cNvPr id="355" name="Freeform 650"/>
            <p:cNvSpPr>
              <a:spLocks/>
            </p:cNvSpPr>
            <p:nvPr/>
          </p:nvSpPr>
          <p:spPr bwMode="auto">
            <a:xfrm>
              <a:off x="11983632" y="6621615"/>
              <a:ext cx="207006" cy="140163"/>
            </a:xfrm>
            <a:custGeom>
              <a:avLst/>
              <a:gdLst>
                <a:gd name="T0" fmla="*/ 17 w 22"/>
                <a:gd name="T1" fmla="*/ 1 h 15"/>
                <a:gd name="T2" fmla="*/ 9 w 22"/>
                <a:gd name="T3" fmla="*/ 1 h 15"/>
                <a:gd name="T4" fmla="*/ 8 w 22"/>
                <a:gd name="T5" fmla="*/ 2 h 15"/>
                <a:gd name="T6" fmla="*/ 5 w 22"/>
                <a:gd name="T7" fmla="*/ 2 h 15"/>
                <a:gd name="T8" fmla="*/ 3 w 22"/>
                <a:gd name="T9" fmla="*/ 5 h 15"/>
                <a:gd name="T10" fmla="*/ 1 w 22"/>
                <a:gd name="T11" fmla="*/ 9 h 15"/>
                <a:gd name="T12" fmla="*/ 4 w 22"/>
                <a:gd name="T13" fmla="*/ 10 h 15"/>
                <a:gd name="T14" fmla="*/ 7 w 22"/>
                <a:gd name="T15" fmla="*/ 11 h 15"/>
                <a:gd name="T16" fmla="*/ 11 w 22"/>
                <a:gd name="T17" fmla="*/ 10 h 15"/>
                <a:gd name="T18" fmla="*/ 13 w 22"/>
                <a:gd name="T19" fmla="*/ 10 h 15"/>
                <a:gd name="T20" fmla="*/ 16 w 22"/>
                <a:gd name="T21" fmla="*/ 8 h 15"/>
                <a:gd name="T22" fmla="*/ 18 w 22"/>
                <a:gd name="T23" fmla="*/ 9 h 15"/>
                <a:gd name="T24" fmla="*/ 21 w 22"/>
                <a:gd name="T25" fmla="*/ 8 h 15"/>
                <a:gd name="T26" fmla="*/ 22 w 22"/>
                <a:gd name="T27" fmla="*/ 5 h 15"/>
                <a:gd name="T28" fmla="*/ 18 w 22"/>
                <a:gd name="T29" fmla="*/ 4 h 15"/>
                <a:gd name="T30" fmla="*/ 17 w 22"/>
                <a:gd name="T3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7" y="1"/>
                  </a:moveTo>
                  <a:cubicBezTo>
                    <a:pt x="14" y="0"/>
                    <a:pt x="12" y="1"/>
                    <a:pt x="9" y="1"/>
                  </a:cubicBezTo>
                  <a:cubicBezTo>
                    <a:pt x="7" y="1"/>
                    <a:pt x="9" y="1"/>
                    <a:pt x="8" y="2"/>
                  </a:cubicBezTo>
                  <a:cubicBezTo>
                    <a:pt x="7" y="2"/>
                    <a:pt x="5" y="2"/>
                    <a:pt x="5" y="2"/>
                  </a:cubicBezTo>
                  <a:cubicBezTo>
                    <a:pt x="4" y="2"/>
                    <a:pt x="3" y="5"/>
                    <a:pt x="3" y="5"/>
                  </a:cubicBezTo>
                  <a:cubicBezTo>
                    <a:pt x="2" y="6"/>
                    <a:pt x="0" y="10"/>
                    <a:pt x="1" y="9"/>
                  </a:cubicBezTo>
                  <a:cubicBezTo>
                    <a:pt x="3" y="9"/>
                    <a:pt x="3" y="8"/>
                    <a:pt x="4" y="10"/>
                  </a:cubicBezTo>
                  <a:cubicBezTo>
                    <a:pt x="4" y="12"/>
                    <a:pt x="5" y="11"/>
                    <a:pt x="7" y="11"/>
                  </a:cubicBezTo>
                  <a:cubicBezTo>
                    <a:pt x="8" y="11"/>
                    <a:pt x="10" y="11"/>
                    <a:pt x="11" y="10"/>
                  </a:cubicBezTo>
                  <a:cubicBezTo>
                    <a:pt x="12" y="8"/>
                    <a:pt x="13" y="9"/>
                    <a:pt x="13" y="10"/>
                  </a:cubicBezTo>
                  <a:cubicBezTo>
                    <a:pt x="16" y="15"/>
                    <a:pt x="15" y="8"/>
                    <a:pt x="16" y="8"/>
                  </a:cubicBezTo>
                  <a:cubicBezTo>
                    <a:pt x="17" y="8"/>
                    <a:pt x="17" y="9"/>
                    <a:pt x="18" y="9"/>
                  </a:cubicBezTo>
                  <a:cubicBezTo>
                    <a:pt x="19" y="9"/>
                    <a:pt x="20" y="9"/>
                    <a:pt x="21" y="8"/>
                  </a:cubicBezTo>
                  <a:cubicBezTo>
                    <a:pt x="22" y="7"/>
                    <a:pt x="22" y="7"/>
                    <a:pt x="22" y="5"/>
                  </a:cubicBezTo>
                  <a:cubicBezTo>
                    <a:pt x="22" y="5"/>
                    <a:pt x="19" y="4"/>
                    <a:pt x="18" y="4"/>
                  </a:cubicBezTo>
                  <a:cubicBezTo>
                    <a:pt x="17" y="3"/>
                    <a:pt x="17" y="2"/>
                    <a:pt x="17"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56" name="Freeform 651"/>
            <p:cNvSpPr>
              <a:spLocks/>
            </p:cNvSpPr>
            <p:nvPr/>
          </p:nvSpPr>
          <p:spPr bwMode="auto">
            <a:xfrm>
              <a:off x="11808475" y="6395439"/>
              <a:ext cx="194268" cy="121050"/>
            </a:xfrm>
            <a:custGeom>
              <a:avLst/>
              <a:gdLst>
                <a:gd name="T0" fmla="*/ 19 w 21"/>
                <a:gd name="T1" fmla="*/ 9 h 13"/>
                <a:gd name="T2" fmla="*/ 20 w 21"/>
                <a:gd name="T3" fmla="*/ 6 h 13"/>
                <a:gd name="T4" fmla="*/ 18 w 21"/>
                <a:gd name="T5" fmla="*/ 3 h 13"/>
                <a:gd name="T6" fmla="*/ 13 w 21"/>
                <a:gd name="T7" fmla="*/ 0 h 13"/>
                <a:gd name="T8" fmla="*/ 8 w 21"/>
                <a:gd name="T9" fmla="*/ 1 h 13"/>
                <a:gd name="T10" fmla="*/ 3 w 21"/>
                <a:gd name="T11" fmla="*/ 1 h 13"/>
                <a:gd name="T12" fmla="*/ 5 w 21"/>
                <a:gd name="T13" fmla="*/ 6 h 13"/>
                <a:gd name="T14" fmla="*/ 10 w 21"/>
                <a:gd name="T15" fmla="*/ 9 h 13"/>
                <a:gd name="T16" fmla="*/ 12 w 21"/>
                <a:gd name="T17" fmla="*/ 9 h 13"/>
                <a:gd name="T18" fmla="*/ 18 w 21"/>
                <a:gd name="T19" fmla="*/ 13 h 13"/>
                <a:gd name="T20" fmla="*/ 19 w 21"/>
                <a:gd name="T21" fmla="*/ 9 h 13"/>
                <a:gd name="T22" fmla="*/ 19 w 21"/>
                <a:gd name="T2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3">
                  <a:moveTo>
                    <a:pt x="19" y="9"/>
                  </a:moveTo>
                  <a:cubicBezTo>
                    <a:pt x="18" y="9"/>
                    <a:pt x="21" y="7"/>
                    <a:pt x="20" y="6"/>
                  </a:cubicBezTo>
                  <a:cubicBezTo>
                    <a:pt x="20" y="5"/>
                    <a:pt x="19" y="3"/>
                    <a:pt x="18" y="3"/>
                  </a:cubicBezTo>
                  <a:cubicBezTo>
                    <a:pt x="17" y="2"/>
                    <a:pt x="15" y="0"/>
                    <a:pt x="13" y="0"/>
                  </a:cubicBezTo>
                  <a:cubicBezTo>
                    <a:pt x="11" y="0"/>
                    <a:pt x="10" y="1"/>
                    <a:pt x="8" y="1"/>
                  </a:cubicBezTo>
                  <a:cubicBezTo>
                    <a:pt x="6" y="1"/>
                    <a:pt x="5" y="0"/>
                    <a:pt x="3" y="1"/>
                  </a:cubicBezTo>
                  <a:cubicBezTo>
                    <a:pt x="0" y="3"/>
                    <a:pt x="3" y="5"/>
                    <a:pt x="5" y="6"/>
                  </a:cubicBezTo>
                  <a:cubicBezTo>
                    <a:pt x="7" y="7"/>
                    <a:pt x="8" y="7"/>
                    <a:pt x="10" y="9"/>
                  </a:cubicBezTo>
                  <a:cubicBezTo>
                    <a:pt x="10" y="10"/>
                    <a:pt x="12" y="10"/>
                    <a:pt x="12" y="9"/>
                  </a:cubicBezTo>
                  <a:cubicBezTo>
                    <a:pt x="12" y="10"/>
                    <a:pt x="17" y="13"/>
                    <a:pt x="18" y="13"/>
                  </a:cubicBezTo>
                  <a:cubicBezTo>
                    <a:pt x="18" y="11"/>
                    <a:pt x="18" y="10"/>
                    <a:pt x="19" y="9"/>
                  </a:cubicBezTo>
                  <a:cubicBezTo>
                    <a:pt x="19" y="9"/>
                    <a:pt x="17" y="10"/>
                    <a:pt x="19" y="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57" name="Freeform 652"/>
            <p:cNvSpPr>
              <a:spLocks/>
            </p:cNvSpPr>
            <p:nvPr/>
          </p:nvSpPr>
          <p:spPr bwMode="auto">
            <a:xfrm>
              <a:off x="11967711" y="6481449"/>
              <a:ext cx="35033" cy="35042"/>
            </a:xfrm>
            <a:custGeom>
              <a:avLst/>
              <a:gdLst>
                <a:gd name="T0" fmla="*/ 2 w 4"/>
                <a:gd name="T1" fmla="*/ 0 h 4"/>
                <a:gd name="T2" fmla="*/ 1 w 4"/>
                <a:gd name="T3" fmla="*/ 3 h 4"/>
                <a:gd name="T4" fmla="*/ 4 w 4"/>
                <a:gd name="T5" fmla="*/ 4 h 4"/>
                <a:gd name="T6" fmla="*/ 2 w 4"/>
                <a:gd name="T7" fmla="*/ 0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1" y="2"/>
                    <a:pt x="1" y="3"/>
                  </a:cubicBezTo>
                  <a:cubicBezTo>
                    <a:pt x="1" y="4"/>
                    <a:pt x="3" y="4"/>
                    <a:pt x="4" y="4"/>
                  </a:cubicBezTo>
                  <a:cubicBezTo>
                    <a:pt x="4" y="2"/>
                    <a:pt x="4" y="1"/>
                    <a:pt x="2" y="0"/>
                  </a:cubicBezTo>
                  <a:cubicBezTo>
                    <a:pt x="0" y="1"/>
                    <a:pt x="3" y="1"/>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58" name="Freeform 653"/>
            <p:cNvSpPr>
              <a:spLocks/>
            </p:cNvSpPr>
            <p:nvPr/>
          </p:nvSpPr>
          <p:spPr bwMode="auto">
            <a:xfrm>
              <a:off x="11853061" y="6264832"/>
              <a:ext cx="187902" cy="168837"/>
            </a:xfrm>
            <a:custGeom>
              <a:avLst/>
              <a:gdLst>
                <a:gd name="T0" fmla="*/ 5 w 20"/>
                <a:gd name="T1" fmla="*/ 14 h 18"/>
                <a:gd name="T2" fmla="*/ 14 w 20"/>
                <a:gd name="T3" fmla="*/ 18 h 18"/>
                <a:gd name="T4" fmla="*/ 14 w 20"/>
                <a:gd name="T5" fmla="*/ 13 h 18"/>
                <a:gd name="T6" fmla="*/ 17 w 20"/>
                <a:gd name="T7" fmla="*/ 11 h 18"/>
                <a:gd name="T8" fmla="*/ 18 w 20"/>
                <a:gd name="T9" fmla="*/ 6 h 18"/>
                <a:gd name="T10" fmla="*/ 20 w 20"/>
                <a:gd name="T11" fmla="*/ 5 h 18"/>
                <a:gd name="T12" fmla="*/ 19 w 20"/>
                <a:gd name="T13" fmla="*/ 0 h 18"/>
                <a:gd name="T14" fmla="*/ 15 w 20"/>
                <a:gd name="T15" fmla="*/ 1 h 18"/>
                <a:gd name="T16" fmla="*/ 10 w 20"/>
                <a:gd name="T17" fmla="*/ 3 h 18"/>
                <a:gd name="T18" fmla="*/ 12 w 20"/>
                <a:gd name="T19" fmla="*/ 6 h 18"/>
                <a:gd name="T20" fmla="*/ 10 w 20"/>
                <a:gd name="T21" fmla="*/ 4 h 18"/>
                <a:gd name="T22" fmla="*/ 7 w 20"/>
                <a:gd name="T23" fmla="*/ 6 h 18"/>
                <a:gd name="T24" fmla="*/ 5 w 20"/>
                <a:gd name="T25" fmla="*/ 8 h 18"/>
                <a:gd name="T26" fmla="*/ 5 w 20"/>
                <a:gd name="T27" fmla="*/ 12 h 18"/>
                <a:gd name="T28" fmla="*/ 3 w 20"/>
                <a:gd name="T29" fmla="*/ 12 h 18"/>
                <a:gd name="T30" fmla="*/ 4 w 20"/>
                <a:gd name="T31" fmla="*/ 12 h 18"/>
                <a:gd name="T32" fmla="*/ 3 w 20"/>
                <a:gd name="T33" fmla="*/ 12 h 18"/>
                <a:gd name="T34" fmla="*/ 4 w 20"/>
                <a:gd name="T35" fmla="*/ 14 h 18"/>
                <a:gd name="T36" fmla="*/ 2 w 20"/>
                <a:gd name="T37" fmla="*/ 13 h 18"/>
                <a:gd name="T38" fmla="*/ 3 w 20"/>
                <a:gd name="T39" fmla="*/ 14 h 18"/>
                <a:gd name="T40" fmla="*/ 1 w 20"/>
                <a:gd name="T41" fmla="*/ 14 h 18"/>
                <a:gd name="T42" fmla="*/ 2 w 20"/>
                <a:gd name="T43" fmla="*/ 15 h 18"/>
                <a:gd name="T44" fmla="*/ 0 w 20"/>
                <a:gd name="T45" fmla="*/ 15 h 18"/>
                <a:gd name="T46" fmla="*/ 5 w 20"/>
                <a:gd name="T47" fmla="*/ 14 h 18"/>
                <a:gd name="T48" fmla="*/ 5 w 20"/>
                <a:gd name="T49"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18">
                  <a:moveTo>
                    <a:pt x="5" y="14"/>
                  </a:moveTo>
                  <a:cubicBezTo>
                    <a:pt x="7" y="12"/>
                    <a:pt x="13" y="16"/>
                    <a:pt x="14" y="18"/>
                  </a:cubicBezTo>
                  <a:cubicBezTo>
                    <a:pt x="15" y="16"/>
                    <a:pt x="15" y="14"/>
                    <a:pt x="14" y="13"/>
                  </a:cubicBezTo>
                  <a:cubicBezTo>
                    <a:pt x="13" y="9"/>
                    <a:pt x="15" y="11"/>
                    <a:pt x="17" y="11"/>
                  </a:cubicBezTo>
                  <a:cubicBezTo>
                    <a:pt x="19" y="10"/>
                    <a:pt x="19" y="8"/>
                    <a:pt x="18" y="6"/>
                  </a:cubicBezTo>
                  <a:cubicBezTo>
                    <a:pt x="18" y="6"/>
                    <a:pt x="20" y="5"/>
                    <a:pt x="20" y="5"/>
                  </a:cubicBezTo>
                  <a:cubicBezTo>
                    <a:pt x="20" y="3"/>
                    <a:pt x="20" y="2"/>
                    <a:pt x="19" y="0"/>
                  </a:cubicBezTo>
                  <a:cubicBezTo>
                    <a:pt x="19" y="0"/>
                    <a:pt x="15" y="1"/>
                    <a:pt x="15" y="1"/>
                  </a:cubicBezTo>
                  <a:cubicBezTo>
                    <a:pt x="13" y="1"/>
                    <a:pt x="12" y="1"/>
                    <a:pt x="10" y="3"/>
                  </a:cubicBezTo>
                  <a:cubicBezTo>
                    <a:pt x="10" y="3"/>
                    <a:pt x="13" y="5"/>
                    <a:pt x="12" y="6"/>
                  </a:cubicBezTo>
                  <a:cubicBezTo>
                    <a:pt x="10" y="8"/>
                    <a:pt x="9" y="4"/>
                    <a:pt x="10" y="4"/>
                  </a:cubicBezTo>
                  <a:cubicBezTo>
                    <a:pt x="10" y="4"/>
                    <a:pt x="7" y="5"/>
                    <a:pt x="7" y="6"/>
                  </a:cubicBezTo>
                  <a:cubicBezTo>
                    <a:pt x="7" y="7"/>
                    <a:pt x="6" y="7"/>
                    <a:pt x="5" y="8"/>
                  </a:cubicBezTo>
                  <a:cubicBezTo>
                    <a:pt x="5" y="9"/>
                    <a:pt x="3" y="12"/>
                    <a:pt x="5" y="12"/>
                  </a:cubicBezTo>
                  <a:cubicBezTo>
                    <a:pt x="5" y="12"/>
                    <a:pt x="4" y="12"/>
                    <a:pt x="3" y="12"/>
                  </a:cubicBezTo>
                  <a:cubicBezTo>
                    <a:pt x="3" y="12"/>
                    <a:pt x="4" y="12"/>
                    <a:pt x="4" y="12"/>
                  </a:cubicBezTo>
                  <a:cubicBezTo>
                    <a:pt x="4" y="12"/>
                    <a:pt x="3" y="12"/>
                    <a:pt x="3" y="12"/>
                  </a:cubicBezTo>
                  <a:cubicBezTo>
                    <a:pt x="2" y="13"/>
                    <a:pt x="4" y="14"/>
                    <a:pt x="4" y="14"/>
                  </a:cubicBezTo>
                  <a:cubicBezTo>
                    <a:pt x="4" y="13"/>
                    <a:pt x="2" y="13"/>
                    <a:pt x="2" y="13"/>
                  </a:cubicBezTo>
                  <a:cubicBezTo>
                    <a:pt x="2" y="13"/>
                    <a:pt x="3" y="14"/>
                    <a:pt x="3" y="14"/>
                  </a:cubicBezTo>
                  <a:cubicBezTo>
                    <a:pt x="3" y="14"/>
                    <a:pt x="2" y="13"/>
                    <a:pt x="1" y="14"/>
                  </a:cubicBezTo>
                  <a:cubicBezTo>
                    <a:pt x="1" y="14"/>
                    <a:pt x="2" y="15"/>
                    <a:pt x="2" y="15"/>
                  </a:cubicBezTo>
                  <a:cubicBezTo>
                    <a:pt x="2" y="14"/>
                    <a:pt x="1" y="14"/>
                    <a:pt x="0" y="15"/>
                  </a:cubicBezTo>
                  <a:cubicBezTo>
                    <a:pt x="1" y="15"/>
                    <a:pt x="4" y="16"/>
                    <a:pt x="5" y="14"/>
                  </a:cubicBezTo>
                  <a:cubicBezTo>
                    <a:pt x="5" y="14"/>
                    <a:pt x="5" y="15"/>
                    <a:pt x="5" y="1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59" name="Freeform 654"/>
            <p:cNvSpPr>
              <a:spLocks/>
            </p:cNvSpPr>
            <p:nvPr/>
          </p:nvSpPr>
          <p:spPr bwMode="auto">
            <a:xfrm>
              <a:off x="12079173" y="5984503"/>
              <a:ext cx="140127" cy="207060"/>
            </a:xfrm>
            <a:custGeom>
              <a:avLst/>
              <a:gdLst>
                <a:gd name="T0" fmla="*/ 10 w 15"/>
                <a:gd name="T1" fmla="*/ 21 h 22"/>
                <a:gd name="T2" fmla="*/ 8 w 15"/>
                <a:gd name="T3" fmla="*/ 17 h 22"/>
                <a:gd name="T4" fmla="*/ 11 w 15"/>
                <a:gd name="T5" fmla="*/ 12 h 22"/>
                <a:gd name="T6" fmla="*/ 11 w 15"/>
                <a:gd name="T7" fmla="*/ 13 h 22"/>
                <a:gd name="T8" fmla="*/ 15 w 15"/>
                <a:gd name="T9" fmla="*/ 10 h 22"/>
                <a:gd name="T10" fmla="*/ 11 w 15"/>
                <a:gd name="T11" fmla="*/ 7 h 22"/>
                <a:gd name="T12" fmla="*/ 10 w 15"/>
                <a:gd name="T13" fmla="*/ 5 h 22"/>
                <a:gd name="T14" fmla="*/ 12 w 15"/>
                <a:gd name="T15" fmla="*/ 4 h 22"/>
                <a:gd name="T16" fmla="*/ 12 w 15"/>
                <a:gd name="T17" fmla="*/ 1 h 22"/>
                <a:gd name="T18" fmla="*/ 11 w 15"/>
                <a:gd name="T19" fmla="*/ 1 h 22"/>
                <a:gd name="T20" fmla="*/ 7 w 15"/>
                <a:gd name="T21" fmla="*/ 4 h 22"/>
                <a:gd name="T22" fmla="*/ 2 w 15"/>
                <a:gd name="T23" fmla="*/ 5 h 22"/>
                <a:gd name="T24" fmla="*/ 4 w 15"/>
                <a:gd name="T25" fmla="*/ 6 h 22"/>
                <a:gd name="T26" fmla="*/ 6 w 15"/>
                <a:gd name="T27" fmla="*/ 8 h 22"/>
                <a:gd name="T28" fmla="*/ 4 w 15"/>
                <a:gd name="T29" fmla="*/ 8 h 22"/>
                <a:gd name="T30" fmla="*/ 2 w 15"/>
                <a:gd name="T31" fmla="*/ 8 h 22"/>
                <a:gd name="T32" fmla="*/ 0 w 15"/>
                <a:gd name="T33" fmla="*/ 9 h 22"/>
                <a:gd name="T34" fmla="*/ 0 w 15"/>
                <a:gd name="T35" fmla="*/ 14 h 22"/>
                <a:gd name="T36" fmla="*/ 2 w 15"/>
                <a:gd name="T37" fmla="*/ 16 h 22"/>
                <a:gd name="T38" fmla="*/ 2 w 15"/>
                <a:gd name="T39" fmla="*/ 20 h 22"/>
                <a:gd name="T40" fmla="*/ 10 w 15"/>
                <a:gd name="T4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0" y="21"/>
                  </a:moveTo>
                  <a:cubicBezTo>
                    <a:pt x="10" y="20"/>
                    <a:pt x="6" y="18"/>
                    <a:pt x="8" y="17"/>
                  </a:cubicBezTo>
                  <a:cubicBezTo>
                    <a:pt x="9" y="16"/>
                    <a:pt x="9" y="13"/>
                    <a:pt x="11" y="12"/>
                  </a:cubicBezTo>
                  <a:cubicBezTo>
                    <a:pt x="11" y="12"/>
                    <a:pt x="11" y="13"/>
                    <a:pt x="11" y="13"/>
                  </a:cubicBezTo>
                  <a:cubicBezTo>
                    <a:pt x="12" y="13"/>
                    <a:pt x="15" y="11"/>
                    <a:pt x="15" y="10"/>
                  </a:cubicBezTo>
                  <a:cubicBezTo>
                    <a:pt x="15" y="9"/>
                    <a:pt x="11" y="9"/>
                    <a:pt x="11" y="7"/>
                  </a:cubicBezTo>
                  <a:cubicBezTo>
                    <a:pt x="11" y="6"/>
                    <a:pt x="10" y="6"/>
                    <a:pt x="10" y="5"/>
                  </a:cubicBezTo>
                  <a:cubicBezTo>
                    <a:pt x="10" y="4"/>
                    <a:pt x="12" y="5"/>
                    <a:pt x="12" y="4"/>
                  </a:cubicBezTo>
                  <a:cubicBezTo>
                    <a:pt x="12" y="3"/>
                    <a:pt x="12" y="2"/>
                    <a:pt x="12" y="1"/>
                  </a:cubicBezTo>
                  <a:cubicBezTo>
                    <a:pt x="12" y="0"/>
                    <a:pt x="12" y="1"/>
                    <a:pt x="11" y="1"/>
                  </a:cubicBezTo>
                  <a:cubicBezTo>
                    <a:pt x="8" y="1"/>
                    <a:pt x="9" y="2"/>
                    <a:pt x="7" y="4"/>
                  </a:cubicBezTo>
                  <a:cubicBezTo>
                    <a:pt x="6" y="5"/>
                    <a:pt x="3" y="3"/>
                    <a:pt x="2" y="5"/>
                  </a:cubicBezTo>
                  <a:cubicBezTo>
                    <a:pt x="0" y="7"/>
                    <a:pt x="3" y="7"/>
                    <a:pt x="4" y="6"/>
                  </a:cubicBezTo>
                  <a:cubicBezTo>
                    <a:pt x="5" y="5"/>
                    <a:pt x="7" y="6"/>
                    <a:pt x="6" y="8"/>
                  </a:cubicBezTo>
                  <a:cubicBezTo>
                    <a:pt x="6" y="7"/>
                    <a:pt x="4" y="6"/>
                    <a:pt x="4" y="8"/>
                  </a:cubicBezTo>
                  <a:cubicBezTo>
                    <a:pt x="3" y="8"/>
                    <a:pt x="2" y="9"/>
                    <a:pt x="2" y="8"/>
                  </a:cubicBezTo>
                  <a:cubicBezTo>
                    <a:pt x="2" y="9"/>
                    <a:pt x="0" y="7"/>
                    <a:pt x="0" y="9"/>
                  </a:cubicBezTo>
                  <a:cubicBezTo>
                    <a:pt x="0" y="11"/>
                    <a:pt x="0" y="12"/>
                    <a:pt x="0" y="14"/>
                  </a:cubicBezTo>
                  <a:cubicBezTo>
                    <a:pt x="1" y="15"/>
                    <a:pt x="2" y="15"/>
                    <a:pt x="2" y="16"/>
                  </a:cubicBezTo>
                  <a:cubicBezTo>
                    <a:pt x="3" y="18"/>
                    <a:pt x="1" y="19"/>
                    <a:pt x="2" y="20"/>
                  </a:cubicBezTo>
                  <a:cubicBezTo>
                    <a:pt x="4" y="22"/>
                    <a:pt x="8" y="21"/>
                    <a:pt x="10" y="2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60" name="Freeform 655"/>
            <p:cNvSpPr>
              <a:spLocks/>
            </p:cNvSpPr>
            <p:nvPr/>
          </p:nvSpPr>
          <p:spPr bwMode="auto">
            <a:xfrm>
              <a:off x="11977264" y="6172454"/>
              <a:ext cx="417198" cy="484203"/>
            </a:xfrm>
            <a:custGeom>
              <a:avLst/>
              <a:gdLst>
                <a:gd name="T0" fmla="*/ 44 w 45"/>
                <a:gd name="T1" fmla="*/ 24 h 52"/>
                <a:gd name="T2" fmla="*/ 43 w 45"/>
                <a:gd name="T3" fmla="*/ 18 h 52"/>
                <a:gd name="T4" fmla="*/ 42 w 45"/>
                <a:gd name="T5" fmla="*/ 12 h 52"/>
                <a:gd name="T6" fmla="*/ 41 w 45"/>
                <a:gd name="T7" fmla="*/ 7 h 52"/>
                <a:gd name="T8" fmla="*/ 38 w 45"/>
                <a:gd name="T9" fmla="*/ 4 h 52"/>
                <a:gd name="T10" fmla="*/ 38 w 45"/>
                <a:gd name="T11" fmla="*/ 2 h 52"/>
                <a:gd name="T12" fmla="*/ 37 w 45"/>
                <a:gd name="T13" fmla="*/ 5 h 52"/>
                <a:gd name="T14" fmla="*/ 33 w 45"/>
                <a:gd name="T15" fmla="*/ 4 h 52"/>
                <a:gd name="T16" fmla="*/ 25 w 45"/>
                <a:gd name="T17" fmla="*/ 7 h 52"/>
                <a:gd name="T18" fmla="*/ 26 w 45"/>
                <a:gd name="T19" fmla="*/ 4 h 52"/>
                <a:gd name="T20" fmla="*/ 21 w 45"/>
                <a:gd name="T21" fmla="*/ 4 h 52"/>
                <a:gd name="T22" fmla="*/ 20 w 45"/>
                <a:gd name="T23" fmla="*/ 1 h 52"/>
                <a:gd name="T24" fmla="*/ 13 w 45"/>
                <a:gd name="T25" fmla="*/ 0 h 52"/>
                <a:gd name="T26" fmla="*/ 15 w 45"/>
                <a:gd name="T27" fmla="*/ 3 h 52"/>
                <a:gd name="T28" fmla="*/ 15 w 45"/>
                <a:gd name="T29" fmla="*/ 6 h 52"/>
                <a:gd name="T30" fmla="*/ 17 w 45"/>
                <a:gd name="T31" fmla="*/ 7 h 52"/>
                <a:gd name="T32" fmla="*/ 20 w 45"/>
                <a:gd name="T33" fmla="*/ 9 h 52"/>
                <a:gd name="T34" fmla="*/ 15 w 45"/>
                <a:gd name="T35" fmla="*/ 8 h 52"/>
                <a:gd name="T36" fmla="*/ 14 w 45"/>
                <a:gd name="T37" fmla="*/ 8 h 52"/>
                <a:gd name="T38" fmla="*/ 13 w 45"/>
                <a:gd name="T39" fmla="*/ 10 h 52"/>
                <a:gd name="T40" fmla="*/ 6 w 45"/>
                <a:gd name="T41" fmla="*/ 10 h 52"/>
                <a:gd name="T42" fmla="*/ 6 w 45"/>
                <a:gd name="T43" fmla="*/ 15 h 52"/>
                <a:gd name="T44" fmla="*/ 6 w 45"/>
                <a:gd name="T45" fmla="*/ 17 h 52"/>
                <a:gd name="T46" fmla="*/ 1 w 45"/>
                <a:gd name="T47" fmla="*/ 22 h 52"/>
                <a:gd name="T48" fmla="*/ 2 w 45"/>
                <a:gd name="T49" fmla="*/ 26 h 52"/>
                <a:gd name="T50" fmla="*/ 2 w 45"/>
                <a:gd name="T51" fmla="*/ 30 h 52"/>
                <a:gd name="T52" fmla="*/ 1 w 45"/>
                <a:gd name="T53" fmla="*/ 33 h 52"/>
                <a:gd name="T54" fmla="*/ 3 w 45"/>
                <a:gd name="T55" fmla="*/ 37 h 52"/>
                <a:gd name="T56" fmla="*/ 11 w 45"/>
                <a:gd name="T57" fmla="*/ 40 h 52"/>
                <a:gd name="T58" fmla="*/ 9 w 45"/>
                <a:gd name="T59" fmla="*/ 49 h 52"/>
                <a:gd name="T60" fmla="*/ 19 w 45"/>
                <a:gd name="T61" fmla="*/ 49 h 52"/>
                <a:gd name="T62" fmla="*/ 23 w 45"/>
                <a:gd name="T63" fmla="*/ 51 h 52"/>
                <a:gd name="T64" fmla="*/ 26 w 45"/>
                <a:gd name="T65" fmla="*/ 50 h 52"/>
                <a:gd name="T66" fmla="*/ 33 w 45"/>
                <a:gd name="T67" fmla="*/ 49 h 52"/>
                <a:gd name="T68" fmla="*/ 36 w 45"/>
                <a:gd name="T69" fmla="*/ 49 h 52"/>
                <a:gd name="T70" fmla="*/ 36 w 45"/>
                <a:gd name="T71" fmla="*/ 45 h 52"/>
                <a:gd name="T72" fmla="*/ 40 w 45"/>
                <a:gd name="T73" fmla="*/ 43 h 52"/>
                <a:gd name="T74" fmla="*/ 35 w 45"/>
                <a:gd name="T75" fmla="*/ 37 h 52"/>
                <a:gd name="T76" fmla="*/ 32 w 45"/>
                <a:gd name="T77" fmla="*/ 31 h 52"/>
                <a:gd name="T78" fmla="*/ 41 w 45"/>
                <a:gd name="T79" fmla="*/ 26 h 52"/>
                <a:gd name="T80" fmla="*/ 44 w 45"/>
                <a:gd name="T81" fmla="*/ 28 h 52"/>
                <a:gd name="T82" fmla="*/ 44 w 45"/>
                <a:gd name="T83" fmla="*/ 24 h 52"/>
                <a:gd name="T84" fmla="*/ 44 w 45"/>
                <a:gd name="T85"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52">
                  <a:moveTo>
                    <a:pt x="44" y="24"/>
                  </a:moveTo>
                  <a:cubicBezTo>
                    <a:pt x="43" y="22"/>
                    <a:pt x="43" y="20"/>
                    <a:pt x="43" y="18"/>
                  </a:cubicBezTo>
                  <a:cubicBezTo>
                    <a:pt x="42" y="16"/>
                    <a:pt x="41" y="15"/>
                    <a:pt x="42" y="12"/>
                  </a:cubicBezTo>
                  <a:cubicBezTo>
                    <a:pt x="43" y="10"/>
                    <a:pt x="42" y="8"/>
                    <a:pt x="41" y="7"/>
                  </a:cubicBezTo>
                  <a:cubicBezTo>
                    <a:pt x="40" y="6"/>
                    <a:pt x="38" y="5"/>
                    <a:pt x="38" y="4"/>
                  </a:cubicBezTo>
                  <a:cubicBezTo>
                    <a:pt x="38" y="4"/>
                    <a:pt x="39" y="3"/>
                    <a:pt x="38" y="2"/>
                  </a:cubicBezTo>
                  <a:cubicBezTo>
                    <a:pt x="37" y="2"/>
                    <a:pt x="37" y="5"/>
                    <a:pt x="37" y="5"/>
                  </a:cubicBezTo>
                  <a:cubicBezTo>
                    <a:pt x="35" y="5"/>
                    <a:pt x="35" y="4"/>
                    <a:pt x="33" y="4"/>
                  </a:cubicBezTo>
                  <a:cubicBezTo>
                    <a:pt x="31" y="5"/>
                    <a:pt x="28" y="7"/>
                    <a:pt x="25" y="7"/>
                  </a:cubicBezTo>
                  <a:cubicBezTo>
                    <a:pt x="24" y="6"/>
                    <a:pt x="26" y="5"/>
                    <a:pt x="26" y="4"/>
                  </a:cubicBezTo>
                  <a:cubicBezTo>
                    <a:pt x="24" y="4"/>
                    <a:pt x="23" y="5"/>
                    <a:pt x="21" y="4"/>
                  </a:cubicBezTo>
                  <a:cubicBezTo>
                    <a:pt x="20" y="3"/>
                    <a:pt x="23" y="1"/>
                    <a:pt x="20" y="1"/>
                  </a:cubicBezTo>
                  <a:cubicBezTo>
                    <a:pt x="18" y="1"/>
                    <a:pt x="16" y="1"/>
                    <a:pt x="13" y="0"/>
                  </a:cubicBezTo>
                  <a:cubicBezTo>
                    <a:pt x="14" y="1"/>
                    <a:pt x="15" y="1"/>
                    <a:pt x="15" y="3"/>
                  </a:cubicBezTo>
                  <a:cubicBezTo>
                    <a:pt x="14" y="4"/>
                    <a:pt x="14" y="4"/>
                    <a:pt x="15" y="6"/>
                  </a:cubicBezTo>
                  <a:cubicBezTo>
                    <a:pt x="15" y="8"/>
                    <a:pt x="15" y="7"/>
                    <a:pt x="17" y="7"/>
                  </a:cubicBezTo>
                  <a:cubicBezTo>
                    <a:pt x="18" y="7"/>
                    <a:pt x="19" y="8"/>
                    <a:pt x="20" y="9"/>
                  </a:cubicBezTo>
                  <a:cubicBezTo>
                    <a:pt x="19" y="8"/>
                    <a:pt x="16" y="8"/>
                    <a:pt x="15" y="8"/>
                  </a:cubicBezTo>
                  <a:cubicBezTo>
                    <a:pt x="15" y="8"/>
                    <a:pt x="14" y="8"/>
                    <a:pt x="14" y="8"/>
                  </a:cubicBezTo>
                  <a:cubicBezTo>
                    <a:pt x="13" y="9"/>
                    <a:pt x="14" y="10"/>
                    <a:pt x="13" y="10"/>
                  </a:cubicBezTo>
                  <a:cubicBezTo>
                    <a:pt x="11" y="11"/>
                    <a:pt x="7" y="6"/>
                    <a:pt x="6" y="10"/>
                  </a:cubicBezTo>
                  <a:cubicBezTo>
                    <a:pt x="7" y="12"/>
                    <a:pt x="8" y="14"/>
                    <a:pt x="6" y="15"/>
                  </a:cubicBezTo>
                  <a:cubicBezTo>
                    <a:pt x="5" y="17"/>
                    <a:pt x="5" y="15"/>
                    <a:pt x="6" y="17"/>
                  </a:cubicBezTo>
                  <a:cubicBezTo>
                    <a:pt x="6" y="22"/>
                    <a:pt x="0" y="20"/>
                    <a:pt x="1" y="22"/>
                  </a:cubicBezTo>
                  <a:cubicBezTo>
                    <a:pt x="1" y="23"/>
                    <a:pt x="2" y="24"/>
                    <a:pt x="2" y="26"/>
                  </a:cubicBezTo>
                  <a:cubicBezTo>
                    <a:pt x="2" y="28"/>
                    <a:pt x="1" y="28"/>
                    <a:pt x="2" y="30"/>
                  </a:cubicBezTo>
                  <a:cubicBezTo>
                    <a:pt x="3" y="31"/>
                    <a:pt x="0" y="33"/>
                    <a:pt x="1" y="33"/>
                  </a:cubicBezTo>
                  <a:cubicBezTo>
                    <a:pt x="3" y="34"/>
                    <a:pt x="2" y="36"/>
                    <a:pt x="3" y="37"/>
                  </a:cubicBezTo>
                  <a:cubicBezTo>
                    <a:pt x="4" y="40"/>
                    <a:pt x="8" y="39"/>
                    <a:pt x="11" y="40"/>
                  </a:cubicBezTo>
                  <a:cubicBezTo>
                    <a:pt x="11" y="40"/>
                    <a:pt x="9" y="48"/>
                    <a:pt x="9" y="49"/>
                  </a:cubicBezTo>
                  <a:cubicBezTo>
                    <a:pt x="13" y="49"/>
                    <a:pt x="15" y="48"/>
                    <a:pt x="19" y="49"/>
                  </a:cubicBezTo>
                  <a:cubicBezTo>
                    <a:pt x="19" y="49"/>
                    <a:pt x="23" y="52"/>
                    <a:pt x="23" y="51"/>
                  </a:cubicBezTo>
                  <a:cubicBezTo>
                    <a:pt x="24" y="49"/>
                    <a:pt x="25" y="49"/>
                    <a:pt x="26" y="50"/>
                  </a:cubicBezTo>
                  <a:cubicBezTo>
                    <a:pt x="27" y="51"/>
                    <a:pt x="32" y="48"/>
                    <a:pt x="33" y="49"/>
                  </a:cubicBezTo>
                  <a:cubicBezTo>
                    <a:pt x="33" y="49"/>
                    <a:pt x="37" y="50"/>
                    <a:pt x="36" y="49"/>
                  </a:cubicBezTo>
                  <a:cubicBezTo>
                    <a:pt x="35" y="46"/>
                    <a:pt x="34" y="46"/>
                    <a:pt x="36" y="45"/>
                  </a:cubicBezTo>
                  <a:cubicBezTo>
                    <a:pt x="38" y="43"/>
                    <a:pt x="38" y="43"/>
                    <a:pt x="40" y="43"/>
                  </a:cubicBezTo>
                  <a:cubicBezTo>
                    <a:pt x="41" y="42"/>
                    <a:pt x="36" y="38"/>
                    <a:pt x="35" y="37"/>
                  </a:cubicBezTo>
                  <a:cubicBezTo>
                    <a:pt x="34" y="37"/>
                    <a:pt x="31" y="32"/>
                    <a:pt x="32" y="31"/>
                  </a:cubicBezTo>
                  <a:cubicBezTo>
                    <a:pt x="36" y="30"/>
                    <a:pt x="38" y="29"/>
                    <a:pt x="41" y="26"/>
                  </a:cubicBezTo>
                  <a:cubicBezTo>
                    <a:pt x="42" y="25"/>
                    <a:pt x="43" y="29"/>
                    <a:pt x="44" y="28"/>
                  </a:cubicBezTo>
                  <a:cubicBezTo>
                    <a:pt x="45" y="27"/>
                    <a:pt x="45" y="25"/>
                    <a:pt x="44" y="24"/>
                  </a:cubicBezTo>
                  <a:cubicBezTo>
                    <a:pt x="44" y="23"/>
                    <a:pt x="44" y="24"/>
                    <a:pt x="44" y="2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61" name="Freeform 656"/>
            <p:cNvSpPr>
              <a:spLocks/>
            </p:cNvSpPr>
            <p:nvPr/>
          </p:nvSpPr>
          <p:spPr bwMode="auto">
            <a:xfrm>
              <a:off x="12712935" y="6322173"/>
              <a:ext cx="831212" cy="493761"/>
            </a:xfrm>
            <a:custGeom>
              <a:avLst/>
              <a:gdLst>
                <a:gd name="T0" fmla="*/ 0 w 89"/>
                <a:gd name="T1" fmla="*/ 27 h 53"/>
                <a:gd name="T2" fmla="*/ 9 w 89"/>
                <a:gd name="T3" fmla="*/ 30 h 53"/>
                <a:gd name="T4" fmla="*/ 16 w 89"/>
                <a:gd name="T5" fmla="*/ 31 h 53"/>
                <a:gd name="T6" fmla="*/ 22 w 89"/>
                <a:gd name="T7" fmla="*/ 28 h 53"/>
                <a:gd name="T8" fmla="*/ 33 w 89"/>
                <a:gd name="T9" fmla="*/ 30 h 53"/>
                <a:gd name="T10" fmla="*/ 40 w 89"/>
                <a:gd name="T11" fmla="*/ 41 h 53"/>
                <a:gd name="T12" fmla="*/ 44 w 89"/>
                <a:gd name="T13" fmla="*/ 38 h 53"/>
                <a:gd name="T14" fmla="*/ 47 w 89"/>
                <a:gd name="T15" fmla="*/ 41 h 53"/>
                <a:gd name="T16" fmla="*/ 57 w 89"/>
                <a:gd name="T17" fmla="*/ 42 h 53"/>
                <a:gd name="T18" fmla="*/ 51 w 89"/>
                <a:gd name="T19" fmla="*/ 46 h 53"/>
                <a:gd name="T20" fmla="*/ 55 w 89"/>
                <a:gd name="T21" fmla="*/ 49 h 53"/>
                <a:gd name="T22" fmla="*/ 59 w 89"/>
                <a:gd name="T23" fmla="*/ 51 h 53"/>
                <a:gd name="T24" fmla="*/ 67 w 89"/>
                <a:gd name="T25" fmla="*/ 48 h 53"/>
                <a:gd name="T26" fmla="*/ 72 w 89"/>
                <a:gd name="T27" fmla="*/ 46 h 53"/>
                <a:gd name="T28" fmla="*/ 68 w 89"/>
                <a:gd name="T29" fmla="*/ 46 h 53"/>
                <a:gd name="T30" fmla="*/ 63 w 89"/>
                <a:gd name="T31" fmla="*/ 44 h 53"/>
                <a:gd name="T32" fmla="*/ 72 w 89"/>
                <a:gd name="T33" fmla="*/ 38 h 53"/>
                <a:gd name="T34" fmla="*/ 78 w 89"/>
                <a:gd name="T35" fmla="*/ 35 h 53"/>
                <a:gd name="T36" fmla="*/ 84 w 89"/>
                <a:gd name="T37" fmla="*/ 31 h 53"/>
                <a:gd name="T38" fmla="*/ 87 w 89"/>
                <a:gd name="T39" fmla="*/ 28 h 53"/>
                <a:gd name="T40" fmla="*/ 86 w 89"/>
                <a:gd name="T41" fmla="*/ 26 h 53"/>
                <a:gd name="T42" fmla="*/ 88 w 89"/>
                <a:gd name="T43" fmla="*/ 25 h 53"/>
                <a:gd name="T44" fmla="*/ 86 w 89"/>
                <a:gd name="T45" fmla="*/ 24 h 53"/>
                <a:gd name="T46" fmla="*/ 88 w 89"/>
                <a:gd name="T47" fmla="*/ 21 h 53"/>
                <a:gd name="T48" fmla="*/ 85 w 89"/>
                <a:gd name="T49" fmla="*/ 19 h 53"/>
                <a:gd name="T50" fmla="*/ 82 w 89"/>
                <a:gd name="T51" fmla="*/ 18 h 53"/>
                <a:gd name="T52" fmla="*/ 78 w 89"/>
                <a:gd name="T53" fmla="*/ 18 h 53"/>
                <a:gd name="T54" fmla="*/ 75 w 89"/>
                <a:gd name="T55" fmla="*/ 15 h 53"/>
                <a:gd name="T56" fmla="*/ 72 w 89"/>
                <a:gd name="T57" fmla="*/ 17 h 53"/>
                <a:gd name="T58" fmla="*/ 69 w 89"/>
                <a:gd name="T59" fmla="*/ 14 h 53"/>
                <a:gd name="T60" fmla="*/ 65 w 89"/>
                <a:gd name="T61" fmla="*/ 14 h 53"/>
                <a:gd name="T62" fmla="*/ 64 w 89"/>
                <a:gd name="T63" fmla="*/ 10 h 53"/>
                <a:gd name="T64" fmla="*/ 60 w 89"/>
                <a:gd name="T65" fmla="*/ 9 h 53"/>
                <a:gd name="T66" fmla="*/ 60 w 89"/>
                <a:gd name="T67" fmla="*/ 5 h 53"/>
                <a:gd name="T68" fmla="*/ 58 w 89"/>
                <a:gd name="T69" fmla="*/ 2 h 53"/>
                <a:gd name="T70" fmla="*/ 53 w 89"/>
                <a:gd name="T71" fmla="*/ 1 h 53"/>
                <a:gd name="T72" fmla="*/ 47 w 89"/>
                <a:gd name="T73" fmla="*/ 2 h 53"/>
                <a:gd name="T74" fmla="*/ 43 w 89"/>
                <a:gd name="T75" fmla="*/ 3 h 53"/>
                <a:gd name="T76" fmla="*/ 41 w 89"/>
                <a:gd name="T77" fmla="*/ 9 h 53"/>
                <a:gd name="T78" fmla="*/ 38 w 89"/>
                <a:gd name="T79" fmla="*/ 7 h 53"/>
                <a:gd name="T80" fmla="*/ 36 w 89"/>
                <a:gd name="T81" fmla="*/ 8 h 53"/>
                <a:gd name="T82" fmla="*/ 34 w 89"/>
                <a:gd name="T83" fmla="*/ 6 h 53"/>
                <a:gd name="T84" fmla="*/ 31 w 89"/>
                <a:gd name="T85" fmla="*/ 7 h 53"/>
                <a:gd name="T86" fmla="*/ 29 w 89"/>
                <a:gd name="T87" fmla="*/ 6 h 53"/>
                <a:gd name="T88" fmla="*/ 28 w 89"/>
                <a:gd name="T89" fmla="*/ 8 h 53"/>
                <a:gd name="T90" fmla="*/ 21 w 89"/>
                <a:gd name="T91" fmla="*/ 5 h 53"/>
                <a:gd name="T92" fmla="*/ 12 w 89"/>
                <a:gd name="T93" fmla="*/ 4 h 53"/>
                <a:gd name="T94" fmla="*/ 6 w 89"/>
                <a:gd name="T95" fmla="*/ 6 h 53"/>
                <a:gd name="T96" fmla="*/ 9 w 89"/>
                <a:gd name="T97" fmla="*/ 11 h 53"/>
                <a:gd name="T98" fmla="*/ 10 w 89"/>
                <a:gd name="T99" fmla="*/ 14 h 53"/>
                <a:gd name="T100" fmla="*/ 5 w 89"/>
                <a:gd name="T101" fmla="*/ 16 h 53"/>
                <a:gd name="T102" fmla="*/ 2 w 89"/>
                <a:gd name="T103" fmla="*/ 23 h 53"/>
                <a:gd name="T104" fmla="*/ 0 w 89"/>
                <a:gd name="T105"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53">
                  <a:moveTo>
                    <a:pt x="0" y="27"/>
                  </a:moveTo>
                  <a:cubicBezTo>
                    <a:pt x="0" y="30"/>
                    <a:pt x="7" y="30"/>
                    <a:pt x="9" y="30"/>
                  </a:cubicBezTo>
                  <a:cubicBezTo>
                    <a:pt x="11" y="30"/>
                    <a:pt x="13" y="32"/>
                    <a:pt x="16" y="31"/>
                  </a:cubicBezTo>
                  <a:cubicBezTo>
                    <a:pt x="17" y="29"/>
                    <a:pt x="20" y="28"/>
                    <a:pt x="22" y="28"/>
                  </a:cubicBezTo>
                  <a:cubicBezTo>
                    <a:pt x="25" y="26"/>
                    <a:pt x="31" y="28"/>
                    <a:pt x="33" y="30"/>
                  </a:cubicBezTo>
                  <a:cubicBezTo>
                    <a:pt x="36" y="34"/>
                    <a:pt x="37" y="38"/>
                    <a:pt x="40" y="41"/>
                  </a:cubicBezTo>
                  <a:cubicBezTo>
                    <a:pt x="42" y="40"/>
                    <a:pt x="42" y="39"/>
                    <a:pt x="44" y="38"/>
                  </a:cubicBezTo>
                  <a:cubicBezTo>
                    <a:pt x="46" y="38"/>
                    <a:pt x="46" y="40"/>
                    <a:pt x="47" y="41"/>
                  </a:cubicBezTo>
                  <a:cubicBezTo>
                    <a:pt x="48" y="42"/>
                    <a:pt x="57" y="43"/>
                    <a:pt x="57" y="42"/>
                  </a:cubicBezTo>
                  <a:cubicBezTo>
                    <a:pt x="57" y="43"/>
                    <a:pt x="51" y="45"/>
                    <a:pt x="51" y="46"/>
                  </a:cubicBezTo>
                  <a:cubicBezTo>
                    <a:pt x="52" y="47"/>
                    <a:pt x="56" y="46"/>
                    <a:pt x="55" y="49"/>
                  </a:cubicBezTo>
                  <a:cubicBezTo>
                    <a:pt x="54" y="51"/>
                    <a:pt x="57" y="53"/>
                    <a:pt x="59" y="51"/>
                  </a:cubicBezTo>
                  <a:cubicBezTo>
                    <a:pt x="61" y="50"/>
                    <a:pt x="64" y="48"/>
                    <a:pt x="67" y="48"/>
                  </a:cubicBezTo>
                  <a:cubicBezTo>
                    <a:pt x="70" y="48"/>
                    <a:pt x="71" y="48"/>
                    <a:pt x="72" y="46"/>
                  </a:cubicBezTo>
                  <a:cubicBezTo>
                    <a:pt x="72" y="46"/>
                    <a:pt x="69" y="46"/>
                    <a:pt x="68" y="46"/>
                  </a:cubicBezTo>
                  <a:cubicBezTo>
                    <a:pt x="66" y="46"/>
                    <a:pt x="64" y="47"/>
                    <a:pt x="63" y="44"/>
                  </a:cubicBezTo>
                  <a:cubicBezTo>
                    <a:pt x="60" y="40"/>
                    <a:pt x="70" y="38"/>
                    <a:pt x="72" y="38"/>
                  </a:cubicBezTo>
                  <a:cubicBezTo>
                    <a:pt x="74" y="37"/>
                    <a:pt x="76" y="36"/>
                    <a:pt x="78" y="35"/>
                  </a:cubicBezTo>
                  <a:cubicBezTo>
                    <a:pt x="79" y="33"/>
                    <a:pt x="81" y="31"/>
                    <a:pt x="84" y="31"/>
                  </a:cubicBezTo>
                  <a:cubicBezTo>
                    <a:pt x="85" y="31"/>
                    <a:pt x="87" y="31"/>
                    <a:pt x="87" y="28"/>
                  </a:cubicBezTo>
                  <a:cubicBezTo>
                    <a:pt x="87" y="27"/>
                    <a:pt x="86" y="27"/>
                    <a:pt x="86" y="26"/>
                  </a:cubicBezTo>
                  <a:cubicBezTo>
                    <a:pt x="86" y="25"/>
                    <a:pt x="88" y="25"/>
                    <a:pt x="88" y="25"/>
                  </a:cubicBezTo>
                  <a:cubicBezTo>
                    <a:pt x="88" y="25"/>
                    <a:pt x="86" y="24"/>
                    <a:pt x="86" y="24"/>
                  </a:cubicBezTo>
                  <a:cubicBezTo>
                    <a:pt x="86" y="23"/>
                    <a:pt x="89" y="23"/>
                    <a:pt x="88" y="21"/>
                  </a:cubicBezTo>
                  <a:cubicBezTo>
                    <a:pt x="88" y="21"/>
                    <a:pt x="86" y="20"/>
                    <a:pt x="85" y="19"/>
                  </a:cubicBezTo>
                  <a:cubicBezTo>
                    <a:pt x="84" y="18"/>
                    <a:pt x="83" y="20"/>
                    <a:pt x="82" y="18"/>
                  </a:cubicBezTo>
                  <a:cubicBezTo>
                    <a:pt x="81" y="17"/>
                    <a:pt x="80" y="17"/>
                    <a:pt x="78" y="18"/>
                  </a:cubicBezTo>
                  <a:cubicBezTo>
                    <a:pt x="77" y="18"/>
                    <a:pt x="76" y="15"/>
                    <a:pt x="75" y="15"/>
                  </a:cubicBezTo>
                  <a:cubicBezTo>
                    <a:pt x="74" y="14"/>
                    <a:pt x="73" y="16"/>
                    <a:pt x="72" y="17"/>
                  </a:cubicBezTo>
                  <a:cubicBezTo>
                    <a:pt x="71" y="17"/>
                    <a:pt x="70" y="14"/>
                    <a:pt x="69" y="14"/>
                  </a:cubicBezTo>
                  <a:cubicBezTo>
                    <a:pt x="68" y="14"/>
                    <a:pt x="65" y="15"/>
                    <a:pt x="65" y="14"/>
                  </a:cubicBezTo>
                  <a:cubicBezTo>
                    <a:pt x="65" y="13"/>
                    <a:pt x="65" y="11"/>
                    <a:pt x="64" y="10"/>
                  </a:cubicBezTo>
                  <a:cubicBezTo>
                    <a:pt x="63" y="9"/>
                    <a:pt x="61" y="10"/>
                    <a:pt x="60" y="9"/>
                  </a:cubicBezTo>
                  <a:cubicBezTo>
                    <a:pt x="59" y="8"/>
                    <a:pt x="58" y="6"/>
                    <a:pt x="60" y="5"/>
                  </a:cubicBezTo>
                  <a:cubicBezTo>
                    <a:pt x="61" y="5"/>
                    <a:pt x="59" y="2"/>
                    <a:pt x="58" y="2"/>
                  </a:cubicBezTo>
                  <a:cubicBezTo>
                    <a:pt x="57" y="1"/>
                    <a:pt x="54" y="2"/>
                    <a:pt x="53" y="1"/>
                  </a:cubicBezTo>
                  <a:cubicBezTo>
                    <a:pt x="50" y="0"/>
                    <a:pt x="50" y="6"/>
                    <a:pt x="47" y="2"/>
                  </a:cubicBezTo>
                  <a:cubicBezTo>
                    <a:pt x="46" y="2"/>
                    <a:pt x="44" y="3"/>
                    <a:pt x="43" y="3"/>
                  </a:cubicBezTo>
                  <a:cubicBezTo>
                    <a:pt x="41" y="4"/>
                    <a:pt x="42" y="9"/>
                    <a:pt x="41" y="9"/>
                  </a:cubicBezTo>
                  <a:cubicBezTo>
                    <a:pt x="40" y="9"/>
                    <a:pt x="39" y="7"/>
                    <a:pt x="38" y="7"/>
                  </a:cubicBezTo>
                  <a:cubicBezTo>
                    <a:pt x="38" y="7"/>
                    <a:pt x="37" y="8"/>
                    <a:pt x="36" y="8"/>
                  </a:cubicBezTo>
                  <a:cubicBezTo>
                    <a:pt x="35" y="8"/>
                    <a:pt x="34" y="7"/>
                    <a:pt x="34" y="6"/>
                  </a:cubicBezTo>
                  <a:cubicBezTo>
                    <a:pt x="34" y="5"/>
                    <a:pt x="32" y="7"/>
                    <a:pt x="31" y="7"/>
                  </a:cubicBezTo>
                  <a:cubicBezTo>
                    <a:pt x="30" y="7"/>
                    <a:pt x="30" y="6"/>
                    <a:pt x="29" y="6"/>
                  </a:cubicBezTo>
                  <a:cubicBezTo>
                    <a:pt x="28" y="6"/>
                    <a:pt x="28" y="7"/>
                    <a:pt x="28" y="8"/>
                  </a:cubicBezTo>
                  <a:cubicBezTo>
                    <a:pt x="28" y="8"/>
                    <a:pt x="21" y="5"/>
                    <a:pt x="21" y="5"/>
                  </a:cubicBezTo>
                  <a:cubicBezTo>
                    <a:pt x="18" y="4"/>
                    <a:pt x="15" y="4"/>
                    <a:pt x="12" y="4"/>
                  </a:cubicBezTo>
                  <a:cubicBezTo>
                    <a:pt x="10" y="4"/>
                    <a:pt x="9" y="6"/>
                    <a:pt x="6" y="6"/>
                  </a:cubicBezTo>
                  <a:cubicBezTo>
                    <a:pt x="6" y="9"/>
                    <a:pt x="9" y="9"/>
                    <a:pt x="9" y="11"/>
                  </a:cubicBezTo>
                  <a:cubicBezTo>
                    <a:pt x="9" y="12"/>
                    <a:pt x="10" y="13"/>
                    <a:pt x="10" y="14"/>
                  </a:cubicBezTo>
                  <a:cubicBezTo>
                    <a:pt x="9" y="15"/>
                    <a:pt x="6" y="15"/>
                    <a:pt x="5" y="16"/>
                  </a:cubicBezTo>
                  <a:cubicBezTo>
                    <a:pt x="2" y="18"/>
                    <a:pt x="3" y="20"/>
                    <a:pt x="2" y="23"/>
                  </a:cubicBezTo>
                  <a:cubicBezTo>
                    <a:pt x="2" y="25"/>
                    <a:pt x="1" y="26"/>
                    <a:pt x="0" y="2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62" name="Freeform 657"/>
            <p:cNvSpPr>
              <a:spLocks/>
            </p:cNvSpPr>
            <p:nvPr/>
          </p:nvSpPr>
          <p:spPr bwMode="auto">
            <a:xfrm>
              <a:off x="12451788" y="6506933"/>
              <a:ext cx="280256" cy="114679"/>
            </a:xfrm>
            <a:custGeom>
              <a:avLst/>
              <a:gdLst>
                <a:gd name="T0" fmla="*/ 30 w 30"/>
                <a:gd name="T1" fmla="*/ 4 h 12"/>
                <a:gd name="T2" fmla="*/ 22 w 30"/>
                <a:gd name="T3" fmla="*/ 0 h 12"/>
                <a:gd name="T4" fmla="*/ 17 w 30"/>
                <a:gd name="T5" fmla="*/ 0 h 12"/>
                <a:gd name="T6" fmla="*/ 14 w 30"/>
                <a:gd name="T7" fmla="*/ 1 h 12"/>
                <a:gd name="T8" fmla="*/ 11 w 30"/>
                <a:gd name="T9" fmla="*/ 0 h 12"/>
                <a:gd name="T10" fmla="*/ 8 w 30"/>
                <a:gd name="T11" fmla="*/ 3 h 12"/>
                <a:gd name="T12" fmla="*/ 3 w 30"/>
                <a:gd name="T13" fmla="*/ 9 h 12"/>
                <a:gd name="T14" fmla="*/ 11 w 30"/>
                <a:gd name="T15" fmla="*/ 11 h 12"/>
                <a:gd name="T16" fmla="*/ 13 w 30"/>
                <a:gd name="T17" fmla="*/ 9 h 12"/>
                <a:gd name="T18" fmla="*/ 18 w 30"/>
                <a:gd name="T19" fmla="*/ 9 h 12"/>
                <a:gd name="T20" fmla="*/ 19 w 30"/>
                <a:gd name="T21" fmla="*/ 6 h 12"/>
                <a:gd name="T22" fmla="*/ 24 w 30"/>
                <a:gd name="T23" fmla="*/ 7 h 12"/>
                <a:gd name="T24" fmla="*/ 28 w 30"/>
                <a:gd name="T25" fmla="*/ 7 h 12"/>
                <a:gd name="T26" fmla="*/ 30 w 30"/>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12">
                  <a:moveTo>
                    <a:pt x="30" y="4"/>
                  </a:moveTo>
                  <a:cubicBezTo>
                    <a:pt x="27" y="2"/>
                    <a:pt x="26" y="0"/>
                    <a:pt x="22" y="0"/>
                  </a:cubicBezTo>
                  <a:cubicBezTo>
                    <a:pt x="20" y="0"/>
                    <a:pt x="19" y="0"/>
                    <a:pt x="17" y="0"/>
                  </a:cubicBezTo>
                  <a:cubicBezTo>
                    <a:pt x="15" y="0"/>
                    <a:pt x="15" y="1"/>
                    <a:pt x="14" y="1"/>
                  </a:cubicBezTo>
                  <a:cubicBezTo>
                    <a:pt x="13" y="1"/>
                    <a:pt x="12" y="0"/>
                    <a:pt x="11" y="0"/>
                  </a:cubicBezTo>
                  <a:cubicBezTo>
                    <a:pt x="10" y="1"/>
                    <a:pt x="9" y="2"/>
                    <a:pt x="8" y="3"/>
                  </a:cubicBezTo>
                  <a:cubicBezTo>
                    <a:pt x="6" y="5"/>
                    <a:pt x="0" y="4"/>
                    <a:pt x="3" y="9"/>
                  </a:cubicBezTo>
                  <a:cubicBezTo>
                    <a:pt x="4" y="11"/>
                    <a:pt x="8" y="12"/>
                    <a:pt x="11" y="11"/>
                  </a:cubicBezTo>
                  <a:cubicBezTo>
                    <a:pt x="12" y="11"/>
                    <a:pt x="12" y="9"/>
                    <a:pt x="13" y="9"/>
                  </a:cubicBezTo>
                  <a:cubicBezTo>
                    <a:pt x="15" y="9"/>
                    <a:pt x="17" y="9"/>
                    <a:pt x="18" y="9"/>
                  </a:cubicBezTo>
                  <a:cubicBezTo>
                    <a:pt x="19" y="9"/>
                    <a:pt x="19" y="7"/>
                    <a:pt x="19" y="6"/>
                  </a:cubicBezTo>
                  <a:cubicBezTo>
                    <a:pt x="20" y="5"/>
                    <a:pt x="23" y="7"/>
                    <a:pt x="24" y="7"/>
                  </a:cubicBezTo>
                  <a:cubicBezTo>
                    <a:pt x="25" y="7"/>
                    <a:pt x="27" y="7"/>
                    <a:pt x="28" y="7"/>
                  </a:cubicBezTo>
                  <a:cubicBezTo>
                    <a:pt x="29" y="7"/>
                    <a:pt x="29" y="5"/>
                    <a:pt x="30"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63" name="Freeform 658"/>
            <p:cNvSpPr>
              <a:spLocks/>
            </p:cNvSpPr>
            <p:nvPr/>
          </p:nvSpPr>
          <p:spPr bwMode="auto">
            <a:xfrm>
              <a:off x="12760703" y="6086441"/>
              <a:ext cx="439491" cy="328114"/>
            </a:xfrm>
            <a:custGeom>
              <a:avLst/>
              <a:gdLst>
                <a:gd name="T0" fmla="*/ 11 w 47"/>
                <a:gd name="T1" fmla="*/ 29 h 35"/>
                <a:gd name="T2" fmla="*/ 18 w 47"/>
                <a:gd name="T3" fmla="*/ 30 h 35"/>
                <a:gd name="T4" fmla="*/ 23 w 47"/>
                <a:gd name="T5" fmla="*/ 33 h 35"/>
                <a:gd name="T6" fmla="*/ 25 w 47"/>
                <a:gd name="T7" fmla="*/ 31 h 35"/>
                <a:gd name="T8" fmla="*/ 29 w 47"/>
                <a:gd name="T9" fmla="*/ 32 h 35"/>
                <a:gd name="T10" fmla="*/ 33 w 47"/>
                <a:gd name="T11" fmla="*/ 32 h 35"/>
                <a:gd name="T12" fmla="*/ 36 w 47"/>
                <a:gd name="T13" fmla="*/ 33 h 35"/>
                <a:gd name="T14" fmla="*/ 38 w 47"/>
                <a:gd name="T15" fmla="*/ 28 h 35"/>
                <a:gd name="T16" fmla="*/ 42 w 47"/>
                <a:gd name="T17" fmla="*/ 27 h 35"/>
                <a:gd name="T18" fmla="*/ 40 w 47"/>
                <a:gd name="T19" fmla="*/ 22 h 35"/>
                <a:gd name="T20" fmla="*/ 44 w 47"/>
                <a:gd name="T21" fmla="*/ 21 h 35"/>
                <a:gd name="T22" fmla="*/ 45 w 47"/>
                <a:gd name="T23" fmla="*/ 17 h 35"/>
                <a:gd name="T24" fmla="*/ 42 w 47"/>
                <a:gd name="T25" fmla="*/ 15 h 35"/>
                <a:gd name="T26" fmla="*/ 39 w 47"/>
                <a:gd name="T27" fmla="*/ 11 h 35"/>
                <a:gd name="T28" fmla="*/ 38 w 47"/>
                <a:gd name="T29" fmla="*/ 6 h 35"/>
                <a:gd name="T30" fmla="*/ 35 w 47"/>
                <a:gd name="T31" fmla="*/ 2 h 35"/>
                <a:gd name="T32" fmla="*/ 33 w 47"/>
                <a:gd name="T33" fmla="*/ 2 h 35"/>
                <a:gd name="T34" fmla="*/ 30 w 47"/>
                <a:gd name="T35" fmla="*/ 1 h 35"/>
                <a:gd name="T36" fmla="*/ 28 w 47"/>
                <a:gd name="T37" fmla="*/ 2 h 35"/>
                <a:gd name="T38" fmla="*/ 25 w 47"/>
                <a:gd name="T39" fmla="*/ 0 h 35"/>
                <a:gd name="T40" fmla="*/ 22 w 47"/>
                <a:gd name="T41" fmla="*/ 2 h 35"/>
                <a:gd name="T42" fmla="*/ 17 w 47"/>
                <a:gd name="T43" fmla="*/ 3 h 35"/>
                <a:gd name="T44" fmla="*/ 17 w 47"/>
                <a:gd name="T45" fmla="*/ 6 h 35"/>
                <a:gd name="T46" fmla="*/ 13 w 47"/>
                <a:gd name="T47" fmla="*/ 9 h 35"/>
                <a:gd name="T48" fmla="*/ 12 w 47"/>
                <a:gd name="T49" fmla="*/ 13 h 35"/>
                <a:gd name="T50" fmla="*/ 8 w 47"/>
                <a:gd name="T51" fmla="*/ 14 h 35"/>
                <a:gd name="T52" fmla="*/ 1 w 47"/>
                <a:gd name="T53" fmla="*/ 16 h 35"/>
                <a:gd name="T54" fmla="*/ 2 w 47"/>
                <a:gd name="T55" fmla="*/ 24 h 35"/>
                <a:gd name="T56" fmla="*/ 1 w 47"/>
                <a:gd name="T57" fmla="*/ 27 h 35"/>
                <a:gd name="T58" fmla="*/ 1 w 47"/>
                <a:gd name="T59" fmla="*/ 31 h 35"/>
                <a:gd name="T60" fmla="*/ 5 w 47"/>
                <a:gd name="T61" fmla="*/ 30 h 35"/>
                <a:gd name="T62" fmla="*/ 11 w 47"/>
                <a:gd name="T6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35">
                  <a:moveTo>
                    <a:pt x="11" y="29"/>
                  </a:moveTo>
                  <a:cubicBezTo>
                    <a:pt x="14" y="29"/>
                    <a:pt x="16" y="30"/>
                    <a:pt x="18" y="30"/>
                  </a:cubicBezTo>
                  <a:cubicBezTo>
                    <a:pt x="18" y="30"/>
                    <a:pt x="23" y="33"/>
                    <a:pt x="23" y="33"/>
                  </a:cubicBezTo>
                  <a:cubicBezTo>
                    <a:pt x="23" y="32"/>
                    <a:pt x="24" y="29"/>
                    <a:pt x="25" y="31"/>
                  </a:cubicBezTo>
                  <a:cubicBezTo>
                    <a:pt x="27" y="34"/>
                    <a:pt x="28" y="29"/>
                    <a:pt x="29" y="32"/>
                  </a:cubicBezTo>
                  <a:cubicBezTo>
                    <a:pt x="30" y="34"/>
                    <a:pt x="32" y="32"/>
                    <a:pt x="33" y="32"/>
                  </a:cubicBezTo>
                  <a:cubicBezTo>
                    <a:pt x="34" y="31"/>
                    <a:pt x="36" y="35"/>
                    <a:pt x="36" y="33"/>
                  </a:cubicBezTo>
                  <a:cubicBezTo>
                    <a:pt x="37" y="31"/>
                    <a:pt x="36" y="29"/>
                    <a:pt x="38" y="28"/>
                  </a:cubicBezTo>
                  <a:cubicBezTo>
                    <a:pt x="39" y="28"/>
                    <a:pt x="41" y="27"/>
                    <a:pt x="42" y="27"/>
                  </a:cubicBezTo>
                  <a:cubicBezTo>
                    <a:pt x="41" y="26"/>
                    <a:pt x="40" y="24"/>
                    <a:pt x="40" y="22"/>
                  </a:cubicBezTo>
                  <a:cubicBezTo>
                    <a:pt x="40" y="20"/>
                    <a:pt x="42" y="22"/>
                    <a:pt x="44" y="21"/>
                  </a:cubicBezTo>
                  <a:cubicBezTo>
                    <a:pt x="46" y="21"/>
                    <a:pt x="47" y="19"/>
                    <a:pt x="45" y="17"/>
                  </a:cubicBezTo>
                  <a:cubicBezTo>
                    <a:pt x="44" y="16"/>
                    <a:pt x="43" y="17"/>
                    <a:pt x="42" y="15"/>
                  </a:cubicBezTo>
                  <a:cubicBezTo>
                    <a:pt x="41" y="14"/>
                    <a:pt x="40" y="13"/>
                    <a:pt x="39" y="11"/>
                  </a:cubicBezTo>
                  <a:cubicBezTo>
                    <a:pt x="38" y="10"/>
                    <a:pt x="38" y="8"/>
                    <a:pt x="38" y="6"/>
                  </a:cubicBezTo>
                  <a:cubicBezTo>
                    <a:pt x="39" y="4"/>
                    <a:pt x="36" y="2"/>
                    <a:pt x="35" y="2"/>
                  </a:cubicBezTo>
                  <a:cubicBezTo>
                    <a:pt x="34" y="1"/>
                    <a:pt x="34" y="2"/>
                    <a:pt x="33" y="2"/>
                  </a:cubicBezTo>
                  <a:cubicBezTo>
                    <a:pt x="31" y="3"/>
                    <a:pt x="31" y="2"/>
                    <a:pt x="30" y="1"/>
                  </a:cubicBezTo>
                  <a:cubicBezTo>
                    <a:pt x="29" y="0"/>
                    <a:pt x="29" y="2"/>
                    <a:pt x="28" y="2"/>
                  </a:cubicBezTo>
                  <a:cubicBezTo>
                    <a:pt x="27" y="2"/>
                    <a:pt x="25" y="0"/>
                    <a:pt x="25" y="0"/>
                  </a:cubicBezTo>
                  <a:cubicBezTo>
                    <a:pt x="23" y="0"/>
                    <a:pt x="23" y="2"/>
                    <a:pt x="22" y="2"/>
                  </a:cubicBezTo>
                  <a:cubicBezTo>
                    <a:pt x="20" y="3"/>
                    <a:pt x="19" y="3"/>
                    <a:pt x="17" y="3"/>
                  </a:cubicBezTo>
                  <a:cubicBezTo>
                    <a:pt x="16" y="4"/>
                    <a:pt x="17" y="6"/>
                    <a:pt x="17" y="6"/>
                  </a:cubicBezTo>
                  <a:cubicBezTo>
                    <a:pt x="16" y="8"/>
                    <a:pt x="13" y="7"/>
                    <a:pt x="13" y="9"/>
                  </a:cubicBezTo>
                  <a:cubicBezTo>
                    <a:pt x="12" y="10"/>
                    <a:pt x="12" y="11"/>
                    <a:pt x="12" y="13"/>
                  </a:cubicBezTo>
                  <a:cubicBezTo>
                    <a:pt x="12" y="14"/>
                    <a:pt x="9" y="14"/>
                    <a:pt x="8" y="14"/>
                  </a:cubicBezTo>
                  <a:cubicBezTo>
                    <a:pt x="5" y="15"/>
                    <a:pt x="4" y="16"/>
                    <a:pt x="1" y="16"/>
                  </a:cubicBezTo>
                  <a:cubicBezTo>
                    <a:pt x="2" y="19"/>
                    <a:pt x="5" y="21"/>
                    <a:pt x="2" y="24"/>
                  </a:cubicBezTo>
                  <a:cubicBezTo>
                    <a:pt x="0" y="25"/>
                    <a:pt x="0" y="26"/>
                    <a:pt x="1" y="27"/>
                  </a:cubicBezTo>
                  <a:cubicBezTo>
                    <a:pt x="3" y="28"/>
                    <a:pt x="1" y="30"/>
                    <a:pt x="1" y="31"/>
                  </a:cubicBezTo>
                  <a:cubicBezTo>
                    <a:pt x="3" y="31"/>
                    <a:pt x="4" y="31"/>
                    <a:pt x="5" y="30"/>
                  </a:cubicBezTo>
                  <a:cubicBezTo>
                    <a:pt x="7" y="29"/>
                    <a:pt x="10" y="29"/>
                    <a:pt x="11" y="2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64" name="Freeform 659"/>
            <p:cNvSpPr>
              <a:spLocks/>
            </p:cNvSpPr>
            <p:nvPr/>
          </p:nvSpPr>
          <p:spPr bwMode="auto">
            <a:xfrm>
              <a:off x="12658794" y="6067328"/>
              <a:ext cx="270700" cy="178393"/>
            </a:xfrm>
            <a:custGeom>
              <a:avLst/>
              <a:gdLst>
                <a:gd name="T0" fmla="*/ 16 w 29"/>
                <a:gd name="T1" fmla="*/ 18 h 19"/>
                <a:gd name="T2" fmla="*/ 23 w 29"/>
                <a:gd name="T3" fmla="*/ 15 h 19"/>
                <a:gd name="T4" fmla="*/ 23 w 29"/>
                <a:gd name="T5" fmla="*/ 12 h 19"/>
                <a:gd name="T6" fmla="*/ 27 w 29"/>
                <a:gd name="T7" fmla="*/ 9 h 19"/>
                <a:gd name="T8" fmla="*/ 26 w 29"/>
                <a:gd name="T9" fmla="*/ 4 h 19"/>
                <a:gd name="T10" fmla="*/ 19 w 29"/>
                <a:gd name="T11" fmla="*/ 1 h 19"/>
                <a:gd name="T12" fmla="*/ 10 w 29"/>
                <a:gd name="T13" fmla="*/ 1 h 19"/>
                <a:gd name="T14" fmla="*/ 0 w 29"/>
                <a:gd name="T15" fmla="*/ 4 h 19"/>
                <a:gd name="T16" fmla="*/ 1 w 29"/>
                <a:gd name="T17" fmla="*/ 6 h 19"/>
                <a:gd name="T18" fmla="*/ 2 w 29"/>
                <a:gd name="T19" fmla="*/ 9 h 19"/>
                <a:gd name="T20" fmla="*/ 5 w 29"/>
                <a:gd name="T21" fmla="*/ 10 h 19"/>
                <a:gd name="T22" fmla="*/ 9 w 29"/>
                <a:gd name="T23" fmla="*/ 11 h 19"/>
                <a:gd name="T24" fmla="*/ 8 w 29"/>
                <a:gd name="T25" fmla="*/ 15 h 19"/>
                <a:gd name="T26" fmla="*/ 12 w 29"/>
                <a:gd name="T27" fmla="*/ 18 h 19"/>
                <a:gd name="T28" fmla="*/ 16 w 29"/>
                <a:gd name="T29" fmla="*/ 18 h 19"/>
                <a:gd name="T30" fmla="*/ 16 w 29"/>
                <a:gd name="T3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9">
                  <a:moveTo>
                    <a:pt x="16" y="18"/>
                  </a:moveTo>
                  <a:cubicBezTo>
                    <a:pt x="18" y="16"/>
                    <a:pt x="21" y="16"/>
                    <a:pt x="23" y="15"/>
                  </a:cubicBezTo>
                  <a:cubicBezTo>
                    <a:pt x="23" y="14"/>
                    <a:pt x="23" y="13"/>
                    <a:pt x="23" y="12"/>
                  </a:cubicBezTo>
                  <a:cubicBezTo>
                    <a:pt x="24" y="10"/>
                    <a:pt x="25" y="10"/>
                    <a:pt x="27" y="9"/>
                  </a:cubicBezTo>
                  <a:cubicBezTo>
                    <a:pt x="29" y="8"/>
                    <a:pt x="28" y="5"/>
                    <a:pt x="26" y="4"/>
                  </a:cubicBezTo>
                  <a:cubicBezTo>
                    <a:pt x="24" y="3"/>
                    <a:pt x="22" y="2"/>
                    <a:pt x="19" y="1"/>
                  </a:cubicBezTo>
                  <a:cubicBezTo>
                    <a:pt x="17" y="0"/>
                    <a:pt x="13" y="1"/>
                    <a:pt x="10" y="1"/>
                  </a:cubicBezTo>
                  <a:cubicBezTo>
                    <a:pt x="8" y="1"/>
                    <a:pt x="0" y="0"/>
                    <a:pt x="0" y="4"/>
                  </a:cubicBezTo>
                  <a:cubicBezTo>
                    <a:pt x="0" y="4"/>
                    <a:pt x="1" y="5"/>
                    <a:pt x="1" y="6"/>
                  </a:cubicBezTo>
                  <a:cubicBezTo>
                    <a:pt x="2" y="7"/>
                    <a:pt x="1" y="8"/>
                    <a:pt x="2" y="9"/>
                  </a:cubicBezTo>
                  <a:cubicBezTo>
                    <a:pt x="3" y="9"/>
                    <a:pt x="4" y="11"/>
                    <a:pt x="5" y="10"/>
                  </a:cubicBezTo>
                  <a:cubicBezTo>
                    <a:pt x="7" y="10"/>
                    <a:pt x="9" y="9"/>
                    <a:pt x="9" y="11"/>
                  </a:cubicBezTo>
                  <a:cubicBezTo>
                    <a:pt x="9" y="12"/>
                    <a:pt x="9" y="14"/>
                    <a:pt x="8" y="15"/>
                  </a:cubicBezTo>
                  <a:cubicBezTo>
                    <a:pt x="11" y="15"/>
                    <a:pt x="11" y="15"/>
                    <a:pt x="12" y="18"/>
                  </a:cubicBezTo>
                  <a:cubicBezTo>
                    <a:pt x="13" y="18"/>
                    <a:pt x="16" y="18"/>
                    <a:pt x="16" y="18"/>
                  </a:cubicBezTo>
                  <a:cubicBezTo>
                    <a:pt x="17" y="17"/>
                    <a:pt x="15" y="19"/>
                    <a:pt x="16" y="1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65" name="Freeform 660"/>
            <p:cNvSpPr>
              <a:spLocks/>
            </p:cNvSpPr>
            <p:nvPr/>
          </p:nvSpPr>
          <p:spPr bwMode="auto">
            <a:xfrm>
              <a:off x="12658794" y="5955834"/>
              <a:ext cx="334397" cy="168837"/>
            </a:xfrm>
            <a:custGeom>
              <a:avLst/>
              <a:gdLst>
                <a:gd name="T0" fmla="*/ 11 w 36"/>
                <a:gd name="T1" fmla="*/ 13 h 18"/>
                <a:gd name="T2" fmla="*/ 19 w 36"/>
                <a:gd name="T3" fmla="*/ 12 h 18"/>
                <a:gd name="T4" fmla="*/ 25 w 36"/>
                <a:gd name="T5" fmla="*/ 15 h 18"/>
                <a:gd name="T6" fmla="*/ 29 w 36"/>
                <a:gd name="T7" fmla="*/ 17 h 18"/>
                <a:gd name="T8" fmla="*/ 33 w 36"/>
                <a:gd name="T9" fmla="*/ 16 h 18"/>
                <a:gd name="T10" fmla="*/ 36 w 36"/>
                <a:gd name="T11" fmla="*/ 14 h 18"/>
                <a:gd name="T12" fmla="*/ 34 w 36"/>
                <a:gd name="T13" fmla="*/ 8 h 18"/>
                <a:gd name="T14" fmla="*/ 31 w 36"/>
                <a:gd name="T15" fmla="*/ 4 h 18"/>
                <a:gd name="T16" fmla="*/ 25 w 36"/>
                <a:gd name="T17" fmla="*/ 3 h 18"/>
                <a:gd name="T18" fmla="*/ 18 w 36"/>
                <a:gd name="T19" fmla="*/ 1 h 18"/>
                <a:gd name="T20" fmla="*/ 17 w 36"/>
                <a:gd name="T21" fmla="*/ 5 h 18"/>
                <a:gd name="T22" fmla="*/ 15 w 36"/>
                <a:gd name="T23" fmla="*/ 7 h 18"/>
                <a:gd name="T24" fmla="*/ 8 w 36"/>
                <a:gd name="T25" fmla="*/ 4 h 18"/>
                <a:gd name="T26" fmla="*/ 0 w 36"/>
                <a:gd name="T27" fmla="*/ 15 h 18"/>
                <a:gd name="T28" fmla="*/ 11 w 36"/>
                <a:gd name="T2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8">
                  <a:moveTo>
                    <a:pt x="11" y="13"/>
                  </a:moveTo>
                  <a:cubicBezTo>
                    <a:pt x="14" y="13"/>
                    <a:pt x="16" y="12"/>
                    <a:pt x="19" y="12"/>
                  </a:cubicBezTo>
                  <a:cubicBezTo>
                    <a:pt x="20" y="12"/>
                    <a:pt x="24" y="14"/>
                    <a:pt x="25" y="15"/>
                  </a:cubicBezTo>
                  <a:cubicBezTo>
                    <a:pt x="26" y="16"/>
                    <a:pt x="27" y="18"/>
                    <a:pt x="29" y="17"/>
                  </a:cubicBezTo>
                  <a:cubicBezTo>
                    <a:pt x="30" y="17"/>
                    <a:pt x="31" y="16"/>
                    <a:pt x="33" y="16"/>
                  </a:cubicBezTo>
                  <a:cubicBezTo>
                    <a:pt x="34" y="16"/>
                    <a:pt x="34" y="14"/>
                    <a:pt x="36" y="14"/>
                  </a:cubicBezTo>
                  <a:cubicBezTo>
                    <a:pt x="35" y="12"/>
                    <a:pt x="33" y="9"/>
                    <a:pt x="34" y="8"/>
                  </a:cubicBezTo>
                  <a:cubicBezTo>
                    <a:pt x="35" y="6"/>
                    <a:pt x="32" y="4"/>
                    <a:pt x="31" y="4"/>
                  </a:cubicBezTo>
                  <a:cubicBezTo>
                    <a:pt x="29" y="3"/>
                    <a:pt x="27" y="5"/>
                    <a:pt x="25" y="3"/>
                  </a:cubicBezTo>
                  <a:cubicBezTo>
                    <a:pt x="22" y="1"/>
                    <a:pt x="21" y="0"/>
                    <a:pt x="18" y="1"/>
                  </a:cubicBezTo>
                  <a:cubicBezTo>
                    <a:pt x="16" y="2"/>
                    <a:pt x="17" y="3"/>
                    <a:pt x="17" y="5"/>
                  </a:cubicBezTo>
                  <a:cubicBezTo>
                    <a:pt x="16" y="6"/>
                    <a:pt x="16" y="7"/>
                    <a:pt x="15" y="7"/>
                  </a:cubicBezTo>
                  <a:cubicBezTo>
                    <a:pt x="12" y="9"/>
                    <a:pt x="10" y="5"/>
                    <a:pt x="8" y="4"/>
                  </a:cubicBezTo>
                  <a:cubicBezTo>
                    <a:pt x="3" y="0"/>
                    <a:pt x="0" y="11"/>
                    <a:pt x="0" y="15"/>
                  </a:cubicBezTo>
                  <a:cubicBezTo>
                    <a:pt x="4" y="13"/>
                    <a:pt x="7" y="13"/>
                    <a:pt x="11" y="1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66" name="Freeform 661"/>
            <p:cNvSpPr>
              <a:spLocks/>
            </p:cNvSpPr>
            <p:nvPr/>
          </p:nvSpPr>
          <p:spPr bwMode="auto">
            <a:xfrm>
              <a:off x="12760703" y="5853898"/>
              <a:ext cx="222932" cy="140163"/>
            </a:xfrm>
            <a:custGeom>
              <a:avLst/>
              <a:gdLst>
                <a:gd name="T0" fmla="*/ 16 w 24"/>
                <a:gd name="T1" fmla="*/ 15 h 15"/>
                <a:gd name="T2" fmla="*/ 20 w 24"/>
                <a:gd name="T3" fmla="*/ 15 h 15"/>
                <a:gd name="T4" fmla="*/ 22 w 24"/>
                <a:gd name="T5" fmla="*/ 13 h 15"/>
                <a:gd name="T6" fmla="*/ 22 w 24"/>
                <a:gd name="T7" fmla="*/ 10 h 15"/>
                <a:gd name="T8" fmla="*/ 21 w 24"/>
                <a:gd name="T9" fmla="*/ 5 h 15"/>
                <a:gd name="T10" fmla="*/ 24 w 24"/>
                <a:gd name="T11" fmla="*/ 0 h 15"/>
                <a:gd name="T12" fmla="*/ 12 w 24"/>
                <a:gd name="T13" fmla="*/ 0 h 15"/>
                <a:gd name="T14" fmla="*/ 6 w 24"/>
                <a:gd name="T15" fmla="*/ 1 h 15"/>
                <a:gd name="T16" fmla="*/ 0 w 24"/>
                <a:gd name="T17" fmla="*/ 5 h 15"/>
                <a:gd name="T18" fmla="*/ 2 w 24"/>
                <a:gd name="T19" fmla="*/ 6 h 15"/>
                <a:gd name="T20" fmla="*/ 2 w 24"/>
                <a:gd name="T21" fmla="*/ 8 h 15"/>
                <a:gd name="T22" fmla="*/ 7 w 24"/>
                <a:gd name="T23" fmla="*/ 9 h 15"/>
                <a:gd name="T24" fmla="*/ 6 w 24"/>
                <a:gd name="T25" fmla="*/ 13 h 15"/>
                <a:gd name="T26" fmla="*/ 11 w 24"/>
                <a:gd name="T27" fmla="*/ 12 h 15"/>
                <a:gd name="T28" fmla="*/ 16 w 24"/>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5">
                  <a:moveTo>
                    <a:pt x="16" y="15"/>
                  </a:moveTo>
                  <a:cubicBezTo>
                    <a:pt x="17" y="15"/>
                    <a:pt x="19" y="15"/>
                    <a:pt x="20" y="15"/>
                  </a:cubicBezTo>
                  <a:cubicBezTo>
                    <a:pt x="20" y="14"/>
                    <a:pt x="22" y="14"/>
                    <a:pt x="22" y="13"/>
                  </a:cubicBezTo>
                  <a:cubicBezTo>
                    <a:pt x="22" y="12"/>
                    <a:pt x="22" y="11"/>
                    <a:pt x="22" y="10"/>
                  </a:cubicBezTo>
                  <a:cubicBezTo>
                    <a:pt x="21" y="8"/>
                    <a:pt x="20" y="7"/>
                    <a:pt x="21" y="5"/>
                  </a:cubicBezTo>
                  <a:cubicBezTo>
                    <a:pt x="23" y="4"/>
                    <a:pt x="24" y="2"/>
                    <a:pt x="24" y="0"/>
                  </a:cubicBezTo>
                  <a:cubicBezTo>
                    <a:pt x="22" y="3"/>
                    <a:pt x="15" y="0"/>
                    <a:pt x="12" y="0"/>
                  </a:cubicBezTo>
                  <a:cubicBezTo>
                    <a:pt x="10" y="0"/>
                    <a:pt x="8" y="0"/>
                    <a:pt x="6" y="1"/>
                  </a:cubicBezTo>
                  <a:cubicBezTo>
                    <a:pt x="5" y="1"/>
                    <a:pt x="0" y="5"/>
                    <a:pt x="0" y="5"/>
                  </a:cubicBezTo>
                  <a:cubicBezTo>
                    <a:pt x="0" y="6"/>
                    <a:pt x="3" y="5"/>
                    <a:pt x="2" y="6"/>
                  </a:cubicBezTo>
                  <a:cubicBezTo>
                    <a:pt x="2" y="7"/>
                    <a:pt x="2" y="7"/>
                    <a:pt x="2" y="8"/>
                  </a:cubicBezTo>
                  <a:cubicBezTo>
                    <a:pt x="3" y="10"/>
                    <a:pt x="7" y="9"/>
                    <a:pt x="7" y="9"/>
                  </a:cubicBezTo>
                  <a:cubicBezTo>
                    <a:pt x="7" y="10"/>
                    <a:pt x="6" y="12"/>
                    <a:pt x="6" y="13"/>
                  </a:cubicBezTo>
                  <a:cubicBezTo>
                    <a:pt x="7" y="12"/>
                    <a:pt x="9" y="11"/>
                    <a:pt x="11" y="12"/>
                  </a:cubicBezTo>
                  <a:cubicBezTo>
                    <a:pt x="13" y="13"/>
                    <a:pt x="14" y="15"/>
                    <a:pt x="16" y="1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67" name="Freeform 662"/>
            <p:cNvSpPr>
              <a:spLocks/>
            </p:cNvSpPr>
            <p:nvPr/>
          </p:nvSpPr>
          <p:spPr bwMode="auto">
            <a:xfrm>
              <a:off x="12591917" y="6143782"/>
              <a:ext cx="149682" cy="73269"/>
            </a:xfrm>
            <a:custGeom>
              <a:avLst/>
              <a:gdLst>
                <a:gd name="T0" fmla="*/ 16 w 16"/>
                <a:gd name="T1" fmla="*/ 4 h 8"/>
                <a:gd name="T2" fmla="*/ 12 w 16"/>
                <a:gd name="T3" fmla="*/ 2 h 8"/>
                <a:gd name="T4" fmla="*/ 8 w 16"/>
                <a:gd name="T5" fmla="*/ 0 h 8"/>
                <a:gd name="T6" fmla="*/ 7 w 16"/>
                <a:gd name="T7" fmla="*/ 3 h 8"/>
                <a:gd name="T8" fmla="*/ 5 w 16"/>
                <a:gd name="T9" fmla="*/ 2 h 8"/>
                <a:gd name="T10" fmla="*/ 2 w 16"/>
                <a:gd name="T11" fmla="*/ 3 h 8"/>
                <a:gd name="T12" fmla="*/ 0 w 16"/>
                <a:gd name="T13" fmla="*/ 5 h 8"/>
                <a:gd name="T14" fmla="*/ 0 w 16"/>
                <a:gd name="T15" fmla="*/ 6 h 8"/>
                <a:gd name="T16" fmla="*/ 2 w 16"/>
                <a:gd name="T17" fmla="*/ 6 h 8"/>
                <a:gd name="T18" fmla="*/ 8 w 16"/>
                <a:gd name="T19" fmla="*/ 7 h 8"/>
                <a:gd name="T20" fmla="*/ 16 w 16"/>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8">
                  <a:moveTo>
                    <a:pt x="16" y="4"/>
                  </a:moveTo>
                  <a:cubicBezTo>
                    <a:pt x="16" y="1"/>
                    <a:pt x="14" y="2"/>
                    <a:pt x="12" y="2"/>
                  </a:cubicBezTo>
                  <a:cubicBezTo>
                    <a:pt x="11" y="3"/>
                    <a:pt x="10" y="1"/>
                    <a:pt x="8" y="0"/>
                  </a:cubicBezTo>
                  <a:cubicBezTo>
                    <a:pt x="8" y="1"/>
                    <a:pt x="8" y="2"/>
                    <a:pt x="7" y="3"/>
                  </a:cubicBezTo>
                  <a:cubicBezTo>
                    <a:pt x="6" y="3"/>
                    <a:pt x="7" y="1"/>
                    <a:pt x="5" y="2"/>
                  </a:cubicBezTo>
                  <a:cubicBezTo>
                    <a:pt x="4" y="2"/>
                    <a:pt x="2" y="2"/>
                    <a:pt x="2" y="3"/>
                  </a:cubicBezTo>
                  <a:cubicBezTo>
                    <a:pt x="1" y="5"/>
                    <a:pt x="2" y="6"/>
                    <a:pt x="0" y="5"/>
                  </a:cubicBezTo>
                  <a:cubicBezTo>
                    <a:pt x="0" y="5"/>
                    <a:pt x="0" y="5"/>
                    <a:pt x="0" y="6"/>
                  </a:cubicBezTo>
                  <a:cubicBezTo>
                    <a:pt x="0" y="6"/>
                    <a:pt x="1" y="6"/>
                    <a:pt x="2" y="6"/>
                  </a:cubicBezTo>
                  <a:cubicBezTo>
                    <a:pt x="4" y="7"/>
                    <a:pt x="6" y="7"/>
                    <a:pt x="8" y="7"/>
                  </a:cubicBezTo>
                  <a:cubicBezTo>
                    <a:pt x="10" y="7"/>
                    <a:pt x="16" y="8"/>
                    <a:pt x="16"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68" name="Freeform 663"/>
            <p:cNvSpPr>
              <a:spLocks/>
            </p:cNvSpPr>
            <p:nvPr/>
          </p:nvSpPr>
          <p:spPr bwMode="auto">
            <a:xfrm>
              <a:off x="12359429" y="6162893"/>
              <a:ext cx="445860" cy="391823"/>
            </a:xfrm>
            <a:custGeom>
              <a:avLst/>
              <a:gdLst>
                <a:gd name="T0" fmla="*/ 1 w 48"/>
                <a:gd name="T1" fmla="*/ 12 h 42"/>
                <a:gd name="T2" fmla="*/ 0 w 48"/>
                <a:gd name="T3" fmla="*/ 16 h 42"/>
                <a:gd name="T4" fmla="*/ 2 w 48"/>
                <a:gd name="T5" fmla="*/ 20 h 42"/>
                <a:gd name="T6" fmla="*/ 4 w 48"/>
                <a:gd name="T7" fmla="*/ 27 h 42"/>
                <a:gd name="T8" fmla="*/ 9 w 48"/>
                <a:gd name="T9" fmla="*/ 31 h 42"/>
                <a:gd name="T10" fmla="*/ 10 w 48"/>
                <a:gd name="T11" fmla="*/ 33 h 42"/>
                <a:gd name="T12" fmla="*/ 13 w 48"/>
                <a:gd name="T13" fmla="*/ 32 h 42"/>
                <a:gd name="T14" fmla="*/ 21 w 48"/>
                <a:gd name="T15" fmla="*/ 36 h 42"/>
                <a:gd name="T16" fmla="*/ 25 w 48"/>
                <a:gd name="T17" fmla="*/ 37 h 42"/>
                <a:gd name="T18" fmla="*/ 33 w 48"/>
                <a:gd name="T19" fmla="*/ 37 h 42"/>
                <a:gd name="T20" fmla="*/ 39 w 48"/>
                <a:gd name="T21" fmla="*/ 41 h 42"/>
                <a:gd name="T22" fmla="*/ 41 w 48"/>
                <a:gd name="T23" fmla="*/ 35 h 42"/>
                <a:gd name="T24" fmla="*/ 44 w 48"/>
                <a:gd name="T25" fmla="*/ 32 h 42"/>
                <a:gd name="T26" fmla="*/ 48 w 48"/>
                <a:gd name="T27" fmla="*/ 31 h 42"/>
                <a:gd name="T28" fmla="*/ 45 w 48"/>
                <a:gd name="T29" fmla="*/ 26 h 42"/>
                <a:gd name="T30" fmla="*/ 44 w 48"/>
                <a:gd name="T31" fmla="*/ 19 h 42"/>
                <a:gd name="T32" fmla="*/ 46 w 48"/>
                <a:gd name="T33" fmla="*/ 12 h 42"/>
                <a:gd name="T34" fmla="*/ 44 w 48"/>
                <a:gd name="T35" fmla="*/ 7 h 42"/>
                <a:gd name="T36" fmla="*/ 42 w 48"/>
                <a:gd name="T37" fmla="*/ 5 h 42"/>
                <a:gd name="T38" fmla="*/ 25 w 48"/>
                <a:gd name="T39" fmla="*/ 4 h 42"/>
                <a:gd name="T40" fmla="*/ 20 w 48"/>
                <a:gd name="T41" fmla="*/ 2 h 42"/>
                <a:gd name="T42" fmla="*/ 13 w 48"/>
                <a:gd name="T43" fmla="*/ 4 h 42"/>
                <a:gd name="T44" fmla="*/ 6 w 48"/>
                <a:gd name="T45" fmla="*/ 6 h 42"/>
                <a:gd name="T46" fmla="*/ 2 w 48"/>
                <a:gd name="T47" fmla="*/ 7 h 42"/>
                <a:gd name="T48" fmla="*/ 1 w 48"/>
                <a:gd name="T49" fmla="*/ 9 h 42"/>
                <a:gd name="T50" fmla="*/ 1 w 48"/>
                <a:gd name="T51" fmla="*/ 12 h 42"/>
                <a:gd name="T52" fmla="*/ 1 w 48"/>
                <a:gd name="T53"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42">
                  <a:moveTo>
                    <a:pt x="1" y="12"/>
                  </a:moveTo>
                  <a:cubicBezTo>
                    <a:pt x="1" y="13"/>
                    <a:pt x="0" y="15"/>
                    <a:pt x="0" y="16"/>
                  </a:cubicBezTo>
                  <a:cubicBezTo>
                    <a:pt x="1" y="17"/>
                    <a:pt x="2" y="19"/>
                    <a:pt x="2" y="20"/>
                  </a:cubicBezTo>
                  <a:cubicBezTo>
                    <a:pt x="2" y="22"/>
                    <a:pt x="3" y="25"/>
                    <a:pt x="4" y="27"/>
                  </a:cubicBezTo>
                  <a:cubicBezTo>
                    <a:pt x="5" y="30"/>
                    <a:pt x="8" y="29"/>
                    <a:pt x="9" y="31"/>
                  </a:cubicBezTo>
                  <a:cubicBezTo>
                    <a:pt x="9" y="31"/>
                    <a:pt x="9" y="33"/>
                    <a:pt x="10" y="33"/>
                  </a:cubicBezTo>
                  <a:cubicBezTo>
                    <a:pt x="11" y="34"/>
                    <a:pt x="12" y="32"/>
                    <a:pt x="13" y="32"/>
                  </a:cubicBezTo>
                  <a:cubicBezTo>
                    <a:pt x="15" y="31"/>
                    <a:pt x="19" y="35"/>
                    <a:pt x="21" y="36"/>
                  </a:cubicBezTo>
                  <a:cubicBezTo>
                    <a:pt x="22" y="37"/>
                    <a:pt x="23" y="39"/>
                    <a:pt x="25" y="37"/>
                  </a:cubicBezTo>
                  <a:cubicBezTo>
                    <a:pt x="26" y="36"/>
                    <a:pt x="31" y="37"/>
                    <a:pt x="33" y="37"/>
                  </a:cubicBezTo>
                  <a:cubicBezTo>
                    <a:pt x="36" y="37"/>
                    <a:pt x="37" y="39"/>
                    <a:pt x="39" y="41"/>
                  </a:cubicBezTo>
                  <a:cubicBezTo>
                    <a:pt x="40" y="42"/>
                    <a:pt x="40" y="36"/>
                    <a:pt x="41" y="35"/>
                  </a:cubicBezTo>
                  <a:cubicBezTo>
                    <a:pt x="42" y="34"/>
                    <a:pt x="43" y="33"/>
                    <a:pt x="44" y="32"/>
                  </a:cubicBezTo>
                  <a:cubicBezTo>
                    <a:pt x="45" y="32"/>
                    <a:pt x="48" y="32"/>
                    <a:pt x="48" y="31"/>
                  </a:cubicBezTo>
                  <a:cubicBezTo>
                    <a:pt x="47" y="28"/>
                    <a:pt x="47" y="27"/>
                    <a:pt x="45" y="26"/>
                  </a:cubicBezTo>
                  <a:cubicBezTo>
                    <a:pt x="43" y="24"/>
                    <a:pt x="46" y="21"/>
                    <a:pt x="44" y="19"/>
                  </a:cubicBezTo>
                  <a:cubicBezTo>
                    <a:pt x="42" y="18"/>
                    <a:pt x="47" y="14"/>
                    <a:pt x="46" y="12"/>
                  </a:cubicBezTo>
                  <a:cubicBezTo>
                    <a:pt x="45" y="10"/>
                    <a:pt x="44" y="9"/>
                    <a:pt x="44" y="7"/>
                  </a:cubicBezTo>
                  <a:cubicBezTo>
                    <a:pt x="44" y="6"/>
                    <a:pt x="44" y="5"/>
                    <a:pt x="42" y="5"/>
                  </a:cubicBezTo>
                  <a:cubicBezTo>
                    <a:pt x="37" y="3"/>
                    <a:pt x="30" y="6"/>
                    <a:pt x="25" y="4"/>
                  </a:cubicBezTo>
                  <a:cubicBezTo>
                    <a:pt x="25" y="7"/>
                    <a:pt x="21" y="2"/>
                    <a:pt x="20" y="2"/>
                  </a:cubicBezTo>
                  <a:cubicBezTo>
                    <a:pt x="17" y="0"/>
                    <a:pt x="15" y="2"/>
                    <a:pt x="13" y="4"/>
                  </a:cubicBezTo>
                  <a:cubicBezTo>
                    <a:pt x="10" y="5"/>
                    <a:pt x="8" y="6"/>
                    <a:pt x="6" y="6"/>
                  </a:cubicBezTo>
                  <a:cubicBezTo>
                    <a:pt x="5" y="7"/>
                    <a:pt x="3" y="7"/>
                    <a:pt x="2" y="7"/>
                  </a:cubicBezTo>
                  <a:cubicBezTo>
                    <a:pt x="1" y="8"/>
                    <a:pt x="3" y="9"/>
                    <a:pt x="1" y="9"/>
                  </a:cubicBezTo>
                  <a:cubicBezTo>
                    <a:pt x="1" y="10"/>
                    <a:pt x="1" y="11"/>
                    <a:pt x="1" y="12"/>
                  </a:cubicBezTo>
                  <a:cubicBezTo>
                    <a:pt x="1" y="14"/>
                    <a:pt x="1" y="12"/>
                    <a:pt x="1" y="1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69" name="Freeform 664"/>
            <p:cNvSpPr>
              <a:spLocks/>
            </p:cNvSpPr>
            <p:nvPr/>
          </p:nvSpPr>
          <p:spPr bwMode="auto">
            <a:xfrm>
              <a:off x="12630129" y="6573832"/>
              <a:ext cx="429938" cy="280329"/>
            </a:xfrm>
            <a:custGeom>
              <a:avLst/>
              <a:gdLst>
                <a:gd name="T0" fmla="*/ 38 w 46"/>
                <a:gd name="T1" fmla="*/ 13 h 30"/>
                <a:gd name="T2" fmla="*/ 35 w 46"/>
                <a:gd name="T3" fmla="*/ 6 h 30"/>
                <a:gd name="T4" fmla="*/ 32 w 46"/>
                <a:gd name="T5" fmla="*/ 0 h 30"/>
                <a:gd name="T6" fmla="*/ 22 w 46"/>
                <a:gd name="T7" fmla="*/ 4 h 30"/>
                <a:gd name="T8" fmla="*/ 18 w 46"/>
                <a:gd name="T9" fmla="*/ 3 h 30"/>
                <a:gd name="T10" fmla="*/ 12 w 46"/>
                <a:gd name="T11" fmla="*/ 3 h 30"/>
                <a:gd name="T12" fmla="*/ 8 w 46"/>
                <a:gd name="T13" fmla="*/ 6 h 30"/>
                <a:gd name="T14" fmla="*/ 4 w 46"/>
                <a:gd name="T15" fmla="*/ 14 h 30"/>
                <a:gd name="T16" fmla="*/ 0 w 46"/>
                <a:gd name="T17" fmla="*/ 15 h 30"/>
                <a:gd name="T18" fmla="*/ 3 w 46"/>
                <a:gd name="T19" fmla="*/ 18 h 30"/>
                <a:gd name="T20" fmla="*/ 5 w 46"/>
                <a:gd name="T21" fmla="*/ 22 h 30"/>
                <a:gd name="T22" fmla="*/ 8 w 46"/>
                <a:gd name="T23" fmla="*/ 24 h 30"/>
                <a:gd name="T24" fmla="*/ 11 w 46"/>
                <a:gd name="T25" fmla="*/ 25 h 30"/>
                <a:gd name="T26" fmla="*/ 11 w 46"/>
                <a:gd name="T27" fmla="*/ 28 h 30"/>
                <a:gd name="T28" fmla="*/ 21 w 46"/>
                <a:gd name="T29" fmla="*/ 30 h 30"/>
                <a:gd name="T30" fmla="*/ 28 w 46"/>
                <a:gd name="T31" fmla="*/ 28 h 30"/>
                <a:gd name="T32" fmla="*/ 40 w 46"/>
                <a:gd name="T33" fmla="*/ 30 h 30"/>
                <a:gd name="T34" fmla="*/ 41 w 46"/>
                <a:gd name="T35" fmla="*/ 23 h 30"/>
                <a:gd name="T36" fmla="*/ 46 w 46"/>
                <a:gd name="T37" fmla="*/ 20 h 30"/>
                <a:gd name="T38" fmla="*/ 39 w 46"/>
                <a:gd name="T39" fmla="*/ 20 h 30"/>
                <a:gd name="T40" fmla="*/ 38 w 46"/>
                <a:gd name="T41" fmla="*/ 13 h 30"/>
                <a:gd name="T42" fmla="*/ 38 w 46"/>
                <a:gd name="T4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30">
                  <a:moveTo>
                    <a:pt x="38" y="13"/>
                  </a:moveTo>
                  <a:cubicBezTo>
                    <a:pt x="39" y="10"/>
                    <a:pt x="36" y="8"/>
                    <a:pt x="35" y="6"/>
                  </a:cubicBezTo>
                  <a:cubicBezTo>
                    <a:pt x="33" y="5"/>
                    <a:pt x="32" y="2"/>
                    <a:pt x="32" y="0"/>
                  </a:cubicBezTo>
                  <a:cubicBezTo>
                    <a:pt x="29" y="1"/>
                    <a:pt x="26" y="4"/>
                    <a:pt x="22" y="4"/>
                  </a:cubicBezTo>
                  <a:cubicBezTo>
                    <a:pt x="21" y="4"/>
                    <a:pt x="19" y="3"/>
                    <a:pt x="18" y="3"/>
                  </a:cubicBezTo>
                  <a:cubicBezTo>
                    <a:pt x="16" y="3"/>
                    <a:pt x="14" y="3"/>
                    <a:pt x="12" y="3"/>
                  </a:cubicBezTo>
                  <a:cubicBezTo>
                    <a:pt x="12" y="3"/>
                    <a:pt x="9" y="6"/>
                    <a:pt x="8" y="6"/>
                  </a:cubicBezTo>
                  <a:cubicBezTo>
                    <a:pt x="7" y="9"/>
                    <a:pt x="5" y="11"/>
                    <a:pt x="4" y="14"/>
                  </a:cubicBezTo>
                  <a:cubicBezTo>
                    <a:pt x="3" y="14"/>
                    <a:pt x="1" y="14"/>
                    <a:pt x="0" y="15"/>
                  </a:cubicBezTo>
                  <a:cubicBezTo>
                    <a:pt x="0" y="16"/>
                    <a:pt x="3" y="17"/>
                    <a:pt x="3" y="18"/>
                  </a:cubicBezTo>
                  <a:cubicBezTo>
                    <a:pt x="3" y="20"/>
                    <a:pt x="4" y="20"/>
                    <a:pt x="5" y="22"/>
                  </a:cubicBezTo>
                  <a:cubicBezTo>
                    <a:pt x="5" y="24"/>
                    <a:pt x="6" y="24"/>
                    <a:pt x="8" y="24"/>
                  </a:cubicBezTo>
                  <a:cubicBezTo>
                    <a:pt x="9" y="24"/>
                    <a:pt x="11" y="24"/>
                    <a:pt x="11" y="25"/>
                  </a:cubicBezTo>
                  <a:cubicBezTo>
                    <a:pt x="11" y="26"/>
                    <a:pt x="11" y="27"/>
                    <a:pt x="11" y="28"/>
                  </a:cubicBezTo>
                  <a:cubicBezTo>
                    <a:pt x="13" y="30"/>
                    <a:pt x="18" y="30"/>
                    <a:pt x="21" y="30"/>
                  </a:cubicBezTo>
                  <a:cubicBezTo>
                    <a:pt x="24" y="30"/>
                    <a:pt x="26" y="30"/>
                    <a:pt x="28" y="28"/>
                  </a:cubicBezTo>
                  <a:cubicBezTo>
                    <a:pt x="32" y="26"/>
                    <a:pt x="36" y="28"/>
                    <a:pt x="40" y="30"/>
                  </a:cubicBezTo>
                  <a:cubicBezTo>
                    <a:pt x="40" y="28"/>
                    <a:pt x="40" y="25"/>
                    <a:pt x="41" y="23"/>
                  </a:cubicBezTo>
                  <a:cubicBezTo>
                    <a:pt x="42" y="22"/>
                    <a:pt x="45" y="24"/>
                    <a:pt x="46" y="20"/>
                  </a:cubicBezTo>
                  <a:cubicBezTo>
                    <a:pt x="43" y="18"/>
                    <a:pt x="42" y="20"/>
                    <a:pt x="39" y="20"/>
                  </a:cubicBezTo>
                  <a:cubicBezTo>
                    <a:pt x="37" y="19"/>
                    <a:pt x="37" y="14"/>
                    <a:pt x="38" y="13"/>
                  </a:cubicBezTo>
                  <a:cubicBezTo>
                    <a:pt x="39" y="11"/>
                    <a:pt x="37" y="15"/>
                    <a:pt x="38" y="1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70" name="Freeform 665"/>
            <p:cNvSpPr>
              <a:spLocks/>
            </p:cNvSpPr>
            <p:nvPr/>
          </p:nvSpPr>
          <p:spPr bwMode="auto">
            <a:xfrm>
              <a:off x="12929494" y="6564274"/>
              <a:ext cx="156051" cy="187951"/>
            </a:xfrm>
            <a:custGeom>
              <a:avLst/>
              <a:gdLst>
                <a:gd name="T0" fmla="*/ 14 w 17"/>
                <a:gd name="T1" fmla="*/ 10 h 20"/>
                <a:gd name="T2" fmla="*/ 9 w 17"/>
                <a:gd name="T3" fmla="*/ 3 h 20"/>
                <a:gd name="T4" fmla="*/ 0 w 17"/>
                <a:gd name="T5" fmla="*/ 1 h 20"/>
                <a:gd name="T6" fmla="*/ 5 w 17"/>
                <a:gd name="T7" fmla="*/ 10 h 20"/>
                <a:gd name="T8" fmla="*/ 7 w 17"/>
                <a:gd name="T9" fmla="*/ 20 h 20"/>
                <a:gd name="T10" fmla="*/ 10 w 17"/>
                <a:gd name="T11" fmla="*/ 14 h 20"/>
                <a:gd name="T12" fmla="*/ 14 w 17"/>
                <a:gd name="T13" fmla="*/ 14 h 20"/>
                <a:gd name="T14" fmla="*/ 14 w 17"/>
                <a:gd name="T15" fmla="*/ 10 h 20"/>
                <a:gd name="T16" fmla="*/ 14 w 1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14" y="10"/>
                  </a:moveTo>
                  <a:cubicBezTo>
                    <a:pt x="12" y="8"/>
                    <a:pt x="11" y="4"/>
                    <a:pt x="9" y="3"/>
                  </a:cubicBezTo>
                  <a:cubicBezTo>
                    <a:pt x="8" y="3"/>
                    <a:pt x="0" y="0"/>
                    <a:pt x="0" y="1"/>
                  </a:cubicBezTo>
                  <a:cubicBezTo>
                    <a:pt x="1" y="5"/>
                    <a:pt x="3" y="7"/>
                    <a:pt x="5" y="10"/>
                  </a:cubicBezTo>
                  <a:cubicBezTo>
                    <a:pt x="7" y="13"/>
                    <a:pt x="4" y="17"/>
                    <a:pt x="7" y="20"/>
                  </a:cubicBezTo>
                  <a:cubicBezTo>
                    <a:pt x="8" y="19"/>
                    <a:pt x="9" y="16"/>
                    <a:pt x="10" y="14"/>
                  </a:cubicBezTo>
                  <a:cubicBezTo>
                    <a:pt x="12" y="13"/>
                    <a:pt x="13" y="14"/>
                    <a:pt x="14" y="14"/>
                  </a:cubicBezTo>
                  <a:cubicBezTo>
                    <a:pt x="17" y="14"/>
                    <a:pt x="14" y="10"/>
                    <a:pt x="14" y="10"/>
                  </a:cubicBezTo>
                  <a:cubicBezTo>
                    <a:pt x="13" y="9"/>
                    <a:pt x="14" y="10"/>
                    <a:pt x="14"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71" name="Freeform 666"/>
            <p:cNvSpPr>
              <a:spLocks/>
            </p:cNvSpPr>
            <p:nvPr/>
          </p:nvSpPr>
          <p:spPr bwMode="auto">
            <a:xfrm>
              <a:off x="12993189" y="6666210"/>
              <a:ext cx="92356" cy="95566"/>
            </a:xfrm>
            <a:custGeom>
              <a:avLst/>
              <a:gdLst>
                <a:gd name="T0" fmla="*/ 7 w 10"/>
                <a:gd name="T1" fmla="*/ 9 h 10"/>
                <a:gd name="T2" fmla="*/ 7 w 10"/>
                <a:gd name="T3" fmla="*/ 7 h 10"/>
                <a:gd name="T4" fmla="*/ 10 w 10"/>
                <a:gd name="T5" fmla="*/ 4 h 10"/>
                <a:gd name="T6" fmla="*/ 8 w 10"/>
                <a:gd name="T7" fmla="*/ 1 h 10"/>
                <a:gd name="T8" fmla="*/ 3 w 10"/>
                <a:gd name="T9" fmla="*/ 4 h 10"/>
                <a:gd name="T10" fmla="*/ 0 w 10"/>
                <a:gd name="T11" fmla="*/ 9 h 10"/>
                <a:gd name="T12" fmla="*/ 3 w 10"/>
                <a:gd name="T13" fmla="*/ 9 h 10"/>
                <a:gd name="T14" fmla="*/ 7 w 10"/>
                <a:gd name="T15" fmla="*/ 10 h 10"/>
                <a:gd name="T16" fmla="*/ 7 w 10"/>
                <a:gd name="T17" fmla="*/ 9 h 10"/>
                <a:gd name="T18" fmla="*/ 7 w 10"/>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7" y="9"/>
                  </a:moveTo>
                  <a:cubicBezTo>
                    <a:pt x="6" y="8"/>
                    <a:pt x="6" y="8"/>
                    <a:pt x="7" y="7"/>
                  </a:cubicBezTo>
                  <a:cubicBezTo>
                    <a:pt x="8" y="6"/>
                    <a:pt x="9" y="5"/>
                    <a:pt x="10" y="4"/>
                  </a:cubicBezTo>
                  <a:cubicBezTo>
                    <a:pt x="10" y="4"/>
                    <a:pt x="8" y="2"/>
                    <a:pt x="8" y="1"/>
                  </a:cubicBezTo>
                  <a:cubicBezTo>
                    <a:pt x="8" y="5"/>
                    <a:pt x="3" y="0"/>
                    <a:pt x="3" y="4"/>
                  </a:cubicBezTo>
                  <a:cubicBezTo>
                    <a:pt x="3" y="6"/>
                    <a:pt x="1" y="8"/>
                    <a:pt x="0" y="9"/>
                  </a:cubicBezTo>
                  <a:cubicBezTo>
                    <a:pt x="0" y="10"/>
                    <a:pt x="2" y="9"/>
                    <a:pt x="3" y="9"/>
                  </a:cubicBezTo>
                  <a:cubicBezTo>
                    <a:pt x="5" y="9"/>
                    <a:pt x="6" y="9"/>
                    <a:pt x="7" y="10"/>
                  </a:cubicBezTo>
                  <a:cubicBezTo>
                    <a:pt x="7" y="10"/>
                    <a:pt x="7" y="9"/>
                    <a:pt x="7" y="9"/>
                  </a:cubicBezTo>
                  <a:cubicBezTo>
                    <a:pt x="6" y="8"/>
                    <a:pt x="7" y="9"/>
                    <a:pt x="7" y="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72" name="Freeform 667"/>
            <p:cNvSpPr>
              <a:spLocks/>
            </p:cNvSpPr>
            <p:nvPr/>
          </p:nvSpPr>
          <p:spPr bwMode="auto">
            <a:xfrm>
              <a:off x="12712935" y="6815931"/>
              <a:ext cx="299364" cy="178393"/>
            </a:xfrm>
            <a:custGeom>
              <a:avLst/>
              <a:gdLst>
                <a:gd name="T0" fmla="*/ 17 w 32"/>
                <a:gd name="T1" fmla="*/ 4 h 19"/>
                <a:gd name="T2" fmla="*/ 2 w 32"/>
                <a:gd name="T3" fmla="*/ 0 h 19"/>
                <a:gd name="T4" fmla="*/ 2 w 32"/>
                <a:gd name="T5" fmla="*/ 5 h 19"/>
                <a:gd name="T6" fmla="*/ 3 w 32"/>
                <a:gd name="T7" fmla="*/ 8 h 19"/>
                <a:gd name="T8" fmla="*/ 1 w 32"/>
                <a:gd name="T9" fmla="*/ 11 h 19"/>
                <a:gd name="T10" fmla="*/ 3 w 32"/>
                <a:gd name="T11" fmla="*/ 17 h 19"/>
                <a:gd name="T12" fmla="*/ 9 w 32"/>
                <a:gd name="T13" fmla="*/ 17 h 19"/>
                <a:gd name="T14" fmla="*/ 16 w 32"/>
                <a:gd name="T15" fmla="*/ 18 h 19"/>
                <a:gd name="T16" fmla="*/ 21 w 32"/>
                <a:gd name="T17" fmla="*/ 15 h 19"/>
                <a:gd name="T18" fmla="*/ 28 w 32"/>
                <a:gd name="T19" fmla="*/ 14 h 19"/>
                <a:gd name="T20" fmla="*/ 28 w 32"/>
                <a:gd name="T21" fmla="*/ 8 h 19"/>
                <a:gd name="T22" fmla="*/ 29 w 32"/>
                <a:gd name="T23" fmla="*/ 3 h 19"/>
                <a:gd name="T24" fmla="*/ 21 w 32"/>
                <a:gd name="T25" fmla="*/ 2 h 19"/>
                <a:gd name="T26" fmla="*/ 17 w 32"/>
                <a:gd name="T2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19">
                  <a:moveTo>
                    <a:pt x="17" y="4"/>
                  </a:moveTo>
                  <a:cubicBezTo>
                    <a:pt x="13" y="4"/>
                    <a:pt x="3" y="6"/>
                    <a:pt x="2" y="0"/>
                  </a:cubicBezTo>
                  <a:cubicBezTo>
                    <a:pt x="1" y="2"/>
                    <a:pt x="0" y="4"/>
                    <a:pt x="2" y="5"/>
                  </a:cubicBezTo>
                  <a:cubicBezTo>
                    <a:pt x="3" y="6"/>
                    <a:pt x="4" y="7"/>
                    <a:pt x="3" y="8"/>
                  </a:cubicBezTo>
                  <a:cubicBezTo>
                    <a:pt x="2" y="9"/>
                    <a:pt x="1" y="9"/>
                    <a:pt x="1" y="11"/>
                  </a:cubicBezTo>
                  <a:cubicBezTo>
                    <a:pt x="2" y="13"/>
                    <a:pt x="3" y="14"/>
                    <a:pt x="3" y="17"/>
                  </a:cubicBezTo>
                  <a:cubicBezTo>
                    <a:pt x="5" y="17"/>
                    <a:pt x="7" y="17"/>
                    <a:pt x="9" y="17"/>
                  </a:cubicBezTo>
                  <a:cubicBezTo>
                    <a:pt x="11" y="17"/>
                    <a:pt x="14" y="19"/>
                    <a:pt x="16" y="18"/>
                  </a:cubicBezTo>
                  <a:cubicBezTo>
                    <a:pt x="18" y="18"/>
                    <a:pt x="20" y="16"/>
                    <a:pt x="21" y="15"/>
                  </a:cubicBezTo>
                  <a:cubicBezTo>
                    <a:pt x="23" y="13"/>
                    <a:pt x="25" y="14"/>
                    <a:pt x="28" y="14"/>
                  </a:cubicBezTo>
                  <a:cubicBezTo>
                    <a:pt x="27" y="12"/>
                    <a:pt x="27" y="11"/>
                    <a:pt x="28" y="8"/>
                  </a:cubicBezTo>
                  <a:cubicBezTo>
                    <a:pt x="29" y="6"/>
                    <a:pt x="32" y="4"/>
                    <a:pt x="29" y="3"/>
                  </a:cubicBezTo>
                  <a:cubicBezTo>
                    <a:pt x="27" y="2"/>
                    <a:pt x="24" y="1"/>
                    <a:pt x="21" y="2"/>
                  </a:cubicBezTo>
                  <a:cubicBezTo>
                    <a:pt x="19" y="2"/>
                    <a:pt x="18" y="4"/>
                    <a:pt x="17"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73" name="Freeform 668"/>
            <p:cNvSpPr>
              <a:spLocks/>
            </p:cNvSpPr>
            <p:nvPr/>
          </p:nvSpPr>
          <p:spPr bwMode="auto">
            <a:xfrm>
              <a:off x="12423124" y="6771334"/>
              <a:ext cx="168791" cy="140163"/>
            </a:xfrm>
            <a:custGeom>
              <a:avLst/>
              <a:gdLst>
                <a:gd name="T0" fmla="*/ 10 w 18"/>
                <a:gd name="T1" fmla="*/ 0 h 15"/>
                <a:gd name="T2" fmla="*/ 1 w 18"/>
                <a:gd name="T3" fmla="*/ 2 h 15"/>
                <a:gd name="T4" fmla="*/ 4 w 18"/>
                <a:gd name="T5" fmla="*/ 8 h 15"/>
                <a:gd name="T6" fmla="*/ 13 w 18"/>
                <a:gd name="T7" fmla="*/ 15 h 15"/>
                <a:gd name="T8" fmla="*/ 15 w 18"/>
                <a:gd name="T9" fmla="*/ 10 h 15"/>
                <a:gd name="T10" fmla="*/ 17 w 18"/>
                <a:gd name="T11" fmla="*/ 6 h 15"/>
                <a:gd name="T12" fmla="*/ 16 w 18"/>
                <a:gd name="T13" fmla="*/ 2 h 15"/>
                <a:gd name="T14" fmla="*/ 10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0" y="0"/>
                  </a:moveTo>
                  <a:cubicBezTo>
                    <a:pt x="8" y="0"/>
                    <a:pt x="0" y="0"/>
                    <a:pt x="1" y="2"/>
                  </a:cubicBezTo>
                  <a:cubicBezTo>
                    <a:pt x="1" y="3"/>
                    <a:pt x="3" y="7"/>
                    <a:pt x="4" y="8"/>
                  </a:cubicBezTo>
                  <a:cubicBezTo>
                    <a:pt x="6" y="11"/>
                    <a:pt x="10" y="13"/>
                    <a:pt x="13" y="15"/>
                  </a:cubicBezTo>
                  <a:cubicBezTo>
                    <a:pt x="13" y="13"/>
                    <a:pt x="13" y="11"/>
                    <a:pt x="15" y="10"/>
                  </a:cubicBezTo>
                  <a:cubicBezTo>
                    <a:pt x="17" y="9"/>
                    <a:pt x="18" y="8"/>
                    <a:pt x="17" y="6"/>
                  </a:cubicBezTo>
                  <a:cubicBezTo>
                    <a:pt x="17" y="4"/>
                    <a:pt x="17" y="3"/>
                    <a:pt x="16" y="2"/>
                  </a:cubicBezTo>
                  <a:cubicBezTo>
                    <a:pt x="14" y="1"/>
                    <a:pt x="12" y="0"/>
                    <a:pt x="10"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74" name="Freeform 669"/>
            <p:cNvSpPr>
              <a:spLocks/>
            </p:cNvSpPr>
            <p:nvPr/>
          </p:nvSpPr>
          <p:spPr bwMode="auto">
            <a:xfrm>
              <a:off x="12544142" y="6704437"/>
              <a:ext cx="207006" cy="251657"/>
            </a:xfrm>
            <a:custGeom>
              <a:avLst/>
              <a:gdLst>
                <a:gd name="T0" fmla="*/ 21 w 22"/>
                <a:gd name="T1" fmla="*/ 19 h 27"/>
                <a:gd name="T2" fmla="*/ 20 w 22"/>
                <a:gd name="T3" fmla="*/ 17 h 27"/>
                <a:gd name="T4" fmla="*/ 19 w 22"/>
                <a:gd name="T5" fmla="*/ 13 h 27"/>
                <a:gd name="T6" fmla="*/ 15 w 22"/>
                <a:gd name="T7" fmla="*/ 10 h 27"/>
                <a:gd name="T8" fmla="*/ 14 w 22"/>
                <a:gd name="T9" fmla="*/ 8 h 27"/>
                <a:gd name="T10" fmla="*/ 12 w 22"/>
                <a:gd name="T11" fmla="*/ 5 h 27"/>
                <a:gd name="T12" fmla="*/ 5 w 22"/>
                <a:gd name="T13" fmla="*/ 1 h 27"/>
                <a:gd name="T14" fmla="*/ 2 w 22"/>
                <a:gd name="T15" fmla="*/ 4 h 27"/>
                <a:gd name="T16" fmla="*/ 4 w 22"/>
                <a:gd name="T17" fmla="*/ 14 h 27"/>
                <a:gd name="T18" fmla="*/ 1 w 22"/>
                <a:gd name="T19" fmla="*/ 19 h 27"/>
                <a:gd name="T20" fmla="*/ 0 w 22"/>
                <a:gd name="T21" fmla="*/ 23 h 27"/>
                <a:gd name="T22" fmla="*/ 4 w 22"/>
                <a:gd name="T23" fmla="*/ 27 h 27"/>
                <a:gd name="T24" fmla="*/ 6 w 22"/>
                <a:gd name="T25" fmla="*/ 23 h 27"/>
                <a:gd name="T26" fmla="*/ 10 w 22"/>
                <a:gd name="T27" fmla="*/ 26 h 27"/>
                <a:gd name="T28" fmla="*/ 20 w 22"/>
                <a:gd name="T29" fmla="*/ 24 h 27"/>
                <a:gd name="T30" fmla="*/ 21 w 22"/>
                <a:gd name="T31" fmla="*/ 19 h 27"/>
                <a:gd name="T32" fmla="*/ 21 w 22"/>
                <a:gd name="T3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7">
                  <a:moveTo>
                    <a:pt x="21" y="19"/>
                  </a:moveTo>
                  <a:cubicBezTo>
                    <a:pt x="22" y="18"/>
                    <a:pt x="21" y="18"/>
                    <a:pt x="20" y="17"/>
                  </a:cubicBezTo>
                  <a:cubicBezTo>
                    <a:pt x="19" y="16"/>
                    <a:pt x="19" y="15"/>
                    <a:pt x="19" y="13"/>
                  </a:cubicBezTo>
                  <a:cubicBezTo>
                    <a:pt x="21" y="10"/>
                    <a:pt x="18" y="10"/>
                    <a:pt x="15" y="10"/>
                  </a:cubicBezTo>
                  <a:cubicBezTo>
                    <a:pt x="14" y="10"/>
                    <a:pt x="14" y="9"/>
                    <a:pt x="14" y="8"/>
                  </a:cubicBezTo>
                  <a:cubicBezTo>
                    <a:pt x="13" y="6"/>
                    <a:pt x="12" y="7"/>
                    <a:pt x="12" y="5"/>
                  </a:cubicBezTo>
                  <a:cubicBezTo>
                    <a:pt x="11" y="2"/>
                    <a:pt x="9" y="0"/>
                    <a:pt x="5" y="1"/>
                  </a:cubicBezTo>
                  <a:cubicBezTo>
                    <a:pt x="2" y="2"/>
                    <a:pt x="2" y="2"/>
                    <a:pt x="2" y="4"/>
                  </a:cubicBezTo>
                  <a:cubicBezTo>
                    <a:pt x="3" y="7"/>
                    <a:pt x="4" y="10"/>
                    <a:pt x="4" y="14"/>
                  </a:cubicBezTo>
                  <a:cubicBezTo>
                    <a:pt x="5" y="17"/>
                    <a:pt x="2" y="16"/>
                    <a:pt x="1" y="19"/>
                  </a:cubicBezTo>
                  <a:cubicBezTo>
                    <a:pt x="0" y="20"/>
                    <a:pt x="0" y="22"/>
                    <a:pt x="0" y="23"/>
                  </a:cubicBezTo>
                  <a:cubicBezTo>
                    <a:pt x="0" y="25"/>
                    <a:pt x="3" y="26"/>
                    <a:pt x="4" y="27"/>
                  </a:cubicBezTo>
                  <a:cubicBezTo>
                    <a:pt x="4" y="26"/>
                    <a:pt x="4" y="23"/>
                    <a:pt x="6" y="23"/>
                  </a:cubicBezTo>
                  <a:cubicBezTo>
                    <a:pt x="8" y="23"/>
                    <a:pt x="9" y="24"/>
                    <a:pt x="10" y="26"/>
                  </a:cubicBezTo>
                  <a:cubicBezTo>
                    <a:pt x="11" y="26"/>
                    <a:pt x="18" y="24"/>
                    <a:pt x="20" y="24"/>
                  </a:cubicBezTo>
                  <a:cubicBezTo>
                    <a:pt x="18" y="22"/>
                    <a:pt x="20" y="21"/>
                    <a:pt x="21" y="19"/>
                  </a:cubicBezTo>
                  <a:cubicBezTo>
                    <a:pt x="22" y="18"/>
                    <a:pt x="20" y="20"/>
                    <a:pt x="21" y="1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75" name="Freeform 670"/>
            <p:cNvSpPr>
              <a:spLocks/>
            </p:cNvSpPr>
            <p:nvPr/>
          </p:nvSpPr>
          <p:spPr bwMode="auto">
            <a:xfrm>
              <a:off x="12432679" y="6554719"/>
              <a:ext cx="328029" cy="178393"/>
            </a:xfrm>
            <a:custGeom>
              <a:avLst/>
              <a:gdLst>
                <a:gd name="T0" fmla="*/ 30 w 35"/>
                <a:gd name="T1" fmla="*/ 3 h 19"/>
                <a:gd name="T2" fmla="*/ 24 w 35"/>
                <a:gd name="T3" fmla="*/ 1 h 19"/>
                <a:gd name="T4" fmla="*/ 19 w 35"/>
                <a:gd name="T5" fmla="*/ 4 h 19"/>
                <a:gd name="T6" fmla="*/ 15 w 35"/>
                <a:gd name="T7" fmla="*/ 4 h 19"/>
                <a:gd name="T8" fmla="*/ 13 w 35"/>
                <a:gd name="T9" fmla="*/ 6 h 19"/>
                <a:gd name="T10" fmla="*/ 5 w 35"/>
                <a:gd name="T11" fmla="*/ 4 h 19"/>
                <a:gd name="T12" fmla="*/ 5 w 35"/>
                <a:gd name="T13" fmla="*/ 7 h 19"/>
                <a:gd name="T14" fmla="*/ 3 w 35"/>
                <a:gd name="T15" fmla="*/ 8 h 19"/>
                <a:gd name="T16" fmla="*/ 3 w 35"/>
                <a:gd name="T17" fmla="*/ 15 h 19"/>
                <a:gd name="T18" fmla="*/ 11 w 35"/>
                <a:gd name="T19" fmla="*/ 19 h 19"/>
                <a:gd name="T20" fmla="*/ 21 w 35"/>
                <a:gd name="T21" fmla="*/ 17 h 19"/>
                <a:gd name="T22" fmla="*/ 25 w 35"/>
                <a:gd name="T23" fmla="*/ 15 h 19"/>
                <a:gd name="T24" fmla="*/ 29 w 35"/>
                <a:gd name="T25" fmla="*/ 9 h 19"/>
                <a:gd name="T26" fmla="*/ 33 w 35"/>
                <a:gd name="T27" fmla="*/ 6 h 19"/>
                <a:gd name="T28" fmla="*/ 30 w 35"/>
                <a:gd name="T29" fmla="*/ 3 h 19"/>
                <a:gd name="T30" fmla="*/ 30 w 35"/>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9">
                  <a:moveTo>
                    <a:pt x="30" y="3"/>
                  </a:moveTo>
                  <a:cubicBezTo>
                    <a:pt x="30" y="2"/>
                    <a:pt x="25" y="2"/>
                    <a:pt x="24" y="1"/>
                  </a:cubicBezTo>
                  <a:cubicBezTo>
                    <a:pt x="20" y="0"/>
                    <a:pt x="22" y="4"/>
                    <a:pt x="19" y="4"/>
                  </a:cubicBezTo>
                  <a:cubicBezTo>
                    <a:pt x="18" y="3"/>
                    <a:pt x="17" y="4"/>
                    <a:pt x="15" y="4"/>
                  </a:cubicBezTo>
                  <a:cubicBezTo>
                    <a:pt x="14" y="4"/>
                    <a:pt x="14" y="6"/>
                    <a:pt x="13" y="6"/>
                  </a:cubicBezTo>
                  <a:cubicBezTo>
                    <a:pt x="9" y="8"/>
                    <a:pt x="7" y="6"/>
                    <a:pt x="5" y="4"/>
                  </a:cubicBezTo>
                  <a:cubicBezTo>
                    <a:pt x="5" y="5"/>
                    <a:pt x="5" y="6"/>
                    <a:pt x="5" y="7"/>
                  </a:cubicBezTo>
                  <a:cubicBezTo>
                    <a:pt x="4" y="8"/>
                    <a:pt x="3" y="6"/>
                    <a:pt x="3" y="8"/>
                  </a:cubicBezTo>
                  <a:cubicBezTo>
                    <a:pt x="3" y="11"/>
                    <a:pt x="0" y="13"/>
                    <a:pt x="3" y="15"/>
                  </a:cubicBezTo>
                  <a:cubicBezTo>
                    <a:pt x="5" y="17"/>
                    <a:pt x="8" y="19"/>
                    <a:pt x="11" y="19"/>
                  </a:cubicBezTo>
                  <a:cubicBezTo>
                    <a:pt x="15" y="19"/>
                    <a:pt x="17" y="16"/>
                    <a:pt x="21" y="17"/>
                  </a:cubicBezTo>
                  <a:cubicBezTo>
                    <a:pt x="21" y="16"/>
                    <a:pt x="24" y="16"/>
                    <a:pt x="25" y="15"/>
                  </a:cubicBezTo>
                  <a:cubicBezTo>
                    <a:pt x="26" y="13"/>
                    <a:pt x="27" y="11"/>
                    <a:pt x="29" y="9"/>
                  </a:cubicBezTo>
                  <a:cubicBezTo>
                    <a:pt x="30" y="7"/>
                    <a:pt x="31" y="7"/>
                    <a:pt x="33" y="6"/>
                  </a:cubicBezTo>
                  <a:cubicBezTo>
                    <a:pt x="35" y="4"/>
                    <a:pt x="30" y="4"/>
                    <a:pt x="30" y="3"/>
                  </a:cubicBezTo>
                  <a:cubicBezTo>
                    <a:pt x="30" y="3"/>
                    <a:pt x="30" y="4"/>
                    <a:pt x="30"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76" name="Freeform 671"/>
            <p:cNvSpPr>
              <a:spLocks/>
            </p:cNvSpPr>
            <p:nvPr/>
          </p:nvSpPr>
          <p:spPr bwMode="auto">
            <a:xfrm>
              <a:off x="12620574" y="6956097"/>
              <a:ext cx="289811" cy="299442"/>
            </a:xfrm>
            <a:custGeom>
              <a:avLst/>
              <a:gdLst>
                <a:gd name="T0" fmla="*/ 31 w 31"/>
                <a:gd name="T1" fmla="*/ 0 h 32"/>
                <a:gd name="T2" fmla="*/ 23 w 31"/>
                <a:gd name="T3" fmla="*/ 3 h 32"/>
                <a:gd name="T4" fmla="*/ 13 w 31"/>
                <a:gd name="T5" fmla="*/ 2 h 32"/>
                <a:gd name="T6" fmla="*/ 9 w 31"/>
                <a:gd name="T7" fmla="*/ 4 h 32"/>
                <a:gd name="T8" fmla="*/ 6 w 31"/>
                <a:gd name="T9" fmla="*/ 5 h 32"/>
                <a:gd name="T10" fmla="*/ 4 w 31"/>
                <a:gd name="T11" fmla="*/ 8 h 32"/>
                <a:gd name="T12" fmla="*/ 2 w 31"/>
                <a:gd name="T13" fmla="*/ 11 h 32"/>
                <a:gd name="T14" fmla="*/ 2 w 31"/>
                <a:gd name="T15" fmla="*/ 15 h 32"/>
                <a:gd name="T16" fmla="*/ 4 w 31"/>
                <a:gd name="T17" fmla="*/ 17 h 32"/>
                <a:gd name="T18" fmla="*/ 5 w 31"/>
                <a:gd name="T19" fmla="*/ 22 h 32"/>
                <a:gd name="T20" fmla="*/ 6 w 31"/>
                <a:gd name="T21" fmla="*/ 25 h 32"/>
                <a:gd name="T22" fmla="*/ 7 w 31"/>
                <a:gd name="T23" fmla="*/ 28 h 32"/>
                <a:gd name="T24" fmla="*/ 8 w 31"/>
                <a:gd name="T25" fmla="*/ 29 h 32"/>
                <a:gd name="T26" fmla="*/ 10 w 31"/>
                <a:gd name="T27" fmla="*/ 31 h 32"/>
                <a:gd name="T28" fmla="*/ 12 w 31"/>
                <a:gd name="T29" fmla="*/ 30 h 32"/>
                <a:gd name="T30" fmla="*/ 13 w 31"/>
                <a:gd name="T31" fmla="*/ 31 h 32"/>
                <a:gd name="T32" fmla="*/ 13 w 31"/>
                <a:gd name="T33" fmla="*/ 26 h 32"/>
                <a:gd name="T34" fmla="*/ 17 w 31"/>
                <a:gd name="T35" fmla="*/ 26 h 32"/>
                <a:gd name="T36" fmla="*/ 14 w 31"/>
                <a:gd name="T37" fmla="*/ 23 h 32"/>
                <a:gd name="T38" fmla="*/ 17 w 31"/>
                <a:gd name="T39" fmla="*/ 24 h 32"/>
                <a:gd name="T40" fmla="*/ 18 w 31"/>
                <a:gd name="T41" fmla="*/ 22 h 32"/>
                <a:gd name="T42" fmla="*/ 21 w 31"/>
                <a:gd name="T43" fmla="*/ 23 h 32"/>
                <a:gd name="T44" fmla="*/ 19 w 31"/>
                <a:gd name="T45" fmla="*/ 19 h 32"/>
                <a:gd name="T46" fmla="*/ 15 w 31"/>
                <a:gd name="T47" fmla="*/ 17 h 32"/>
                <a:gd name="T48" fmla="*/ 15 w 31"/>
                <a:gd name="T49" fmla="*/ 16 h 32"/>
                <a:gd name="T50" fmla="*/ 11 w 31"/>
                <a:gd name="T51" fmla="*/ 10 h 32"/>
                <a:gd name="T52" fmla="*/ 16 w 31"/>
                <a:gd name="T53" fmla="*/ 11 h 32"/>
                <a:gd name="T54" fmla="*/ 16 w 31"/>
                <a:gd name="T55" fmla="*/ 10 h 32"/>
                <a:gd name="T56" fmla="*/ 18 w 31"/>
                <a:gd name="T57" fmla="*/ 11 h 32"/>
                <a:gd name="T58" fmla="*/ 17 w 31"/>
                <a:gd name="T59" fmla="*/ 9 h 32"/>
                <a:gd name="T60" fmla="*/ 21 w 31"/>
                <a:gd name="T61" fmla="*/ 10 h 32"/>
                <a:gd name="T62" fmla="*/ 17 w 31"/>
                <a:gd name="T63" fmla="*/ 7 h 32"/>
                <a:gd name="T64" fmla="*/ 22 w 31"/>
                <a:gd name="T65" fmla="*/ 5 h 32"/>
                <a:gd name="T66" fmla="*/ 21 w 31"/>
                <a:gd name="T67" fmla="*/ 7 h 32"/>
                <a:gd name="T68" fmla="*/ 25 w 31"/>
                <a:gd name="T69" fmla="*/ 5 h 32"/>
                <a:gd name="T70" fmla="*/ 29 w 31"/>
                <a:gd name="T71" fmla="*/ 7 h 32"/>
                <a:gd name="T72" fmla="*/ 31 w 31"/>
                <a:gd name="T7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 h="32">
                  <a:moveTo>
                    <a:pt x="31" y="0"/>
                  </a:moveTo>
                  <a:cubicBezTo>
                    <a:pt x="28" y="2"/>
                    <a:pt x="27" y="4"/>
                    <a:pt x="23" y="3"/>
                  </a:cubicBezTo>
                  <a:cubicBezTo>
                    <a:pt x="21" y="2"/>
                    <a:pt x="15" y="1"/>
                    <a:pt x="13" y="2"/>
                  </a:cubicBezTo>
                  <a:cubicBezTo>
                    <a:pt x="13" y="5"/>
                    <a:pt x="10" y="3"/>
                    <a:pt x="9" y="4"/>
                  </a:cubicBezTo>
                  <a:cubicBezTo>
                    <a:pt x="8" y="5"/>
                    <a:pt x="7" y="5"/>
                    <a:pt x="6" y="5"/>
                  </a:cubicBezTo>
                  <a:cubicBezTo>
                    <a:pt x="4" y="6"/>
                    <a:pt x="4" y="7"/>
                    <a:pt x="4" y="8"/>
                  </a:cubicBezTo>
                  <a:cubicBezTo>
                    <a:pt x="3" y="9"/>
                    <a:pt x="3" y="10"/>
                    <a:pt x="2" y="11"/>
                  </a:cubicBezTo>
                  <a:cubicBezTo>
                    <a:pt x="0" y="13"/>
                    <a:pt x="0" y="13"/>
                    <a:pt x="2" y="15"/>
                  </a:cubicBezTo>
                  <a:cubicBezTo>
                    <a:pt x="3" y="16"/>
                    <a:pt x="4" y="16"/>
                    <a:pt x="4" y="17"/>
                  </a:cubicBezTo>
                  <a:cubicBezTo>
                    <a:pt x="4" y="19"/>
                    <a:pt x="4" y="20"/>
                    <a:pt x="5" y="22"/>
                  </a:cubicBezTo>
                  <a:cubicBezTo>
                    <a:pt x="5" y="23"/>
                    <a:pt x="5" y="24"/>
                    <a:pt x="6" y="25"/>
                  </a:cubicBezTo>
                  <a:cubicBezTo>
                    <a:pt x="8" y="26"/>
                    <a:pt x="6" y="27"/>
                    <a:pt x="7" y="28"/>
                  </a:cubicBezTo>
                  <a:cubicBezTo>
                    <a:pt x="7" y="30"/>
                    <a:pt x="8" y="29"/>
                    <a:pt x="8" y="29"/>
                  </a:cubicBezTo>
                  <a:cubicBezTo>
                    <a:pt x="10" y="29"/>
                    <a:pt x="10" y="30"/>
                    <a:pt x="10" y="31"/>
                  </a:cubicBezTo>
                  <a:cubicBezTo>
                    <a:pt x="11" y="31"/>
                    <a:pt x="12" y="30"/>
                    <a:pt x="12" y="30"/>
                  </a:cubicBezTo>
                  <a:cubicBezTo>
                    <a:pt x="13" y="29"/>
                    <a:pt x="13" y="31"/>
                    <a:pt x="13" y="31"/>
                  </a:cubicBezTo>
                  <a:cubicBezTo>
                    <a:pt x="14" y="32"/>
                    <a:pt x="13" y="25"/>
                    <a:pt x="13" y="26"/>
                  </a:cubicBezTo>
                  <a:cubicBezTo>
                    <a:pt x="13" y="25"/>
                    <a:pt x="16" y="26"/>
                    <a:pt x="17" y="26"/>
                  </a:cubicBezTo>
                  <a:cubicBezTo>
                    <a:pt x="17" y="25"/>
                    <a:pt x="14" y="24"/>
                    <a:pt x="14" y="23"/>
                  </a:cubicBezTo>
                  <a:cubicBezTo>
                    <a:pt x="15" y="21"/>
                    <a:pt x="17" y="23"/>
                    <a:pt x="17" y="24"/>
                  </a:cubicBezTo>
                  <a:cubicBezTo>
                    <a:pt x="19" y="25"/>
                    <a:pt x="18" y="23"/>
                    <a:pt x="18" y="22"/>
                  </a:cubicBezTo>
                  <a:cubicBezTo>
                    <a:pt x="18" y="21"/>
                    <a:pt x="21" y="23"/>
                    <a:pt x="21" y="23"/>
                  </a:cubicBezTo>
                  <a:cubicBezTo>
                    <a:pt x="21" y="22"/>
                    <a:pt x="19" y="19"/>
                    <a:pt x="19" y="19"/>
                  </a:cubicBezTo>
                  <a:cubicBezTo>
                    <a:pt x="18" y="18"/>
                    <a:pt x="16" y="18"/>
                    <a:pt x="15" y="17"/>
                  </a:cubicBezTo>
                  <a:cubicBezTo>
                    <a:pt x="15" y="17"/>
                    <a:pt x="15" y="15"/>
                    <a:pt x="15" y="16"/>
                  </a:cubicBezTo>
                  <a:cubicBezTo>
                    <a:pt x="14" y="14"/>
                    <a:pt x="11" y="12"/>
                    <a:pt x="11" y="10"/>
                  </a:cubicBezTo>
                  <a:cubicBezTo>
                    <a:pt x="12" y="6"/>
                    <a:pt x="15" y="10"/>
                    <a:pt x="16" y="11"/>
                  </a:cubicBezTo>
                  <a:cubicBezTo>
                    <a:pt x="16" y="11"/>
                    <a:pt x="16" y="10"/>
                    <a:pt x="16" y="10"/>
                  </a:cubicBezTo>
                  <a:cubicBezTo>
                    <a:pt x="17" y="9"/>
                    <a:pt x="18" y="10"/>
                    <a:pt x="18" y="11"/>
                  </a:cubicBezTo>
                  <a:cubicBezTo>
                    <a:pt x="18" y="11"/>
                    <a:pt x="17" y="9"/>
                    <a:pt x="17" y="9"/>
                  </a:cubicBezTo>
                  <a:cubicBezTo>
                    <a:pt x="18" y="9"/>
                    <a:pt x="20" y="10"/>
                    <a:pt x="21" y="10"/>
                  </a:cubicBezTo>
                  <a:cubicBezTo>
                    <a:pt x="21" y="9"/>
                    <a:pt x="17" y="9"/>
                    <a:pt x="17" y="7"/>
                  </a:cubicBezTo>
                  <a:cubicBezTo>
                    <a:pt x="17" y="7"/>
                    <a:pt x="21" y="5"/>
                    <a:pt x="22" y="5"/>
                  </a:cubicBezTo>
                  <a:cubicBezTo>
                    <a:pt x="22" y="5"/>
                    <a:pt x="21" y="7"/>
                    <a:pt x="21" y="7"/>
                  </a:cubicBezTo>
                  <a:cubicBezTo>
                    <a:pt x="21" y="7"/>
                    <a:pt x="24" y="5"/>
                    <a:pt x="25" y="5"/>
                  </a:cubicBezTo>
                  <a:cubicBezTo>
                    <a:pt x="26" y="5"/>
                    <a:pt x="27" y="6"/>
                    <a:pt x="29" y="7"/>
                  </a:cubicBezTo>
                  <a:cubicBezTo>
                    <a:pt x="30" y="5"/>
                    <a:pt x="31" y="2"/>
                    <a:pt x="31"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77" name="Freeform 672"/>
            <p:cNvSpPr>
              <a:spLocks/>
            </p:cNvSpPr>
            <p:nvPr/>
          </p:nvSpPr>
          <p:spPr bwMode="auto">
            <a:xfrm>
              <a:off x="12881724" y="6940166"/>
              <a:ext cx="140127" cy="92380"/>
            </a:xfrm>
            <a:custGeom>
              <a:avLst/>
              <a:gdLst>
                <a:gd name="T0" fmla="*/ 15 w 15"/>
                <a:gd name="T1" fmla="*/ 6 h 10"/>
                <a:gd name="T2" fmla="*/ 10 w 15"/>
                <a:gd name="T3" fmla="*/ 1 h 10"/>
                <a:gd name="T4" fmla="*/ 2 w 15"/>
                <a:gd name="T5" fmla="*/ 5 h 10"/>
                <a:gd name="T6" fmla="*/ 1 w 15"/>
                <a:gd name="T7" fmla="*/ 9 h 10"/>
                <a:gd name="T8" fmla="*/ 6 w 15"/>
                <a:gd name="T9" fmla="*/ 9 h 10"/>
                <a:gd name="T10" fmla="*/ 11 w 15"/>
                <a:gd name="T11" fmla="*/ 7 h 10"/>
                <a:gd name="T12" fmla="*/ 15 w 15"/>
                <a:gd name="T13" fmla="*/ 6 h 10"/>
                <a:gd name="T14" fmla="*/ 15 w 15"/>
                <a:gd name="T15" fmla="*/ 6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5" y="6"/>
                  </a:moveTo>
                  <a:cubicBezTo>
                    <a:pt x="13" y="4"/>
                    <a:pt x="10" y="4"/>
                    <a:pt x="10" y="1"/>
                  </a:cubicBezTo>
                  <a:cubicBezTo>
                    <a:pt x="5" y="0"/>
                    <a:pt x="4" y="0"/>
                    <a:pt x="2" y="5"/>
                  </a:cubicBezTo>
                  <a:cubicBezTo>
                    <a:pt x="2" y="6"/>
                    <a:pt x="0" y="9"/>
                    <a:pt x="1" y="9"/>
                  </a:cubicBezTo>
                  <a:cubicBezTo>
                    <a:pt x="3" y="10"/>
                    <a:pt x="5" y="10"/>
                    <a:pt x="6" y="9"/>
                  </a:cubicBezTo>
                  <a:cubicBezTo>
                    <a:pt x="8" y="8"/>
                    <a:pt x="9" y="7"/>
                    <a:pt x="11" y="7"/>
                  </a:cubicBezTo>
                  <a:cubicBezTo>
                    <a:pt x="11" y="7"/>
                    <a:pt x="15" y="7"/>
                    <a:pt x="15" y="6"/>
                  </a:cubicBezTo>
                  <a:cubicBezTo>
                    <a:pt x="14" y="6"/>
                    <a:pt x="15" y="7"/>
                    <a:pt x="15"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78" name="Freeform 673"/>
            <p:cNvSpPr>
              <a:spLocks/>
            </p:cNvSpPr>
            <p:nvPr/>
          </p:nvSpPr>
          <p:spPr bwMode="auto">
            <a:xfrm>
              <a:off x="12582361" y="6911499"/>
              <a:ext cx="82803" cy="168837"/>
            </a:xfrm>
            <a:custGeom>
              <a:avLst/>
              <a:gdLst>
                <a:gd name="T0" fmla="*/ 6 w 9"/>
                <a:gd name="T1" fmla="*/ 16 h 18"/>
                <a:gd name="T2" fmla="*/ 7 w 9"/>
                <a:gd name="T3" fmla="*/ 11 h 18"/>
                <a:gd name="T4" fmla="*/ 6 w 9"/>
                <a:gd name="T5" fmla="*/ 6 h 18"/>
                <a:gd name="T6" fmla="*/ 7 w 9"/>
                <a:gd name="T7" fmla="*/ 4 h 18"/>
                <a:gd name="T8" fmla="*/ 3 w 9"/>
                <a:gd name="T9" fmla="*/ 1 h 18"/>
                <a:gd name="T10" fmla="*/ 0 w 9"/>
                <a:gd name="T11" fmla="*/ 9 h 18"/>
                <a:gd name="T12" fmla="*/ 4 w 9"/>
                <a:gd name="T13" fmla="*/ 18 h 18"/>
                <a:gd name="T14" fmla="*/ 6 w 9"/>
                <a:gd name="T15" fmla="*/ 16 h 18"/>
                <a:gd name="T16" fmla="*/ 6 w 9"/>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8">
                  <a:moveTo>
                    <a:pt x="6" y="16"/>
                  </a:moveTo>
                  <a:cubicBezTo>
                    <a:pt x="7" y="14"/>
                    <a:pt x="9" y="12"/>
                    <a:pt x="7" y="11"/>
                  </a:cubicBezTo>
                  <a:cubicBezTo>
                    <a:pt x="6" y="10"/>
                    <a:pt x="5" y="8"/>
                    <a:pt x="6" y="6"/>
                  </a:cubicBezTo>
                  <a:cubicBezTo>
                    <a:pt x="6" y="6"/>
                    <a:pt x="7" y="4"/>
                    <a:pt x="7" y="4"/>
                  </a:cubicBezTo>
                  <a:cubicBezTo>
                    <a:pt x="6" y="3"/>
                    <a:pt x="4" y="1"/>
                    <a:pt x="3" y="1"/>
                  </a:cubicBezTo>
                  <a:cubicBezTo>
                    <a:pt x="0" y="0"/>
                    <a:pt x="0" y="7"/>
                    <a:pt x="0" y="9"/>
                  </a:cubicBezTo>
                  <a:cubicBezTo>
                    <a:pt x="0" y="13"/>
                    <a:pt x="2" y="15"/>
                    <a:pt x="4" y="18"/>
                  </a:cubicBezTo>
                  <a:cubicBezTo>
                    <a:pt x="5" y="17"/>
                    <a:pt x="6" y="16"/>
                    <a:pt x="6" y="16"/>
                  </a:cubicBezTo>
                  <a:cubicBezTo>
                    <a:pt x="7" y="14"/>
                    <a:pt x="6" y="16"/>
                    <a:pt x="6" y="1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79" name="Freeform 674"/>
            <p:cNvSpPr>
              <a:spLocks/>
            </p:cNvSpPr>
            <p:nvPr/>
          </p:nvSpPr>
          <p:spPr bwMode="auto">
            <a:xfrm>
              <a:off x="12630129" y="6930613"/>
              <a:ext cx="121018" cy="82827"/>
            </a:xfrm>
            <a:custGeom>
              <a:avLst/>
              <a:gdLst>
                <a:gd name="T0" fmla="*/ 11 w 13"/>
                <a:gd name="T1" fmla="*/ 0 h 9"/>
                <a:gd name="T2" fmla="*/ 2 w 13"/>
                <a:gd name="T3" fmla="*/ 2 h 9"/>
                <a:gd name="T4" fmla="*/ 3 w 13"/>
                <a:gd name="T5" fmla="*/ 9 h 9"/>
                <a:gd name="T6" fmla="*/ 7 w 13"/>
                <a:gd name="T7" fmla="*/ 8 h 9"/>
                <a:gd name="T8" fmla="*/ 10 w 13"/>
                <a:gd name="T9" fmla="*/ 7 h 9"/>
                <a:gd name="T10" fmla="*/ 11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1" y="0"/>
                  </a:moveTo>
                  <a:cubicBezTo>
                    <a:pt x="9" y="0"/>
                    <a:pt x="2" y="0"/>
                    <a:pt x="2" y="2"/>
                  </a:cubicBezTo>
                  <a:cubicBezTo>
                    <a:pt x="0" y="4"/>
                    <a:pt x="0" y="8"/>
                    <a:pt x="3" y="9"/>
                  </a:cubicBezTo>
                  <a:cubicBezTo>
                    <a:pt x="4" y="8"/>
                    <a:pt x="6" y="9"/>
                    <a:pt x="7" y="8"/>
                  </a:cubicBezTo>
                  <a:cubicBezTo>
                    <a:pt x="8" y="8"/>
                    <a:pt x="9" y="6"/>
                    <a:pt x="10" y="7"/>
                  </a:cubicBezTo>
                  <a:cubicBezTo>
                    <a:pt x="13" y="9"/>
                    <a:pt x="11" y="1"/>
                    <a:pt x="11"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80" name="Freeform 675"/>
            <p:cNvSpPr>
              <a:spLocks/>
            </p:cNvSpPr>
            <p:nvPr/>
          </p:nvSpPr>
          <p:spPr bwMode="auto">
            <a:xfrm>
              <a:off x="13655610" y="6984764"/>
              <a:ext cx="178346" cy="149721"/>
            </a:xfrm>
            <a:custGeom>
              <a:avLst/>
              <a:gdLst>
                <a:gd name="T0" fmla="*/ 19 w 19"/>
                <a:gd name="T1" fmla="*/ 14 h 16"/>
                <a:gd name="T2" fmla="*/ 17 w 19"/>
                <a:gd name="T3" fmla="*/ 10 h 16"/>
                <a:gd name="T4" fmla="*/ 16 w 19"/>
                <a:gd name="T5" fmla="*/ 7 h 16"/>
                <a:gd name="T6" fmla="*/ 14 w 19"/>
                <a:gd name="T7" fmla="*/ 3 h 16"/>
                <a:gd name="T8" fmla="*/ 12 w 19"/>
                <a:gd name="T9" fmla="*/ 0 h 16"/>
                <a:gd name="T10" fmla="*/ 6 w 19"/>
                <a:gd name="T11" fmla="*/ 6 h 16"/>
                <a:gd name="T12" fmla="*/ 9 w 19"/>
                <a:gd name="T13" fmla="*/ 9 h 16"/>
                <a:gd name="T14" fmla="*/ 12 w 19"/>
                <a:gd name="T15" fmla="*/ 11 h 16"/>
                <a:gd name="T16" fmla="*/ 16 w 19"/>
                <a:gd name="T17" fmla="*/ 13 h 16"/>
                <a:gd name="T18" fmla="*/ 19 w 19"/>
                <a:gd name="T19" fmla="*/ 14 h 16"/>
                <a:gd name="T20" fmla="*/ 19 w 19"/>
                <a:gd name="T2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6">
                  <a:moveTo>
                    <a:pt x="19" y="14"/>
                  </a:moveTo>
                  <a:cubicBezTo>
                    <a:pt x="19" y="12"/>
                    <a:pt x="19" y="11"/>
                    <a:pt x="17" y="10"/>
                  </a:cubicBezTo>
                  <a:cubicBezTo>
                    <a:pt x="15" y="9"/>
                    <a:pt x="17" y="8"/>
                    <a:pt x="16" y="7"/>
                  </a:cubicBezTo>
                  <a:cubicBezTo>
                    <a:pt x="15" y="5"/>
                    <a:pt x="14" y="6"/>
                    <a:pt x="14" y="3"/>
                  </a:cubicBezTo>
                  <a:cubicBezTo>
                    <a:pt x="14" y="3"/>
                    <a:pt x="11" y="1"/>
                    <a:pt x="12" y="0"/>
                  </a:cubicBezTo>
                  <a:cubicBezTo>
                    <a:pt x="9" y="0"/>
                    <a:pt x="0" y="1"/>
                    <a:pt x="6" y="6"/>
                  </a:cubicBezTo>
                  <a:cubicBezTo>
                    <a:pt x="7" y="7"/>
                    <a:pt x="8" y="8"/>
                    <a:pt x="9" y="9"/>
                  </a:cubicBezTo>
                  <a:cubicBezTo>
                    <a:pt x="10" y="10"/>
                    <a:pt x="11" y="10"/>
                    <a:pt x="12" y="11"/>
                  </a:cubicBezTo>
                  <a:cubicBezTo>
                    <a:pt x="14" y="11"/>
                    <a:pt x="16" y="11"/>
                    <a:pt x="16" y="13"/>
                  </a:cubicBezTo>
                  <a:cubicBezTo>
                    <a:pt x="17" y="14"/>
                    <a:pt x="18" y="16"/>
                    <a:pt x="19" y="14"/>
                  </a:cubicBezTo>
                  <a:cubicBezTo>
                    <a:pt x="19" y="13"/>
                    <a:pt x="18" y="15"/>
                    <a:pt x="19" y="1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81" name="Freeform 676"/>
            <p:cNvSpPr>
              <a:spLocks/>
            </p:cNvSpPr>
            <p:nvPr/>
          </p:nvSpPr>
          <p:spPr bwMode="auto">
            <a:xfrm>
              <a:off x="13722489" y="7061218"/>
              <a:ext cx="923568" cy="783643"/>
            </a:xfrm>
            <a:custGeom>
              <a:avLst/>
              <a:gdLst>
                <a:gd name="T0" fmla="*/ 95 w 99"/>
                <a:gd name="T1" fmla="*/ 73 h 84"/>
                <a:gd name="T2" fmla="*/ 93 w 99"/>
                <a:gd name="T3" fmla="*/ 68 h 84"/>
                <a:gd name="T4" fmla="*/ 90 w 99"/>
                <a:gd name="T5" fmla="*/ 65 h 84"/>
                <a:gd name="T6" fmla="*/ 86 w 99"/>
                <a:gd name="T7" fmla="*/ 60 h 84"/>
                <a:gd name="T8" fmla="*/ 87 w 99"/>
                <a:gd name="T9" fmla="*/ 55 h 84"/>
                <a:gd name="T10" fmla="*/ 89 w 99"/>
                <a:gd name="T11" fmla="*/ 50 h 84"/>
                <a:gd name="T12" fmla="*/ 84 w 99"/>
                <a:gd name="T13" fmla="*/ 49 h 84"/>
                <a:gd name="T14" fmla="*/ 84 w 99"/>
                <a:gd name="T15" fmla="*/ 46 h 84"/>
                <a:gd name="T16" fmla="*/ 84 w 99"/>
                <a:gd name="T17" fmla="*/ 40 h 84"/>
                <a:gd name="T18" fmla="*/ 82 w 99"/>
                <a:gd name="T19" fmla="*/ 36 h 84"/>
                <a:gd name="T20" fmla="*/ 85 w 99"/>
                <a:gd name="T21" fmla="*/ 31 h 84"/>
                <a:gd name="T22" fmla="*/ 86 w 99"/>
                <a:gd name="T23" fmla="*/ 20 h 84"/>
                <a:gd name="T24" fmla="*/ 79 w 99"/>
                <a:gd name="T25" fmla="*/ 18 h 84"/>
                <a:gd name="T26" fmla="*/ 76 w 99"/>
                <a:gd name="T27" fmla="*/ 15 h 84"/>
                <a:gd name="T28" fmla="*/ 71 w 99"/>
                <a:gd name="T29" fmla="*/ 13 h 84"/>
                <a:gd name="T30" fmla="*/ 66 w 99"/>
                <a:gd name="T31" fmla="*/ 12 h 84"/>
                <a:gd name="T32" fmla="*/ 61 w 99"/>
                <a:gd name="T33" fmla="*/ 11 h 84"/>
                <a:gd name="T34" fmla="*/ 57 w 99"/>
                <a:gd name="T35" fmla="*/ 12 h 84"/>
                <a:gd name="T36" fmla="*/ 53 w 99"/>
                <a:gd name="T37" fmla="*/ 15 h 84"/>
                <a:gd name="T38" fmla="*/ 49 w 99"/>
                <a:gd name="T39" fmla="*/ 17 h 84"/>
                <a:gd name="T40" fmla="*/ 46 w 99"/>
                <a:gd name="T41" fmla="*/ 20 h 84"/>
                <a:gd name="T42" fmla="*/ 33 w 99"/>
                <a:gd name="T43" fmla="*/ 18 h 84"/>
                <a:gd name="T44" fmla="*/ 30 w 99"/>
                <a:gd name="T45" fmla="*/ 16 h 84"/>
                <a:gd name="T46" fmla="*/ 25 w 99"/>
                <a:gd name="T47" fmla="*/ 15 h 84"/>
                <a:gd name="T48" fmla="*/ 24 w 99"/>
                <a:gd name="T49" fmla="*/ 10 h 84"/>
                <a:gd name="T50" fmla="*/ 20 w 99"/>
                <a:gd name="T51" fmla="*/ 5 h 84"/>
                <a:gd name="T52" fmla="*/ 14 w 99"/>
                <a:gd name="T53" fmla="*/ 5 h 84"/>
                <a:gd name="T54" fmla="*/ 11 w 99"/>
                <a:gd name="T55" fmla="*/ 7 h 84"/>
                <a:gd name="T56" fmla="*/ 5 w 99"/>
                <a:gd name="T57" fmla="*/ 4 h 84"/>
                <a:gd name="T58" fmla="*/ 1 w 99"/>
                <a:gd name="T59" fmla="*/ 3 h 84"/>
                <a:gd name="T60" fmla="*/ 0 w 99"/>
                <a:gd name="T61" fmla="*/ 5 h 84"/>
                <a:gd name="T62" fmla="*/ 1 w 99"/>
                <a:gd name="T63" fmla="*/ 8 h 84"/>
                <a:gd name="T64" fmla="*/ 1 w 99"/>
                <a:gd name="T65" fmla="*/ 10 h 84"/>
                <a:gd name="T66" fmla="*/ 1 w 99"/>
                <a:gd name="T67" fmla="*/ 12 h 84"/>
                <a:gd name="T68" fmla="*/ 3 w 99"/>
                <a:gd name="T69" fmla="*/ 14 h 84"/>
                <a:gd name="T70" fmla="*/ 3 w 99"/>
                <a:gd name="T71" fmla="*/ 16 h 84"/>
                <a:gd name="T72" fmla="*/ 5 w 99"/>
                <a:gd name="T73" fmla="*/ 21 h 84"/>
                <a:gd name="T74" fmla="*/ 8 w 99"/>
                <a:gd name="T75" fmla="*/ 24 h 84"/>
                <a:gd name="T76" fmla="*/ 10 w 99"/>
                <a:gd name="T77" fmla="*/ 25 h 84"/>
                <a:gd name="T78" fmla="*/ 8 w 99"/>
                <a:gd name="T79" fmla="*/ 37 h 84"/>
                <a:gd name="T80" fmla="*/ 12 w 99"/>
                <a:gd name="T81" fmla="*/ 41 h 84"/>
                <a:gd name="T82" fmla="*/ 18 w 99"/>
                <a:gd name="T83" fmla="*/ 47 h 84"/>
                <a:gd name="T84" fmla="*/ 17 w 99"/>
                <a:gd name="T85" fmla="*/ 50 h 84"/>
                <a:gd name="T86" fmla="*/ 19 w 99"/>
                <a:gd name="T87" fmla="*/ 52 h 84"/>
                <a:gd name="T88" fmla="*/ 22 w 99"/>
                <a:gd name="T89" fmla="*/ 58 h 84"/>
                <a:gd name="T90" fmla="*/ 24 w 99"/>
                <a:gd name="T91" fmla="*/ 55 h 84"/>
                <a:gd name="T92" fmla="*/ 25 w 99"/>
                <a:gd name="T93" fmla="*/ 56 h 84"/>
                <a:gd name="T94" fmla="*/ 26 w 99"/>
                <a:gd name="T95" fmla="*/ 57 h 84"/>
                <a:gd name="T96" fmla="*/ 30 w 99"/>
                <a:gd name="T97" fmla="*/ 57 h 84"/>
                <a:gd name="T98" fmla="*/ 35 w 99"/>
                <a:gd name="T99" fmla="*/ 66 h 84"/>
                <a:gd name="T100" fmla="*/ 46 w 99"/>
                <a:gd name="T101" fmla="*/ 74 h 84"/>
                <a:gd name="T102" fmla="*/ 52 w 99"/>
                <a:gd name="T103" fmla="*/ 76 h 84"/>
                <a:gd name="T104" fmla="*/ 56 w 99"/>
                <a:gd name="T105" fmla="*/ 75 h 84"/>
                <a:gd name="T106" fmla="*/ 56 w 99"/>
                <a:gd name="T107" fmla="*/ 76 h 84"/>
                <a:gd name="T108" fmla="*/ 61 w 99"/>
                <a:gd name="T109" fmla="*/ 73 h 84"/>
                <a:gd name="T110" fmla="*/ 60 w 99"/>
                <a:gd name="T111" fmla="*/ 73 h 84"/>
                <a:gd name="T112" fmla="*/ 62 w 99"/>
                <a:gd name="T113" fmla="*/ 73 h 84"/>
                <a:gd name="T114" fmla="*/ 65 w 99"/>
                <a:gd name="T115" fmla="*/ 77 h 84"/>
                <a:gd name="T116" fmla="*/ 69 w 99"/>
                <a:gd name="T117" fmla="*/ 81 h 84"/>
                <a:gd name="T118" fmla="*/ 88 w 99"/>
                <a:gd name="T119" fmla="*/ 84 h 84"/>
                <a:gd name="T120" fmla="*/ 92 w 99"/>
                <a:gd name="T121" fmla="*/ 77 h 84"/>
                <a:gd name="T122" fmla="*/ 95 w 99"/>
                <a:gd name="T123" fmla="*/ 73 h 84"/>
                <a:gd name="T124" fmla="*/ 95 w 99"/>
                <a:gd name="T12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84">
                  <a:moveTo>
                    <a:pt x="95" y="73"/>
                  </a:moveTo>
                  <a:cubicBezTo>
                    <a:pt x="93" y="72"/>
                    <a:pt x="94" y="70"/>
                    <a:pt x="93" y="68"/>
                  </a:cubicBezTo>
                  <a:cubicBezTo>
                    <a:pt x="93" y="67"/>
                    <a:pt x="91" y="66"/>
                    <a:pt x="90" y="65"/>
                  </a:cubicBezTo>
                  <a:cubicBezTo>
                    <a:pt x="88" y="64"/>
                    <a:pt x="87" y="62"/>
                    <a:pt x="86" y="60"/>
                  </a:cubicBezTo>
                  <a:cubicBezTo>
                    <a:pt x="84" y="58"/>
                    <a:pt x="85" y="58"/>
                    <a:pt x="87" y="55"/>
                  </a:cubicBezTo>
                  <a:cubicBezTo>
                    <a:pt x="88" y="54"/>
                    <a:pt x="90" y="52"/>
                    <a:pt x="89" y="50"/>
                  </a:cubicBezTo>
                  <a:cubicBezTo>
                    <a:pt x="88" y="49"/>
                    <a:pt x="85" y="49"/>
                    <a:pt x="84" y="49"/>
                  </a:cubicBezTo>
                  <a:cubicBezTo>
                    <a:pt x="83" y="48"/>
                    <a:pt x="84" y="46"/>
                    <a:pt x="84" y="46"/>
                  </a:cubicBezTo>
                  <a:cubicBezTo>
                    <a:pt x="83" y="44"/>
                    <a:pt x="83" y="41"/>
                    <a:pt x="84" y="40"/>
                  </a:cubicBezTo>
                  <a:cubicBezTo>
                    <a:pt x="86" y="38"/>
                    <a:pt x="83" y="37"/>
                    <a:pt x="82" y="36"/>
                  </a:cubicBezTo>
                  <a:cubicBezTo>
                    <a:pt x="82" y="35"/>
                    <a:pt x="84" y="32"/>
                    <a:pt x="85" y="31"/>
                  </a:cubicBezTo>
                  <a:cubicBezTo>
                    <a:pt x="85" y="30"/>
                    <a:pt x="87" y="20"/>
                    <a:pt x="86" y="20"/>
                  </a:cubicBezTo>
                  <a:cubicBezTo>
                    <a:pt x="83" y="20"/>
                    <a:pt x="82" y="20"/>
                    <a:pt x="79" y="18"/>
                  </a:cubicBezTo>
                  <a:cubicBezTo>
                    <a:pt x="78" y="17"/>
                    <a:pt x="77" y="16"/>
                    <a:pt x="76" y="15"/>
                  </a:cubicBezTo>
                  <a:cubicBezTo>
                    <a:pt x="75" y="14"/>
                    <a:pt x="72" y="14"/>
                    <a:pt x="71" y="13"/>
                  </a:cubicBezTo>
                  <a:cubicBezTo>
                    <a:pt x="69" y="13"/>
                    <a:pt x="68" y="13"/>
                    <a:pt x="66" y="12"/>
                  </a:cubicBezTo>
                  <a:cubicBezTo>
                    <a:pt x="65" y="10"/>
                    <a:pt x="63" y="11"/>
                    <a:pt x="61" y="11"/>
                  </a:cubicBezTo>
                  <a:cubicBezTo>
                    <a:pt x="60" y="12"/>
                    <a:pt x="58" y="11"/>
                    <a:pt x="57" y="12"/>
                  </a:cubicBezTo>
                  <a:cubicBezTo>
                    <a:pt x="55" y="12"/>
                    <a:pt x="54" y="14"/>
                    <a:pt x="53" y="15"/>
                  </a:cubicBezTo>
                  <a:cubicBezTo>
                    <a:pt x="52" y="16"/>
                    <a:pt x="49" y="15"/>
                    <a:pt x="49" y="17"/>
                  </a:cubicBezTo>
                  <a:cubicBezTo>
                    <a:pt x="49" y="19"/>
                    <a:pt x="48" y="19"/>
                    <a:pt x="46" y="20"/>
                  </a:cubicBezTo>
                  <a:cubicBezTo>
                    <a:pt x="41" y="21"/>
                    <a:pt x="37" y="21"/>
                    <a:pt x="33" y="18"/>
                  </a:cubicBezTo>
                  <a:cubicBezTo>
                    <a:pt x="32" y="17"/>
                    <a:pt x="31" y="16"/>
                    <a:pt x="30" y="16"/>
                  </a:cubicBezTo>
                  <a:cubicBezTo>
                    <a:pt x="28" y="14"/>
                    <a:pt x="27" y="15"/>
                    <a:pt x="25" y="15"/>
                  </a:cubicBezTo>
                  <a:cubicBezTo>
                    <a:pt x="24" y="14"/>
                    <a:pt x="24" y="11"/>
                    <a:pt x="24" y="10"/>
                  </a:cubicBezTo>
                  <a:cubicBezTo>
                    <a:pt x="21" y="9"/>
                    <a:pt x="20" y="8"/>
                    <a:pt x="20" y="5"/>
                  </a:cubicBezTo>
                  <a:cubicBezTo>
                    <a:pt x="20" y="0"/>
                    <a:pt x="16" y="3"/>
                    <a:pt x="14" y="5"/>
                  </a:cubicBezTo>
                  <a:cubicBezTo>
                    <a:pt x="13" y="6"/>
                    <a:pt x="12" y="7"/>
                    <a:pt x="11" y="7"/>
                  </a:cubicBezTo>
                  <a:cubicBezTo>
                    <a:pt x="9" y="6"/>
                    <a:pt x="6" y="6"/>
                    <a:pt x="5" y="4"/>
                  </a:cubicBezTo>
                  <a:cubicBezTo>
                    <a:pt x="3" y="2"/>
                    <a:pt x="3" y="1"/>
                    <a:pt x="1" y="3"/>
                  </a:cubicBezTo>
                  <a:cubicBezTo>
                    <a:pt x="1" y="4"/>
                    <a:pt x="0" y="4"/>
                    <a:pt x="0" y="5"/>
                  </a:cubicBezTo>
                  <a:cubicBezTo>
                    <a:pt x="0" y="6"/>
                    <a:pt x="0" y="7"/>
                    <a:pt x="1" y="8"/>
                  </a:cubicBezTo>
                  <a:cubicBezTo>
                    <a:pt x="1" y="8"/>
                    <a:pt x="2" y="10"/>
                    <a:pt x="1" y="10"/>
                  </a:cubicBezTo>
                  <a:cubicBezTo>
                    <a:pt x="1" y="11"/>
                    <a:pt x="0" y="11"/>
                    <a:pt x="1" y="12"/>
                  </a:cubicBezTo>
                  <a:cubicBezTo>
                    <a:pt x="1" y="13"/>
                    <a:pt x="3" y="13"/>
                    <a:pt x="3" y="14"/>
                  </a:cubicBezTo>
                  <a:cubicBezTo>
                    <a:pt x="3" y="15"/>
                    <a:pt x="2" y="16"/>
                    <a:pt x="3" y="16"/>
                  </a:cubicBezTo>
                  <a:cubicBezTo>
                    <a:pt x="4" y="18"/>
                    <a:pt x="4" y="19"/>
                    <a:pt x="5" y="21"/>
                  </a:cubicBezTo>
                  <a:cubicBezTo>
                    <a:pt x="6" y="22"/>
                    <a:pt x="6" y="23"/>
                    <a:pt x="8" y="24"/>
                  </a:cubicBezTo>
                  <a:cubicBezTo>
                    <a:pt x="8" y="24"/>
                    <a:pt x="10" y="25"/>
                    <a:pt x="10" y="25"/>
                  </a:cubicBezTo>
                  <a:cubicBezTo>
                    <a:pt x="11" y="29"/>
                    <a:pt x="2" y="33"/>
                    <a:pt x="8" y="37"/>
                  </a:cubicBezTo>
                  <a:cubicBezTo>
                    <a:pt x="10" y="38"/>
                    <a:pt x="10" y="40"/>
                    <a:pt x="12" y="41"/>
                  </a:cubicBezTo>
                  <a:cubicBezTo>
                    <a:pt x="14" y="43"/>
                    <a:pt x="16" y="44"/>
                    <a:pt x="18" y="47"/>
                  </a:cubicBezTo>
                  <a:cubicBezTo>
                    <a:pt x="18" y="48"/>
                    <a:pt x="17" y="49"/>
                    <a:pt x="17" y="50"/>
                  </a:cubicBezTo>
                  <a:cubicBezTo>
                    <a:pt x="18" y="51"/>
                    <a:pt x="20" y="51"/>
                    <a:pt x="19" y="52"/>
                  </a:cubicBezTo>
                  <a:cubicBezTo>
                    <a:pt x="19" y="55"/>
                    <a:pt x="21" y="56"/>
                    <a:pt x="22" y="58"/>
                  </a:cubicBezTo>
                  <a:cubicBezTo>
                    <a:pt x="24" y="57"/>
                    <a:pt x="23" y="56"/>
                    <a:pt x="24" y="55"/>
                  </a:cubicBezTo>
                  <a:cubicBezTo>
                    <a:pt x="24" y="55"/>
                    <a:pt x="25" y="56"/>
                    <a:pt x="25" y="56"/>
                  </a:cubicBezTo>
                  <a:cubicBezTo>
                    <a:pt x="27" y="56"/>
                    <a:pt x="25" y="56"/>
                    <a:pt x="26" y="57"/>
                  </a:cubicBezTo>
                  <a:cubicBezTo>
                    <a:pt x="27" y="58"/>
                    <a:pt x="28" y="55"/>
                    <a:pt x="30" y="57"/>
                  </a:cubicBezTo>
                  <a:cubicBezTo>
                    <a:pt x="32" y="60"/>
                    <a:pt x="33" y="63"/>
                    <a:pt x="35" y="66"/>
                  </a:cubicBezTo>
                  <a:cubicBezTo>
                    <a:pt x="37" y="69"/>
                    <a:pt x="42" y="72"/>
                    <a:pt x="46" y="74"/>
                  </a:cubicBezTo>
                  <a:cubicBezTo>
                    <a:pt x="48" y="75"/>
                    <a:pt x="50" y="75"/>
                    <a:pt x="52" y="76"/>
                  </a:cubicBezTo>
                  <a:cubicBezTo>
                    <a:pt x="53" y="76"/>
                    <a:pt x="56" y="75"/>
                    <a:pt x="56" y="75"/>
                  </a:cubicBezTo>
                  <a:cubicBezTo>
                    <a:pt x="56" y="75"/>
                    <a:pt x="56" y="76"/>
                    <a:pt x="56" y="76"/>
                  </a:cubicBezTo>
                  <a:cubicBezTo>
                    <a:pt x="57" y="76"/>
                    <a:pt x="60" y="74"/>
                    <a:pt x="61" y="73"/>
                  </a:cubicBezTo>
                  <a:cubicBezTo>
                    <a:pt x="61" y="73"/>
                    <a:pt x="60" y="73"/>
                    <a:pt x="60" y="73"/>
                  </a:cubicBezTo>
                  <a:cubicBezTo>
                    <a:pt x="60" y="72"/>
                    <a:pt x="62" y="73"/>
                    <a:pt x="62" y="73"/>
                  </a:cubicBezTo>
                  <a:cubicBezTo>
                    <a:pt x="64" y="74"/>
                    <a:pt x="64" y="75"/>
                    <a:pt x="65" y="77"/>
                  </a:cubicBezTo>
                  <a:cubicBezTo>
                    <a:pt x="66" y="80"/>
                    <a:pt x="67" y="80"/>
                    <a:pt x="69" y="81"/>
                  </a:cubicBezTo>
                  <a:cubicBezTo>
                    <a:pt x="75" y="82"/>
                    <a:pt x="82" y="83"/>
                    <a:pt x="88" y="84"/>
                  </a:cubicBezTo>
                  <a:cubicBezTo>
                    <a:pt x="88" y="80"/>
                    <a:pt x="89" y="79"/>
                    <a:pt x="92" y="77"/>
                  </a:cubicBezTo>
                  <a:cubicBezTo>
                    <a:pt x="94" y="76"/>
                    <a:pt x="99" y="75"/>
                    <a:pt x="95" y="73"/>
                  </a:cubicBezTo>
                  <a:cubicBezTo>
                    <a:pt x="94" y="72"/>
                    <a:pt x="97" y="74"/>
                    <a:pt x="95" y="7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82" name="Freeform 677"/>
            <p:cNvSpPr>
              <a:spLocks/>
            </p:cNvSpPr>
            <p:nvPr/>
          </p:nvSpPr>
          <p:spPr bwMode="auto">
            <a:xfrm>
              <a:off x="13741597" y="7070776"/>
              <a:ext cx="73250" cy="54156"/>
            </a:xfrm>
            <a:custGeom>
              <a:avLst/>
              <a:gdLst>
                <a:gd name="T0" fmla="*/ 1 w 8"/>
                <a:gd name="T1" fmla="*/ 1 h 6"/>
                <a:gd name="T2" fmla="*/ 3 w 8"/>
                <a:gd name="T3" fmla="*/ 4 h 6"/>
                <a:gd name="T4" fmla="*/ 8 w 8"/>
                <a:gd name="T5" fmla="*/ 6 h 6"/>
                <a:gd name="T6" fmla="*/ 0 w 8"/>
                <a:gd name="T7" fmla="*/ 0 h 6"/>
                <a:gd name="T8" fmla="*/ 1 w 8"/>
                <a:gd name="T9" fmla="*/ 1 h 6"/>
                <a:gd name="T10" fmla="*/ 1 w 8"/>
                <a:gd name="T11" fmla="*/ 1 h 6"/>
              </a:gdLst>
              <a:ahLst/>
              <a:cxnLst>
                <a:cxn ang="0">
                  <a:pos x="T0" y="T1"/>
                </a:cxn>
                <a:cxn ang="0">
                  <a:pos x="T2" y="T3"/>
                </a:cxn>
                <a:cxn ang="0">
                  <a:pos x="T4" y="T5"/>
                </a:cxn>
                <a:cxn ang="0">
                  <a:pos x="T6" y="T7"/>
                </a:cxn>
                <a:cxn ang="0">
                  <a:pos x="T8" y="T9"/>
                </a:cxn>
                <a:cxn ang="0">
                  <a:pos x="T10" y="T11"/>
                </a:cxn>
              </a:cxnLst>
              <a:rect l="0" t="0" r="r" b="b"/>
              <a:pathLst>
                <a:path w="8" h="6">
                  <a:moveTo>
                    <a:pt x="1" y="1"/>
                  </a:moveTo>
                  <a:cubicBezTo>
                    <a:pt x="2" y="1"/>
                    <a:pt x="2" y="3"/>
                    <a:pt x="3" y="4"/>
                  </a:cubicBezTo>
                  <a:cubicBezTo>
                    <a:pt x="5" y="4"/>
                    <a:pt x="6" y="5"/>
                    <a:pt x="8" y="6"/>
                  </a:cubicBezTo>
                  <a:cubicBezTo>
                    <a:pt x="7" y="2"/>
                    <a:pt x="3" y="1"/>
                    <a:pt x="0" y="0"/>
                  </a:cubicBezTo>
                  <a:cubicBezTo>
                    <a:pt x="0" y="1"/>
                    <a:pt x="0" y="1"/>
                    <a:pt x="1" y="1"/>
                  </a:cubicBezTo>
                  <a:cubicBezTo>
                    <a:pt x="2" y="1"/>
                    <a:pt x="0" y="1"/>
                    <a:pt x="1"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83" name="Freeform 678"/>
            <p:cNvSpPr>
              <a:spLocks/>
            </p:cNvSpPr>
            <p:nvPr/>
          </p:nvSpPr>
          <p:spPr bwMode="auto">
            <a:xfrm>
              <a:off x="13525034" y="6844600"/>
              <a:ext cx="328029" cy="168837"/>
            </a:xfrm>
            <a:custGeom>
              <a:avLst/>
              <a:gdLst>
                <a:gd name="T0" fmla="*/ 26 w 35"/>
                <a:gd name="T1" fmla="*/ 15 h 18"/>
                <a:gd name="T2" fmla="*/ 30 w 35"/>
                <a:gd name="T3" fmla="*/ 17 h 18"/>
                <a:gd name="T4" fmla="*/ 34 w 35"/>
                <a:gd name="T5" fmla="*/ 17 h 18"/>
                <a:gd name="T6" fmla="*/ 33 w 35"/>
                <a:gd name="T7" fmla="*/ 12 h 18"/>
                <a:gd name="T8" fmla="*/ 30 w 35"/>
                <a:gd name="T9" fmla="*/ 10 h 18"/>
                <a:gd name="T10" fmla="*/ 27 w 35"/>
                <a:gd name="T11" fmla="*/ 7 h 18"/>
                <a:gd name="T12" fmla="*/ 19 w 35"/>
                <a:gd name="T13" fmla="*/ 6 h 18"/>
                <a:gd name="T14" fmla="*/ 9 w 35"/>
                <a:gd name="T15" fmla="*/ 4 h 18"/>
                <a:gd name="T16" fmla="*/ 0 w 35"/>
                <a:gd name="T17" fmla="*/ 2 h 18"/>
                <a:gd name="T18" fmla="*/ 8 w 35"/>
                <a:gd name="T19" fmla="*/ 14 h 18"/>
                <a:gd name="T20" fmla="*/ 18 w 35"/>
                <a:gd name="T21" fmla="*/ 18 h 18"/>
                <a:gd name="T22" fmla="*/ 26 w 35"/>
                <a:gd name="T23" fmla="*/ 15 h 18"/>
                <a:gd name="T24" fmla="*/ 26 w 35"/>
                <a:gd name="T2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8">
                  <a:moveTo>
                    <a:pt x="26" y="15"/>
                  </a:moveTo>
                  <a:cubicBezTo>
                    <a:pt x="27" y="14"/>
                    <a:pt x="29" y="16"/>
                    <a:pt x="30" y="17"/>
                  </a:cubicBezTo>
                  <a:cubicBezTo>
                    <a:pt x="30" y="17"/>
                    <a:pt x="34" y="17"/>
                    <a:pt x="34" y="17"/>
                  </a:cubicBezTo>
                  <a:cubicBezTo>
                    <a:pt x="35" y="16"/>
                    <a:pt x="30" y="12"/>
                    <a:pt x="33" y="12"/>
                  </a:cubicBezTo>
                  <a:cubicBezTo>
                    <a:pt x="32" y="11"/>
                    <a:pt x="30" y="11"/>
                    <a:pt x="30" y="10"/>
                  </a:cubicBezTo>
                  <a:cubicBezTo>
                    <a:pt x="30" y="8"/>
                    <a:pt x="29" y="7"/>
                    <a:pt x="27" y="7"/>
                  </a:cubicBezTo>
                  <a:cubicBezTo>
                    <a:pt x="24" y="7"/>
                    <a:pt x="22" y="8"/>
                    <a:pt x="19" y="6"/>
                  </a:cubicBezTo>
                  <a:cubicBezTo>
                    <a:pt x="16" y="5"/>
                    <a:pt x="13" y="5"/>
                    <a:pt x="9" y="4"/>
                  </a:cubicBezTo>
                  <a:cubicBezTo>
                    <a:pt x="6" y="3"/>
                    <a:pt x="4" y="0"/>
                    <a:pt x="0" y="2"/>
                  </a:cubicBezTo>
                  <a:cubicBezTo>
                    <a:pt x="3" y="6"/>
                    <a:pt x="11" y="7"/>
                    <a:pt x="8" y="14"/>
                  </a:cubicBezTo>
                  <a:cubicBezTo>
                    <a:pt x="11" y="14"/>
                    <a:pt x="18" y="14"/>
                    <a:pt x="18" y="18"/>
                  </a:cubicBezTo>
                  <a:cubicBezTo>
                    <a:pt x="18" y="15"/>
                    <a:pt x="24" y="15"/>
                    <a:pt x="26" y="15"/>
                  </a:cubicBezTo>
                  <a:cubicBezTo>
                    <a:pt x="27" y="14"/>
                    <a:pt x="19" y="15"/>
                    <a:pt x="26" y="1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84" name="Freeform 679"/>
            <p:cNvSpPr>
              <a:spLocks/>
            </p:cNvSpPr>
            <p:nvPr/>
          </p:nvSpPr>
          <p:spPr bwMode="auto">
            <a:xfrm>
              <a:off x="13751153" y="6956097"/>
              <a:ext cx="251592" cy="197506"/>
            </a:xfrm>
            <a:custGeom>
              <a:avLst/>
              <a:gdLst>
                <a:gd name="T0" fmla="*/ 8 w 27"/>
                <a:gd name="T1" fmla="*/ 2 h 21"/>
                <a:gd name="T2" fmla="*/ 10 w 27"/>
                <a:gd name="T3" fmla="*/ 5 h 21"/>
                <a:gd name="T4" fmla="*/ 7 w 27"/>
                <a:gd name="T5" fmla="*/ 5 h 21"/>
                <a:gd name="T6" fmla="*/ 4 w 27"/>
                <a:gd name="T7" fmla="*/ 3 h 21"/>
                <a:gd name="T8" fmla="*/ 4 w 27"/>
                <a:gd name="T9" fmla="*/ 7 h 21"/>
                <a:gd name="T10" fmla="*/ 6 w 27"/>
                <a:gd name="T11" fmla="*/ 11 h 21"/>
                <a:gd name="T12" fmla="*/ 8 w 27"/>
                <a:gd name="T13" fmla="*/ 14 h 21"/>
                <a:gd name="T14" fmla="*/ 9 w 27"/>
                <a:gd name="T15" fmla="*/ 17 h 21"/>
                <a:gd name="T16" fmla="*/ 16 w 27"/>
                <a:gd name="T17" fmla="*/ 13 h 21"/>
                <a:gd name="T18" fmla="*/ 17 w 27"/>
                <a:gd name="T19" fmla="*/ 16 h 21"/>
                <a:gd name="T20" fmla="*/ 21 w 27"/>
                <a:gd name="T21" fmla="*/ 21 h 21"/>
                <a:gd name="T22" fmla="*/ 21 w 27"/>
                <a:gd name="T23" fmla="*/ 18 h 21"/>
                <a:gd name="T24" fmla="*/ 23 w 27"/>
                <a:gd name="T25" fmla="*/ 16 h 21"/>
                <a:gd name="T26" fmla="*/ 25 w 27"/>
                <a:gd name="T27" fmla="*/ 11 h 21"/>
                <a:gd name="T28" fmla="*/ 19 w 27"/>
                <a:gd name="T29" fmla="*/ 1 h 21"/>
                <a:gd name="T30" fmla="*/ 12 w 27"/>
                <a:gd name="T31" fmla="*/ 2 h 21"/>
                <a:gd name="T32" fmla="*/ 9 w 27"/>
                <a:gd name="T33" fmla="*/ 0 h 21"/>
                <a:gd name="T34" fmla="*/ 8 w 27"/>
                <a:gd name="T35" fmla="*/ 2 h 21"/>
                <a:gd name="T36" fmla="*/ 8 w 27"/>
                <a:gd name="T3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1">
                  <a:moveTo>
                    <a:pt x="8" y="2"/>
                  </a:moveTo>
                  <a:cubicBezTo>
                    <a:pt x="8" y="2"/>
                    <a:pt x="11" y="4"/>
                    <a:pt x="10" y="5"/>
                  </a:cubicBezTo>
                  <a:cubicBezTo>
                    <a:pt x="10" y="5"/>
                    <a:pt x="7" y="5"/>
                    <a:pt x="7" y="5"/>
                  </a:cubicBezTo>
                  <a:cubicBezTo>
                    <a:pt x="5" y="5"/>
                    <a:pt x="5" y="3"/>
                    <a:pt x="4" y="3"/>
                  </a:cubicBezTo>
                  <a:cubicBezTo>
                    <a:pt x="0" y="2"/>
                    <a:pt x="4" y="6"/>
                    <a:pt x="4" y="7"/>
                  </a:cubicBezTo>
                  <a:cubicBezTo>
                    <a:pt x="4" y="10"/>
                    <a:pt x="7" y="8"/>
                    <a:pt x="6" y="11"/>
                  </a:cubicBezTo>
                  <a:cubicBezTo>
                    <a:pt x="5" y="13"/>
                    <a:pt x="7" y="13"/>
                    <a:pt x="8" y="14"/>
                  </a:cubicBezTo>
                  <a:cubicBezTo>
                    <a:pt x="9" y="14"/>
                    <a:pt x="9" y="16"/>
                    <a:pt x="9" y="17"/>
                  </a:cubicBezTo>
                  <a:cubicBezTo>
                    <a:pt x="10" y="16"/>
                    <a:pt x="14" y="14"/>
                    <a:pt x="16" y="13"/>
                  </a:cubicBezTo>
                  <a:cubicBezTo>
                    <a:pt x="17" y="13"/>
                    <a:pt x="17" y="15"/>
                    <a:pt x="17" y="16"/>
                  </a:cubicBezTo>
                  <a:cubicBezTo>
                    <a:pt x="17" y="19"/>
                    <a:pt x="18" y="20"/>
                    <a:pt x="21" y="21"/>
                  </a:cubicBezTo>
                  <a:cubicBezTo>
                    <a:pt x="21" y="20"/>
                    <a:pt x="21" y="18"/>
                    <a:pt x="21" y="18"/>
                  </a:cubicBezTo>
                  <a:cubicBezTo>
                    <a:pt x="22" y="17"/>
                    <a:pt x="23" y="17"/>
                    <a:pt x="23" y="16"/>
                  </a:cubicBezTo>
                  <a:cubicBezTo>
                    <a:pt x="24" y="14"/>
                    <a:pt x="24" y="12"/>
                    <a:pt x="25" y="11"/>
                  </a:cubicBezTo>
                  <a:cubicBezTo>
                    <a:pt x="27" y="8"/>
                    <a:pt x="21" y="2"/>
                    <a:pt x="19" y="1"/>
                  </a:cubicBezTo>
                  <a:cubicBezTo>
                    <a:pt x="17" y="4"/>
                    <a:pt x="15" y="4"/>
                    <a:pt x="12" y="2"/>
                  </a:cubicBezTo>
                  <a:cubicBezTo>
                    <a:pt x="12" y="1"/>
                    <a:pt x="10" y="0"/>
                    <a:pt x="9" y="0"/>
                  </a:cubicBezTo>
                  <a:cubicBezTo>
                    <a:pt x="8" y="0"/>
                    <a:pt x="8" y="1"/>
                    <a:pt x="8" y="2"/>
                  </a:cubicBezTo>
                  <a:cubicBezTo>
                    <a:pt x="9" y="3"/>
                    <a:pt x="7" y="0"/>
                    <a:pt x="8"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85" name="Freeform 680"/>
            <p:cNvSpPr>
              <a:spLocks/>
            </p:cNvSpPr>
            <p:nvPr/>
          </p:nvSpPr>
          <p:spPr bwMode="auto">
            <a:xfrm>
              <a:off x="13833954" y="7574093"/>
              <a:ext cx="82803" cy="95566"/>
            </a:xfrm>
            <a:custGeom>
              <a:avLst/>
              <a:gdLst>
                <a:gd name="T0" fmla="*/ 3 w 9"/>
                <a:gd name="T1" fmla="*/ 2 h 10"/>
                <a:gd name="T2" fmla="*/ 0 w 9"/>
                <a:gd name="T3" fmla="*/ 7 h 10"/>
                <a:gd name="T4" fmla="*/ 4 w 9"/>
                <a:gd name="T5" fmla="*/ 8 h 10"/>
                <a:gd name="T6" fmla="*/ 9 w 9"/>
                <a:gd name="T7" fmla="*/ 10 h 10"/>
                <a:gd name="T8" fmla="*/ 7 w 9"/>
                <a:gd name="T9" fmla="*/ 5 h 10"/>
                <a:gd name="T10" fmla="*/ 8 w 9"/>
                <a:gd name="T11" fmla="*/ 3 h 10"/>
                <a:gd name="T12" fmla="*/ 3 w 9"/>
                <a:gd name="T13" fmla="*/ 2 h 10"/>
                <a:gd name="T14" fmla="*/ 3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2"/>
                  </a:moveTo>
                  <a:cubicBezTo>
                    <a:pt x="1" y="3"/>
                    <a:pt x="0" y="5"/>
                    <a:pt x="0" y="7"/>
                  </a:cubicBezTo>
                  <a:cubicBezTo>
                    <a:pt x="1" y="7"/>
                    <a:pt x="4" y="7"/>
                    <a:pt x="4" y="8"/>
                  </a:cubicBezTo>
                  <a:cubicBezTo>
                    <a:pt x="6" y="10"/>
                    <a:pt x="7" y="10"/>
                    <a:pt x="9" y="10"/>
                  </a:cubicBezTo>
                  <a:cubicBezTo>
                    <a:pt x="9" y="10"/>
                    <a:pt x="7" y="5"/>
                    <a:pt x="7" y="5"/>
                  </a:cubicBezTo>
                  <a:cubicBezTo>
                    <a:pt x="8" y="5"/>
                    <a:pt x="9" y="5"/>
                    <a:pt x="8" y="3"/>
                  </a:cubicBezTo>
                  <a:cubicBezTo>
                    <a:pt x="6" y="2"/>
                    <a:pt x="5" y="0"/>
                    <a:pt x="3" y="2"/>
                  </a:cubicBezTo>
                  <a:cubicBezTo>
                    <a:pt x="1" y="4"/>
                    <a:pt x="4" y="1"/>
                    <a:pt x="3"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86" name="Freeform 681"/>
            <p:cNvSpPr>
              <a:spLocks/>
            </p:cNvSpPr>
            <p:nvPr/>
          </p:nvSpPr>
          <p:spPr bwMode="auto">
            <a:xfrm>
              <a:off x="13311662" y="7220495"/>
              <a:ext cx="324842" cy="251657"/>
            </a:xfrm>
            <a:custGeom>
              <a:avLst/>
              <a:gdLst>
                <a:gd name="T0" fmla="*/ 29 w 35"/>
                <a:gd name="T1" fmla="*/ 10 h 27"/>
                <a:gd name="T2" fmla="*/ 30 w 35"/>
                <a:gd name="T3" fmla="*/ 7 h 27"/>
                <a:gd name="T4" fmla="*/ 29 w 35"/>
                <a:gd name="T5" fmla="*/ 5 h 27"/>
                <a:gd name="T6" fmla="*/ 35 w 35"/>
                <a:gd name="T7" fmla="*/ 0 h 27"/>
                <a:gd name="T8" fmla="*/ 25 w 35"/>
                <a:gd name="T9" fmla="*/ 1 h 27"/>
                <a:gd name="T10" fmla="*/ 19 w 35"/>
                <a:gd name="T11" fmla="*/ 2 h 27"/>
                <a:gd name="T12" fmla="*/ 13 w 35"/>
                <a:gd name="T13" fmla="*/ 2 h 27"/>
                <a:gd name="T14" fmla="*/ 8 w 35"/>
                <a:gd name="T15" fmla="*/ 2 h 27"/>
                <a:gd name="T16" fmla="*/ 7 w 35"/>
                <a:gd name="T17" fmla="*/ 4 h 27"/>
                <a:gd name="T18" fmla="*/ 6 w 35"/>
                <a:gd name="T19" fmla="*/ 6 h 27"/>
                <a:gd name="T20" fmla="*/ 3 w 35"/>
                <a:gd name="T21" fmla="*/ 6 h 27"/>
                <a:gd name="T22" fmla="*/ 3 w 35"/>
                <a:gd name="T23" fmla="*/ 10 h 27"/>
                <a:gd name="T24" fmla="*/ 4 w 35"/>
                <a:gd name="T25" fmla="*/ 14 h 27"/>
                <a:gd name="T26" fmla="*/ 2 w 35"/>
                <a:gd name="T27" fmla="*/ 22 h 27"/>
                <a:gd name="T28" fmla="*/ 7 w 35"/>
                <a:gd name="T29" fmla="*/ 27 h 27"/>
                <a:gd name="T30" fmla="*/ 13 w 35"/>
                <a:gd name="T31" fmla="*/ 24 h 27"/>
                <a:gd name="T32" fmla="*/ 22 w 35"/>
                <a:gd name="T33" fmla="*/ 19 h 27"/>
                <a:gd name="T34" fmla="*/ 28 w 35"/>
                <a:gd name="T35" fmla="*/ 15 h 27"/>
                <a:gd name="T36" fmla="*/ 29 w 35"/>
                <a:gd name="T37" fmla="*/ 10 h 27"/>
                <a:gd name="T38" fmla="*/ 29 w 35"/>
                <a:gd name="T39"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7">
                  <a:moveTo>
                    <a:pt x="29" y="10"/>
                  </a:moveTo>
                  <a:cubicBezTo>
                    <a:pt x="30" y="9"/>
                    <a:pt x="31" y="8"/>
                    <a:pt x="30" y="7"/>
                  </a:cubicBezTo>
                  <a:cubicBezTo>
                    <a:pt x="29" y="6"/>
                    <a:pt x="28" y="6"/>
                    <a:pt x="29" y="5"/>
                  </a:cubicBezTo>
                  <a:cubicBezTo>
                    <a:pt x="31" y="3"/>
                    <a:pt x="35" y="3"/>
                    <a:pt x="35" y="0"/>
                  </a:cubicBezTo>
                  <a:cubicBezTo>
                    <a:pt x="32" y="0"/>
                    <a:pt x="28" y="0"/>
                    <a:pt x="25" y="1"/>
                  </a:cubicBezTo>
                  <a:cubicBezTo>
                    <a:pt x="23" y="1"/>
                    <a:pt x="21" y="2"/>
                    <a:pt x="19" y="2"/>
                  </a:cubicBezTo>
                  <a:cubicBezTo>
                    <a:pt x="16" y="2"/>
                    <a:pt x="15" y="1"/>
                    <a:pt x="13" y="2"/>
                  </a:cubicBezTo>
                  <a:cubicBezTo>
                    <a:pt x="11" y="3"/>
                    <a:pt x="10" y="3"/>
                    <a:pt x="8" y="2"/>
                  </a:cubicBezTo>
                  <a:cubicBezTo>
                    <a:pt x="6" y="0"/>
                    <a:pt x="7" y="4"/>
                    <a:pt x="7" y="4"/>
                  </a:cubicBezTo>
                  <a:cubicBezTo>
                    <a:pt x="6" y="5"/>
                    <a:pt x="6" y="6"/>
                    <a:pt x="6" y="6"/>
                  </a:cubicBezTo>
                  <a:cubicBezTo>
                    <a:pt x="5" y="8"/>
                    <a:pt x="4" y="6"/>
                    <a:pt x="3" y="6"/>
                  </a:cubicBezTo>
                  <a:cubicBezTo>
                    <a:pt x="2" y="7"/>
                    <a:pt x="3" y="9"/>
                    <a:pt x="3" y="10"/>
                  </a:cubicBezTo>
                  <a:cubicBezTo>
                    <a:pt x="3" y="11"/>
                    <a:pt x="2" y="13"/>
                    <a:pt x="4" y="14"/>
                  </a:cubicBezTo>
                  <a:cubicBezTo>
                    <a:pt x="9" y="17"/>
                    <a:pt x="5" y="19"/>
                    <a:pt x="2" y="22"/>
                  </a:cubicBezTo>
                  <a:cubicBezTo>
                    <a:pt x="0" y="24"/>
                    <a:pt x="5" y="27"/>
                    <a:pt x="7" y="27"/>
                  </a:cubicBezTo>
                  <a:cubicBezTo>
                    <a:pt x="9" y="27"/>
                    <a:pt x="11" y="25"/>
                    <a:pt x="13" y="24"/>
                  </a:cubicBezTo>
                  <a:cubicBezTo>
                    <a:pt x="16" y="22"/>
                    <a:pt x="19" y="21"/>
                    <a:pt x="22" y="19"/>
                  </a:cubicBezTo>
                  <a:cubicBezTo>
                    <a:pt x="24" y="18"/>
                    <a:pt x="26" y="17"/>
                    <a:pt x="28" y="15"/>
                  </a:cubicBezTo>
                  <a:cubicBezTo>
                    <a:pt x="29" y="13"/>
                    <a:pt x="28" y="11"/>
                    <a:pt x="29" y="10"/>
                  </a:cubicBezTo>
                  <a:cubicBezTo>
                    <a:pt x="30" y="8"/>
                    <a:pt x="29" y="11"/>
                    <a:pt x="29"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87" name="Freeform 682"/>
            <p:cNvSpPr>
              <a:spLocks/>
            </p:cNvSpPr>
            <p:nvPr/>
          </p:nvSpPr>
          <p:spPr bwMode="auto">
            <a:xfrm>
              <a:off x="13461341" y="7201383"/>
              <a:ext cx="464969" cy="439605"/>
            </a:xfrm>
            <a:custGeom>
              <a:avLst/>
              <a:gdLst>
                <a:gd name="T0" fmla="*/ 47 w 50"/>
                <a:gd name="T1" fmla="*/ 36 h 47"/>
                <a:gd name="T2" fmla="*/ 45 w 50"/>
                <a:gd name="T3" fmla="*/ 34 h 47"/>
                <a:gd name="T4" fmla="*/ 46 w 50"/>
                <a:gd name="T5" fmla="*/ 32 h 47"/>
                <a:gd name="T6" fmla="*/ 41 w 50"/>
                <a:gd name="T7" fmla="*/ 27 h 47"/>
                <a:gd name="T8" fmla="*/ 38 w 50"/>
                <a:gd name="T9" fmla="*/ 25 h 47"/>
                <a:gd name="T10" fmla="*/ 35 w 50"/>
                <a:gd name="T11" fmla="*/ 18 h 47"/>
                <a:gd name="T12" fmla="*/ 38 w 50"/>
                <a:gd name="T13" fmla="*/ 10 h 47"/>
                <a:gd name="T14" fmla="*/ 34 w 50"/>
                <a:gd name="T15" fmla="*/ 6 h 47"/>
                <a:gd name="T16" fmla="*/ 32 w 50"/>
                <a:gd name="T17" fmla="*/ 2 h 47"/>
                <a:gd name="T18" fmla="*/ 30 w 50"/>
                <a:gd name="T19" fmla="*/ 3 h 47"/>
                <a:gd name="T20" fmla="*/ 28 w 50"/>
                <a:gd name="T21" fmla="*/ 1 h 47"/>
                <a:gd name="T22" fmla="*/ 25 w 50"/>
                <a:gd name="T23" fmla="*/ 2 h 47"/>
                <a:gd name="T24" fmla="*/ 20 w 50"/>
                <a:gd name="T25" fmla="*/ 1 h 47"/>
                <a:gd name="T26" fmla="*/ 18 w 50"/>
                <a:gd name="T27" fmla="*/ 4 h 47"/>
                <a:gd name="T28" fmla="*/ 13 w 50"/>
                <a:gd name="T29" fmla="*/ 7 h 47"/>
                <a:gd name="T30" fmla="*/ 14 w 50"/>
                <a:gd name="T31" fmla="*/ 10 h 47"/>
                <a:gd name="T32" fmla="*/ 13 w 50"/>
                <a:gd name="T33" fmla="*/ 13 h 47"/>
                <a:gd name="T34" fmla="*/ 9 w 50"/>
                <a:gd name="T35" fmla="*/ 19 h 47"/>
                <a:gd name="T36" fmla="*/ 1 w 50"/>
                <a:gd name="T37" fmla="*/ 25 h 47"/>
                <a:gd name="T38" fmla="*/ 3 w 50"/>
                <a:gd name="T39" fmla="*/ 30 h 47"/>
                <a:gd name="T40" fmla="*/ 9 w 50"/>
                <a:gd name="T41" fmla="*/ 31 h 47"/>
                <a:gd name="T42" fmla="*/ 18 w 50"/>
                <a:gd name="T43" fmla="*/ 36 h 47"/>
                <a:gd name="T44" fmla="*/ 29 w 50"/>
                <a:gd name="T45" fmla="*/ 45 h 47"/>
                <a:gd name="T46" fmla="*/ 38 w 50"/>
                <a:gd name="T47" fmla="*/ 47 h 47"/>
                <a:gd name="T48" fmla="*/ 43 w 50"/>
                <a:gd name="T49" fmla="*/ 42 h 47"/>
                <a:gd name="T50" fmla="*/ 50 w 50"/>
                <a:gd name="T51" fmla="*/ 43 h 47"/>
                <a:gd name="T52" fmla="*/ 47 w 50"/>
                <a:gd name="T53" fmla="*/ 39 h 47"/>
                <a:gd name="T54" fmla="*/ 47 w 50"/>
                <a:gd name="T55" fmla="*/ 36 h 47"/>
                <a:gd name="T56" fmla="*/ 47 w 50"/>
                <a:gd name="T57"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47">
                  <a:moveTo>
                    <a:pt x="47" y="36"/>
                  </a:moveTo>
                  <a:cubicBezTo>
                    <a:pt x="47" y="36"/>
                    <a:pt x="45" y="35"/>
                    <a:pt x="45" y="34"/>
                  </a:cubicBezTo>
                  <a:cubicBezTo>
                    <a:pt x="45" y="33"/>
                    <a:pt x="46" y="33"/>
                    <a:pt x="46" y="32"/>
                  </a:cubicBezTo>
                  <a:cubicBezTo>
                    <a:pt x="45" y="30"/>
                    <a:pt x="43" y="29"/>
                    <a:pt x="41" y="27"/>
                  </a:cubicBezTo>
                  <a:cubicBezTo>
                    <a:pt x="40" y="27"/>
                    <a:pt x="38" y="26"/>
                    <a:pt x="38" y="25"/>
                  </a:cubicBezTo>
                  <a:cubicBezTo>
                    <a:pt x="37" y="23"/>
                    <a:pt x="35" y="21"/>
                    <a:pt x="35" y="18"/>
                  </a:cubicBezTo>
                  <a:cubicBezTo>
                    <a:pt x="34" y="16"/>
                    <a:pt x="40" y="12"/>
                    <a:pt x="38" y="10"/>
                  </a:cubicBezTo>
                  <a:cubicBezTo>
                    <a:pt x="36" y="9"/>
                    <a:pt x="35" y="8"/>
                    <a:pt x="34" y="6"/>
                  </a:cubicBezTo>
                  <a:cubicBezTo>
                    <a:pt x="33" y="5"/>
                    <a:pt x="33" y="3"/>
                    <a:pt x="32" y="2"/>
                  </a:cubicBezTo>
                  <a:cubicBezTo>
                    <a:pt x="31" y="2"/>
                    <a:pt x="31" y="3"/>
                    <a:pt x="30" y="3"/>
                  </a:cubicBezTo>
                  <a:cubicBezTo>
                    <a:pt x="28" y="3"/>
                    <a:pt x="29" y="1"/>
                    <a:pt x="28" y="1"/>
                  </a:cubicBezTo>
                  <a:cubicBezTo>
                    <a:pt x="27" y="1"/>
                    <a:pt x="25" y="2"/>
                    <a:pt x="25" y="2"/>
                  </a:cubicBezTo>
                  <a:cubicBezTo>
                    <a:pt x="23" y="0"/>
                    <a:pt x="22" y="1"/>
                    <a:pt x="20" y="1"/>
                  </a:cubicBezTo>
                  <a:cubicBezTo>
                    <a:pt x="18" y="2"/>
                    <a:pt x="19" y="3"/>
                    <a:pt x="18" y="4"/>
                  </a:cubicBezTo>
                  <a:cubicBezTo>
                    <a:pt x="16" y="5"/>
                    <a:pt x="14" y="5"/>
                    <a:pt x="13" y="7"/>
                  </a:cubicBezTo>
                  <a:cubicBezTo>
                    <a:pt x="12" y="9"/>
                    <a:pt x="14" y="8"/>
                    <a:pt x="14" y="10"/>
                  </a:cubicBezTo>
                  <a:cubicBezTo>
                    <a:pt x="14" y="11"/>
                    <a:pt x="13" y="11"/>
                    <a:pt x="13" y="13"/>
                  </a:cubicBezTo>
                  <a:cubicBezTo>
                    <a:pt x="13" y="16"/>
                    <a:pt x="12" y="17"/>
                    <a:pt x="9" y="19"/>
                  </a:cubicBezTo>
                  <a:cubicBezTo>
                    <a:pt x="7" y="20"/>
                    <a:pt x="0" y="23"/>
                    <a:pt x="1" y="25"/>
                  </a:cubicBezTo>
                  <a:cubicBezTo>
                    <a:pt x="2" y="26"/>
                    <a:pt x="2" y="29"/>
                    <a:pt x="3" y="30"/>
                  </a:cubicBezTo>
                  <a:cubicBezTo>
                    <a:pt x="4" y="31"/>
                    <a:pt x="8" y="31"/>
                    <a:pt x="9" y="31"/>
                  </a:cubicBezTo>
                  <a:cubicBezTo>
                    <a:pt x="12" y="32"/>
                    <a:pt x="15" y="34"/>
                    <a:pt x="18" y="36"/>
                  </a:cubicBezTo>
                  <a:cubicBezTo>
                    <a:pt x="22" y="39"/>
                    <a:pt x="25" y="42"/>
                    <a:pt x="29" y="45"/>
                  </a:cubicBezTo>
                  <a:cubicBezTo>
                    <a:pt x="32" y="47"/>
                    <a:pt x="35" y="47"/>
                    <a:pt x="38" y="47"/>
                  </a:cubicBezTo>
                  <a:cubicBezTo>
                    <a:pt x="41" y="47"/>
                    <a:pt x="41" y="44"/>
                    <a:pt x="43" y="42"/>
                  </a:cubicBezTo>
                  <a:cubicBezTo>
                    <a:pt x="45" y="40"/>
                    <a:pt x="49" y="44"/>
                    <a:pt x="50" y="43"/>
                  </a:cubicBezTo>
                  <a:cubicBezTo>
                    <a:pt x="49" y="42"/>
                    <a:pt x="48" y="41"/>
                    <a:pt x="47" y="39"/>
                  </a:cubicBezTo>
                  <a:cubicBezTo>
                    <a:pt x="47" y="38"/>
                    <a:pt x="48" y="37"/>
                    <a:pt x="47" y="36"/>
                  </a:cubicBezTo>
                  <a:cubicBezTo>
                    <a:pt x="46" y="35"/>
                    <a:pt x="48" y="37"/>
                    <a:pt x="47" y="3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88" name="Freeform 683"/>
            <p:cNvSpPr>
              <a:spLocks/>
            </p:cNvSpPr>
            <p:nvPr/>
          </p:nvSpPr>
          <p:spPr bwMode="auto">
            <a:xfrm>
              <a:off x="12872168" y="6946541"/>
              <a:ext cx="885351" cy="337667"/>
            </a:xfrm>
            <a:custGeom>
              <a:avLst/>
              <a:gdLst>
                <a:gd name="T0" fmla="*/ 52 w 95"/>
                <a:gd name="T1" fmla="*/ 36 h 36"/>
                <a:gd name="T2" fmla="*/ 54 w 95"/>
                <a:gd name="T3" fmla="*/ 33 h 36"/>
                <a:gd name="T4" fmla="*/ 55 w 95"/>
                <a:gd name="T5" fmla="*/ 31 h 36"/>
                <a:gd name="T6" fmla="*/ 60 w 95"/>
                <a:gd name="T7" fmla="*/ 31 h 36"/>
                <a:gd name="T8" fmla="*/ 64 w 95"/>
                <a:gd name="T9" fmla="*/ 31 h 36"/>
                <a:gd name="T10" fmla="*/ 75 w 95"/>
                <a:gd name="T11" fmla="*/ 29 h 36"/>
                <a:gd name="T12" fmla="*/ 85 w 95"/>
                <a:gd name="T13" fmla="*/ 28 h 36"/>
                <a:gd name="T14" fmla="*/ 90 w 95"/>
                <a:gd name="T15" fmla="*/ 28 h 36"/>
                <a:gd name="T16" fmla="*/ 92 w 95"/>
                <a:gd name="T17" fmla="*/ 30 h 36"/>
                <a:gd name="T18" fmla="*/ 94 w 95"/>
                <a:gd name="T19" fmla="*/ 28 h 36"/>
                <a:gd name="T20" fmla="*/ 92 w 95"/>
                <a:gd name="T21" fmla="*/ 24 h 36"/>
                <a:gd name="T22" fmla="*/ 92 w 95"/>
                <a:gd name="T23" fmla="*/ 22 h 36"/>
                <a:gd name="T24" fmla="*/ 91 w 95"/>
                <a:gd name="T25" fmla="*/ 17 h 36"/>
                <a:gd name="T26" fmla="*/ 93 w 95"/>
                <a:gd name="T27" fmla="*/ 14 h 36"/>
                <a:gd name="T28" fmla="*/ 89 w 95"/>
                <a:gd name="T29" fmla="*/ 8 h 36"/>
                <a:gd name="T30" fmla="*/ 83 w 95"/>
                <a:gd name="T31" fmla="*/ 3 h 36"/>
                <a:gd name="T32" fmla="*/ 80 w 95"/>
                <a:gd name="T33" fmla="*/ 3 h 36"/>
                <a:gd name="T34" fmla="*/ 78 w 95"/>
                <a:gd name="T35" fmla="*/ 3 h 36"/>
                <a:gd name="T36" fmla="*/ 73 w 95"/>
                <a:gd name="T37" fmla="*/ 6 h 36"/>
                <a:gd name="T38" fmla="*/ 63 w 95"/>
                <a:gd name="T39" fmla="*/ 6 h 36"/>
                <a:gd name="T40" fmla="*/ 58 w 95"/>
                <a:gd name="T41" fmla="*/ 6 h 36"/>
                <a:gd name="T42" fmla="*/ 54 w 95"/>
                <a:gd name="T43" fmla="*/ 4 h 36"/>
                <a:gd name="T44" fmla="*/ 50 w 95"/>
                <a:gd name="T45" fmla="*/ 2 h 36"/>
                <a:gd name="T46" fmla="*/ 46 w 95"/>
                <a:gd name="T47" fmla="*/ 0 h 36"/>
                <a:gd name="T48" fmla="*/ 37 w 95"/>
                <a:gd name="T49" fmla="*/ 0 h 36"/>
                <a:gd name="T50" fmla="*/ 29 w 95"/>
                <a:gd name="T51" fmla="*/ 4 h 36"/>
                <a:gd name="T52" fmla="*/ 18 w 95"/>
                <a:gd name="T53" fmla="*/ 5 h 36"/>
                <a:gd name="T54" fmla="*/ 16 w 95"/>
                <a:gd name="T55" fmla="*/ 6 h 36"/>
                <a:gd name="T56" fmla="*/ 18 w 95"/>
                <a:gd name="T57" fmla="*/ 7 h 36"/>
                <a:gd name="T58" fmla="*/ 15 w 95"/>
                <a:gd name="T59" fmla="*/ 8 h 36"/>
                <a:gd name="T60" fmla="*/ 13 w 95"/>
                <a:gd name="T61" fmla="*/ 9 h 36"/>
                <a:gd name="T62" fmla="*/ 4 w 95"/>
                <a:gd name="T63" fmla="*/ 9 h 36"/>
                <a:gd name="T64" fmla="*/ 3 w 95"/>
                <a:gd name="T65" fmla="*/ 11 h 36"/>
                <a:gd name="T66" fmla="*/ 3 w 95"/>
                <a:gd name="T67" fmla="*/ 15 h 36"/>
                <a:gd name="T68" fmla="*/ 5 w 95"/>
                <a:gd name="T69" fmla="*/ 14 h 36"/>
                <a:gd name="T70" fmla="*/ 3 w 95"/>
                <a:gd name="T71" fmla="*/ 17 h 36"/>
                <a:gd name="T72" fmla="*/ 5 w 95"/>
                <a:gd name="T73" fmla="*/ 17 h 36"/>
                <a:gd name="T74" fmla="*/ 5 w 95"/>
                <a:gd name="T75" fmla="*/ 19 h 36"/>
                <a:gd name="T76" fmla="*/ 3 w 95"/>
                <a:gd name="T77" fmla="*/ 20 h 36"/>
                <a:gd name="T78" fmla="*/ 4 w 95"/>
                <a:gd name="T79" fmla="*/ 22 h 36"/>
                <a:gd name="T80" fmla="*/ 4 w 95"/>
                <a:gd name="T81" fmla="*/ 25 h 36"/>
                <a:gd name="T82" fmla="*/ 8 w 95"/>
                <a:gd name="T83" fmla="*/ 27 h 36"/>
                <a:gd name="T84" fmla="*/ 7 w 95"/>
                <a:gd name="T85" fmla="*/ 30 h 36"/>
                <a:gd name="T86" fmla="*/ 10 w 95"/>
                <a:gd name="T87" fmla="*/ 30 h 36"/>
                <a:gd name="T88" fmla="*/ 8 w 95"/>
                <a:gd name="T89" fmla="*/ 31 h 36"/>
                <a:gd name="T90" fmla="*/ 10 w 95"/>
                <a:gd name="T91" fmla="*/ 31 h 36"/>
                <a:gd name="T92" fmla="*/ 9 w 95"/>
                <a:gd name="T93" fmla="*/ 34 h 36"/>
                <a:gd name="T94" fmla="*/ 11 w 95"/>
                <a:gd name="T95" fmla="*/ 35 h 36"/>
                <a:gd name="T96" fmla="*/ 12 w 95"/>
                <a:gd name="T97" fmla="*/ 31 h 36"/>
                <a:gd name="T98" fmla="*/ 16 w 95"/>
                <a:gd name="T99" fmla="*/ 32 h 36"/>
                <a:gd name="T100" fmla="*/ 22 w 95"/>
                <a:gd name="T101" fmla="*/ 33 h 36"/>
                <a:gd name="T102" fmla="*/ 27 w 95"/>
                <a:gd name="T103" fmla="*/ 31 h 36"/>
                <a:gd name="T104" fmla="*/ 35 w 95"/>
                <a:gd name="T105" fmla="*/ 35 h 36"/>
                <a:gd name="T106" fmla="*/ 42 w 95"/>
                <a:gd name="T107" fmla="*/ 32 h 36"/>
                <a:gd name="T108" fmla="*/ 44 w 95"/>
                <a:gd name="T109" fmla="*/ 30 h 36"/>
                <a:gd name="T110" fmla="*/ 48 w 95"/>
                <a:gd name="T111" fmla="*/ 31 h 36"/>
                <a:gd name="T112" fmla="*/ 50 w 95"/>
                <a:gd name="T113" fmla="*/ 33 h 36"/>
                <a:gd name="T114" fmla="*/ 50 w 95"/>
                <a:gd name="T115" fmla="*/ 35 h 36"/>
                <a:gd name="T116" fmla="*/ 52 w 95"/>
                <a:gd name="T117" fmla="*/ 36 h 36"/>
                <a:gd name="T118" fmla="*/ 52 w 95"/>
                <a:gd name="T1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 h="36">
                  <a:moveTo>
                    <a:pt x="52" y="36"/>
                  </a:moveTo>
                  <a:cubicBezTo>
                    <a:pt x="53" y="35"/>
                    <a:pt x="54" y="33"/>
                    <a:pt x="54" y="33"/>
                  </a:cubicBezTo>
                  <a:cubicBezTo>
                    <a:pt x="53" y="31"/>
                    <a:pt x="54" y="30"/>
                    <a:pt x="55" y="31"/>
                  </a:cubicBezTo>
                  <a:cubicBezTo>
                    <a:pt x="57" y="32"/>
                    <a:pt x="58" y="31"/>
                    <a:pt x="60" y="31"/>
                  </a:cubicBezTo>
                  <a:cubicBezTo>
                    <a:pt x="62" y="30"/>
                    <a:pt x="62" y="30"/>
                    <a:pt x="64" y="31"/>
                  </a:cubicBezTo>
                  <a:cubicBezTo>
                    <a:pt x="68" y="31"/>
                    <a:pt x="71" y="29"/>
                    <a:pt x="75" y="29"/>
                  </a:cubicBezTo>
                  <a:cubicBezTo>
                    <a:pt x="78" y="29"/>
                    <a:pt x="82" y="29"/>
                    <a:pt x="85" y="28"/>
                  </a:cubicBezTo>
                  <a:cubicBezTo>
                    <a:pt x="87" y="27"/>
                    <a:pt x="87" y="29"/>
                    <a:pt x="90" y="28"/>
                  </a:cubicBezTo>
                  <a:cubicBezTo>
                    <a:pt x="92" y="27"/>
                    <a:pt x="91" y="29"/>
                    <a:pt x="92" y="30"/>
                  </a:cubicBezTo>
                  <a:cubicBezTo>
                    <a:pt x="93" y="31"/>
                    <a:pt x="95" y="29"/>
                    <a:pt x="94" y="28"/>
                  </a:cubicBezTo>
                  <a:cubicBezTo>
                    <a:pt x="93" y="27"/>
                    <a:pt x="95" y="25"/>
                    <a:pt x="92" y="24"/>
                  </a:cubicBezTo>
                  <a:cubicBezTo>
                    <a:pt x="91" y="23"/>
                    <a:pt x="93" y="23"/>
                    <a:pt x="92" y="22"/>
                  </a:cubicBezTo>
                  <a:cubicBezTo>
                    <a:pt x="92" y="20"/>
                    <a:pt x="91" y="19"/>
                    <a:pt x="91" y="17"/>
                  </a:cubicBezTo>
                  <a:cubicBezTo>
                    <a:pt x="91" y="16"/>
                    <a:pt x="93" y="14"/>
                    <a:pt x="93" y="14"/>
                  </a:cubicBezTo>
                  <a:cubicBezTo>
                    <a:pt x="92" y="12"/>
                    <a:pt x="90" y="11"/>
                    <a:pt x="89" y="8"/>
                  </a:cubicBezTo>
                  <a:cubicBezTo>
                    <a:pt x="87" y="5"/>
                    <a:pt x="87" y="4"/>
                    <a:pt x="83" y="3"/>
                  </a:cubicBezTo>
                  <a:cubicBezTo>
                    <a:pt x="82" y="3"/>
                    <a:pt x="81" y="3"/>
                    <a:pt x="80" y="3"/>
                  </a:cubicBezTo>
                  <a:cubicBezTo>
                    <a:pt x="78" y="2"/>
                    <a:pt x="79" y="3"/>
                    <a:pt x="78" y="3"/>
                  </a:cubicBezTo>
                  <a:cubicBezTo>
                    <a:pt x="76" y="5"/>
                    <a:pt x="74" y="5"/>
                    <a:pt x="73" y="6"/>
                  </a:cubicBezTo>
                  <a:cubicBezTo>
                    <a:pt x="70" y="7"/>
                    <a:pt x="66" y="6"/>
                    <a:pt x="63" y="6"/>
                  </a:cubicBezTo>
                  <a:cubicBezTo>
                    <a:pt x="61" y="6"/>
                    <a:pt x="59" y="6"/>
                    <a:pt x="58" y="6"/>
                  </a:cubicBezTo>
                  <a:cubicBezTo>
                    <a:pt x="56" y="5"/>
                    <a:pt x="56" y="4"/>
                    <a:pt x="54" y="4"/>
                  </a:cubicBezTo>
                  <a:cubicBezTo>
                    <a:pt x="52" y="4"/>
                    <a:pt x="51" y="3"/>
                    <a:pt x="50" y="2"/>
                  </a:cubicBezTo>
                  <a:cubicBezTo>
                    <a:pt x="49" y="2"/>
                    <a:pt x="45" y="0"/>
                    <a:pt x="46" y="0"/>
                  </a:cubicBezTo>
                  <a:cubicBezTo>
                    <a:pt x="44" y="1"/>
                    <a:pt x="39" y="0"/>
                    <a:pt x="37" y="0"/>
                  </a:cubicBezTo>
                  <a:cubicBezTo>
                    <a:pt x="34" y="0"/>
                    <a:pt x="31" y="3"/>
                    <a:pt x="29" y="4"/>
                  </a:cubicBezTo>
                  <a:cubicBezTo>
                    <a:pt x="26" y="6"/>
                    <a:pt x="21" y="4"/>
                    <a:pt x="18" y="5"/>
                  </a:cubicBezTo>
                  <a:cubicBezTo>
                    <a:pt x="17" y="5"/>
                    <a:pt x="16" y="5"/>
                    <a:pt x="16" y="6"/>
                  </a:cubicBezTo>
                  <a:cubicBezTo>
                    <a:pt x="16" y="6"/>
                    <a:pt x="18" y="6"/>
                    <a:pt x="18" y="7"/>
                  </a:cubicBezTo>
                  <a:cubicBezTo>
                    <a:pt x="18" y="7"/>
                    <a:pt x="15" y="7"/>
                    <a:pt x="15" y="8"/>
                  </a:cubicBezTo>
                  <a:cubicBezTo>
                    <a:pt x="15" y="9"/>
                    <a:pt x="15" y="9"/>
                    <a:pt x="13" y="9"/>
                  </a:cubicBezTo>
                  <a:cubicBezTo>
                    <a:pt x="10" y="9"/>
                    <a:pt x="7" y="9"/>
                    <a:pt x="4" y="9"/>
                  </a:cubicBezTo>
                  <a:cubicBezTo>
                    <a:pt x="2" y="9"/>
                    <a:pt x="3" y="10"/>
                    <a:pt x="3" y="11"/>
                  </a:cubicBezTo>
                  <a:cubicBezTo>
                    <a:pt x="2" y="13"/>
                    <a:pt x="0" y="14"/>
                    <a:pt x="3" y="15"/>
                  </a:cubicBezTo>
                  <a:cubicBezTo>
                    <a:pt x="3" y="15"/>
                    <a:pt x="5" y="14"/>
                    <a:pt x="5" y="14"/>
                  </a:cubicBezTo>
                  <a:cubicBezTo>
                    <a:pt x="5" y="15"/>
                    <a:pt x="3" y="17"/>
                    <a:pt x="3" y="17"/>
                  </a:cubicBezTo>
                  <a:cubicBezTo>
                    <a:pt x="4" y="18"/>
                    <a:pt x="4" y="17"/>
                    <a:pt x="5" y="17"/>
                  </a:cubicBezTo>
                  <a:cubicBezTo>
                    <a:pt x="5" y="17"/>
                    <a:pt x="5" y="19"/>
                    <a:pt x="5" y="19"/>
                  </a:cubicBezTo>
                  <a:cubicBezTo>
                    <a:pt x="7" y="22"/>
                    <a:pt x="4" y="20"/>
                    <a:pt x="3" y="20"/>
                  </a:cubicBezTo>
                  <a:cubicBezTo>
                    <a:pt x="3" y="20"/>
                    <a:pt x="2" y="23"/>
                    <a:pt x="4" y="22"/>
                  </a:cubicBezTo>
                  <a:cubicBezTo>
                    <a:pt x="6" y="22"/>
                    <a:pt x="4" y="24"/>
                    <a:pt x="4" y="25"/>
                  </a:cubicBezTo>
                  <a:cubicBezTo>
                    <a:pt x="4" y="26"/>
                    <a:pt x="7" y="26"/>
                    <a:pt x="8" y="27"/>
                  </a:cubicBezTo>
                  <a:cubicBezTo>
                    <a:pt x="9" y="28"/>
                    <a:pt x="7" y="30"/>
                    <a:pt x="7" y="30"/>
                  </a:cubicBezTo>
                  <a:cubicBezTo>
                    <a:pt x="8" y="30"/>
                    <a:pt x="9" y="28"/>
                    <a:pt x="10" y="30"/>
                  </a:cubicBezTo>
                  <a:cubicBezTo>
                    <a:pt x="10" y="31"/>
                    <a:pt x="8" y="31"/>
                    <a:pt x="8" y="31"/>
                  </a:cubicBezTo>
                  <a:cubicBezTo>
                    <a:pt x="8" y="31"/>
                    <a:pt x="10" y="31"/>
                    <a:pt x="10" y="31"/>
                  </a:cubicBezTo>
                  <a:cubicBezTo>
                    <a:pt x="11" y="32"/>
                    <a:pt x="10" y="33"/>
                    <a:pt x="9" y="34"/>
                  </a:cubicBezTo>
                  <a:cubicBezTo>
                    <a:pt x="9" y="35"/>
                    <a:pt x="11" y="36"/>
                    <a:pt x="11" y="35"/>
                  </a:cubicBezTo>
                  <a:cubicBezTo>
                    <a:pt x="12" y="34"/>
                    <a:pt x="11" y="32"/>
                    <a:pt x="12" y="31"/>
                  </a:cubicBezTo>
                  <a:cubicBezTo>
                    <a:pt x="13" y="30"/>
                    <a:pt x="15" y="32"/>
                    <a:pt x="16" y="32"/>
                  </a:cubicBezTo>
                  <a:cubicBezTo>
                    <a:pt x="18" y="33"/>
                    <a:pt x="20" y="35"/>
                    <a:pt x="22" y="33"/>
                  </a:cubicBezTo>
                  <a:cubicBezTo>
                    <a:pt x="25" y="32"/>
                    <a:pt x="23" y="29"/>
                    <a:pt x="27" y="31"/>
                  </a:cubicBezTo>
                  <a:cubicBezTo>
                    <a:pt x="29" y="33"/>
                    <a:pt x="32" y="35"/>
                    <a:pt x="35" y="35"/>
                  </a:cubicBezTo>
                  <a:cubicBezTo>
                    <a:pt x="37" y="34"/>
                    <a:pt x="40" y="33"/>
                    <a:pt x="42" y="32"/>
                  </a:cubicBezTo>
                  <a:cubicBezTo>
                    <a:pt x="43" y="31"/>
                    <a:pt x="43" y="30"/>
                    <a:pt x="44" y="30"/>
                  </a:cubicBezTo>
                  <a:cubicBezTo>
                    <a:pt x="46" y="31"/>
                    <a:pt x="47" y="32"/>
                    <a:pt x="48" y="31"/>
                  </a:cubicBezTo>
                  <a:cubicBezTo>
                    <a:pt x="51" y="30"/>
                    <a:pt x="51" y="31"/>
                    <a:pt x="50" y="33"/>
                  </a:cubicBezTo>
                  <a:cubicBezTo>
                    <a:pt x="50" y="34"/>
                    <a:pt x="52" y="34"/>
                    <a:pt x="50" y="35"/>
                  </a:cubicBezTo>
                  <a:cubicBezTo>
                    <a:pt x="51" y="36"/>
                    <a:pt x="51" y="36"/>
                    <a:pt x="52" y="36"/>
                  </a:cubicBezTo>
                  <a:cubicBezTo>
                    <a:pt x="53" y="35"/>
                    <a:pt x="51" y="36"/>
                    <a:pt x="52" y="36"/>
                  </a:cubicBezTo>
                  <a:close/>
                </a:path>
              </a:pathLst>
            </a:custGeom>
            <a:grpFill/>
            <a:ln w="9525" cap="flat">
              <a:solidFill>
                <a:schemeClr val="bg1"/>
              </a:solidFill>
              <a:prstDash val="solid"/>
              <a:round/>
              <a:headEnd/>
              <a:tailEnd/>
            </a:ln>
          </p:spPr>
          <p:txBody>
            <a:bodyPr/>
            <a:lstStyle/>
            <a:p>
              <a:pPr>
                <a:defRPr/>
              </a:pPr>
              <a:endParaRPr lang="id-ID" sz="2701" dirty="0">
                <a:latin typeface="Lato Light" charset="0"/>
              </a:endParaRPr>
            </a:p>
          </p:txBody>
        </p:sp>
        <p:sp>
          <p:nvSpPr>
            <p:cNvPr id="389" name="Freeform 684"/>
            <p:cNvSpPr>
              <a:spLocks/>
            </p:cNvSpPr>
            <p:nvPr/>
          </p:nvSpPr>
          <p:spPr bwMode="auto">
            <a:xfrm>
              <a:off x="13273442" y="7481712"/>
              <a:ext cx="980892" cy="786831"/>
            </a:xfrm>
            <a:custGeom>
              <a:avLst/>
              <a:gdLst>
                <a:gd name="T0" fmla="*/ 65 w 105"/>
                <a:gd name="T1" fmla="*/ 20 h 84"/>
                <a:gd name="T2" fmla="*/ 61 w 105"/>
                <a:gd name="T3" fmla="*/ 17 h 84"/>
                <a:gd name="T4" fmla="*/ 52 w 105"/>
                <a:gd name="T5" fmla="*/ 17 h 84"/>
                <a:gd name="T6" fmla="*/ 48 w 105"/>
                <a:gd name="T7" fmla="*/ 15 h 84"/>
                <a:gd name="T8" fmla="*/ 40 w 105"/>
                <a:gd name="T9" fmla="*/ 8 h 84"/>
                <a:gd name="T10" fmla="*/ 27 w 105"/>
                <a:gd name="T11" fmla="*/ 1 h 84"/>
                <a:gd name="T12" fmla="*/ 21 w 105"/>
                <a:gd name="T13" fmla="*/ 1 h 84"/>
                <a:gd name="T14" fmla="*/ 13 w 105"/>
                <a:gd name="T15" fmla="*/ 3 h 84"/>
                <a:gd name="T16" fmla="*/ 17 w 105"/>
                <a:gd name="T17" fmla="*/ 9 h 84"/>
                <a:gd name="T18" fmla="*/ 13 w 105"/>
                <a:gd name="T19" fmla="*/ 12 h 84"/>
                <a:gd name="T20" fmla="*/ 10 w 105"/>
                <a:gd name="T21" fmla="*/ 12 h 84"/>
                <a:gd name="T22" fmla="*/ 9 w 105"/>
                <a:gd name="T23" fmla="*/ 14 h 84"/>
                <a:gd name="T24" fmla="*/ 2 w 105"/>
                <a:gd name="T25" fmla="*/ 14 h 84"/>
                <a:gd name="T26" fmla="*/ 1 w 105"/>
                <a:gd name="T27" fmla="*/ 19 h 84"/>
                <a:gd name="T28" fmla="*/ 3 w 105"/>
                <a:gd name="T29" fmla="*/ 22 h 84"/>
                <a:gd name="T30" fmla="*/ 8 w 105"/>
                <a:gd name="T31" fmla="*/ 31 h 84"/>
                <a:gd name="T32" fmla="*/ 12 w 105"/>
                <a:gd name="T33" fmla="*/ 38 h 84"/>
                <a:gd name="T34" fmla="*/ 15 w 105"/>
                <a:gd name="T35" fmla="*/ 42 h 84"/>
                <a:gd name="T36" fmla="*/ 20 w 105"/>
                <a:gd name="T37" fmla="*/ 46 h 84"/>
                <a:gd name="T38" fmla="*/ 22 w 105"/>
                <a:gd name="T39" fmla="*/ 53 h 84"/>
                <a:gd name="T40" fmla="*/ 23 w 105"/>
                <a:gd name="T41" fmla="*/ 59 h 84"/>
                <a:gd name="T42" fmla="*/ 31 w 105"/>
                <a:gd name="T43" fmla="*/ 67 h 84"/>
                <a:gd name="T44" fmla="*/ 36 w 105"/>
                <a:gd name="T45" fmla="*/ 76 h 84"/>
                <a:gd name="T46" fmla="*/ 40 w 105"/>
                <a:gd name="T47" fmla="*/ 81 h 84"/>
                <a:gd name="T48" fmla="*/ 41 w 105"/>
                <a:gd name="T49" fmla="*/ 84 h 84"/>
                <a:gd name="T50" fmla="*/ 43 w 105"/>
                <a:gd name="T51" fmla="*/ 81 h 84"/>
                <a:gd name="T52" fmla="*/ 50 w 105"/>
                <a:gd name="T53" fmla="*/ 79 h 84"/>
                <a:gd name="T54" fmla="*/ 60 w 105"/>
                <a:gd name="T55" fmla="*/ 80 h 84"/>
                <a:gd name="T56" fmla="*/ 66 w 105"/>
                <a:gd name="T57" fmla="*/ 77 h 84"/>
                <a:gd name="T58" fmla="*/ 76 w 105"/>
                <a:gd name="T59" fmla="*/ 72 h 84"/>
                <a:gd name="T60" fmla="*/ 94 w 105"/>
                <a:gd name="T61" fmla="*/ 68 h 84"/>
                <a:gd name="T62" fmla="*/ 102 w 105"/>
                <a:gd name="T63" fmla="*/ 66 h 84"/>
                <a:gd name="T64" fmla="*/ 104 w 105"/>
                <a:gd name="T65" fmla="*/ 61 h 84"/>
                <a:gd name="T66" fmla="*/ 105 w 105"/>
                <a:gd name="T67" fmla="*/ 56 h 84"/>
                <a:gd name="T68" fmla="*/ 103 w 105"/>
                <a:gd name="T69" fmla="*/ 51 h 84"/>
                <a:gd name="T70" fmla="*/ 93 w 105"/>
                <a:gd name="T71" fmla="*/ 50 h 84"/>
                <a:gd name="T72" fmla="*/ 88 w 105"/>
                <a:gd name="T73" fmla="*/ 47 h 84"/>
                <a:gd name="T74" fmla="*/ 81 w 105"/>
                <a:gd name="T75" fmla="*/ 39 h 84"/>
                <a:gd name="T76" fmla="*/ 77 w 105"/>
                <a:gd name="T77" fmla="*/ 34 h 84"/>
                <a:gd name="T78" fmla="*/ 77 w 105"/>
                <a:gd name="T79" fmla="*/ 29 h 84"/>
                <a:gd name="T80" fmla="*/ 74 w 105"/>
                <a:gd name="T81" fmla="*/ 27 h 84"/>
                <a:gd name="T82" fmla="*/ 70 w 105"/>
                <a:gd name="T83" fmla="*/ 22 h 84"/>
                <a:gd name="T84" fmla="*/ 65 w 105"/>
                <a:gd name="T8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84">
                  <a:moveTo>
                    <a:pt x="65" y="20"/>
                  </a:moveTo>
                  <a:cubicBezTo>
                    <a:pt x="64" y="17"/>
                    <a:pt x="64" y="17"/>
                    <a:pt x="61" y="17"/>
                  </a:cubicBezTo>
                  <a:cubicBezTo>
                    <a:pt x="58" y="17"/>
                    <a:pt x="55" y="17"/>
                    <a:pt x="52" y="17"/>
                  </a:cubicBezTo>
                  <a:cubicBezTo>
                    <a:pt x="50" y="17"/>
                    <a:pt x="49" y="15"/>
                    <a:pt x="48" y="15"/>
                  </a:cubicBezTo>
                  <a:cubicBezTo>
                    <a:pt x="45" y="12"/>
                    <a:pt x="42" y="10"/>
                    <a:pt x="40" y="8"/>
                  </a:cubicBezTo>
                  <a:cubicBezTo>
                    <a:pt x="36" y="5"/>
                    <a:pt x="32" y="2"/>
                    <a:pt x="27" y="1"/>
                  </a:cubicBezTo>
                  <a:cubicBezTo>
                    <a:pt x="25" y="0"/>
                    <a:pt x="24" y="0"/>
                    <a:pt x="21" y="1"/>
                  </a:cubicBezTo>
                  <a:cubicBezTo>
                    <a:pt x="19" y="1"/>
                    <a:pt x="16" y="2"/>
                    <a:pt x="13" y="3"/>
                  </a:cubicBezTo>
                  <a:cubicBezTo>
                    <a:pt x="14" y="5"/>
                    <a:pt x="17" y="7"/>
                    <a:pt x="17" y="9"/>
                  </a:cubicBezTo>
                  <a:cubicBezTo>
                    <a:pt x="17" y="11"/>
                    <a:pt x="14" y="12"/>
                    <a:pt x="13" y="12"/>
                  </a:cubicBezTo>
                  <a:cubicBezTo>
                    <a:pt x="12" y="13"/>
                    <a:pt x="11" y="12"/>
                    <a:pt x="10" y="12"/>
                  </a:cubicBezTo>
                  <a:cubicBezTo>
                    <a:pt x="9" y="13"/>
                    <a:pt x="9" y="14"/>
                    <a:pt x="9" y="14"/>
                  </a:cubicBezTo>
                  <a:cubicBezTo>
                    <a:pt x="7" y="17"/>
                    <a:pt x="3" y="15"/>
                    <a:pt x="2" y="14"/>
                  </a:cubicBezTo>
                  <a:cubicBezTo>
                    <a:pt x="1" y="16"/>
                    <a:pt x="1" y="17"/>
                    <a:pt x="1" y="19"/>
                  </a:cubicBezTo>
                  <a:cubicBezTo>
                    <a:pt x="0" y="22"/>
                    <a:pt x="1" y="21"/>
                    <a:pt x="3" y="22"/>
                  </a:cubicBezTo>
                  <a:cubicBezTo>
                    <a:pt x="5" y="24"/>
                    <a:pt x="7" y="28"/>
                    <a:pt x="8" y="31"/>
                  </a:cubicBezTo>
                  <a:cubicBezTo>
                    <a:pt x="10" y="33"/>
                    <a:pt x="11" y="35"/>
                    <a:pt x="12" y="38"/>
                  </a:cubicBezTo>
                  <a:cubicBezTo>
                    <a:pt x="13" y="40"/>
                    <a:pt x="14" y="41"/>
                    <a:pt x="15" y="42"/>
                  </a:cubicBezTo>
                  <a:cubicBezTo>
                    <a:pt x="17" y="44"/>
                    <a:pt x="19" y="44"/>
                    <a:pt x="20" y="46"/>
                  </a:cubicBezTo>
                  <a:cubicBezTo>
                    <a:pt x="21" y="48"/>
                    <a:pt x="22" y="50"/>
                    <a:pt x="22" y="53"/>
                  </a:cubicBezTo>
                  <a:cubicBezTo>
                    <a:pt x="23" y="55"/>
                    <a:pt x="22" y="57"/>
                    <a:pt x="23" y="59"/>
                  </a:cubicBezTo>
                  <a:cubicBezTo>
                    <a:pt x="25" y="63"/>
                    <a:pt x="29" y="64"/>
                    <a:pt x="31" y="67"/>
                  </a:cubicBezTo>
                  <a:cubicBezTo>
                    <a:pt x="33" y="70"/>
                    <a:pt x="34" y="74"/>
                    <a:pt x="36" y="76"/>
                  </a:cubicBezTo>
                  <a:cubicBezTo>
                    <a:pt x="37" y="78"/>
                    <a:pt x="39" y="80"/>
                    <a:pt x="40" y="81"/>
                  </a:cubicBezTo>
                  <a:cubicBezTo>
                    <a:pt x="40" y="82"/>
                    <a:pt x="40" y="84"/>
                    <a:pt x="41" y="84"/>
                  </a:cubicBezTo>
                  <a:cubicBezTo>
                    <a:pt x="43" y="84"/>
                    <a:pt x="42" y="82"/>
                    <a:pt x="43" y="81"/>
                  </a:cubicBezTo>
                  <a:cubicBezTo>
                    <a:pt x="43" y="78"/>
                    <a:pt x="48" y="79"/>
                    <a:pt x="50" y="79"/>
                  </a:cubicBezTo>
                  <a:cubicBezTo>
                    <a:pt x="53" y="79"/>
                    <a:pt x="58" y="78"/>
                    <a:pt x="60" y="80"/>
                  </a:cubicBezTo>
                  <a:cubicBezTo>
                    <a:pt x="63" y="81"/>
                    <a:pt x="64" y="79"/>
                    <a:pt x="66" y="77"/>
                  </a:cubicBezTo>
                  <a:cubicBezTo>
                    <a:pt x="69" y="73"/>
                    <a:pt x="72" y="73"/>
                    <a:pt x="76" y="72"/>
                  </a:cubicBezTo>
                  <a:cubicBezTo>
                    <a:pt x="82" y="72"/>
                    <a:pt x="88" y="70"/>
                    <a:pt x="94" y="68"/>
                  </a:cubicBezTo>
                  <a:cubicBezTo>
                    <a:pt x="96" y="67"/>
                    <a:pt x="99" y="66"/>
                    <a:pt x="102" y="66"/>
                  </a:cubicBezTo>
                  <a:cubicBezTo>
                    <a:pt x="103" y="65"/>
                    <a:pt x="103" y="63"/>
                    <a:pt x="104" y="61"/>
                  </a:cubicBezTo>
                  <a:cubicBezTo>
                    <a:pt x="104" y="60"/>
                    <a:pt x="105" y="58"/>
                    <a:pt x="105" y="56"/>
                  </a:cubicBezTo>
                  <a:cubicBezTo>
                    <a:pt x="105" y="55"/>
                    <a:pt x="104" y="52"/>
                    <a:pt x="103" y="51"/>
                  </a:cubicBezTo>
                  <a:cubicBezTo>
                    <a:pt x="100" y="51"/>
                    <a:pt x="96" y="51"/>
                    <a:pt x="93" y="50"/>
                  </a:cubicBezTo>
                  <a:cubicBezTo>
                    <a:pt x="90" y="50"/>
                    <a:pt x="90" y="49"/>
                    <a:pt x="88" y="47"/>
                  </a:cubicBezTo>
                  <a:cubicBezTo>
                    <a:pt x="86" y="43"/>
                    <a:pt x="83" y="42"/>
                    <a:pt x="81" y="39"/>
                  </a:cubicBezTo>
                  <a:cubicBezTo>
                    <a:pt x="80" y="39"/>
                    <a:pt x="78" y="35"/>
                    <a:pt x="77" y="34"/>
                  </a:cubicBezTo>
                  <a:cubicBezTo>
                    <a:pt x="76" y="32"/>
                    <a:pt x="81" y="31"/>
                    <a:pt x="77" y="29"/>
                  </a:cubicBezTo>
                  <a:cubicBezTo>
                    <a:pt x="76" y="29"/>
                    <a:pt x="75" y="27"/>
                    <a:pt x="74" y="27"/>
                  </a:cubicBezTo>
                  <a:cubicBezTo>
                    <a:pt x="72" y="27"/>
                    <a:pt x="71" y="24"/>
                    <a:pt x="70" y="22"/>
                  </a:cubicBezTo>
                  <a:cubicBezTo>
                    <a:pt x="69" y="19"/>
                    <a:pt x="69" y="20"/>
                    <a:pt x="65" y="2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90" name="Freeform 685"/>
            <p:cNvSpPr>
              <a:spLocks/>
            </p:cNvSpPr>
            <p:nvPr/>
          </p:nvSpPr>
          <p:spPr bwMode="auto">
            <a:xfrm>
              <a:off x="13292551" y="7424369"/>
              <a:ext cx="194268" cy="207060"/>
            </a:xfrm>
            <a:custGeom>
              <a:avLst/>
              <a:gdLst>
                <a:gd name="T0" fmla="*/ 5 w 21"/>
                <a:gd name="T1" fmla="*/ 22 h 22"/>
                <a:gd name="T2" fmla="*/ 8 w 21"/>
                <a:gd name="T3" fmla="*/ 19 h 22"/>
                <a:gd name="T4" fmla="*/ 12 w 21"/>
                <a:gd name="T5" fmla="*/ 18 h 22"/>
                <a:gd name="T6" fmla="*/ 15 w 21"/>
                <a:gd name="T7" fmla="*/ 15 h 22"/>
                <a:gd name="T8" fmla="*/ 11 w 21"/>
                <a:gd name="T9" fmla="*/ 9 h 22"/>
                <a:gd name="T10" fmla="*/ 21 w 21"/>
                <a:gd name="T11" fmla="*/ 6 h 22"/>
                <a:gd name="T12" fmla="*/ 19 w 21"/>
                <a:gd name="T13" fmla="*/ 0 h 22"/>
                <a:gd name="T14" fmla="*/ 9 w 21"/>
                <a:gd name="T15" fmla="*/ 5 h 22"/>
                <a:gd name="T16" fmla="*/ 4 w 21"/>
                <a:gd name="T17" fmla="*/ 1 h 22"/>
                <a:gd name="T18" fmla="*/ 3 w 21"/>
                <a:gd name="T19" fmla="*/ 11 h 22"/>
                <a:gd name="T20" fmla="*/ 0 w 21"/>
                <a:gd name="T21" fmla="*/ 18 h 22"/>
                <a:gd name="T22" fmla="*/ 1 w 21"/>
                <a:gd name="T23" fmla="*/ 21 h 22"/>
                <a:gd name="T24" fmla="*/ 5 w 21"/>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5" y="22"/>
                  </a:moveTo>
                  <a:cubicBezTo>
                    <a:pt x="7" y="22"/>
                    <a:pt x="7" y="19"/>
                    <a:pt x="8" y="19"/>
                  </a:cubicBezTo>
                  <a:cubicBezTo>
                    <a:pt x="9" y="17"/>
                    <a:pt x="11" y="18"/>
                    <a:pt x="12" y="18"/>
                  </a:cubicBezTo>
                  <a:cubicBezTo>
                    <a:pt x="13" y="17"/>
                    <a:pt x="16" y="16"/>
                    <a:pt x="15" y="15"/>
                  </a:cubicBezTo>
                  <a:cubicBezTo>
                    <a:pt x="14" y="13"/>
                    <a:pt x="13" y="11"/>
                    <a:pt x="11" y="9"/>
                  </a:cubicBezTo>
                  <a:cubicBezTo>
                    <a:pt x="15" y="8"/>
                    <a:pt x="18" y="7"/>
                    <a:pt x="21" y="6"/>
                  </a:cubicBezTo>
                  <a:cubicBezTo>
                    <a:pt x="21" y="4"/>
                    <a:pt x="20" y="2"/>
                    <a:pt x="19" y="0"/>
                  </a:cubicBezTo>
                  <a:cubicBezTo>
                    <a:pt x="16" y="1"/>
                    <a:pt x="12" y="5"/>
                    <a:pt x="9" y="5"/>
                  </a:cubicBezTo>
                  <a:cubicBezTo>
                    <a:pt x="7" y="5"/>
                    <a:pt x="4" y="3"/>
                    <a:pt x="4" y="1"/>
                  </a:cubicBezTo>
                  <a:cubicBezTo>
                    <a:pt x="3" y="5"/>
                    <a:pt x="3" y="8"/>
                    <a:pt x="3" y="11"/>
                  </a:cubicBezTo>
                  <a:cubicBezTo>
                    <a:pt x="2" y="13"/>
                    <a:pt x="0" y="16"/>
                    <a:pt x="0" y="18"/>
                  </a:cubicBezTo>
                  <a:cubicBezTo>
                    <a:pt x="0" y="20"/>
                    <a:pt x="0" y="20"/>
                    <a:pt x="1" y="21"/>
                  </a:cubicBezTo>
                  <a:cubicBezTo>
                    <a:pt x="3" y="21"/>
                    <a:pt x="4" y="22"/>
                    <a:pt x="5" y="2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91" name="Freeform 686"/>
            <p:cNvSpPr>
              <a:spLocks/>
            </p:cNvSpPr>
            <p:nvPr/>
          </p:nvSpPr>
          <p:spPr bwMode="auto">
            <a:xfrm>
              <a:off x="13302106" y="7351105"/>
              <a:ext cx="73250" cy="82827"/>
            </a:xfrm>
            <a:custGeom>
              <a:avLst/>
              <a:gdLst>
                <a:gd name="T0" fmla="*/ 7 w 8"/>
                <a:gd name="T1" fmla="*/ 2 h 9"/>
                <a:gd name="T2" fmla="*/ 4 w 8"/>
                <a:gd name="T3" fmla="*/ 0 h 9"/>
                <a:gd name="T4" fmla="*/ 2 w 8"/>
                <a:gd name="T5" fmla="*/ 2 h 9"/>
                <a:gd name="T6" fmla="*/ 0 w 8"/>
                <a:gd name="T7" fmla="*/ 8 h 9"/>
                <a:gd name="T8" fmla="*/ 4 w 8"/>
                <a:gd name="T9" fmla="*/ 8 h 9"/>
                <a:gd name="T10" fmla="*/ 7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7" y="2"/>
                  </a:moveTo>
                  <a:cubicBezTo>
                    <a:pt x="7" y="1"/>
                    <a:pt x="5" y="0"/>
                    <a:pt x="4" y="0"/>
                  </a:cubicBezTo>
                  <a:cubicBezTo>
                    <a:pt x="3" y="1"/>
                    <a:pt x="3" y="1"/>
                    <a:pt x="2" y="2"/>
                  </a:cubicBezTo>
                  <a:cubicBezTo>
                    <a:pt x="2" y="4"/>
                    <a:pt x="1" y="6"/>
                    <a:pt x="0" y="8"/>
                  </a:cubicBezTo>
                  <a:cubicBezTo>
                    <a:pt x="2" y="8"/>
                    <a:pt x="2" y="9"/>
                    <a:pt x="4" y="8"/>
                  </a:cubicBezTo>
                  <a:cubicBezTo>
                    <a:pt x="5" y="7"/>
                    <a:pt x="8" y="4"/>
                    <a:pt x="7"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92" name="Freeform 687"/>
            <p:cNvSpPr>
              <a:spLocks/>
            </p:cNvSpPr>
            <p:nvPr/>
          </p:nvSpPr>
          <p:spPr bwMode="auto">
            <a:xfrm>
              <a:off x="13292551" y="7462599"/>
              <a:ext cx="28664" cy="66896"/>
            </a:xfrm>
            <a:custGeom>
              <a:avLst/>
              <a:gdLst>
                <a:gd name="T0" fmla="*/ 0 w 3"/>
                <a:gd name="T1" fmla="*/ 3 h 7"/>
                <a:gd name="T2" fmla="*/ 3 w 3"/>
                <a:gd name="T3" fmla="*/ 7 h 7"/>
                <a:gd name="T4" fmla="*/ 3 w 3"/>
                <a:gd name="T5" fmla="*/ 1 h 7"/>
                <a:gd name="T6" fmla="*/ 2 w 3"/>
                <a:gd name="T7" fmla="*/ 0 h 7"/>
                <a:gd name="T8" fmla="*/ 0 w 3"/>
                <a:gd name="T9" fmla="*/ 3 h 7"/>
              </a:gdLst>
              <a:ahLst/>
              <a:cxnLst>
                <a:cxn ang="0">
                  <a:pos x="T0" y="T1"/>
                </a:cxn>
                <a:cxn ang="0">
                  <a:pos x="T2" y="T3"/>
                </a:cxn>
                <a:cxn ang="0">
                  <a:pos x="T4" y="T5"/>
                </a:cxn>
                <a:cxn ang="0">
                  <a:pos x="T6" y="T7"/>
                </a:cxn>
                <a:cxn ang="0">
                  <a:pos x="T8" y="T9"/>
                </a:cxn>
              </a:cxnLst>
              <a:rect l="0" t="0" r="r" b="b"/>
              <a:pathLst>
                <a:path w="3" h="7">
                  <a:moveTo>
                    <a:pt x="0" y="3"/>
                  </a:moveTo>
                  <a:cubicBezTo>
                    <a:pt x="0" y="5"/>
                    <a:pt x="1" y="6"/>
                    <a:pt x="3" y="7"/>
                  </a:cubicBezTo>
                  <a:cubicBezTo>
                    <a:pt x="3" y="5"/>
                    <a:pt x="3" y="3"/>
                    <a:pt x="3" y="1"/>
                  </a:cubicBezTo>
                  <a:cubicBezTo>
                    <a:pt x="3" y="0"/>
                    <a:pt x="3" y="0"/>
                    <a:pt x="2" y="0"/>
                  </a:cubicBezTo>
                  <a:cubicBezTo>
                    <a:pt x="0" y="0"/>
                    <a:pt x="0" y="2"/>
                    <a:pt x="0"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93" name="Freeform 688"/>
            <p:cNvSpPr>
              <a:spLocks/>
            </p:cNvSpPr>
            <p:nvPr/>
          </p:nvSpPr>
          <p:spPr bwMode="auto">
            <a:xfrm>
              <a:off x="13254336" y="7424369"/>
              <a:ext cx="76432" cy="245289"/>
            </a:xfrm>
            <a:custGeom>
              <a:avLst/>
              <a:gdLst>
                <a:gd name="T0" fmla="*/ 4 w 8"/>
                <a:gd name="T1" fmla="*/ 17 h 26"/>
                <a:gd name="T2" fmla="*/ 6 w 8"/>
                <a:gd name="T3" fmla="*/ 13 h 26"/>
                <a:gd name="T4" fmla="*/ 5 w 8"/>
                <a:gd name="T5" fmla="*/ 10 h 26"/>
                <a:gd name="T6" fmla="*/ 7 w 8"/>
                <a:gd name="T7" fmla="*/ 4 h 26"/>
                <a:gd name="T8" fmla="*/ 6 w 8"/>
                <a:gd name="T9" fmla="*/ 0 h 26"/>
                <a:gd name="T10" fmla="*/ 2 w 8"/>
                <a:gd name="T11" fmla="*/ 7 h 26"/>
                <a:gd name="T12" fmla="*/ 0 w 8"/>
                <a:gd name="T13" fmla="*/ 11 h 26"/>
                <a:gd name="T14" fmla="*/ 1 w 8"/>
                <a:gd name="T15" fmla="*/ 16 h 26"/>
                <a:gd name="T16" fmla="*/ 2 w 8"/>
                <a:gd name="T17" fmla="*/ 26 h 26"/>
                <a:gd name="T18" fmla="*/ 2 w 8"/>
                <a:gd name="T19" fmla="*/ 25 h 26"/>
                <a:gd name="T20" fmla="*/ 4 w 8"/>
                <a:gd name="T21" fmla="*/ 17 h 26"/>
                <a:gd name="T22" fmla="*/ 4 w 8"/>
                <a:gd name="T2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26">
                  <a:moveTo>
                    <a:pt x="4" y="17"/>
                  </a:moveTo>
                  <a:cubicBezTo>
                    <a:pt x="4" y="16"/>
                    <a:pt x="5" y="15"/>
                    <a:pt x="6" y="13"/>
                  </a:cubicBezTo>
                  <a:cubicBezTo>
                    <a:pt x="7" y="11"/>
                    <a:pt x="6" y="12"/>
                    <a:pt x="5" y="10"/>
                  </a:cubicBezTo>
                  <a:cubicBezTo>
                    <a:pt x="3" y="8"/>
                    <a:pt x="4" y="3"/>
                    <a:pt x="7" y="4"/>
                  </a:cubicBezTo>
                  <a:cubicBezTo>
                    <a:pt x="8" y="1"/>
                    <a:pt x="8" y="1"/>
                    <a:pt x="6" y="0"/>
                  </a:cubicBezTo>
                  <a:cubicBezTo>
                    <a:pt x="4" y="0"/>
                    <a:pt x="3" y="5"/>
                    <a:pt x="2" y="7"/>
                  </a:cubicBezTo>
                  <a:cubicBezTo>
                    <a:pt x="1" y="8"/>
                    <a:pt x="0" y="9"/>
                    <a:pt x="0" y="11"/>
                  </a:cubicBezTo>
                  <a:cubicBezTo>
                    <a:pt x="0" y="12"/>
                    <a:pt x="1" y="14"/>
                    <a:pt x="1" y="16"/>
                  </a:cubicBezTo>
                  <a:cubicBezTo>
                    <a:pt x="1" y="19"/>
                    <a:pt x="2" y="22"/>
                    <a:pt x="2" y="26"/>
                  </a:cubicBezTo>
                  <a:cubicBezTo>
                    <a:pt x="2" y="25"/>
                    <a:pt x="2" y="25"/>
                    <a:pt x="2" y="25"/>
                  </a:cubicBezTo>
                  <a:cubicBezTo>
                    <a:pt x="3" y="23"/>
                    <a:pt x="3" y="20"/>
                    <a:pt x="4" y="17"/>
                  </a:cubicBezTo>
                  <a:cubicBezTo>
                    <a:pt x="4" y="16"/>
                    <a:pt x="4" y="18"/>
                    <a:pt x="4" y="1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94" name="Freeform 689"/>
            <p:cNvSpPr>
              <a:spLocks/>
            </p:cNvSpPr>
            <p:nvPr/>
          </p:nvSpPr>
          <p:spPr bwMode="auto">
            <a:xfrm>
              <a:off x="14028220" y="7790708"/>
              <a:ext cx="47770" cy="73269"/>
            </a:xfrm>
            <a:custGeom>
              <a:avLst/>
              <a:gdLst>
                <a:gd name="T0" fmla="*/ 3 w 5"/>
                <a:gd name="T1" fmla="*/ 8 h 8"/>
                <a:gd name="T2" fmla="*/ 2 w 5"/>
                <a:gd name="T3" fmla="*/ 0 h 8"/>
                <a:gd name="T4" fmla="*/ 0 w 5"/>
                <a:gd name="T5" fmla="*/ 4 h 8"/>
                <a:gd name="T6" fmla="*/ 3 w 5"/>
                <a:gd name="T7" fmla="*/ 8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3" y="7"/>
                    <a:pt x="5" y="0"/>
                    <a:pt x="2" y="0"/>
                  </a:cubicBezTo>
                  <a:cubicBezTo>
                    <a:pt x="1" y="1"/>
                    <a:pt x="0" y="3"/>
                    <a:pt x="0" y="4"/>
                  </a:cubicBezTo>
                  <a:cubicBezTo>
                    <a:pt x="0" y="6"/>
                    <a:pt x="1" y="7"/>
                    <a:pt x="3" y="8"/>
                  </a:cubicBezTo>
                  <a:cubicBezTo>
                    <a:pt x="3" y="8"/>
                    <a:pt x="2" y="8"/>
                    <a:pt x="3" y="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95" name="Freeform 690"/>
            <p:cNvSpPr>
              <a:spLocks/>
            </p:cNvSpPr>
            <p:nvPr/>
          </p:nvSpPr>
          <p:spPr bwMode="auto">
            <a:xfrm>
              <a:off x="13646057" y="8137935"/>
              <a:ext cx="496815" cy="315371"/>
            </a:xfrm>
            <a:custGeom>
              <a:avLst/>
              <a:gdLst>
                <a:gd name="T0" fmla="*/ 47 w 53"/>
                <a:gd name="T1" fmla="*/ 0 h 34"/>
                <a:gd name="T2" fmla="*/ 38 w 53"/>
                <a:gd name="T3" fmla="*/ 2 h 34"/>
                <a:gd name="T4" fmla="*/ 28 w 53"/>
                <a:gd name="T5" fmla="*/ 4 h 34"/>
                <a:gd name="T6" fmla="*/ 23 w 53"/>
                <a:gd name="T7" fmla="*/ 10 h 34"/>
                <a:gd name="T8" fmla="*/ 17 w 53"/>
                <a:gd name="T9" fmla="*/ 9 h 34"/>
                <a:gd name="T10" fmla="*/ 9 w 53"/>
                <a:gd name="T11" fmla="*/ 9 h 34"/>
                <a:gd name="T12" fmla="*/ 3 w 53"/>
                <a:gd name="T13" fmla="*/ 12 h 34"/>
                <a:gd name="T14" fmla="*/ 1 w 53"/>
                <a:gd name="T15" fmla="*/ 15 h 34"/>
                <a:gd name="T16" fmla="*/ 1 w 53"/>
                <a:gd name="T17" fmla="*/ 21 h 34"/>
                <a:gd name="T18" fmla="*/ 3 w 53"/>
                <a:gd name="T19" fmla="*/ 28 h 34"/>
                <a:gd name="T20" fmla="*/ 4 w 53"/>
                <a:gd name="T21" fmla="*/ 32 h 34"/>
                <a:gd name="T22" fmla="*/ 12 w 53"/>
                <a:gd name="T23" fmla="*/ 32 h 34"/>
                <a:gd name="T24" fmla="*/ 16 w 53"/>
                <a:gd name="T25" fmla="*/ 29 h 34"/>
                <a:gd name="T26" fmla="*/ 21 w 53"/>
                <a:gd name="T27" fmla="*/ 29 h 34"/>
                <a:gd name="T28" fmla="*/ 24 w 53"/>
                <a:gd name="T29" fmla="*/ 26 h 34"/>
                <a:gd name="T30" fmla="*/ 32 w 53"/>
                <a:gd name="T31" fmla="*/ 24 h 34"/>
                <a:gd name="T32" fmla="*/ 41 w 53"/>
                <a:gd name="T33" fmla="*/ 21 h 34"/>
                <a:gd name="T34" fmla="*/ 47 w 53"/>
                <a:gd name="T35" fmla="*/ 17 h 34"/>
                <a:gd name="T36" fmla="*/ 52 w 53"/>
                <a:gd name="T37" fmla="*/ 12 h 34"/>
                <a:gd name="T38" fmla="*/ 47 w 53"/>
                <a:gd name="T3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34">
                  <a:moveTo>
                    <a:pt x="47" y="0"/>
                  </a:moveTo>
                  <a:cubicBezTo>
                    <a:pt x="44" y="1"/>
                    <a:pt x="41" y="2"/>
                    <a:pt x="38" y="2"/>
                  </a:cubicBezTo>
                  <a:cubicBezTo>
                    <a:pt x="35" y="3"/>
                    <a:pt x="31" y="2"/>
                    <a:pt x="28" y="4"/>
                  </a:cubicBezTo>
                  <a:cubicBezTo>
                    <a:pt x="26" y="6"/>
                    <a:pt x="25" y="8"/>
                    <a:pt x="23" y="10"/>
                  </a:cubicBezTo>
                  <a:cubicBezTo>
                    <a:pt x="22" y="11"/>
                    <a:pt x="19" y="9"/>
                    <a:pt x="17" y="9"/>
                  </a:cubicBezTo>
                  <a:cubicBezTo>
                    <a:pt x="14" y="9"/>
                    <a:pt x="12" y="9"/>
                    <a:pt x="9" y="9"/>
                  </a:cubicBezTo>
                  <a:cubicBezTo>
                    <a:pt x="6" y="9"/>
                    <a:pt x="3" y="8"/>
                    <a:pt x="3" y="12"/>
                  </a:cubicBezTo>
                  <a:cubicBezTo>
                    <a:pt x="2" y="14"/>
                    <a:pt x="1" y="13"/>
                    <a:pt x="1" y="15"/>
                  </a:cubicBezTo>
                  <a:cubicBezTo>
                    <a:pt x="0" y="17"/>
                    <a:pt x="0" y="19"/>
                    <a:pt x="1" y="21"/>
                  </a:cubicBezTo>
                  <a:cubicBezTo>
                    <a:pt x="1" y="23"/>
                    <a:pt x="2" y="26"/>
                    <a:pt x="3" y="28"/>
                  </a:cubicBezTo>
                  <a:cubicBezTo>
                    <a:pt x="3" y="29"/>
                    <a:pt x="3" y="31"/>
                    <a:pt x="4" y="32"/>
                  </a:cubicBezTo>
                  <a:cubicBezTo>
                    <a:pt x="5" y="34"/>
                    <a:pt x="10" y="33"/>
                    <a:pt x="12" y="32"/>
                  </a:cubicBezTo>
                  <a:cubicBezTo>
                    <a:pt x="13" y="31"/>
                    <a:pt x="14" y="30"/>
                    <a:pt x="16" y="29"/>
                  </a:cubicBezTo>
                  <a:cubicBezTo>
                    <a:pt x="17" y="29"/>
                    <a:pt x="19" y="29"/>
                    <a:pt x="21" y="29"/>
                  </a:cubicBezTo>
                  <a:cubicBezTo>
                    <a:pt x="22" y="28"/>
                    <a:pt x="23" y="27"/>
                    <a:pt x="24" y="26"/>
                  </a:cubicBezTo>
                  <a:cubicBezTo>
                    <a:pt x="27" y="25"/>
                    <a:pt x="29" y="25"/>
                    <a:pt x="32" y="24"/>
                  </a:cubicBezTo>
                  <a:cubicBezTo>
                    <a:pt x="35" y="23"/>
                    <a:pt x="38" y="22"/>
                    <a:pt x="41" y="21"/>
                  </a:cubicBezTo>
                  <a:cubicBezTo>
                    <a:pt x="43" y="20"/>
                    <a:pt x="47" y="19"/>
                    <a:pt x="47" y="17"/>
                  </a:cubicBezTo>
                  <a:cubicBezTo>
                    <a:pt x="48" y="14"/>
                    <a:pt x="53" y="14"/>
                    <a:pt x="52" y="12"/>
                  </a:cubicBezTo>
                  <a:cubicBezTo>
                    <a:pt x="50" y="8"/>
                    <a:pt x="49" y="4"/>
                    <a:pt x="47"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96" name="Freeform 691"/>
            <p:cNvSpPr>
              <a:spLocks/>
            </p:cNvSpPr>
            <p:nvPr/>
          </p:nvSpPr>
          <p:spPr bwMode="auto">
            <a:xfrm>
              <a:off x="14085545" y="7790708"/>
              <a:ext cx="382165" cy="458719"/>
            </a:xfrm>
            <a:custGeom>
              <a:avLst/>
              <a:gdLst>
                <a:gd name="T0" fmla="*/ 39 w 41"/>
                <a:gd name="T1" fmla="*/ 19 h 49"/>
                <a:gd name="T2" fmla="*/ 34 w 41"/>
                <a:gd name="T3" fmla="*/ 14 h 49"/>
                <a:gd name="T4" fmla="*/ 28 w 41"/>
                <a:gd name="T5" fmla="*/ 12 h 49"/>
                <a:gd name="T6" fmla="*/ 22 w 41"/>
                <a:gd name="T7" fmla="*/ 6 h 49"/>
                <a:gd name="T8" fmla="*/ 21 w 41"/>
                <a:gd name="T9" fmla="*/ 3 h 49"/>
                <a:gd name="T10" fmla="*/ 22 w 41"/>
                <a:gd name="T11" fmla="*/ 0 h 49"/>
                <a:gd name="T12" fmla="*/ 17 w 41"/>
                <a:gd name="T13" fmla="*/ 5 h 49"/>
                <a:gd name="T14" fmla="*/ 10 w 41"/>
                <a:gd name="T15" fmla="*/ 10 h 49"/>
                <a:gd name="T16" fmla="*/ 5 w 41"/>
                <a:gd name="T17" fmla="*/ 10 h 49"/>
                <a:gd name="T18" fmla="*/ 0 w 41"/>
                <a:gd name="T19" fmla="*/ 11 h 49"/>
                <a:gd name="T20" fmla="*/ 5 w 41"/>
                <a:gd name="T21" fmla="*/ 17 h 49"/>
                <a:gd name="T22" fmla="*/ 16 w 41"/>
                <a:gd name="T23" fmla="*/ 19 h 49"/>
                <a:gd name="T24" fmla="*/ 16 w 41"/>
                <a:gd name="T25" fmla="*/ 32 h 49"/>
                <a:gd name="T26" fmla="*/ 11 w 41"/>
                <a:gd name="T27" fmla="*/ 34 h 49"/>
                <a:gd name="T28" fmla="*/ 0 w 41"/>
                <a:gd name="T29" fmla="*/ 37 h 49"/>
                <a:gd name="T30" fmla="*/ 5 w 41"/>
                <a:gd name="T31" fmla="*/ 49 h 49"/>
                <a:gd name="T32" fmla="*/ 14 w 41"/>
                <a:gd name="T33" fmla="*/ 48 h 49"/>
                <a:gd name="T34" fmla="*/ 17 w 41"/>
                <a:gd name="T35" fmla="*/ 44 h 49"/>
                <a:gd name="T36" fmla="*/ 23 w 41"/>
                <a:gd name="T37" fmla="*/ 42 h 49"/>
                <a:gd name="T38" fmla="*/ 28 w 41"/>
                <a:gd name="T39" fmla="*/ 38 h 49"/>
                <a:gd name="T40" fmla="*/ 29 w 41"/>
                <a:gd name="T41" fmla="*/ 32 h 49"/>
                <a:gd name="T42" fmla="*/ 32 w 41"/>
                <a:gd name="T43" fmla="*/ 30 h 49"/>
                <a:gd name="T44" fmla="*/ 37 w 41"/>
                <a:gd name="T45" fmla="*/ 24 h 49"/>
                <a:gd name="T46" fmla="*/ 39 w 41"/>
                <a:gd name="T47" fmla="*/ 19 h 49"/>
                <a:gd name="T48" fmla="*/ 39 w 41"/>
                <a:gd name="T49"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9">
                  <a:moveTo>
                    <a:pt x="39" y="19"/>
                  </a:moveTo>
                  <a:cubicBezTo>
                    <a:pt x="36" y="19"/>
                    <a:pt x="35" y="16"/>
                    <a:pt x="34" y="14"/>
                  </a:cubicBezTo>
                  <a:cubicBezTo>
                    <a:pt x="33" y="13"/>
                    <a:pt x="29" y="13"/>
                    <a:pt x="28" y="12"/>
                  </a:cubicBezTo>
                  <a:cubicBezTo>
                    <a:pt x="25" y="11"/>
                    <a:pt x="24" y="9"/>
                    <a:pt x="22" y="6"/>
                  </a:cubicBezTo>
                  <a:cubicBezTo>
                    <a:pt x="22" y="5"/>
                    <a:pt x="21" y="4"/>
                    <a:pt x="21" y="3"/>
                  </a:cubicBezTo>
                  <a:cubicBezTo>
                    <a:pt x="21" y="3"/>
                    <a:pt x="22" y="0"/>
                    <a:pt x="22" y="0"/>
                  </a:cubicBezTo>
                  <a:cubicBezTo>
                    <a:pt x="21" y="0"/>
                    <a:pt x="18" y="4"/>
                    <a:pt x="17" y="5"/>
                  </a:cubicBezTo>
                  <a:cubicBezTo>
                    <a:pt x="15" y="7"/>
                    <a:pt x="13" y="10"/>
                    <a:pt x="10" y="10"/>
                  </a:cubicBezTo>
                  <a:cubicBezTo>
                    <a:pt x="8" y="11"/>
                    <a:pt x="7" y="10"/>
                    <a:pt x="5" y="10"/>
                  </a:cubicBezTo>
                  <a:cubicBezTo>
                    <a:pt x="3" y="11"/>
                    <a:pt x="1" y="13"/>
                    <a:pt x="0" y="11"/>
                  </a:cubicBezTo>
                  <a:cubicBezTo>
                    <a:pt x="1" y="14"/>
                    <a:pt x="2" y="17"/>
                    <a:pt x="5" y="17"/>
                  </a:cubicBezTo>
                  <a:cubicBezTo>
                    <a:pt x="7" y="17"/>
                    <a:pt x="15" y="17"/>
                    <a:pt x="16" y="19"/>
                  </a:cubicBezTo>
                  <a:cubicBezTo>
                    <a:pt x="19" y="23"/>
                    <a:pt x="17" y="27"/>
                    <a:pt x="16" y="32"/>
                  </a:cubicBezTo>
                  <a:cubicBezTo>
                    <a:pt x="15" y="33"/>
                    <a:pt x="11" y="34"/>
                    <a:pt x="11" y="34"/>
                  </a:cubicBezTo>
                  <a:cubicBezTo>
                    <a:pt x="7" y="35"/>
                    <a:pt x="3" y="36"/>
                    <a:pt x="0" y="37"/>
                  </a:cubicBezTo>
                  <a:cubicBezTo>
                    <a:pt x="2" y="41"/>
                    <a:pt x="4" y="45"/>
                    <a:pt x="5" y="49"/>
                  </a:cubicBezTo>
                  <a:cubicBezTo>
                    <a:pt x="8" y="48"/>
                    <a:pt x="11" y="48"/>
                    <a:pt x="14" y="48"/>
                  </a:cubicBezTo>
                  <a:cubicBezTo>
                    <a:pt x="18" y="47"/>
                    <a:pt x="15" y="46"/>
                    <a:pt x="17" y="44"/>
                  </a:cubicBezTo>
                  <a:cubicBezTo>
                    <a:pt x="19" y="43"/>
                    <a:pt x="22" y="44"/>
                    <a:pt x="23" y="42"/>
                  </a:cubicBezTo>
                  <a:cubicBezTo>
                    <a:pt x="25" y="40"/>
                    <a:pt x="25" y="39"/>
                    <a:pt x="28" y="38"/>
                  </a:cubicBezTo>
                  <a:cubicBezTo>
                    <a:pt x="30" y="37"/>
                    <a:pt x="29" y="34"/>
                    <a:pt x="29" y="32"/>
                  </a:cubicBezTo>
                  <a:cubicBezTo>
                    <a:pt x="28" y="30"/>
                    <a:pt x="30" y="30"/>
                    <a:pt x="32" y="30"/>
                  </a:cubicBezTo>
                  <a:cubicBezTo>
                    <a:pt x="35" y="29"/>
                    <a:pt x="35" y="26"/>
                    <a:pt x="37" y="24"/>
                  </a:cubicBezTo>
                  <a:cubicBezTo>
                    <a:pt x="38" y="23"/>
                    <a:pt x="41" y="20"/>
                    <a:pt x="39" y="19"/>
                  </a:cubicBezTo>
                  <a:cubicBezTo>
                    <a:pt x="38" y="19"/>
                    <a:pt x="40" y="20"/>
                    <a:pt x="39" y="1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97" name="Freeform 692"/>
            <p:cNvSpPr>
              <a:spLocks/>
            </p:cNvSpPr>
            <p:nvPr/>
          </p:nvSpPr>
          <p:spPr bwMode="auto">
            <a:xfrm>
              <a:off x="14897646" y="6892386"/>
              <a:ext cx="512741" cy="222990"/>
            </a:xfrm>
            <a:custGeom>
              <a:avLst/>
              <a:gdLst>
                <a:gd name="T0" fmla="*/ 55 w 55"/>
                <a:gd name="T1" fmla="*/ 5 h 24"/>
                <a:gd name="T2" fmla="*/ 47 w 55"/>
                <a:gd name="T3" fmla="*/ 3 h 24"/>
                <a:gd name="T4" fmla="*/ 36 w 55"/>
                <a:gd name="T5" fmla="*/ 2 h 24"/>
                <a:gd name="T6" fmla="*/ 27 w 55"/>
                <a:gd name="T7" fmla="*/ 0 h 24"/>
                <a:gd name="T8" fmla="*/ 22 w 55"/>
                <a:gd name="T9" fmla="*/ 2 h 24"/>
                <a:gd name="T10" fmla="*/ 19 w 55"/>
                <a:gd name="T11" fmla="*/ 4 h 24"/>
                <a:gd name="T12" fmla="*/ 11 w 55"/>
                <a:gd name="T13" fmla="*/ 5 h 24"/>
                <a:gd name="T14" fmla="*/ 9 w 55"/>
                <a:gd name="T15" fmla="*/ 7 h 24"/>
                <a:gd name="T16" fmla="*/ 8 w 55"/>
                <a:gd name="T17" fmla="*/ 11 h 24"/>
                <a:gd name="T18" fmla="*/ 12 w 55"/>
                <a:gd name="T19" fmla="*/ 12 h 24"/>
                <a:gd name="T20" fmla="*/ 15 w 55"/>
                <a:gd name="T21" fmla="*/ 12 h 24"/>
                <a:gd name="T22" fmla="*/ 19 w 55"/>
                <a:gd name="T23" fmla="*/ 15 h 24"/>
                <a:gd name="T24" fmla="*/ 15 w 55"/>
                <a:gd name="T25" fmla="*/ 17 h 24"/>
                <a:gd name="T26" fmla="*/ 11 w 55"/>
                <a:gd name="T27" fmla="*/ 17 h 24"/>
                <a:gd name="T28" fmla="*/ 10 w 55"/>
                <a:gd name="T29" fmla="*/ 20 h 24"/>
                <a:gd name="T30" fmla="*/ 1 w 55"/>
                <a:gd name="T31" fmla="*/ 20 h 24"/>
                <a:gd name="T32" fmla="*/ 11 w 55"/>
                <a:gd name="T33" fmla="*/ 22 h 24"/>
                <a:gd name="T34" fmla="*/ 15 w 55"/>
                <a:gd name="T35" fmla="*/ 23 h 24"/>
                <a:gd name="T36" fmla="*/ 21 w 55"/>
                <a:gd name="T37" fmla="*/ 23 h 24"/>
                <a:gd name="T38" fmla="*/ 25 w 55"/>
                <a:gd name="T39" fmla="*/ 20 h 24"/>
                <a:gd name="T40" fmla="*/ 28 w 55"/>
                <a:gd name="T41" fmla="*/ 17 h 24"/>
                <a:gd name="T42" fmla="*/ 33 w 55"/>
                <a:gd name="T43" fmla="*/ 16 h 24"/>
                <a:gd name="T44" fmla="*/ 37 w 55"/>
                <a:gd name="T45" fmla="*/ 16 h 24"/>
                <a:gd name="T46" fmla="*/ 40 w 55"/>
                <a:gd name="T47" fmla="*/ 13 h 24"/>
                <a:gd name="T48" fmla="*/ 44 w 55"/>
                <a:gd name="T49" fmla="*/ 12 h 24"/>
                <a:gd name="T50" fmla="*/ 54 w 55"/>
                <a:gd name="T51" fmla="*/ 7 h 24"/>
                <a:gd name="T52" fmla="*/ 55 w 55"/>
                <a:gd name="T53"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24">
                  <a:moveTo>
                    <a:pt x="55" y="5"/>
                  </a:moveTo>
                  <a:cubicBezTo>
                    <a:pt x="52" y="5"/>
                    <a:pt x="50" y="3"/>
                    <a:pt x="47" y="3"/>
                  </a:cubicBezTo>
                  <a:cubicBezTo>
                    <a:pt x="44" y="2"/>
                    <a:pt x="40" y="2"/>
                    <a:pt x="36" y="2"/>
                  </a:cubicBezTo>
                  <a:cubicBezTo>
                    <a:pt x="33" y="2"/>
                    <a:pt x="30" y="2"/>
                    <a:pt x="27" y="0"/>
                  </a:cubicBezTo>
                  <a:cubicBezTo>
                    <a:pt x="25" y="0"/>
                    <a:pt x="23" y="0"/>
                    <a:pt x="22" y="2"/>
                  </a:cubicBezTo>
                  <a:cubicBezTo>
                    <a:pt x="22" y="4"/>
                    <a:pt x="21" y="5"/>
                    <a:pt x="19" y="4"/>
                  </a:cubicBezTo>
                  <a:cubicBezTo>
                    <a:pt x="17" y="3"/>
                    <a:pt x="12" y="1"/>
                    <a:pt x="11" y="5"/>
                  </a:cubicBezTo>
                  <a:cubicBezTo>
                    <a:pt x="10" y="6"/>
                    <a:pt x="11" y="6"/>
                    <a:pt x="9" y="7"/>
                  </a:cubicBezTo>
                  <a:cubicBezTo>
                    <a:pt x="8" y="8"/>
                    <a:pt x="6" y="10"/>
                    <a:pt x="8" y="11"/>
                  </a:cubicBezTo>
                  <a:cubicBezTo>
                    <a:pt x="9" y="12"/>
                    <a:pt x="12" y="13"/>
                    <a:pt x="12" y="12"/>
                  </a:cubicBezTo>
                  <a:cubicBezTo>
                    <a:pt x="13" y="10"/>
                    <a:pt x="14" y="11"/>
                    <a:pt x="15" y="12"/>
                  </a:cubicBezTo>
                  <a:cubicBezTo>
                    <a:pt x="16" y="13"/>
                    <a:pt x="20" y="14"/>
                    <a:pt x="19" y="15"/>
                  </a:cubicBezTo>
                  <a:cubicBezTo>
                    <a:pt x="19" y="16"/>
                    <a:pt x="16" y="16"/>
                    <a:pt x="15" y="17"/>
                  </a:cubicBezTo>
                  <a:cubicBezTo>
                    <a:pt x="14" y="18"/>
                    <a:pt x="13" y="19"/>
                    <a:pt x="11" y="17"/>
                  </a:cubicBezTo>
                  <a:cubicBezTo>
                    <a:pt x="10" y="16"/>
                    <a:pt x="10" y="19"/>
                    <a:pt x="10" y="20"/>
                  </a:cubicBezTo>
                  <a:cubicBezTo>
                    <a:pt x="6" y="22"/>
                    <a:pt x="4" y="15"/>
                    <a:pt x="1" y="20"/>
                  </a:cubicBezTo>
                  <a:cubicBezTo>
                    <a:pt x="0" y="21"/>
                    <a:pt x="10" y="23"/>
                    <a:pt x="11" y="22"/>
                  </a:cubicBezTo>
                  <a:cubicBezTo>
                    <a:pt x="12" y="21"/>
                    <a:pt x="14" y="22"/>
                    <a:pt x="15" y="23"/>
                  </a:cubicBezTo>
                  <a:cubicBezTo>
                    <a:pt x="16" y="23"/>
                    <a:pt x="19" y="24"/>
                    <a:pt x="21" y="23"/>
                  </a:cubicBezTo>
                  <a:cubicBezTo>
                    <a:pt x="22" y="22"/>
                    <a:pt x="24" y="23"/>
                    <a:pt x="25" y="20"/>
                  </a:cubicBezTo>
                  <a:cubicBezTo>
                    <a:pt x="25" y="19"/>
                    <a:pt x="27" y="18"/>
                    <a:pt x="28" y="17"/>
                  </a:cubicBezTo>
                  <a:cubicBezTo>
                    <a:pt x="29" y="16"/>
                    <a:pt x="33" y="16"/>
                    <a:pt x="33" y="16"/>
                  </a:cubicBezTo>
                  <a:cubicBezTo>
                    <a:pt x="34" y="18"/>
                    <a:pt x="35" y="16"/>
                    <a:pt x="37" y="16"/>
                  </a:cubicBezTo>
                  <a:cubicBezTo>
                    <a:pt x="38" y="16"/>
                    <a:pt x="39" y="13"/>
                    <a:pt x="40" y="13"/>
                  </a:cubicBezTo>
                  <a:cubicBezTo>
                    <a:pt x="41" y="12"/>
                    <a:pt x="43" y="13"/>
                    <a:pt x="44" y="12"/>
                  </a:cubicBezTo>
                  <a:cubicBezTo>
                    <a:pt x="48" y="11"/>
                    <a:pt x="50" y="9"/>
                    <a:pt x="54" y="7"/>
                  </a:cubicBezTo>
                  <a:cubicBezTo>
                    <a:pt x="55" y="7"/>
                    <a:pt x="55" y="7"/>
                    <a:pt x="55"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98" name="Freeform 693"/>
            <p:cNvSpPr>
              <a:spLocks/>
            </p:cNvSpPr>
            <p:nvPr/>
          </p:nvSpPr>
          <p:spPr bwMode="auto">
            <a:xfrm>
              <a:off x="14273445" y="6752222"/>
              <a:ext cx="831212" cy="487388"/>
            </a:xfrm>
            <a:custGeom>
              <a:avLst/>
              <a:gdLst>
                <a:gd name="T0" fmla="*/ 78 w 89"/>
                <a:gd name="T1" fmla="*/ 32 h 52"/>
                <a:gd name="T2" fmla="*/ 81 w 89"/>
                <a:gd name="T3" fmla="*/ 33 h 52"/>
                <a:gd name="T4" fmla="*/ 84 w 89"/>
                <a:gd name="T5" fmla="*/ 31 h 52"/>
                <a:gd name="T6" fmla="*/ 81 w 89"/>
                <a:gd name="T7" fmla="*/ 26 h 52"/>
                <a:gd name="T8" fmla="*/ 79 w 89"/>
                <a:gd name="T9" fmla="*/ 27 h 52"/>
                <a:gd name="T10" fmla="*/ 75 w 89"/>
                <a:gd name="T11" fmla="*/ 27 h 52"/>
                <a:gd name="T12" fmla="*/ 78 w 89"/>
                <a:gd name="T13" fmla="*/ 21 h 52"/>
                <a:gd name="T14" fmla="*/ 74 w 89"/>
                <a:gd name="T15" fmla="*/ 22 h 52"/>
                <a:gd name="T16" fmla="*/ 68 w 89"/>
                <a:gd name="T17" fmla="*/ 25 h 52"/>
                <a:gd name="T18" fmla="*/ 65 w 89"/>
                <a:gd name="T19" fmla="*/ 29 h 52"/>
                <a:gd name="T20" fmla="*/ 62 w 89"/>
                <a:gd name="T21" fmla="*/ 28 h 52"/>
                <a:gd name="T22" fmla="*/ 57 w 89"/>
                <a:gd name="T23" fmla="*/ 27 h 52"/>
                <a:gd name="T24" fmla="*/ 53 w 89"/>
                <a:gd name="T25" fmla="*/ 23 h 52"/>
                <a:gd name="T26" fmla="*/ 52 w 89"/>
                <a:gd name="T27" fmla="*/ 17 h 52"/>
                <a:gd name="T28" fmla="*/ 49 w 89"/>
                <a:gd name="T29" fmla="*/ 13 h 52"/>
                <a:gd name="T30" fmla="*/ 45 w 89"/>
                <a:gd name="T31" fmla="*/ 12 h 52"/>
                <a:gd name="T32" fmla="*/ 38 w 89"/>
                <a:gd name="T33" fmla="*/ 12 h 52"/>
                <a:gd name="T34" fmla="*/ 31 w 89"/>
                <a:gd name="T35" fmla="*/ 12 h 52"/>
                <a:gd name="T36" fmla="*/ 27 w 89"/>
                <a:gd name="T37" fmla="*/ 8 h 52"/>
                <a:gd name="T38" fmla="*/ 23 w 89"/>
                <a:gd name="T39" fmla="*/ 8 h 52"/>
                <a:gd name="T40" fmla="*/ 19 w 89"/>
                <a:gd name="T41" fmla="*/ 10 h 52"/>
                <a:gd name="T42" fmla="*/ 17 w 89"/>
                <a:gd name="T43" fmla="*/ 6 h 52"/>
                <a:gd name="T44" fmla="*/ 15 w 89"/>
                <a:gd name="T45" fmla="*/ 1 h 52"/>
                <a:gd name="T46" fmla="*/ 15 w 89"/>
                <a:gd name="T47" fmla="*/ 5 h 52"/>
                <a:gd name="T48" fmla="*/ 14 w 89"/>
                <a:gd name="T49" fmla="*/ 8 h 52"/>
                <a:gd name="T50" fmla="*/ 13 w 89"/>
                <a:gd name="T51" fmla="*/ 3 h 52"/>
                <a:gd name="T52" fmla="*/ 14 w 89"/>
                <a:gd name="T53" fmla="*/ 0 h 52"/>
                <a:gd name="T54" fmla="*/ 1 w 89"/>
                <a:gd name="T55" fmla="*/ 4 h 52"/>
                <a:gd name="T56" fmla="*/ 1 w 89"/>
                <a:gd name="T57" fmla="*/ 15 h 52"/>
                <a:gd name="T58" fmla="*/ 1 w 89"/>
                <a:gd name="T59" fmla="*/ 23 h 52"/>
                <a:gd name="T60" fmla="*/ 2 w 89"/>
                <a:gd name="T61" fmla="*/ 26 h 52"/>
                <a:gd name="T62" fmla="*/ 6 w 89"/>
                <a:gd name="T63" fmla="*/ 26 h 52"/>
                <a:gd name="T64" fmla="*/ 6 w 89"/>
                <a:gd name="T65" fmla="*/ 23 h 52"/>
                <a:gd name="T66" fmla="*/ 10 w 89"/>
                <a:gd name="T67" fmla="*/ 20 h 52"/>
                <a:gd name="T68" fmla="*/ 13 w 89"/>
                <a:gd name="T69" fmla="*/ 18 h 52"/>
                <a:gd name="T70" fmla="*/ 17 w 89"/>
                <a:gd name="T71" fmla="*/ 19 h 52"/>
                <a:gd name="T72" fmla="*/ 21 w 89"/>
                <a:gd name="T73" fmla="*/ 20 h 52"/>
                <a:gd name="T74" fmla="*/ 21 w 89"/>
                <a:gd name="T75" fmla="*/ 24 h 52"/>
                <a:gd name="T76" fmla="*/ 26 w 89"/>
                <a:gd name="T77" fmla="*/ 27 h 52"/>
                <a:gd name="T78" fmla="*/ 33 w 89"/>
                <a:gd name="T79" fmla="*/ 34 h 52"/>
                <a:gd name="T80" fmla="*/ 38 w 89"/>
                <a:gd name="T81" fmla="*/ 37 h 52"/>
                <a:gd name="T82" fmla="*/ 41 w 89"/>
                <a:gd name="T83" fmla="*/ 39 h 52"/>
                <a:gd name="T84" fmla="*/ 50 w 89"/>
                <a:gd name="T85" fmla="*/ 45 h 52"/>
                <a:gd name="T86" fmla="*/ 54 w 89"/>
                <a:gd name="T87" fmla="*/ 49 h 52"/>
                <a:gd name="T88" fmla="*/ 61 w 89"/>
                <a:gd name="T89" fmla="*/ 52 h 52"/>
                <a:gd name="T90" fmla="*/ 63 w 89"/>
                <a:gd name="T91" fmla="*/ 47 h 52"/>
                <a:gd name="T92" fmla="*/ 62 w 89"/>
                <a:gd name="T93" fmla="*/ 42 h 52"/>
                <a:gd name="T94" fmla="*/ 59 w 89"/>
                <a:gd name="T95" fmla="*/ 38 h 52"/>
                <a:gd name="T96" fmla="*/ 64 w 89"/>
                <a:gd name="T97" fmla="*/ 36 h 52"/>
                <a:gd name="T98" fmla="*/ 66 w 89"/>
                <a:gd name="T99" fmla="*/ 33 h 52"/>
                <a:gd name="T100" fmla="*/ 68 w 89"/>
                <a:gd name="T101" fmla="*/ 30 h 52"/>
                <a:gd name="T102" fmla="*/ 71 w 89"/>
                <a:gd name="T103" fmla="*/ 30 h 52"/>
                <a:gd name="T104" fmla="*/ 74 w 89"/>
                <a:gd name="T105" fmla="*/ 29 h 52"/>
                <a:gd name="T106" fmla="*/ 74 w 89"/>
                <a:gd name="T107" fmla="*/ 34 h 52"/>
                <a:gd name="T108" fmla="*/ 77 w 89"/>
                <a:gd name="T109" fmla="*/ 34 h 52"/>
                <a:gd name="T110" fmla="*/ 78 w 89"/>
                <a:gd name="T111" fmla="*/ 32 h 52"/>
                <a:gd name="T112" fmla="*/ 78 w 89"/>
                <a:gd name="T113"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52">
                  <a:moveTo>
                    <a:pt x="78" y="32"/>
                  </a:moveTo>
                  <a:cubicBezTo>
                    <a:pt x="79" y="33"/>
                    <a:pt x="79" y="34"/>
                    <a:pt x="81" y="33"/>
                  </a:cubicBezTo>
                  <a:cubicBezTo>
                    <a:pt x="82" y="33"/>
                    <a:pt x="83" y="31"/>
                    <a:pt x="84" y="31"/>
                  </a:cubicBezTo>
                  <a:cubicBezTo>
                    <a:pt x="89" y="30"/>
                    <a:pt x="83" y="28"/>
                    <a:pt x="81" y="26"/>
                  </a:cubicBezTo>
                  <a:cubicBezTo>
                    <a:pt x="80" y="25"/>
                    <a:pt x="80" y="26"/>
                    <a:pt x="79" y="27"/>
                  </a:cubicBezTo>
                  <a:cubicBezTo>
                    <a:pt x="79" y="28"/>
                    <a:pt x="76" y="27"/>
                    <a:pt x="75" y="27"/>
                  </a:cubicBezTo>
                  <a:cubicBezTo>
                    <a:pt x="71" y="25"/>
                    <a:pt x="77" y="22"/>
                    <a:pt x="78" y="21"/>
                  </a:cubicBezTo>
                  <a:cubicBezTo>
                    <a:pt x="78" y="21"/>
                    <a:pt x="74" y="22"/>
                    <a:pt x="74" y="22"/>
                  </a:cubicBezTo>
                  <a:cubicBezTo>
                    <a:pt x="72" y="23"/>
                    <a:pt x="70" y="23"/>
                    <a:pt x="68" y="25"/>
                  </a:cubicBezTo>
                  <a:cubicBezTo>
                    <a:pt x="67" y="26"/>
                    <a:pt x="66" y="28"/>
                    <a:pt x="65" y="29"/>
                  </a:cubicBezTo>
                  <a:cubicBezTo>
                    <a:pt x="64" y="32"/>
                    <a:pt x="63" y="30"/>
                    <a:pt x="62" y="28"/>
                  </a:cubicBezTo>
                  <a:cubicBezTo>
                    <a:pt x="61" y="26"/>
                    <a:pt x="59" y="27"/>
                    <a:pt x="57" y="27"/>
                  </a:cubicBezTo>
                  <a:cubicBezTo>
                    <a:pt x="55" y="27"/>
                    <a:pt x="54" y="24"/>
                    <a:pt x="53" y="23"/>
                  </a:cubicBezTo>
                  <a:cubicBezTo>
                    <a:pt x="51" y="21"/>
                    <a:pt x="54" y="19"/>
                    <a:pt x="52" y="17"/>
                  </a:cubicBezTo>
                  <a:cubicBezTo>
                    <a:pt x="51" y="16"/>
                    <a:pt x="50" y="14"/>
                    <a:pt x="49" y="13"/>
                  </a:cubicBezTo>
                  <a:cubicBezTo>
                    <a:pt x="48" y="12"/>
                    <a:pt x="46" y="11"/>
                    <a:pt x="45" y="12"/>
                  </a:cubicBezTo>
                  <a:cubicBezTo>
                    <a:pt x="43" y="13"/>
                    <a:pt x="41" y="12"/>
                    <a:pt x="38" y="12"/>
                  </a:cubicBezTo>
                  <a:cubicBezTo>
                    <a:pt x="36" y="12"/>
                    <a:pt x="33" y="13"/>
                    <a:pt x="31" y="12"/>
                  </a:cubicBezTo>
                  <a:cubicBezTo>
                    <a:pt x="30" y="11"/>
                    <a:pt x="28" y="9"/>
                    <a:pt x="27" y="8"/>
                  </a:cubicBezTo>
                  <a:cubicBezTo>
                    <a:pt x="25" y="6"/>
                    <a:pt x="24" y="6"/>
                    <a:pt x="23" y="8"/>
                  </a:cubicBezTo>
                  <a:cubicBezTo>
                    <a:pt x="22" y="9"/>
                    <a:pt x="21" y="10"/>
                    <a:pt x="19" y="10"/>
                  </a:cubicBezTo>
                  <a:cubicBezTo>
                    <a:pt x="16" y="10"/>
                    <a:pt x="16" y="8"/>
                    <a:pt x="17" y="6"/>
                  </a:cubicBezTo>
                  <a:cubicBezTo>
                    <a:pt x="18" y="3"/>
                    <a:pt x="18" y="3"/>
                    <a:pt x="15" y="1"/>
                  </a:cubicBezTo>
                  <a:cubicBezTo>
                    <a:pt x="15" y="2"/>
                    <a:pt x="15" y="4"/>
                    <a:pt x="15" y="5"/>
                  </a:cubicBezTo>
                  <a:cubicBezTo>
                    <a:pt x="15" y="7"/>
                    <a:pt x="16" y="8"/>
                    <a:pt x="14" y="8"/>
                  </a:cubicBezTo>
                  <a:cubicBezTo>
                    <a:pt x="12" y="7"/>
                    <a:pt x="12" y="4"/>
                    <a:pt x="13" y="3"/>
                  </a:cubicBezTo>
                  <a:cubicBezTo>
                    <a:pt x="13" y="3"/>
                    <a:pt x="15" y="0"/>
                    <a:pt x="14" y="0"/>
                  </a:cubicBezTo>
                  <a:cubicBezTo>
                    <a:pt x="9" y="1"/>
                    <a:pt x="5" y="2"/>
                    <a:pt x="1" y="4"/>
                  </a:cubicBezTo>
                  <a:cubicBezTo>
                    <a:pt x="0" y="4"/>
                    <a:pt x="1" y="14"/>
                    <a:pt x="1" y="15"/>
                  </a:cubicBezTo>
                  <a:cubicBezTo>
                    <a:pt x="1" y="18"/>
                    <a:pt x="1" y="21"/>
                    <a:pt x="1" y="23"/>
                  </a:cubicBezTo>
                  <a:cubicBezTo>
                    <a:pt x="1" y="25"/>
                    <a:pt x="0" y="26"/>
                    <a:pt x="2" y="26"/>
                  </a:cubicBezTo>
                  <a:cubicBezTo>
                    <a:pt x="3" y="26"/>
                    <a:pt x="4" y="26"/>
                    <a:pt x="6" y="26"/>
                  </a:cubicBezTo>
                  <a:cubicBezTo>
                    <a:pt x="8" y="26"/>
                    <a:pt x="5" y="24"/>
                    <a:pt x="6" y="23"/>
                  </a:cubicBezTo>
                  <a:cubicBezTo>
                    <a:pt x="7" y="21"/>
                    <a:pt x="9" y="22"/>
                    <a:pt x="10" y="20"/>
                  </a:cubicBezTo>
                  <a:cubicBezTo>
                    <a:pt x="12" y="19"/>
                    <a:pt x="12" y="19"/>
                    <a:pt x="13" y="18"/>
                  </a:cubicBezTo>
                  <a:cubicBezTo>
                    <a:pt x="15" y="17"/>
                    <a:pt x="16" y="18"/>
                    <a:pt x="17" y="19"/>
                  </a:cubicBezTo>
                  <a:cubicBezTo>
                    <a:pt x="18" y="20"/>
                    <a:pt x="21" y="20"/>
                    <a:pt x="21" y="20"/>
                  </a:cubicBezTo>
                  <a:cubicBezTo>
                    <a:pt x="22" y="22"/>
                    <a:pt x="21" y="23"/>
                    <a:pt x="21" y="24"/>
                  </a:cubicBezTo>
                  <a:cubicBezTo>
                    <a:pt x="22" y="27"/>
                    <a:pt x="25" y="27"/>
                    <a:pt x="26" y="27"/>
                  </a:cubicBezTo>
                  <a:cubicBezTo>
                    <a:pt x="31" y="27"/>
                    <a:pt x="31" y="30"/>
                    <a:pt x="33" y="34"/>
                  </a:cubicBezTo>
                  <a:cubicBezTo>
                    <a:pt x="34" y="35"/>
                    <a:pt x="36" y="36"/>
                    <a:pt x="38" y="37"/>
                  </a:cubicBezTo>
                  <a:cubicBezTo>
                    <a:pt x="39" y="37"/>
                    <a:pt x="40" y="38"/>
                    <a:pt x="41" y="39"/>
                  </a:cubicBezTo>
                  <a:cubicBezTo>
                    <a:pt x="44" y="41"/>
                    <a:pt x="47" y="44"/>
                    <a:pt x="50" y="45"/>
                  </a:cubicBezTo>
                  <a:cubicBezTo>
                    <a:pt x="54" y="46"/>
                    <a:pt x="54" y="46"/>
                    <a:pt x="54" y="49"/>
                  </a:cubicBezTo>
                  <a:cubicBezTo>
                    <a:pt x="56" y="49"/>
                    <a:pt x="59" y="51"/>
                    <a:pt x="61" y="52"/>
                  </a:cubicBezTo>
                  <a:cubicBezTo>
                    <a:pt x="61" y="49"/>
                    <a:pt x="60" y="49"/>
                    <a:pt x="63" y="47"/>
                  </a:cubicBezTo>
                  <a:cubicBezTo>
                    <a:pt x="64" y="45"/>
                    <a:pt x="62" y="44"/>
                    <a:pt x="62" y="42"/>
                  </a:cubicBezTo>
                  <a:cubicBezTo>
                    <a:pt x="63" y="39"/>
                    <a:pt x="60" y="40"/>
                    <a:pt x="59" y="38"/>
                  </a:cubicBezTo>
                  <a:cubicBezTo>
                    <a:pt x="58" y="36"/>
                    <a:pt x="63" y="37"/>
                    <a:pt x="64" y="36"/>
                  </a:cubicBezTo>
                  <a:cubicBezTo>
                    <a:pt x="67" y="35"/>
                    <a:pt x="64" y="32"/>
                    <a:pt x="66" y="33"/>
                  </a:cubicBezTo>
                  <a:cubicBezTo>
                    <a:pt x="70" y="33"/>
                    <a:pt x="66" y="30"/>
                    <a:pt x="68" y="30"/>
                  </a:cubicBezTo>
                  <a:cubicBezTo>
                    <a:pt x="69" y="29"/>
                    <a:pt x="70" y="31"/>
                    <a:pt x="71" y="30"/>
                  </a:cubicBezTo>
                  <a:cubicBezTo>
                    <a:pt x="72" y="30"/>
                    <a:pt x="73" y="29"/>
                    <a:pt x="74" y="29"/>
                  </a:cubicBezTo>
                  <a:cubicBezTo>
                    <a:pt x="76" y="29"/>
                    <a:pt x="74" y="33"/>
                    <a:pt x="74" y="34"/>
                  </a:cubicBezTo>
                  <a:cubicBezTo>
                    <a:pt x="75" y="34"/>
                    <a:pt x="77" y="31"/>
                    <a:pt x="77" y="34"/>
                  </a:cubicBezTo>
                  <a:cubicBezTo>
                    <a:pt x="77" y="34"/>
                    <a:pt x="77" y="32"/>
                    <a:pt x="78" y="32"/>
                  </a:cubicBezTo>
                  <a:cubicBezTo>
                    <a:pt x="79" y="32"/>
                    <a:pt x="77" y="32"/>
                    <a:pt x="78" y="3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399" name="Freeform 694"/>
            <p:cNvSpPr>
              <a:spLocks/>
            </p:cNvSpPr>
            <p:nvPr/>
          </p:nvSpPr>
          <p:spPr bwMode="auto">
            <a:xfrm>
              <a:off x="14525037" y="7293764"/>
              <a:ext cx="0" cy="955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00" name="Freeform 695"/>
            <p:cNvSpPr>
              <a:spLocks/>
            </p:cNvSpPr>
            <p:nvPr/>
          </p:nvSpPr>
          <p:spPr bwMode="auto">
            <a:xfrm>
              <a:off x="14095099" y="6921055"/>
              <a:ext cx="681527" cy="401378"/>
            </a:xfrm>
            <a:custGeom>
              <a:avLst/>
              <a:gdLst>
                <a:gd name="T0" fmla="*/ 73 w 73"/>
                <a:gd name="T1" fmla="*/ 28 h 43"/>
                <a:gd name="T2" fmla="*/ 69 w 73"/>
                <a:gd name="T3" fmla="*/ 27 h 43"/>
                <a:gd name="T4" fmla="*/ 65 w 73"/>
                <a:gd name="T5" fmla="*/ 24 h 43"/>
                <a:gd name="T6" fmla="*/ 58 w 73"/>
                <a:gd name="T7" fmla="*/ 20 h 43"/>
                <a:gd name="T8" fmla="*/ 52 w 73"/>
                <a:gd name="T9" fmla="*/ 16 h 43"/>
                <a:gd name="T10" fmla="*/ 47 w 73"/>
                <a:gd name="T11" fmla="*/ 9 h 43"/>
                <a:gd name="T12" fmla="*/ 40 w 73"/>
                <a:gd name="T13" fmla="*/ 5 h 43"/>
                <a:gd name="T14" fmla="*/ 40 w 73"/>
                <a:gd name="T15" fmla="*/ 2 h 43"/>
                <a:gd name="T16" fmla="*/ 36 w 73"/>
                <a:gd name="T17" fmla="*/ 1 h 43"/>
                <a:gd name="T18" fmla="*/ 34 w 73"/>
                <a:gd name="T19" fmla="*/ 0 h 43"/>
                <a:gd name="T20" fmla="*/ 31 w 73"/>
                <a:gd name="T21" fmla="*/ 1 h 43"/>
                <a:gd name="T22" fmla="*/ 28 w 73"/>
                <a:gd name="T23" fmla="*/ 3 h 43"/>
                <a:gd name="T24" fmla="*/ 25 w 73"/>
                <a:gd name="T25" fmla="*/ 6 h 43"/>
                <a:gd name="T26" fmla="*/ 22 w 73"/>
                <a:gd name="T27" fmla="*/ 8 h 43"/>
                <a:gd name="T28" fmla="*/ 17 w 73"/>
                <a:gd name="T29" fmla="*/ 8 h 43"/>
                <a:gd name="T30" fmla="*/ 12 w 73"/>
                <a:gd name="T31" fmla="*/ 2 h 43"/>
                <a:gd name="T32" fmla="*/ 2 w 73"/>
                <a:gd name="T33" fmla="*/ 5 h 43"/>
                <a:gd name="T34" fmla="*/ 5 w 73"/>
                <a:gd name="T35" fmla="*/ 12 h 43"/>
                <a:gd name="T36" fmla="*/ 8 w 73"/>
                <a:gd name="T37" fmla="*/ 17 h 43"/>
                <a:gd name="T38" fmla="*/ 8 w 73"/>
                <a:gd name="T39" fmla="*/ 19 h 43"/>
                <a:gd name="T40" fmla="*/ 10 w 73"/>
                <a:gd name="T41" fmla="*/ 22 h 43"/>
                <a:gd name="T42" fmla="*/ 9 w 73"/>
                <a:gd name="T43" fmla="*/ 26 h 43"/>
                <a:gd name="T44" fmla="*/ 9 w 73"/>
                <a:gd name="T45" fmla="*/ 31 h 43"/>
                <a:gd name="T46" fmla="*/ 14 w 73"/>
                <a:gd name="T47" fmla="*/ 29 h 43"/>
                <a:gd name="T48" fmla="*/ 17 w 73"/>
                <a:gd name="T49" fmla="*/ 26 h 43"/>
                <a:gd name="T50" fmla="*/ 27 w 73"/>
                <a:gd name="T51" fmla="*/ 27 h 43"/>
                <a:gd name="T52" fmla="*/ 37 w 73"/>
                <a:gd name="T53" fmla="*/ 31 h 43"/>
                <a:gd name="T54" fmla="*/ 45 w 73"/>
                <a:gd name="T55" fmla="*/ 35 h 43"/>
                <a:gd name="T56" fmla="*/ 46 w 73"/>
                <a:gd name="T57" fmla="*/ 37 h 43"/>
                <a:gd name="T58" fmla="*/ 48 w 73"/>
                <a:gd name="T59" fmla="*/ 42 h 43"/>
                <a:gd name="T60" fmla="*/ 53 w 73"/>
                <a:gd name="T61" fmla="*/ 43 h 43"/>
                <a:gd name="T62" fmla="*/ 57 w 73"/>
                <a:gd name="T63" fmla="*/ 40 h 43"/>
                <a:gd name="T64" fmla="*/ 62 w 73"/>
                <a:gd name="T65" fmla="*/ 38 h 43"/>
                <a:gd name="T66" fmla="*/ 65 w 73"/>
                <a:gd name="T67" fmla="*/ 33 h 43"/>
                <a:gd name="T68" fmla="*/ 69 w 73"/>
                <a:gd name="T69" fmla="*/ 31 h 43"/>
                <a:gd name="T70" fmla="*/ 73 w 73"/>
                <a:gd name="T71" fmla="*/ 31 h 43"/>
                <a:gd name="T72" fmla="*/ 73 w 73"/>
                <a:gd name="T73"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 h="43">
                  <a:moveTo>
                    <a:pt x="73" y="28"/>
                  </a:moveTo>
                  <a:cubicBezTo>
                    <a:pt x="72" y="27"/>
                    <a:pt x="71" y="27"/>
                    <a:pt x="69" y="27"/>
                  </a:cubicBezTo>
                  <a:cubicBezTo>
                    <a:pt x="68" y="26"/>
                    <a:pt x="66" y="25"/>
                    <a:pt x="65" y="24"/>
                  </a:cubicBezTo>
                  <a:cubicBezTo>
                    <a:pt x="63" y="23"/>
                    <a:pt x="60" y="22"/>
                    <a:pt x="58" y="20"/>
                  </a:cubicBezTo>
                  <a:cubicBezTo>
                    <a:pt x="57" y="18"/>
                    <a:pt x="54" y="18"/>
                    <a:pt x="52" y="16"/>
                  </a:cubicBezTo>
                  <a:cubicBezTo>
                    <a:pt x="51" y="13"/>
                    <a:pt x="50" y="9"/>
                    <a:pt x="47" y="9"/>
                  </a:cubicBezTo>
                  <a:cubicBezTo>
                    <a:pt x="44" y="9"/>
                    <a:pt x="40" y="9"/>
                    <a:pt x="40" y="5"/>
                  </a:cubicBezTo>
                  <a:cubicBezTo>
                    <a:pt x="40" y="4"/>
                    <a:pt x="41" y="2"/>
                    <a:pt x="40" y="2"/>
                  </a:cubicBezTo>
                  <a:cubicBezTo>
                    <a:pt x="39" y="1"/>
                    <a:pt x="38" y="2"/>
                    <a:pt x="36" y="1"/>
                  </a:cubicBezTo>
                  <a:cubicBezTo>
                    <a:pt x="36" y="1"/>
                    <a:pt x="35" y="0"/>
                    <a:pt x="34" y="0"/>
                  </a:cubicBezTo>
                  <a:cubicBezTo>
                    <a:pt x="33" y="0"/>
                    <a:pt x="32" y="1"/>
                    <a:pt x="31" y="1"/>
                  </a:cubicBezTo>
                  <a:cubicBezTo>
                    <a:pt x="30" y="0"/>
                    <a:pt x="29" y="3"/>
                    <a:pt x="28" y="3"/>
                  </a:cubicBezTo>
                  <a:cubicBezTo>
                    <a:pt x="27" y="3"/>
                    <a:pt x="24" y="4"/>
                    <a:pt x="25" y="6"/>
                  </a:cubicBezTo>
                  <a:cubicBezTo>
                    <a:pt x="26" y="9"/>
                    <a:pt x="25" y="8"/>
                    <a:pt x="22" y="8"/>
                  </a:cubicBezTo>
                  <a:cubicBezTo>
                    <a:pt x="21" y="8"/>
                    <a:pt x="18" y="8"/>
                    <a:pt x="17" y="8"/>
                  </a:cubicBezTo>
                  <a:cubicBezTo>
                    <a:pt x="15" y="6"/>
                    <a:pt x="14" y="4"/>
                    <a:pt x="12" y="2"/>
                  </a:cubicBezTo>
                  <a:cubicBezTo>
                    <a:pt x="9" y="0"/>
                    <a:pt x="5" y="3"/>
                    <a:pt x="2" y="5"/>
                  </a:cubicBezTo>
                  <a:cubicBezTo>
                    <a:pt x="3" y="6"/>
                    <a:pt x="6" y="10"/>
                    <a:pt x="5" y="12"/>
                  </a:cubicBezTo>
                  <a:cubicBezTo>
                    <a:pt x="0" y="15"/>
                    <a:pt x="6" y="15"/>
                    <a:pt x="8" y="17"/>
                  </a:cubicBezTo>
                  <a:cubicBezTo>
                    <a:pt x="8" y="17"/>
                    <a:pt x="8" y="19"/>
                    <a:pt x="8" y="19"/>
                  </a:cubicBezTo>
                  <a:cubicBezTo>
                    <a:pt x="7" y="20"/>
                    <a:pt x="9" y="22"/>
                    <a:pt x="10" y="22"/>
                  </a:cubicBezTo>
                  <a:cubicBezTo>
                    <a:pt x="10" y="23"/>
                    <a:pt x="9" y="24"/>
                    <a:pt x="9" y="26"/>
                  </a:cubicBezTo>
                  <a:cubicBezTo>
                    <a:pt x="9" y="27"/>
                    <a:pt x="9" y="29"/>
                    <a:pt x="9" y="31"/>
                  </a:cubicBezTo>
                  <a:cubicBezTo>
                    <a:pt x="11" y="31"/>
                    <a:pt x="12" y="31"/>
                    <a:pt x="14" y="29"/>
                  </a:cubicBezTo>
                  <a:cubicBezTo>
                    <a:pt x="15" y="28"/>
                    <a:pt x="16" y="27"/>
                    <a:pt x="17" y="26"/>
                  </a:cubicBezTo>
                  <a:cubicBezTo>
                    <a:pt x="21" y="26"/>
                    <a:pt x="24" y="25"/>
                    <a:pt x="27" y="27"/>
                  </a:cubicBezTo>
                  <a:cubicBezTo>
                    <a:pt x="29" y="30"/>
                    <a:pt x="35" y="28"/>
                    <a:pt x="37" y="31"/>
                  </a:cubicBezTo>
                  <a:cubicBezTo>
                    <a:pt x="39" y="34"/>
                    <a:pt x="41" y="35"/>
                    <a:pt x="45" y="35"/>
                  </a:cubicBezTo>
                  <a:cubicBezTo>
                    <a:pt x="46" y="35"/>
                    <a:pt x="46" y="35"/>
                    <a:pt x="46" y="37"/>
                  </a:cubicBezTo>
                  <a:cubicBezTo>
                    <a:pt x="46" y="40"/>
                    <a:pt x="46" y="40"/>
                    <a:pt x="48" y="42"/>
                  </a:cubicBezTo>
                  <a:cubicBezTo>
                    <a:pt x="50" y="42"/>
                    <a:pt x="51" y="43"/>
                    <a:pt x="53" y="43"/>
                  </a:cubicBezTo>
                  <a:cubicBezTo>
                    <a:pt x="56" y="43"/>
                    <a:pt x="56" y="42"/>
                    <a:pt x="57" y="40"/>
                  </a:cubicBezTo>
                  <a:cubicBezTo>
                    <a:pt x="58" y="38"/>
                    <a:pt x="60" y="39"/>
                    <a:pt x="62" y="38"/>
                  </a:cubicBezTo>
                  <a:cubicBezTo>
                    <a:pt x="64" y="37"/>
                    <a:pt x="64" y="35"/>
                    <a:pt x="65" y="33"/>
                  </a:cubicBezTo>
                  <a:cubicBezTo>
                    <a:pt x="65" y="31"/>
                    <a:pt x="68" y="33"/>
                    <a:pt x="69" y="31"/>
                  </a:cubicBezTo>
                  <a:cubicBezTo>
                    <a:pt x="69" y="29"/>
                    <a:pt x="72" y="31"/>
                    <a:pt x="73" y="31"/>
                  </a:cubicBezTo>
                  <a:cubicBezTo>
                    <a:pt x="73" y="30"/>
                    <a:pt x="73" y="29"/>
                    <a:pt x="73" y="2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01" name="Freeform 696"/>
            <p:cNvSpPr>
              <a:spLocks/>
            </p:cNvSpPr>
            <p:nvPr/>
          </p:nvSpPr>
          <p:spPr bwMode="auto">
            <a:xfrm>
              <a:off x="14814846" y="7013435"/>
              <a:ext cx="372610" cy="251657"/>
            </a:xfrm>
            <a:custGeom>
              <a:avLst/>
              <a:gdLst>
                <a:gd name="T0" fmla="*/ 30 w 40"/>
                <a:gd name="T1" fmla="*/ 10 h 27"/>
                <a:gd name="T2" fmla="*/ 25 w 40"/>
                <a:gd name="T3" fmla="*/ 10 h 27"/>
                <a:gd name="T4" fmla="*/ 21 w 40"/>
                <a:gd name="T5" fmla="*/ 8 h 27"/>
                <a:gd name="T6" fmla="*/ 19 w 40"/>
                <a:gd name="T7" fmla="*/ 9 h 27"/>
                <a:gd name="T8" fmla="*/ 17 w 40"/>
                <a:gd name="T9" fmla="*/ 9 h 27"/>
                <a:gd name="T10" fmla="*/ 10 w 40"/>
                <a:gd name="T11" fmla="*/ 8 h 27"/>
                <a:gd name="T12" fmla="*/ 12 w 40"/>
                <a:gd name="T13" fmla="*/ 5 h 27"/>
                <a:gd name="T14" fmla="*/ 16 w 40"/>
                <a:gd name="T15" fmla="*/ 7 h 27"/>
                <a:gd name="T16" fmla="*/ 19 w 40"/>
                <a:gd name="T17" fmla="*/ 5 h 27"/>
                <a:gd name="T18" fmla="*/ 16 w 40"/>
                <a:gd name="T19" fmla="*/ 6 h 27"/>
                <a:gd name="T20" fmla="*/ 16 w 40"/>
                <a:gd name="T21" fmla="*/ 1 h 27"/>
                <a:gd name="T22" fmla="*/ 14 w 40"/>
                <a:gd name="T23" fmla="*/ 2 h 27"/>
                <a:gd name="T24" fmla="*/ 10 w 40"/>
                <a:gd name="T25" fmla="*/ 2 h 27"/>
                <a:gd name="T26" fmla="*/ 8 w 40"/>
                <a:gd name="T27" fmla="*/ 5 h 27"/>
                <a:gd name="T28" fmla="*/ 6 w 40"/>
                <a:gd name="T29" fmla="*/ 8 h 27"/>
                <a:gd name="T30" fmla="*/ 1 w 40"/>
                <a:gd name="T31" fmla="*/ 10 h 27"/>
                <a:gd name="T32" fmla="*/ 4 w 40"/>
                <a:gd name="T33" fmla="*/ 14 h 27"/>
                <a:gd name="T34" fmla="*/ 4 w 40"/>
                <a:gd name="T35" fmla="*/ 19 h 27"/>
                <a:gd name="T36" fmla="*/ 4 w 40"/>
                <a:gd name="T37" fmla="*/ 24 h 27"/>
                <a:gd name="T38" fmla="*/ 9 w 40"/>
                <a:gd name="T39" fmla="*/ 22 h 27"/>
                <a:gd name="T40" fmla="*/ 12 w 40"/>
                <a:gd name="T41" fmla="*/ 20 h 27"/>
                <a:gd name="T42" fmla="*/ 17 w 40"/>
                <a:gd name="T43" fmla="*/ 17 h 27"/>
                <a:gd name="T44" fmla="*/ 20 w 40"/>
                <a:gd name="T45" fmla="*/ 17 h 27"/>
                <a:gd name="T46" fmla="*/ 22 w 40"/>
                <a:gd name="T47" fmla="*/ 21 h 27"/>
                <a:gd name="T48" fmla="*/ 21 w 40"/>
                <a:gd name="T49" fmla="*/ 24 h 27"/>
                <a:gd name="T50" fmla="*/ 27 w 40"/>
                <a:gd name="T51" fmla="*/ 23 h 27"/>
                <a:gd name="T52" fmla="*/ 32 w 40"/>
                <a:gd name="T53" fmla="*/ 21 h 27"/>
                <a:gd name="T54" fmla="*/ 39 w 40"/>
                <a:gd name="T55" fmla="*/ 21 h 27"/>
                <a:gd name="T56" fmla="*/ 38 w 40"/>
                <a:gd name="T57" fmla="*/ 18 h 27"/>
                <a:gd name="T58" fmla="*/ 36 w 40"/>
                <a:gd name="T59" fmla="*/ 14 h 27"/>
                <a:gd name="T60" fmla="*/ 32 w 40"/>
                <a:gd name="T61" fmla="*/ 9 h 27"/>
                <a:gd name="T62" fmla="*/ 30 w 40"/>
                <a:gd name="T63" fmla="*/ 10 h 27"/>
                <a:gd name="T64" fmla="*/ 30 w 40"/>
                <a:gd name="T65"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27">
                  <a:moveTo>
                    <a:pt x="30" y="10"/>
                  </a:moveTo>
                  <a:cubicBezTo>
                    <a:pt x="28" y="11"/>
                    <a:pt x="27" y="10"/>
                    <a:pt x="25" y="10"/>
                  </a:cubicBezTo>
                  <a:cubicBezTo>
                    <a:pt x="23" y="10"/>
                    <a:pt x="22" y="8"/>
                    <a:pt x="21" y="8"/>
                  </a:cubicBezTo>
                  <a:cubicBezTo>
                    <a:pt x="20" y="8"/>
                    <a:pt x="20" y="9"/>
                    <a:pt x="19" y="9"/>
                  </a:cubicBezTo>
                  <a:cubicBezTo>
                    <a:pt x="19" y="10"/>
                    <a:pt x="18" y="9"/>
                    <a:pt x="17" y="9"/>
                  </a:cubicBezTo>
                  <a:cubicBezTo>
                    <a:pt x="15" y="9"/>
                    <a:pt x="12" y="9"/>
                    <a:pt x="10" y="8"/>
                  </a:cubicBezTo>
                  <a:cubicBezTo>
                    <a:pt x="9" y="7"/>
                    <a:pt x="12" y="5"/>
                    <a:pt x="12" y="5"/>
                  </a:cubicBezTo>
                  <a:cubicBezTo>
                    <a:pt x="14" y="4"/>
                    <a:pt x="15" y="7"/>
                    <a:pt x="16" y="7"/>
                  </a:cubicBezTo>
                  <a:cubicBezTo>
                    <a:pt x="18" y="7"/>
                    <a:pt x="19" y="6"/>
                    <a:pt x="19" y="5"/>
                  </a:cubicBezTo>
                  <a:cubicBezTo>
                    <a:pt x="18" y="4"/>
                    <a:pt x="17" y="6"/>
                    <a:pt x="16" y="6"/>
                  </a:cubicBezTo>
                  <a:cubicBezTo>
                    <a:pt x="15" y="5"/>
                    <a:pt x="17" y="2"/>
                    <a:pt x="16" y="1"/>
                  </a:cubicBezTo>
                  <a:cubicBezTo>
                    <a:pt x="16" y="0"/>
                    <a:pt x="14" y="2"/>
                    <a:pt x="14" y="2"/>
                  </a:cubicBezTo>
                  <a:cubicBezTo>
                    <a:pt x="12" y="3"/>
                    <a:pt x="11" y="1"/>
                    <a:pt x="10" y="2"/>
                  </a:cubicBezTo>
                  <a:cubicBezTo>
                    <a:pt x="8" y="2"/>
                    <a:pt x="12" y="5"/>
                    <a:pt x="8" y="5"/>
                  </a:cubicBezTo>
                  <a:cubicBezTo>
                    <a:pt x="6" y="4"/>
                    <a:pt x="9" y="8"/>
                    <a:pt x="6" y="8"/>
                  </a:cubicBezTo>
                  <a:cubicBezTo>
                    <a:pt x="5" y="9"/>
                    <a:pt x="0" y="8"/>
                    <a:pt x="1" y="10"/>
                  </a:cubicBezTo>
                  <a:cubicBezTo>
                    <a:pt x="2" y="13"/>
                    <a:pt x="5" y="11"/>
                    <a:pt x="4" y="14"/>
                  </a:cubicBezTo>
                  <a:cubicBezTo>
                    <a:pt x="4" y="17"/>
                    <a:pt x="7" y="17"/>
                    <a:pt x="4" y="19"/>
                  </a:cubicBezTo>
                  <a:cubicBezTo>
                    <a:pt x="3" y="20"/>
                    <a:pt x="1" y="24"/>
                    <a:pt x="4" y="24"/>
                  </a:cubicBezTo>
                  <a:cubicBezTo>
                    <a:pt x="6" y="24"/>
                    <a:pt x="8" y="21"/>
                    <a:pt x="9" y="22"/>
                  </a:cubicBezTo>
                  <a:cubicBezTo>
                    <a:pt x="12" y="25"/>
                    <a:pt x="9" y="20"/>
                    <a:pt x="12" y="20"/>
                  </a:cubicBezTo>
                  <a:cubicBezTo>
                    <a:pt x="14" y="20"/>
                    <a:pt x="15" y="19"/>
                    <a:pt x="17" y="17"/>
                  </a:cubicBezTo>
                  <a:cubicBezTo>
                    <a:pt x="18" y="14"/>
                    <a:pt x="19" y="15"/>
                    <a:pt x="20" y="17"/>
                  </a:cubicBezTo>
                  <a:cubicBezTo>
                    <a:pt x="21" y="18"/>
                    <a:pt x="22" y="19"/>
                    <a:pt x="22" y="21"/>
                  </a:cubicBezTo>
                  <a:cubicBezTo>
                    <a:pt x="22" y="22"/>
                    <a:pt x="21" y="23"/>
                    <a:pt x="21" y="24"/>
                  </a:cubicBezTo>
                  <a:cubicBezTo>
                    <a:pt x="22" y="27"/>
                    <a:pt x="26" y="24"/>
                    <a:pt x="27" y="23"/>
                  </a:cubicBezTo>
                  <a:cubicBezTo>
                    <a:pt x="28" y="22"/>
                    <a:pt x="31" y="20"/>
                    <a:pt x="32" y="21"/>
                  </a:cubicBezTo>
                  <a:cubicBezTo>
                    <a:pt x="34" y="23"/>
                    <a:pt x="36" y="20"/>
                    <a:pt x="39" y="21"/>
                  </a:cubicBezTo>
                  <a:cubicBezTo>
                    <a:pt x="40" y="20"/>
                    <a:pt x="38" y="18"/>
                    <a:pt x="38" y="18"/>
                  </a:cubicBezTo>
                  <a:cubicBezTo>
                    <a:pt x="37" y="16"/>
                    <a:pt x="38" y="14"/>
                    <a:pt x="36" y="14"/>
                  </a:cubicBezTo>
                  <a:cubicBezTo>
                    <a:pt x="33" y="15"/>
                    <a:pt x="31" y="12"/>
                    <a:pt x="32" y="9"/>
                  </a:cubicBezTo>
                  <a:cubicBezTo>
                    <a:pt x="32" y="9"/>
                    <a:pt x="31" y="9"/>
                    <a:pt x="30" y="10"/>
                  </a:cubicBezTo>
                  <a:cubicBezTo>
                    <a:pt x="29" y="10"/>
                    <a:pt x="31" y="9"/>
                    <a:pt x="30"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02" name="Freeform 697"/>
            <p:cNvSpPr>
              <a:spLocks/>
            </p:cNvSpPr>
            <p:nvPr/>
          </p:nvSpPr>
          <p:spPr bwMode="auto">
            <a:xfrm>
              <a:off x="14515484" y="7230053"/>
              <a:ext cx="773889" cy="691265"/>
            </a:xfrm>
            <a:custGeom>
              <a:avLst/>
              <a:gdLst>
                <a:gd name="T0" fmla="*/ 8 w 83"/>
                <a:gd name="T1" fmla="*/ 51 h 74"/>
                <a:gd name="T2" fmla="*/ 9 w 83"/>
                <a:gd name="T3" fmla="*/ 54 h 74"/>
                <a:gd name="T4" fmla="*/ 11 w 83"/>
                <a:gd name="T5" fmla="*/ 57 h 74"/>
                <a:gd name="T6" fmla="*/ 5 w 83"/>
                <a:gd name="T7" fmla="*/ 61 h 74"/>
                <a:gd name="T8" fmla="*/ 3 w 83"/>
                <a:gd name="T9" fmla="*/ 64 h 74"/>
                <a:gd name="T10" fmla="*/ 6 w 83"/>
                <a:gd name="T11" fmla="*/ 66 h 74"/>
                <a:gd name="T12" fmla="*/ 13 w 83"/>
                <a:gd name="T13" fmla="*/ 64 h 74"/>
                <a:gd name="T14" fmla="*/ 19 w 83"/>
                <a:gd name="T15" fmla="*/ 65 h 74"/>
                <a:gd name="T16" fmla="*/ 23 w 83"/>
                <a:gd name="T17" fmla="*/ 65 h 74"/>
                <a:gd name="T18" fmla="*/ 28 w 83"/>
                <a:gd name="T19" fmla="*/ 64 h 74"/>
                <a:gd name="T20" fmla="*/ 29 w 83"/>
                <a:gd name="T21" fmla="*/ 67 h 74"/>
                <a:gd name="T22" fmla="*/ 32 w 83"/>
                <a:gd name="T23" fmla="*/ 69 h 74"/>
                <a:gd name="T24" fmla="*/ 33 w 83"/>
                <a:gd name="T25" fmla="*/ 73 h 74"/>
                <a:gd name="T26" fmla="*/ 34 w 83"/>
                <a:gd name="T27" fmla="*/ 71 h 74"/>
                <a:gd name="T28" fmla="*/ 36 w 83"/>
                <a:gd name="T29" fmla="*/ 73 h 74"/>
                <a:gd name="T30" fmla="*/ 43 w 83"/>
                <a:gd name="T31" fmla="*/ 71 h 74"/>
                <a:gd name="T32" fmla="*/ 46 w 83"/>
                <a:gd name="T33" fmla="*/ 70 h 74"/>
                <a:gd name="T34" fmla="*/ 50 w 83"/>
                <a:gd name="T35" fmla="*/ 70 h 74"/>
                <a:gd name="T36" fmla="*/ 48 w 83"/>
                <a:gd name="T37" fmla="*/ 64 h 74"/>
                <a:gd name="T38" fmla="*/ 46 w 83"/>
                <a:gd name="T39" fmla="*/ 61 h 74"/>
                <a:gd name="T40" fmla="*/ 44 w 83"/>
                <a:gd name="T41" fmla="*/ 57 h 74"/>
                <a:gd name="T42" fmla="*/ 46 w 83"/>
                <a:gd name="T43" fmla="*/ 52 h 74"/>
                <a:gd name="T44" fmla="*/ 49 w 83"/>
                <a:gd name="T45" fmla="*/ 52 h 74"/>
                <a:gd name="T46" fmla="*/ 52 w 83"/>
                <a:gd name="T47" fmla="*/ 52 h 74"/>
                <a:gd name="T48" fmla="*/ 57 w 83"/>
                <a:gd name="T49" fmla="*/ 46 h 74"/>
                <a:gd name="T50" fmla="*/ 60 w 83"/>
                <a:gd name="T51" fmla="*/ 44 h 74"/>
                <a:gd name="T52" fmla="*/ 62 w 83"/>
                <a:gd name="T53" fmla="*/ 41 h 74"/>
                <a:gd name="T54" fmla="*/ 65 w 83"/>
                <a:gd name="T55" fmla="*/ 39 h 74"/>
                <a:gd name="T56" fmla="*/ 66 w 83"/>
                <a:gd name="T57" fmla="*/ 37 h 74"/>
                <a:gd name="T58" fmla="*/ 69 w 83"/>
                <a:gd name="T59" fmla="*/ 33 h 74"/>
                <a:gd name="T60" fmla="*/ 71 w 83"/>
                <a:gd name="T61" fmla="*/ 27 h 74"/>
                <a:gd name="T62" fmla="*/ 66 w 83"/>
                <a:gd name="T63" fmla="*/ 23 h 74"/>
                <a:gd name="T64" fmla="*/ 65 w 83"/>
                <a:gd name="T65" fmla="*/ 16 h 74"/>
                <a:gd name="T66" fmla="*/ 70 w 83"/>
                <a:gd name="T67" fmla="*/ 14 h 74"/>
                <a:gd name="T68" fmla="*/ 74 w 83"/>
                <a:gd name="T69" fmla="*/ 15 h 74"/>
                <a:gd name="T70" fmla="*/ 77 w 83"/>
                <a:gd name="T71" fmla="*/ 13 h 74"/>
                <a:gd name="T72" fmla="*/ 83 w 83"/>
                <a:gd name="T73" fmla="*/ 10 h 74"/>
                <a:gd name="T74" fmla="*/ 76 w 83"/>
                <a:gd name="T75" fmla="*/ 6 h 74"/>
                <a:gd name="T76" fmla="*/ 74 w 83"/>
                <a:gd name="T77" fmla="*/ 2 h 74"/>
                <a:gd name="T78" fmla="*/ 71 w 83"/>
                <a:gd name="T79" fmla="*/ 0 h 74"/>
                <a:gd name="T80" fmla="*/ 65 w 83"/>
                <a:gd name="T81" fmla="*/ 1 h 74"/>
                <a:gd name="T82" fmla="*/ 56 w 83"/>
                <a:gd name="T83" fmla="*/ 4 h 74"/>
                <a:gd name="T84" fmla="*/ 53 w 83"/>
                <a:gd name="T85" fmla="*/ 8 h 74"/>
                <a:gd name="T86" fmla="*/ 51 w 83"/>
                <a:gd name="T87" fmla="*/ 13 h 74"/>
                <a:gd name="T88" fmla="*/ 48 w 83"/>
                <a:gd name="T89" fmla="*/ 18 h 74"/>
                <a:gd name="T90" fmla="*/ 47 w 83"/>
                <a:gd name="T91" fmla="*/ 21 h 74"/>
                <a:gd name="T92" fmla="*/ 43 w 83"/>
                <a:gd name="T93" fmla="*/ 24 h 74"/>
                <a:gd name="T94" fmla="*/ 41 w 83"/>
                <a:gd name="T95" fmla="*/ 30 h 74"/>
                <a:gd name="T96" fmla="*/ 38 w 83"/>
                <a:gd name="T97" fmla="*/ 30 h 74"/>
                <a:gd name="T98" fmla="*/ 34 w 83"/>
                <a:gd name="T99" fmla="*/ 32 h 74"/>
                <a:gd name="T100" fmla="*/ 30 w 83"/>
                <a:gd name="T101" fmla="*/ 33 h 74"/>
                <a:gd name="T102" fmla="*/ 27 w 83"/>
                <a:gd name="T103" fmla="*/ 37 h 74"/>
                <a:gd name="T104" fmla="*/ 22 w 83"/>
                <a:gd name="T105" fmla="*/ 42 h 74"/>
                <a:gd name="T106" fmla="*/ 13 w 83"/>
                <a:gd name="T107" fmla="*/ 43 h 74"/>
                <a:gd name="T108" fmla="*/ 0 w 83"/>
                <a:gd name="T109" fmla="*/ 40 h 74"/>
                <a:gd name="T110" fmla="*/ 3 w 83"/>
                <a:gd name="T111" fmla="*/ 46 h 74"/>
                <a:gd name="T112" fmla="*/ 8 w 83"/>
                <a:gd name="T113" fmla="*/ 5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 h="74">
                  <a:moveTo>
                    <a:pt x="8" y="51"/>
                  </a:moveTo>
                  <a:cubicBezTo>
                    <a:pt x="8" y="52"/>
                    <a:pt x="8" y="53"/>
                    <a:pt x="9" y="54"/>
                  </a:cubicBezTo>
                  <a:cubicBezTo>
                    <a:pt x="10" y="55"/>
                    <a:pt x="11" y="56"/>
                    <a:pt x="11" y="57"/>
                  </a:cubicBezTo>
                  <a:cubicBezTo>
                    <a:pt x="11" y="58"/>
                    <a:pt x="6" y="60"/>
                    <a:pt x="5" y="61"/>
                  </a:cubicBezTo>
                  <a:cubicBezTo>
                    <a:pt x="4" y="61"/>
                    <a:pt x="3" y="62"/>
                    <a:pt x="3" y="64"/>
                  </a:cubicBezTo>
                  <a:cubicBezTo>
                    <a:pt x="3" y="66"/>
                    <a:pt x="3" y="66"/>
                    <a:pt x="6" y="66"/>
                  </a:cubicBezTo>
                  <a:cubicBezTo>
                    <a:pt x="8" y="65"/>
                    <a:pt x="11" y="65"/>
                    <a:pt x="13" y="64"/>
                  </a:cubicBezTo>
                  <a:cubicBezTo>
                    <a:pt x="15" y="64"/>
                    <a:pt x="17" y="64"/>
                    <a:pt x="19" y="65"/>
                  </a:cubicBezTo>
                  <a:cubicBezTo>
                    <a:pt x="20" y="65"/>
                    <a:pt x="22" y="65"/>
                    <a:pt x="23" y="65"/>
                  </a:cubicBezTo>
                  <a:cubicBezTo>
                    <a:pt x="25" y="65"/>
                    <a:pt x="26" y="64"/>
                    <a:pt x="28" y="64"/>
                  </a:cubicBezTo>
                  <a:cubicBezTo>
                    <a:pt x="29" y="64"/>
                    <a:pt x="29" y="66"/>
                    <a:pt x="29" y="67"/>
                  </a:cubicBezTo>
                  <a:cubicBezTo>
                    <a:pt x="30" y="68"/>
                    <a:pt x="31" y="68"/>
                    <a:pt x="32" y="69"/>
                  </a:cubicBezTo>
                  <a:cubicBezTo>
                    <a:pt x="32" y="70"/>
                    <a:pt x="33" y="72"/>
                    <a:pt x="33" y="73"/>
                  </a:cubicBezTo>
                  <a:cubicBezTo>
                    <a:pt x="35" y="74"/>
                    <a:pt x="34" y="72"/>
                    <a:pt x="34" y="71"/>
                  </a:cubicBezTo>
                  <a:cubicBezTo>
                    <a:pt x="35" y="71"/>
                    <a:pt x="36" y="73"/>
                    <a:pt x="36" y="73"/>
                  </a:cubicBezTo>
                  <a:cubicBezTo>
                    <a:pt x="38" y="72"/>
                    <a:pt x="40" y="70"/>
                    <a:pt x="43" y="71"/>
                  </a:cubicBezTo>
                  <a:cubicBezTo>
                    <a:pt x="44" y="71"/>
                    <a:pt x="45" y="71"/>
                    <a:pt x="46" y="70"/>
                  </a:cubicBezTo>
                  <a:cubicBezTo>
                    <a:pt x="47" y="70"/>
                    <a:pt x="49" y="70"/>
                    <a:pt x="50" y="70"/>
                  </a:cubicBezTo>
                  <a:cubicBezTo>
                    <a:pt x="51" y="69"/>
                    <a:pt x="49" y="64"/>
                    <a:pt x="48" y="64"/>
                  </a:cubicBezTo>
                  <a:cubicBezTo>
                    <a:pt x="47" y="63"/>
                    <a:pt x="46" y="63"/>
                    <a:pt x="46" y="61"/>
                  </a:cubicBezTo>
                  <a:cubicBezTo>
                    <a:pt x="46" y="59"/>
                    <a:pt x="45" y="58"/>
                    <a:pt x="44" y="57"/>
                  </a:cubicBezTo>
                  <a:cubicBezTo>
                    <a:pt x="41" y="56"/>
                    <a:pt x="45" y="54"/>
                    <a:pt x="46" y="52"/>
                  </a:cubicBezTo>
                  <a:cubicBezTo>
                    <a:pt x="47" y="52"/>
                    <a:pt x="47" y="51"/>
                    <a:pt x="49" y="52"/>
                  </a:cubicBezTo>
                  <a:cubicBezTo>
                    <a:pt x="51" y="54"/>
                    <a:pt x="50" y="52"/>
                    <a:pt x="52" y="52"/>
                  </a:cubicBezTo>
                  <a:cubicBezTo>
                    <a:pt x="56" y="51"/>
                    <a:pt x="55" y="48"/>
                    <a:pt x="57" y="46"/>
                  </a:cubicBezTo>
                  <a:cubicBezTo>
                    <a:pt x="58" y="45"/>
                    <a:pt x="60" y="45"/>
                    <a:pt x="60" y="44"/>
                  </a:cubicBezTo>
                  <a:cubicBezTo>
                    <a:pt x="61" y="43"/>
                    <a:pt x="62" y="42"/>
                    <a:pt x="62" y="41"/>
                  </a:cubicBezTo>
                  <a:cubicBezTo>
                    <a:pt x="62" y="40"/>
                    <a:pt x="64" y="39"/>
                    <a:pt x="65" y="39"/>
                  </a:cubicBezTo>
                  <a:cubicBezTo>
                    <a:pt x="66" y="39"/>
                    <a:pt x="66" y="37"/>
                    <a:pt x="66" y="37"/>
                  </a:cubicBezTo>
                  <a:cubicBezTo>
                    <a:pt x="66" y="34"/>
                    <a:pt x="70" y="36"/>
                    <a:pt x="69" y="33"/>
                  </a:cubicBezTo>
                  <a:cubicBezTo>
                    <a:pt x="69" y="30"/>
                    <a:pt x="68" y="29"/>
                    <a:pt x="71" y="27"/>
                  </a:cubicBezTo>
                  <a:cubicBezTo>
                    <a:pt x="72" y="27"/>
                    <a:pt x="67" y="24"/>
                    <a:pt x="66" y="23"/>
                  </a:cubicBezTo>
                  <a:cubicBezTo>
                    <a:pt x="65" y="21"/>
                    <a:pt x="66" y="18"/>
                    <a:pt x="65" y="16"/>
                  </a:cubicBezTo>
                  <a:cubicBezTo>
                    <a:pt x="65" y="13"/>
                    <a:pt x="68" y="13"/>
                    <a:pt x="70" y="14"/>
                  </a:cubicBezTo>
                  <a:cubicBezTo>
                    <a:pt x="71" y="14"/>
                    <a:pt x="73" y="15"/>
                    <a:pt x="74" y="15"/>
                  </a:cubicBezTo>
                  <a:cubicBezTo>
                    <a:pt x="76" y="15"/>
                    <a:pt x="76" y="14"/>
                    <a:pt x="77" y="13"/>
                  </a:cubicBezTo>
                  <a:cubicBezTo>
                    <a:pt x="80" y="13"/>
                    <a:pt x="81" y="13"/>
                    <a:pt x="83" y="10"/>
                  </a:cubicBezTo>
                  <a:cubicBezTo>
                    <a:pt x="80" y="9"/>
                    <a:pt x="77" y="8"/>
                    <a:pt x="76" y="6"/>
                  </a:cubicBezTo>
                  <a:cubicBezTo>
                    <a:pt x="75" y="5"/>
                    <a:pt x="75" y="3"/>
                    <a:pt x="74" y="2"/>
                  </a:cubicBezTo>
                  <a:cubicBezTo>
                    <a:pt x="73" y="1"/>
                    <a:pt x="72" y="1"/>
                    <a:pt x="71" y="0"/>
                  </a:cubicBezTo>
                  <a:cubicBezTo>
                    <a:pt x="69" y="0"/>
                    <a:pt x="66" y="1"/>
                    <a:pt x="65" y="1"/>
                  </a:cubicBezTo>
                  <a:cubicBezTo>
                    <a:pt x="61" y="0"/>
                    <a:pt x="59" y="2"/>
                    <a:pt x="56" y="4"/>
                  </a:cubicBezTo>
                  <a:cubicBezTo>
                    <a:pt x="53" y="5"/>
                    <a:pt x="51" y="5"/>
                    <a:pt x="53" y="8"/>
                  </a:cubicBezTo>
                  <a:cubicBezTo>
                    <a:pt x="55" y="10"/>
                    <a:pt x="53" y="12"/>
                    <a:pt x="51" y="13"/>
                  </a:cubicBezTo>
                  <a:cubicBezTo>
                    <a:pt x="49" y="15"/>
                    <a:pt x="52" y="19"/>
                    <a:pt x="48" y="18"/>
                  </a:cubicBezTo>
                  <a:cubicBezTo>
                    <a:pt x="43" y="18"/>
                    <a:pt x="47" y="19"/>
                    <a:pt x="47" y="21"/>
                  </a:cubicBezTo>
                  <a:cubicBezTo>
                    <a:pt x="48" y="22"/>
                    <a:pt x="44" y="23"/>
                    <a:pt x="43" y="24"/>
                  </a:cubicBezTo>
                  <a:cubicBezTo>
                    <a:pt x="42" y="26"/>
                    <a:pt x="42" y="30"/>
                    <a:pt x="41" y="30"/>
                  </a:cubicBezTo>
                  <a:cubicBezTo>
                    <a:pt x="40" y="31"/>
                    <a:pt x="39" y="30"/>
                    <a:pt x="38" y="30"/>
                  </a:cubicBezTo>
                  <a:cubicBezTo>
                    <a:pt x="36" y="30"/>
                    <a:pt x="35" y="31"/>
                    <a:pt x="34" y="32"/>
                  </a:cubicBezTo>
                  <a:cubicBezTo>
                    <a:pt x="32" y="33"/>
                    <a:pt x="31" y="32"/>
                    <a:pt x="30" y="33"/>
                  </a:cubicBezTo>
                  <a:cubicBezTo>
                    <a:pt x="28" y="34"/>
                    <a:pt x="28" y="35"/>
                    <a:pt x="27" y="37"/>
                  </a:cubicBezTo>
                  <a:cubicBezTo>
                    <a:pt x="27" y="40"/>
                    <a:pt x="25" y="41"/>
                    <a:pt x="22" y="42"/>
                  </a:cubicBezTo>
                  <a:cubicBezTo>
                    <a:pt x="19" y="43"/>
                    <a:pt x="16" y="43"/>
                    <a:pt x="13" y="43"/>
                  </a:cubicBezTo>
                  <a:cubicBezTo>
                    <a:pt x="8" y="43"/>
                    <a:pt x="4" y="42"/>
                    <a:pt x="0" y="40"/>
                  </a:cubicBezTo>
                  <a:cubicBezTo>
                    <a:pt x="1" y="42"/>
                    <a:pt x="2" y="44"/>
                    <a:pt x="3" y="46"/>
                  </a:cubicBezTo>
                  <a:cubicBezTo>
                    <a:pt x="4" y="47"/>
                    <a:pt x="8" y="48"/>
                    <a:pt x="8" y="5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03" name="Freeform 698"/>
            <p:cNvSpPr>
              <a:spLocks/>
            </p:cNvSpPr>
            <p:nvPr/>
          </p:nvSpPr>
          <p:spPr bwMode="auto">
            <a:xfrm>
              <a:off x="14477266" y="7144043"/>
              <a:ext cx="700638" cy="496944"/>
            </a:xfrm>
            <a:custGeom>
              <a:avLst/>
              <a:gdLst>
                <a:gd name="T0" fmla="*/ 72 w 75"/>
                <a:gd name="T1" fmla="*/ 7 h 53"/>
                <a:gd name="T2" fmla="*/ 69 w 75"/>
                <a:gd name="T3" fmla="*/ 8 h 53"/>
                <a:gd name="T4" fmla="*/ 67 w 75"/>
                <a:gd name="T5" fmla="*/ 7 h 53"/>
                <a:gd name="T6" fmla="*/ 62 w 75"/>
                <a:gd name="T7" fmla="*/ 10 h 53"/>
                <a:gd name="T8" fmla="*/ 57 w 75"/>
                <a:gd name="T9" fmla="*/ 11 h 53"/>
                <a:gd name="T10" fmla="*/ 57 w 75"/>
                <a:gd name="T11" fmla="*/ 4 h 53"/>
                <a:gd name="T12" fmla="*/ 54 w 75"/>
                <a:gd name="T13" fmla="*/ 1 h 53"/>
                <a:gd name="T14" fmla="*/ 50 w 75"/>
                <a:gd name="T15" fmla="*/ 6 h 53"/>
                <a:gd name="T16" fmla="*/ 47 w 75"/>
                <a:gd name="T17" fmla="*/ 8 h 53"/>
                <a:gd name="T18" fmla="*/ 44 w 75"/>
                <a:gd name="T19" fmla="*/ 8 h 53"/>
                <a:gd name="T20" fmla="*/ 39 w 75"/>
                <a:gd name="T21" fmla="*/ 10 h 53"/>
                <a:gd name="T22" fmla="*/ 34 w 75"/>
                <a:gd name="T23" fmla="*/ 7 h 53"/>
                <a:gd name="T24" fmla="*/ 28 w 75"/>
                <a:gd name="T25" fmla="*/ 6 h 53"/>
                <a:gd name="T26" fmla="*/ 27 w 75"/>
                <a:gd name="T27" fmla="*/ 8 h 53"/>
                <a:gd name="T28" fmla="*/ 24 w 75"/>
                <a:gd name="T29" fmla="*/ 9 h 53"/>
                <a:gd name="T30" fmla="*/ 21 w 75"/>
                <a:gd name="T31" fmla="*/ 14 h 53"/>
                <a:gd name="T32" fmla="*/ 15 w 75"/>
                <a:gd name="T33" fmla="*/ 17 h 53"/>
                <a:gd name="T34" fmla="*/ 11 w 75"/>
                <a:gd name="T35" fmla="*/ 19 h 53"/>
                <a:gd name="T36" fmla="*/ 5 w 75"/>
                <a:gd name="T37" fmla="*/ 16 h 53"/>
                <a:gd name="T38" fmla="*/ 4 w 75"/>
                <a:gd name="T39" fmla="*/ 23 h 53"/>
                <a:gd name="T40" fmla="*/ 3 w 75"/>
                <a:gd name="T41" fmla="*/ 29 h 53"/>
                <a:gd name="T42" fmla="*/ 2 w 75"/>
                <a:gd name="T43" fmla="*/ 33 h 53"/>
                <a:gd name="T44" fmla="*/ 3 w 75"/>
                <a:gd name="T45" fmla="*/ 37 h 53"/>
                <a:gd name="T46" fmla="*/ 4 w 75"/>
                <a:gd name="T47" fmla="*/ 40 h 53"/>
                <a:gd name="T48" fmla="*/ 8 w 75"/>
                <a:gd name="T49" fmla="*/ 43 h 53"/>
                <a:gd name="T50" fmla="*/ 4 w 75"/>
                <a:gd name="T51" fmla="*/ 49 h 53"/>
                <a:gd name="T52" fmla="*/ 29 w 75"/>
                <a:gd name="T53" fmla="*/ 50 h 53"/>
                <a:gd name="T54" fmla="*/ 32 w 75"/>
                <a:gd name="T55" fmla="*/ 43 h 53"/>
                <a:gd name="T56" fmla="*/ 39 w 75"/>
                <a:gd name="T57" fmla="*/ 40 h 53"/>
                <a:gd name="T58" fmla="*/ 43 w 75"/>
                <a:gd name="T59" fmla="*/ 39 h 53"/>
                <a:gd name="T60" fmla="*/ 45 w 75"/>
                <a:gd name="T61" fmla="*/ 39 h 53"/>
                <a:gd name="T62" fmla="*/ 47 w 75"/>
                <a:gd name="T63" fmla="*/ 33 h 53"/>
                <a:gd name="T64" fmla="*/ 51 w 75"/>
                <a:gd name="T65" fmla="*/ 30 h 53"/>
                <a:gd name="T66" fmla="*/ 51 w 75"/>
                <a:gd name="T67" fmla="*/ 27 h 53"/>
                <a:gd name="T68" fmla="*/ 55 w 75"/>
                <a:gd name="T69" fmla="*/ 26 h 53"/>
                <a:gd name="T70" fmla="*/ 55 w 75"/>
                <a:gd name="T71" fmla="*/ 23 h 53"/>
                <a:gd name="T72" fmla="*/ 58 w 75"/>
                <a:gd name="T73" fmla="*/ 19 h 53"/>
                <a:gd name="T74" fmla="*/ 56 w 75"/>
                <a:gd name="T75" fmla="*/ 14 h 53"/>
                <a:gd name="T76" fmla="*/ 63 w 75"/>
                <a:gd name="T77" fmla="*/ 11 h 53"/>
                <a:gd name="T78" fmla="*/ 70 w 75"/>
                <a:gd name="T79" fmla="*/ 10 h 53"/>
                <a:gd name="T80" fmla="*/ 74 w 75"/>
                <a:gd name="T81" fmla="*/ 9 h 53"/>
                <a:gd name="T82" fmla="*/ 75 w 75"/>
                <a:gd name="T83" fmla="*/ 7 h 53"/>
                <a:gd name="T84" fmla="*/ 72 w 75"/>
                <a:gd name="T85" fmla="*/ 7 h 53"/>
                <a:gd name="T86" fmla="*/ 72 w 75"/>
                <a:gd name="T8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53">
                  <a:moveTo>
                    <a:pt x="72" y="7"/>
                  </a:moveTo>
                  <a:cubicBezTo>
                    <a:pt x="71" y="7"/>
                    <a:pt x="70" y="9"/>
                    <a:pt x="69" y="8"/>
                  </a:cubicBezTo>
                  <a:cubicBezTo>
                    <a:pt x="68" y="8"/>
                    <a:pt x="68" y="6"/>
                    <a:pt x="67" y="7"/>
                  </a:cubicBezTo>
                  <a:cubicBezTo>
                    <a:pt x="65" y="7"/>
                    <a:pt x="63" y="9"/>
                    <a:pt x="62" y="10"/>
                  </a:cubicBezTo>
                  <a:cubicBezTo>
                    <a:pt x="61" y="10"/>
                    <a:pt x="59" y="12"/>
                    <a:pt x="57" y="11"/>
                  </a:cubicBezTo>
                  <a:cubicBezTo>
                    <a:pt x="56" y="10"/>
                    <a:pt x="59" y="6"/>
                    <a:pt x="57" y="4"/>
                  </a:cubicBezTo>
                  <a:cubicBezTo>
                    <a:pt x="57" y="4"/>
                    <a:pt x="55" y="0"/>
                    <a:pt x="54" y="1"/>
                  </a:cubicBezTo>
                  <a:cubicBezTo>
                    <a:pt x="53" y="3"/>
                    <a:pt x="52" y="5"/>
                    <a:pt x="50" y="6"/>
                  </a:cubicBezTo>
                  <a:cubicBezTo>
                    <a:pt x="48" y="7"/>
                    <a:pt x="47" y="6"/>
                    <a:pt x="47" y="8"/>
                  </a:cubicBezTo>
                  <a:cubicBezTo>
                    <a:pt x="46" y="11"/>
                    <a:pt x="45" y="7"/>
                    <a:pt x="44" y="8"/>
                  </a:cubicBezTo>
                  <a:cubicBezTo>
                    <a:pt x="42" y="9"/>
                    <a:pt x="41" y="10"/>
                    <a:pt x="39" y="10"/>
                  </a:cubicBezTo>
                  <a:cubicBezTo>
                    <a:pt x="37" y="9"/>
                    <a:pt x="35" y="8"/>
                    <a:pt x="34" y="7"/>
                  </a:cubicBezTo>
                  <a:cubicBezTo>
                    <a:pt x="33" y="7"/>
                    <a:pt x="28" y="6"/>
                    <a:pt x="28" y="6"/>
                  </a:cubicBezTo>
                  <a:cubicBezTo>
                    <a:pt x="27" y="7"/>
                    <a:pt x="28" y="8"/>
                    <a:pt x="27" y="8"/>
                  </a:cubicBezTo>
                  <a:cubicBezTo>
                    <a:pt x="26" y="8"/>
                    <a:pt x="24" y="8"/>
                    <a:pt x="24" y="9"/>
                  </a:cubicBezTo>
                  <a:cubicBezTo>
                    <a:pt x="23" y="11"/>
                    <a:pt x="23" y="13"/>
                    <a:pt x="21" y="14"/>
                  </a:cubicBezTo>
                  <a:cubicBezTo>
                    <a:pt x="18" y="16"/>
                    <a:pt x="17" y="15"/>
                    <a:pt x="15" y="17"/>
                  </a:cubicBezTo>
                  <a:cubicBezTo>
                    <a:pt x="14" y="19"/>
                    <a:pt x="12" y="19"/>
                    <a:pt x="11" y="19"/>
                  </a:cubicBezTo>
                  <a:cubicBezTo>
                    <a:pt x="10" y="18"/>
                    <a:pt x="5" y="17"/>
                    <a:pt x="5" y="16"/>
                  </a:cubicBezTo>
                  <a:cubicBezTo>
                    <a:pt x="5" y="19"/>
                    <a:pt x="5" y="21"/>
                    <a:pt x="4" y="23"/>
                  </a:cubicBezTo>
                  <a:cubicBezTo>
                    <a:pt x="2" y="25"/>
                    <a:pt x="0" y="27"/>
                    <a:pt x="3" y="29"/>
                  </a:cubicBezTo>
                  <a:cubicBezTo>
                    <a:pt x="4" y="30"/>
                    <a:pt x="2" y="31"/>
                    <a:pt x="2" y="33"/>
                  </a:cubicBezTo>
                  <a:cubicBezTo>
                    <a:pt x="2" y="34"/>
                    <a:pt x="2" y="36"/>
                    <a:pt x="3" y="37"/>
                  </a:cubicBezTo>
                  <a:cubicBezTo>
                    <a:pt x="3" y="39"/>
                    <a:pt x="2" y="40"/>
                    <a:pt x="4" y="40"/>
                  </a:cubicBezTo>
                  <a:cubicBezTo>
                    <a:pt x="7" y="41"/>
                    <a:pt x="8" y="40"/>
                    <a:pt x="8" y="43"/>
                  </a:cubicBezTo>
                  <a:cubicBezTo>
                    <a:pt x="8" y="45"/>
                    <a:pt x="5" y="48"/>
                    <a:pt x="4" y="49"/>
                  </a:cubicBezTo>
                  <a:cubicBezTo>
                    <a:pt x="12" y="53"/>
                    <a:pt x="21" y="52"/>
                    <a:pt x="29" y="50"/>
                  </a:cubicBezTo>
                  <a:cubicBezTo>
                    <a:pt x="32" y="49"/>
                    <a:pt x="31" y="45"/>
                    <a:pt x="32" y="43"/>
                  </a:cubicBezTo>
                  <a:cubicBezTo>
                    <a:pt x="33" y="41"/>
                    <a:pt x="37" y="42"/>
                    <a:pt x="39" y="40"/>
                  </a:cubicBezTo>
                  <a:cubicBezTo>
                    <a:pt x="40" y="40"/>
                    <a:pt x="41" y="39"/>
                    <a:pt x="43" y="39"/>
                  </a:cubicBezTo>
                  <a:cubicBezTo>
                    <a:pt x="43" y="39"/>
                    <a:pt x="45" y="40"/>
                    <a:pt x="45" y="39"/>
                  </a:cubicBezTo>
                  <a:cubicBezTo>
                    <a:pt x="46" y="37"/>
                    <a:pt x="46" y="35"/>
                    <a:pt x="47" y="33"/>
                  </a:cubicBezTo>
                  <a:cubicBezTo>
                    <a:pt x="48" y="32"/>
                    <a:pt x="52" y="31"/>
                    <a:pt x="51" y="30"/>
                  </a:cubicBezTo>
                  <a:cubicBezTo>
                    <a:pt x="51" y="29"/>
                    <a:pt x="47" y="27"/>
                    <a:pt x="51" y="27"/>
                  </a:cubicBezTo>
                  <a:cubicBezTo>
                    <a:pt x="52" y="27"/>
                    <a:pt x="54" y="28"/>
                    <a:pt x="55" y="26"/>
                  </a:cubicBezTo>
                  <a:cubicBezTo>
                    <a:pt x="55" y="25"/>
                    <a:pt x="54" y="24"/>
                    <a:pt x="55" y="23"/>
                  </a:cubicBezTo>
                  <a:cubicBezTo>
                    <a:pt x="55" y="21"/>
                    <a:pt x="58" y="21"/>
                    <a:pt x="58" y="19"/>
                  </a:cubicBezTo>
                  <a:cubicBezTo>
                    <a:pt x="58" y="17"/>
                    <a:pt x="55" y="16"/>
                    <a:pt x="56" y="14"/>
                  </a:cubicBezTo>
                  <a:cubicBezTo>
                    <a:pt x="58" y="13"/>
                    <a:pt x="61" y="12"/>
                    <a:pt x="63" y="11"/>
                  </a:cubicBezTo>
                  <a:cubicBezTo>
                    <a:pt x="65" y="9"/>
                    <a:pt x="68" y="10"/>
                    <a:pt x="70" y="10"/>
                  </a:cubicBezTo>
                  <a:cubicBezTo>
                    <a:pt x="71" y="10"/>
                    <a:pt x="73" y="10"/>
                    <a:pt x="74" y="9"/>
                  </a:cubicBezTo>
                  <a:cubicBezTo>
                    <a:pt x="74" y="9"/>
                    <a:pt x="75" y="8"/>
                    <a:pt x="75" y="7"/>
                  </a:cubicBezTo>
                  <a:cubicBezTo>
                    <a:pt x="74" y="7"/>
                    <a:pt x="73" y="7"/>
                    <a:pt x="72" y="7"/>
                  </a:cubicBezTo>
                  <a:cubicBezTo>
                    <a:pt x="71" y="8"/>
                    <a:pt x="73" y="7"/>
                    <a:pt x="72" y="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04" name="Freeform 699"/>
            <p:cNvSpPr>
              <a:spLocks/>
            </p:cNvSpPr>
            <p:nvPr/>
          </p:nvSpPr>
          <p:spPr bwMode="auto">
            <a:xfrm>
              <a:off x="14413572" y="6742664"/>
              <a:ext cx="25477" cy="38227"/>
            </a:xfrm>
            <a:custGeom>
              <a:avLst/>
              <a:gdLst>
                <a:gd name="T0" fmla="*/ 3 w 3"/>
                <a:gd name="T1" fmla="*/ 2 h 4"/>
                <a:gd name="T2" fmla="*/ 1 w 3"/>
                <a:gd name="T3" fmla="*/ 1 h 4"/>
                <a:gd name="T4" fmla="*/ 3 w 3"/>
                <a:gd name="T5" fmla="*/ 4 h 4"/>
                <a:gd name="T6" fmla="*/ 3 w 3"/>
                <a:gd name="T7" fmla="*/ 2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2"/>
                    <a:pt x="1" y="0"/>
                    <a:pt x="1" y="1"/>
                  </a:cubicBezTo>
                  <a:cubicBezTo>
                    <a:pt x="0" y="2"/>
                    <a:pt x="2" y="3"/>
                    <a:pt x="3" y="4"/>
                  </a:cubicBezTo>
                  <a:cubicBezTo>
                    <a:pt x="3" y="3"/>
                    <a:pt x="3" y="2"/>
                    <a:pt x="3" y="2"/>
                  </a:cubicBezTo>
                  <a:cubicBezTo>
                    <a:pt x="2" y="1"/>
                    <a:pt x="3" y="2"/>
                    <a:pt x="3"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05" name="Freeform 700"/>
            <p:cNvSpPr>
              <a:spLocks noEditPoints="1"/>
            </p:cNvSpPr>
            <p:nvPr/>
          </p:nvSpPr>
          <p:spPr bwMode="auto">
            <a:xfrm>
              <a:off x="13824398" y="6153340"/>
              <a:ext cx="1894907" cy="907882"/>
            </a:xfrm>
            <a:custGeom>
              <a:avLst/>
              <a:gdLst>
                <a:gd name="T0" fmla="*/ 194 w 203"/>
                <a:gd name="T1" fmla="*/ 37 h 97"/>
                <a:gd name="T2" fmla="*/ 177 w 203"/>
                <a:gd name="T3" fmla="*/ 31 h 97"/>
                <a:gd name="T4" fmla="*/ 163 w 203"/>
                <a:gd name="T5" fmla="*/ 19 h 97"/>
                <a:gd name="T6" fmla="*/ 154 w 203"/>
                <a:gd name="T7" fmla="*/ 7 h 97"/>
                <a:gd name="T8" fmla="*/ 137 w 203"/>
                <a:gd name="T9" fmla="*/ 10 h 97"/>
                <a:gd name="T10" fmla="*/ 129 w 203"/>
                <a:gd name="T11" fmla="*/ 8 h 97"/>
                <a:gd name="T12" fmla="*/ 112 w 203"/>
                <a:gd name="T13" fmla="*/ 2 h 97"/>
                <a:gd name="T14" fmla="*/ 76 w 203"/>
                <a:gd name="T15" fmla="*/ 10 h 97"/>
                <a:gd name="T16" fmla="*/ 75 w 203"/>
                <a:gd name="T17" fmla="*/ 20 h 97"/>
                <a:gd name="T18" fmla="*/ 74 w 203"/>
                <a:gd name="T19" fmla="*/ 31 h 97"/>
                <a:gd name="T20" fmla="*/ 60 w 203"/>
                <a:gd name="T21" fmla="*/ 29 h 97"/>
                <a:gd name="T22" fmla="*/ 48 w 203"/>
                <a:gd name="T23" fmla="*/ 32 h 97"/>
                <a:gd name="T24" fmla="*/ 37 w 203"/>
                <a:gd name="T25" fmla="*/ 27 h 97"/>
                <a:gd name="T26" fmla="*/ 22 w 203"/>
                <a:gd name="T27" fmla="*/ 25 h 97"/>
                <a:gd name="T28" fmla="*/ 13 w 203"/>
                <a:gd name="T29" fmla="*/ 32 h 97"/>
                <a:gd name="T30" fmla="*/ 3 w 203"/>
                <a:gd name="T31" fmla="*/ 38 h 97"/>
                <a:gd name="T32" fmla="*/ 4 w 203"/>
                <a:gd name="T33" fmla="*/ 47 h 97"/>
                <a:gd name="T34" fmla="*/ 14 w 203"/>
                <a:gd name="T35" fmla="*/ 57 h 97"/>
                <a:gd name="T36" fmla="*/ 17 w 203"/>
                <a:gd name="T37" fmla="*/ 57 h 97"/>
                <a:gd name="T38" fmla="*/ 36 w 203"/>
                <a:gd name="T39" fmla="*/ 63 h 97"/>
                <a:gd name="T40" fmla="*/ 33 w 203"/>
                <a:gd name="T41" fmla="*/ 66 h 97"/>
                <a:gd name="T42" fmla="*/ 22 w 203"/>
                <a:gd name="T43" fmla="*/ 72 h 97"/>
                <a:gd name="T44" fmla="*/ 31 w 203"/>
                <a:gd name="T45" fmla="*/ 82 h 97"/>
                <a:gd name="T46" fmla="*/ 48 w 203"/>
                <a:gd name="T47" fmla="*/ 90 h 97"/>
                <a:gd name="T48" fmla="*/ 50 w 203"/>
                <a:gd name="T49" fmla="*/ 68 h 97"/>
                <a:gd name="T50" fmla="*/ 64 w 203"/>
                <a:gd name="T51" fmla="*/ 62 h 97"/>
                <a:gd name="T52" fmla="*/ 72 w 203"/>
                <a:gd name="T53" fmla="*/ 66 h 97"/>
                <a:gd name="T54" fmla="*/ 84 w 203"/>
                <a:gd name="T55" fmla="*/ 76 h 97"/>
                <a:gd name="T56" fmla="*/ 100 w 203"/>
                <a:gd name="T57" fmla="*/ 81 h 97"/>
                <a:gd name="T58" fmla="*/ 107 w 203"/>
                <a:gd name="T59" fmla="*/ 91 h 97"/>
                <a:gd name="T60" fmla="*/ 123 w 203"/>
                <a:gd name="T61" fmla="*/ 85 h 97"/>
                <a:gd name="T62" fmla="*/ 137 w 203"/>
                <a:gd name="T63" fmla="*/ 83 h 97"/>
                <a:gd name="T64" fmla="*/ 153 w 203"/>
                <a:gd name="T65" fmla="*/ 81 h 97"/>
                <a:gd name="T66" fmla="*/ 172 w 203"/>
                <a:gd name="T67" fmla="*/ 76 h 97"/>
                <a:gd name="T68" fmla="*/ 175 w 203"/>
                <a:gd name="T69" fmla="*/ 66 h 97"/>
                <a:gd name="T70" fmla="*/ 182 w 203"/>
                <a:gd name="T71" fmla="*/ 60 h 97"/>
                <a:gd name="T72" fmla="*/ 193 w 203"/>
                <a:gd name="T73" fmla="*/ 56 h 97"/>
                <a:gd name="T74" fmla="*/ 202 w 203"/>
                <a:gd name="T75" fmla="*/ 44 h 97"/>
                <a:gd name="T76" fmla="*/ 201 w 203"/>
                <a:gd name="T77" fmla="*/ 39 h 97"/>
                <a:gd name="T78" fmla="*/ 140 w 203"/>
                <a:gd name="T79" fmla="*/ 65 h 97"/>
                <a:gd name="T80" fmla="*/ 141 w 203"/>
                <a:gd name="T81" fmla="*/ 59 h 97"/>
                <a:gd name="T82" fmla="*/ 148 w 203"/>
                <a:gd name="T83" fmla="*/ 58 h 97"/>
                <a:gd name="T84" fmla="*/ 156 w 203"/>
                <a:gd name="T85" fmla="*/ 58 h 97"/>
                <a:gd name="T86" fmla="*/ 165 w 203"/>
                <a:gd name="T87"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3" h="97">
                  <a:moveTo>
                    <a:pt x="201" y="39"/>
                  </a:moveTo>
                  <a:cubicBezTo>
                    <a:pt x="201" y="38"/>
                    <a:pt x="197" y="39"/>
                    <a:pt x="197" y="39"/>
                  </a:cubicBezTo>
                  <a:cubicBezTo>
                    <a:pt x="195" y="39"/>
                    <a:pt x="194" y="38"/>
                    <a:pt x="194" y="37"/>
                  </a:cubicBezTo>
                  <a:cubicBezTo>
                    <a:pt x="193" y="35"/>
                    <a:pt x="191" y="35"/>
                    <a:pt x="191" y="34"/>
                  </a:cubicBezTo>
                  <a:cubicBezTo>
                    <a:pt x="190" y="33"/>
                    <a:pt x="189" y="30"/>
                    <a:pt x="186" y="30"/>
                  </a:cubicBezTo>
                  <a:cubicBezTo>
                    <a:pt x="183" y="30"/>
                    <a:pt x="180" y="33"/>
                    <a:pt x="177" y="31"/>
                  </a:cubicBezTo>
                  <a:cubicBezTo>
                    <a:pt x="176" y="30"/>
                    <a:pt x="175" y="29"/>
                    <a:pt x="174" y="28"/>
                  </a:cubicBezTo>
                  <a:cubicBezTo>
                    <a:pt x="173" y="28"/>
                    <a:pt x="171" y="31"/>
                    <a:pt x="170" y="31"/>
                  </a:cubicBezTo>
                  <a:cubicBezTo>
                    <a:pt x="169" y="32"/>
                    <a:pt x="163" y="21"/>
                    <a:pt x="163" y="19"/>
                  </a:cubicBezTo>
                  <a:cubicBezTo>
                    <a:pt x="161" y="17"/>
                    <a:pt x="160" y="14"/>
                    <a:pt x="157" y="13"/>
                  </a:cubicBezTo>
                  <a:cubicBezTo>
                    <a:pt x="156" y="12"/>
                    <a:pt x="155" y="11"/>
                    <a:pt x="154" y="11"/>
                  </a:cubicBezTo>
                  <a:cubicBezTo>
                    <a:pt x="152" y="10"/>
                    <a:pt x="154" y="8"/>
                    <a:pt x="154" y="7"/>
                  </a:cubicBezTo>
                  <a:cubicBezTo>
                    <a:pt x="154" y="6"/>
                    <a:pt x="147" y="10"/>
                    <a:pt x="146" y="11"/>
                  </a:cubicBezTo>
                  <a:cubicBezTo>
                    <a:pt x="145" y="11"/>
                    <a:pt x="137" y="14"/>
                    <a:pt x="137" y="13"/>
                  </a:cubicBezTo>
                  <a:cubicBezTo>
                    <a:pt x="137" y="11"/>
                    <a:pt x="139" y="10"/>
                    <a:pt x="137" y="10"/>
                  </a:cubicBezTo>
                  <a:cubicBezTo>
                    <a:pt x="136" y="9"/>
                    <a:pt x="135" y="8"/>
                    <a:pt x="134" y="9"/>
                  </a:cubicBezTo>
                  <a:cubicBezTo>
                    <a:pt x="134" y="9"/>
                    <a:pt x="134" y="10"/>
                    <a:pt x="133" y="9"/>
                  </a:cubicBezTo>
                  <a:cubicBezTo>
                    <a:pt x="131" y="8"/>
                    <a:pt x="132" y="7"/>
                    <a:pt x="129" y="8"/>
                  </a:cubicBezTo>
                  <a:cubicBezTo>
                    <a:pt x="126" y="10"/>
                    <a:pt x="126" y="7"/>
                    <a:pt x="126" y="5"/>
                  </a:cubicBezTo>
                  <a:cubicBezTo>
                    <a:pt x="127" y="1"/>
                    <a:pt x="121" y="0"/>
                    <a:pt x="118" y="0"/>
                  </a:cubicBezTo>
                  <a:cubicBezTo>
                    <a:pt x="116" y="0"/>
                    <a:pt x="114" y="1"/>
                    <a:pt x="112" y="2"/>
                  </a:cubicBezTo>
                  <a:cubicBezTo>
                    <a:pt x="110" y="3"/>
                    <a:pt x="108" y="4"/>
                    <a:pt x="105" y="4"/>
                  </a:cubicBezTo>
                  <a:cubicBezTo>
                    <a:pt x="97" y="6"/>
                    <a:pt x="89" y="9"/>
                    <a:pt x="81" y="9"/>
                  </a:cubicBezTo>
                  <a:cubicBezTo>
                    <a:pt x="79" y="9"/>
                    <a:pt x="77" y="9"/>
                    <a:pt x="76" y="10"/>
                  </a:cubicBezTo>
                  <a:cubicBezTo>
                    <a:pt x="75" y="11"/>
                    <a:pt x="77" y="14"/>
                    <a:pt x="79" y="14"/>
                  </a:cubicBezTo>
                  <a:cubicBezTo>
                    <a:pt x="83" y="17"/>
                    <a:pt x="76" y="16"/>
                    <a:pt x="74" y="17"/>
                  </a:cubicBezTo>
                  <a:cubicBezTo>
                    <a:pt x="72" y="18"/>
                    <a:pt x="75" y="19"/>
                    <a:pt x="75" y="20"/>
                  </a:cubicBezTo>
                  <a:cubicBezTo>
                    <a:pt x="75" y="22"/>
                    <a:pt x="71" y="22"/>
                    <a:pt x="71" y="23"/>
                  </a:cubicBezTo>
                  <a:cubicBezTo>
                    <a:pt x="71" y="26"/>
                    <a:pt x="79" y="25"/>
                    <a:pt x="78" y="29"/>
                  </a:cubicBezTo>
                  <a:cubicBezTo>
                    <a:pt x="77" y="30"/>
                    <a:pt x="76" y="31"/>
                    <a:pt x="74" y="31"/>
                  </a:cubicBezTo>
                  <a:cubicBezTo>
                    <a:pt x="73" y="31"/>
                    <a:pt x="70" y="31"/>
                    <a:pt x="69" y="31"/>
                  </a:cubicBezTo>
                  <a:cubicBezTo>
                    <a:pt x="67" y="32"/>
                    <a:pt x="68" y="33"/>
                    <a:pt x="66" y="32"/>
                  </a:cubicBezTo>
                  <a:cubicBezTo>
                    <a:pt x="64" y="31"/>
                    <a:pt x="62" y="29"/>
                    <a:pt x="60" y="29"/>
                  </a:cubicBezTo>
                  <a:cubicBezTo>
                    <a:pt x="59" y="28"/>
                    <a:pt x="57" y="30"/>
                    <a:pt x="56" y="30"/>
                  </a:cubicBezTo>
                  <a:cubicBezTo>
                    <a:pt x="54" y="29"/>
                    <a:pt x="53" y="29"/>
                    <a:pt x="51" y="30"/>
                  </a:cubicBezTo>
                  <a:cubicBezTo>
                    <a:pt x="50" y="31"/>
                    <a:pt x="49" y="33"/>
                    <a:pt x="48" y="32"/>
                  </a:cubicBezTo>
                  <a:cubicBezTo>
                    <a:pt x="47" y="32"/>
                    <a:pt x="44" y="29"/>
                    <a:pt x="43" y="30"/>
                  </a:cubicBezTo>
                  <a:cubicBezTo>
                    <a:pt x="42" y="30"/>
                    <a:pt x="42" y="33"/>
                    <a:pt x="41" y="31"/>
                  </a:cubicBezTo>
                  <a:cubicBezTo>
                    <a:pt x="40" y="29"/>
                    <a:pt x="39" y="28"/>
                    <a:pt x="37" y="27"/>
                  </a:cubicBezTo>
                  <a:cubicBezTo>
                    <a:pt x="35" y="26"/>
                    <a:pt x="33" y="26"/>
                    <a:pt x="32" y="25"/>
                  </a:cubicBezTo>
                  <a:cubicBezTo>
                    <a:pt x="29" y="24"/>
                    <a:pt x="29" y="26"/>
                    <a:pt x="27" y="26"/>
                  </a:cubicBezTo>
                  <a:cubicBezTo>
                    <a:pt x="25" y="27"/>
                    <a:pt x="24" y="24"/>
                    <a:pt x="22" y="25"/>
                  </a:cubicBezTo>
                  <a:cubicBezTo>
                    <a:pt x="21" y="26"/>
                    <a:pt x="21" y="27"/>
                    <a:pt x="20" y="27"/>
                  </a:cubicBezTo>
                  <a:cubicBezTo>
                    <a:pt x="19" y="28"/>
                    <a:pt x="17" y="28"/>
                    <a:pt x="16" y="28"/>
                  </a:cubicBezTo>
                  <a:cubicBezTo>
                    <a:pt x="15" y="29"/>
                    <a:pt x="13" y="31"/>
                    <a:pt x="13" y="32"/>
                  </a:cubicBezTo>
                  <a:cubicBezTo>
                    <a:pt x="12" y="33"/>
                    <a:pt x="14" y="36"/>
                    <a:pt x="12" y="36"/>
                  </a:cubicBezTo>
                  <a:cubicBezTo>
                    <a:pt x="10" y="37"/>
                    <a:pt x="7" y="31"/>
                    <a:pt x="6" y="34"/>
                  </a:cubicBezTo>
                  <a:cubicBezTo>
                    <a:pt x="5" y="36"/>
                    <a:pt x="4" y="36"/>
                    <a:pt x="3" y="38"/>
                  </a:cubicBezTo>
                  <a:cubicBezTo>
                    <a:pt x="2" y="40"/>
                    <a:pt x="6" y="40"/>
                    <a:pt x="4" y="42"/>
                  </a:cubicBezTo>
                  <a:cubicBezTo>
                    <a:pt x="3" y="43"/>
                    <a:pt x="0" y="45"/>
                    <a:pt x="2" y="46"/>
                  </a:cubicBezTo>
                  <a:cubicBezTo>
                    <a:pt x="3" y="46"/>
                    <a:pt x="4" y="47"/>
                    <a:pt x="4" y="47"/>
                  </a:cubicBezTo>
                  <a:cubicBezTo>
                    <a:pt x="5" y="48"/>
                    <a:pt x="4" y="49"/>
                    <a:pt x="5" y="50"/>
                  </a:cubicBezTo>
                  <a:cubicBezTo>
                    <a:pt x="7" y="51"/>
                    <a:pt x="9" y="49"/>
                    <a:pt x="11" y="51"/>
                  </a:cubicBezTo>
                  <a:cubicBezTo>
                    <a:pt x="12" y="52"/>
                    <a:pt x="14" y="55"/>
                    <a:pt x="14" y="57"/>
                  </a:cubicBezTo>
                  <a:cubicBezTo>
                    <a:pt x="13" y="57"/>
                    <a:pt x="10" y="56"/>
                    <a:pt x="13" y="58"/>
                  </a:cubicBezTo>
                  <a:cubicBezTo>
                    <a:pt x="14" y="59"/>
                    <a:pt x="14" y="60"/>
                    <a:pt x="16" y="58"/>
                  </a:cubicBezTo>
                  <a:cubicBezTo>
                    <a:pt x="16" y="57"/>
                    <a:pt x="16" y="57"/>
                    <a:pt x="17" y="57"/>
                  </a:cubicBezTo>
                  <a:cubicBezTo>
                    <a:pt x="22" y="57"/>
                    <a:pt x="24" y="54"/>
                    <a:pt x="29" y="56"/>
                  </a:cubicBezTo>
                  <a:cubicBezTo>
                    <a:pt x="31" y="57"/>
                    <a:pt x="33" y="54"/>
                    <a:pt x="34" y="56"/>
                  </a:cubicBezTo>
                  <a:cubicBezTo>
                    <a:pt x="35" y="57"/>
                    <a:pt x="37" y="61"/>
                    <a:pt x="36" y="63"/>
                  </a:cubicBezTo>
                  <a:cubicBezTo>
                    <a:pt x="35" y="63"/>
                    <a:pt x="33" y="64"/>
                    <a:pt x="35" y="64"/>
                  </a:cubicBezTo>
                  <a:cubicBezTo>
                    <a:pt x="35" y="65"/>
                    <a:pt x="35" y="65"/>
                    <a:pt x="35" y="65"/>
                  </a:cubicBezTo>
                  <a:cubicBezTo>
                    <a:pt x="34" y="66"/>
                    <a:pt x="33" y="66"/>
                    <a:pt x="33" y="66"/>
                  </a:cubicBezTo>
                  <a:cubicBezTo>
                    <a:pt x="30" y="66"/>
                    <a:pt x="22" y="64"/>
                    <a:pt x="24" y="69"/>
                  </a:cubicBezTo>
                  <a:cubicBezTo>
                    <a:pt x="25" y="71"/>
                    <a:pt x="24" y="71"/>
                    <a:pt x="22" y="70"/>
                  </a:cubicBezTo>
                  <a:cubicBezTo>
                    <a:pt x="20" y="69"/>
                    <a:pt x="21" y="71"/>
                    <a:pt x="22" y="72"/>
                  </a:cubicBezTo>
                  <a:cubicBezTo>
                    <a:pt x="24" y="72"/>
                    <a:pt x="24" y="75"/>
                    <a:pt x="25" y="76"/>
                  </a:cubicBezTo>
                  <a:cubicBezTo>
                    <a:pt x="27" y="77"/>
                    <a:pt x="24" y="79"/>
                    <a:pt x="27" y="79"/>
                  </a:cubicBezTo>
                  <a:cubicBezTo>
                    <a:pt x="28" y="79"/>
                    <a:pt x="30" y="81"/>
                    <a:pt x="31" y="82"/>
                  </a:cubicBezTo>
                  <a:cubicBezTo>
                    <a:pt x="34" y="82"/>
                    <a:pt x="31" y="85"/>
                    <a:pt x="31" y="87"/>
                  </a:cubicBezTo>
                  <a:cubicBezTo>
                    <a:pt x="34" y="85"/>
                    <a:pt x="38" y="82"/>
                    <a:pt x="42" y="85"/>
                  </a:cubicBezTo>
                  <a:cubicBezTo>
                    <a:pt x="44" y="87"/>
                    <a:pt x="45" y="90"/>
                    <a:pt x="48" y="90"/>
                  </a:cubicBezTo>
                  <a:cubicBezTo>
                    <a:pt x="50" y="90"/>
                    <a:pt x="49" y="88"/>
                    <a:pt x="49" y="87"/>
                  </a:cubicBezTo>
                  <a:cubicBezTo>
                    <a:pt x="49" y="84"/>
                    <a:pt x="49" y="81"/>
                    <a:pt x="49" y="78"/>
                  </a:cubicBezTo>
                  <a:cubicBezTo>
                    <a:pt x="49" y="76"/>
                    <a:pt x="48" y="68"/>
                    <a:pt x="50" y="68"/>
                  </a:cubicBezTo>
                  <a:cubicBezTo>
                    <a:pt x="52" y="67"/>
                    <a:pt x="55" y="66"/>
                    <a:pt x="57" y="65"/>
                  </a:cubicBezTo>
                  <a:cubicBezTo>
                    <a:pt x="59" y="65"/>
                    <a:pt x="61" y="64"/>
                    <a:pt x="62" y="64"/>
                  </a:cubicBezTo>
                  <a:cubicBezTo>
                    <a:pt x="63" y="63"/>
                    <a:pt x="62" y="61"/>
                    <a:pt x="64" y="62"/>
                  </a:cubicBezTo>
                  <a:cubicBezTo>
                    <a:pt x="65" y="62"/>
                    <a:pt x="68" y="64"/>
                    <a:pt x="68" y="62"/>
                  </a:cubicBezTo>
                  <a:cubicBezTo>
                    <a:pt x="68" y="61"/>
                    <a:pt x="70" y="60"/>
                    <a:pt x="71" y="62"/>
                  </a:cubicBezTo>
                  <a:cubicBezTo>
                    <a:pt x="72" y="63"/>
                    <a:pt x="71" y="64"/>
                    <a:pt x="72" y="66"/>
                  </a:cubicBezTo>
                  <a:cubicBezTo>
                    <a:pt x="72" y="67"/>
                    <a:pt x="73" y="69"/>
                    <a:pt x="72" y="70"/>
                  </a:cubicBezTo>
                  <a:cubicBezTo>
                    <a:pt x="73" y="71"/>
                    <a:pt x="74" y="71"/>
                    <a:pt x="75" y="72"/>
                  </a:cubicBezTo>
                  <a:cubicBezTo>
                    <a:pt x="78" y="75"/>
                    <a:pt x="80" y="77"/>
                    <a:pt x="84" y="76"/>
                  </a:cubicBezTo>
                  <a:cubicBezTo>
                    <a:pt x="86" y="76"/>
                    <a:pt x="88" y="77"/>
                    <a:pt x="90" y="77"/>
                  </a:cubicBezTo>
                  <a:cubicBezTo>
                    <a:pt x="92" y="77"/>
                    <a:pt x="93" y="75"/>
                    <a:pt x="95" y="75"/>
                  </a:cubicBezTo>
                  <a:cubicBezTo>
                    <a:pt x="97" y="76"/>
                    <a:pt x="99" y="79"/>
                    <a:pt x="100" y="81"/>
                  </a:cubicBezTo>
                  <a:cubicBezTo>
                    <a:pt x="101" y="82"/>
                    <a:pt x="100" y="83"/>
                    <a:pt x="100" y="85"/>
                  </a:cubicBezTo>
                  <a:cubicBezTo>
                    <a:pt x="100" y="87"/>
                    <a:pt x="103" y="88"/>
                    <a:pt x="103" y="90"/>
                  </a:cubicBezTo>
                  <a:cubicBezTo>
                    <a:pt x="103" y="91"/>
                    <a:pt x="106" y="91"/>
                    <a:pt x="107" y="91"/>
                  </a:cubicBezTo>
                  <a:cubicBezTo>
                    <a:pt x="109" y="91"/>
                    <a:pt x="109" y="91"/>
                    <a:pt x="110" y="93"/>
                  </a:cubicBezTo>
                  <a:cubicBezTo>
                    <a:pt x="112" y="97"/>
                    <a:pt x="114" y="92"/>
                    <a:pt x="116" y="90"/>
                  </a:cubicBezTo>
                  <a:cubicBezTo>
                    <a:pt x="117" y="87"/>
                    <a:pt x="121" y="87"/>
                    <a:pt x="123" y="85"/>
                  </a:cubicBezTo>
                  <a:cubicBezTo>
                    <a:pt x="125" y="85"/>
                    <a:pt x="125" y="85"/>
                    <a:pt x="126" y="84"/>
                  </a:cubicBezTo>
                  <a:cubicBezTo>
                    <a:pt x="127" y="81"/>
                    <a:pt x="128" y="82"/>
                    <a:pt x="130" y="82"/>
                  </a:cubicBezTo>
                  <a:cubicBezTo>
                    <a:pt x="132" y="82"/>
                    <a:pt x="136" y="85"/>
                    <a:pt x="137" y="83"/>
                  </a:cubicBezTo>
                  <a:cubicBezTo>
                    <a:pt x="137" y="81"/>
                    <a:pt x="137" y="80"/>
                    <a:pt x="139" y="79"/>
                  </a:cubicBezTo>
                  <a:cubicBezTo>
                    <a:pt x="141" y="78"/>
                    <a:pt x="143" y="80"/>
                    <a:pt x="145" y="80"/>
                  </a:cubicBezTo>
                  <a:cubicBezTo>
                    <a:pt x="147" y="81"/>
                    <a:pt x="151" y="81"/>
                    <a:pt x="153" y="81"/>
                  </a:cubicBezTo>
                  <a:cubicBezTo>
                    <a:pt x="159" y="81"/>
                    <a:pt x="164" y="83"/>
                    <a:pt x="170" y="84"/>
                  </a:cubicBezTo>
                  <a:cubicBezTo>
                    <a:pt x="169" y="82"/>
                    <a:pt x="171" y="81"/>
                    <a:pt x="173" y="79"/>
                  </a:cubicBezTo>
                  <a:cubicBezTo>
                    <a:pt x="174" y="78"/>
                    <a:pt x="173" y="78"/>
                    <a:pt x="172" y="76"/>
                  </a:cubicBezTo>
                  <a:cubicBezTo>
                    <a:pt x="171" y="75"/>
                    <a:pt x="171" y="73"/>
                    <a:pt x="171" y="71"/>
                  </a:cubicBezTo>
                  <a:cubicBezTo>
                    <a:pt x="170" y="71"/>
                    <a:pt x="170" y="67"/>
                    <a:pt x="169" y="68"/>
                  </a:cubicBezTo>
                  <a:cubicBezTo>
                    <a:pt x="170" y="67"/>
                    <a:pt x="173" y="67"/>
                    <a:pt x="175" y="66"/>
                  </a:cubicBezTo>
                  <a:cubicBezTo>
                    <a:pt x="178" y="66"/>
                    <a:pt x="180" y="68"/>
                    <a:pt x="182" y="66"/>
                  </a:cubicBezTo>
                  <a:cubicBezTo>
                    <a:pt x="183" y="66"/>
                    <a:pt x="181" y="65"/>
                    <a:pt x="181" y="64"/>
                  </a:cubicBezTo>
                  <a:cubicBezTo>
                    <a:pt x="180" y="63"/>
                    <a:pt x="181" y="61"/>
                    <a:pt x="182" y="60"/>
                  </a:cubicBezTo>
                  <a:cubicBezTo>
                    <a:pt x="183" y="59"/>
                    <a:pt x="184" y="53"/>
                    <a:pt x="185" y="54"/>
                  </a:cubicBezTo>
                  <a:cubicBezTo>
                    <a:pt x="187" y="55"/>
                    <a:pt x="188" y="56"/>
                    <a:pt x="190" y="56"/>
                  </a:cubicBezTo>
                  <a:cubicBezTo>
                    <a:pt x="191" y="55"/>
                    <a:pt x="192" y="57"/>
                    <a:pt x="193" y="56"/>
                  </a:cubicBezTo>
                  <a:cubicBezTo>
                    <a:pt x="194" y="56"/>
                    <a:pt x="196" y="55"/>
                    <a:pt x="197" y="54"/>
                  </a:cubicBezTo>
                  <a:cubicBezTo>
                    <a:pt x="198" y="53"/>
                    <a:pt x="196" y="51"/>
                    <a:pt x="196" y="49"/>
                  </a:cubicBezTo>
                  <a:cubicBezTo>
                    <a:pt x="197" y="46"/>
                    <a:pt x="200" y="47"/>
                    <a:pt x="202" y="44"/>
                  </a:cubicBezTo>
                  <a:cubicBezTo>
                    <a:pt x="202" y="43"/>
                    <a:pt x="202" y="43"/>
                    <a:pt x="203" y="42"/>
                  </a:cubicBezTo>
                  <a:cubicBezTo>
                    <a:pt x="203" y="41"/>
                    <a:pt x="202" y="40"/>
                    <a:pt x="201" y="39"/>
                  </a:cubicBezTo>
                  <a:cubicBezTo>
                    <a:pt x="201" y="38"/>
                    <a:pt x="202" y="39"/>
                    <a:pt x="201" y="39"/>
                  </a:cubicBezTo>
                  <a:close/>
                  <a:moveTo>
                    <a:pt x="148" y="58"/>
                  </a:moveTo>
                  <a:cubicBezTo>
                    <a:pt x="146" y="58"/>
                    <a:pt x="143" y="61"/>
                    <a:pt x="142" y="62"/>
                  </a:cubicBezTo>
                  <a:cubicBezTo>
                    <a:pt x="141" y="62"/>
                    <a:pt x="140" y="64"/>
                    <a:pt x="140" y="65"/>
                  </a:cubicBezTo>
                  <a:cubicBezTo>
                    <a:pt x="140" y="66"/>
                    <a:pt x="141" y="67"/>
                    <a:pt x="141" y="67"/>
                  </a:cubicBezTo>
                  <a:cubicBezTo>
                    <a:pt x="140" y="68"/>
                    <a:pt x="138" y="64"/>
                    <a:pt x="138" y="63"/>
                  </a:cubicBezTo>
                  <a:cubicBezTo>
                    <a:pt x="138" y="61"/>
                    <a:pt x="139" y="60"/>
                    <a:pt x="141" y="59"/>
                  </a:cubicBezTo>
                  <a:cubicBezTo>
                    <a:pt x="143" y="58"/>
                    <a:pt x="145" y="57"/>
                    <a:pt x="147" y="57"/>
                  </a:cubicBezTo>
                  <a:cubicBezTo>
                    <a:pt x="147" y="57"/>
                    <a:pt x="152" y="58"/>
                    <a:pt x="152" y="58"/>
                  </a:cubicBezTo>
                  <a:cubicBezTo>
                    <a:pt x="151" y="59"/>
                    <a:pt x="148" y="58"/>
                    <a:pt x="148" y="58"/>
                  </a:cubicBezTo>
                  <a:cubicBezTo>
                    <a:pt x="146" y="58"/>
                    <a:pt x="149" y="58"/>
                    <a:pt x="148" y="58"/>
                  </a:cubicBezTo>
                  <a:close/>
                  <a:moveTo>
                    <a:pt x="165" y="59"/>
                  </a:moveTo>
                  <a:cubicBezTo>
                    <a:pt x="164" y="61"/>
                    <a:pt x="157" y="60"/>
                    <a:pt x="156" y="58"/>
                  </a:cubicBezTo>
                  <a:cubicBezTo>
                    <a:pt x="156" y="58"/>
                    <a:pt x="160" y="58"/>
                    <a:pt x="160" y="58"/>
                  </a:cubicBezTo>
                  <a:cubicBezTo>
                    <a:pt x="162" y="58"/>
                    <a:pt x="163" y="58"/>
                    <a:pt x="165" y="57"/>
                  </a:cubicBezTo>
                  <a:cubicBezTo>
                    <a:pt x="165" y="57"/>
                    <a:pt x="165" y="59"/>
                    <a:pt x="165" y="59"/>
                  </a:cubicBezTo>
                  <a:cubicBezTo>
                    <a:pt x="164" y="60"/>
                    <a:pt x="165" y="58"/>
                    <a:pt x="165" y="5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06" name="Freeform 701"/>
            <p:cNvSpPr>
              <a:spLocks/>
            </p:cNvSpPr>
            <p:nvPr/>
          </p:nvSpPr>
          <p:spPr bwMode="auto">
            <a:xfrm>
              <a:off x="14849878" y="7284206"/>
              <a:ext cx="1308918" cy="1395268"/>
            </a:xfrm>
            <a:custGeom>
              <a:avLst/>
              <a:gdLst>
                <a:gd name="T0" fmla="*/ 121 w 140"/>
                <a:gd name="T1" fmla="*/ 66 h 149"/>
                <a:gd name="T2" fmla="*/ 129 w 140"/>
                <a:gd name="T3" fmla="*/ 54 h 149"/>
                <a:gd name="T4" fmla="*/ 137 w 140"/>
                <a:gd name="T5" fmla="*/ 46 h 149"/>
                <a:gd name="T6" fmla="*/ 135 w 140"/>
                <a:gd name="T7" fmla="*/ 41 h 149"/>
                <a:gd name="T8" fmla="*/ 127 w 140"/>
                <a:gd name="T9" fmla="*/ 37 h 149"/>
                <a:gd name="T10" fmla="*/ 119 w 140"/>
                <a:gd name="T11" fmla="*/ 43 h 149"/>
                <a:gd name="T12" fmla="*/ 106 w 140"/>
                <a:gd name="T13" fmla="*/ 51 h 149"/>
                <a:gd name="T14" fmla="*/ 100 w 140"/>
                <a:gd name="T15" fmla="*/ 45 h 149"/>
                <a:gd name="T16" fmla="*/ 92 w 140"/>
                <a:gd name="T17" fmla="*/ 52 h 149"/>
                <a:gd name="T18" fmla="*/ 77 w 140"/>
                <a:gd name="T19" fmla="*/ 47 h 149"/>
                <a:gd name="T20" fmla="*/ 62 w 140"/>
                <a:gd name="T21" fmla="*/ 41 h 149"/>
                <a:gd name="T22" fmla="*/ 63 w 140"/>
                <a:gd name="T23" fmla="*/ 32 h 149"/>
                <a:gd name="T24" fmla="*/ 52 w 140"/>
                <a:gd name="T25" fmla="*/ 22 h 149"/>
                <a:gd name="T26" fmla="*/ 55 w 140"/>
                <a:gd name="T27" fmla="*/ 12 h 149"/>
                <a:gd name="T28" fmla="*/ 50 w 140"/>
                <a:gd name="T29" fmla="*/ 2 h 149"/>
                <a:gd name="T30" fmla="*/ 40 w 140"/>
                <a:gd name="T31" fmla="*/ 8 h 149"/>
                <a:gd name="T32" fmla="*/ 30 w 140"/>
                <a:gd name="T33" fmla="*/ 12 h 149"/>
                <a:gd name="T34" fmla="*/ 33 w 140"/>
                <a:gd name="T35" fmla="*/ 22 h 149"/>
                <a:gd name="T36" fmla="*/ 29 w 140"/>
                <a:gd name="T37" fmla="*/ 33 h 149"/>
                <a:gd name="T38" fmla="*/ 19 w 140"/>
                <a:gd name="T39" fmla="*/ 44 h 149"/>
                <a:gd name="T40" fmla="*/ 7 w 140"/>
                <a:gd name="T41" fmla="*/ 50 h 149"/>
                <a:gd name="T42" fmla="*/ 14 w 140"/>
                <a:gd name="T43" fmla="*/ 64 h 149"/>
                <a:gd name="T44" fmla="*/ 5 w 140"/>
                <a:gd name="T45" fmla="*/ 64 h 149"/>
                <a:gd name="T46" fmla="*/ 11 w 140"/>
                <a:gd name="T47" fmla="*/ 72 h 149"/>
                <a:gd name="T48" fmla="*/ 11 w 140"/>
                <a:gd name="T49" fmla="*/ 82 h 149"/>
                <a:gd name="T50" fmla="*/ 19 w 140"/>
                <a:gd name="T51" fmla="*/ 78 h 149"/>
                <a:gd name="T52" fmla="*/ 23 w 140"/>
                <a:gd name="T53" fmla="*/ 75 h 149"/>
                <a:gd name="T54" fmla="*/ 22 w 140"/>
                <a:gd name="T55" fmla="*/ 78 h 149"/>
                <a:gd name="T56" fmla="*/ 24 w 140"/>
                <a:gd name="T57" fmla="*/ 82 h 149"/>
                <a:gd name="T58" fmla="*/ 24 w 140"/>
                <a:gd name="T59" fmla="*/ 95 h 149"/>
                <a:gd name="T60" fmla="*/ 26 w 140"/>
                <a:gd name="T61" fmla="*/ 107 h 149"/>
                <a:gd name="T62" fmla="*/ 39 w 140"/>
                <a:gd name="T63" fmla="*/ 134 h 149"/>
                <a:gd name="T64" fmla="*/ 50 w 140"/>
                <a:gd name="T65" fmla="*/ 143 h 149"/>
                <a:gd name="T66" fmla="*/ 57 w 140"/>
                <a:gd name="T67" fmla="*/ 132 h 149"/>
                <a:gd name="T68" fmla="*/ 65 w 140"/>
                <a:gd name="T69" fmla="*/ 107 h 149"/>
                <a:gd name="T70" fmla="*/ 81 w 140"/>
                <a:gd name="T71" fmla="*/ 93 h 149"/>
                <a:gd name="T72" fmla="*/ 91 w 140"/>
                <a:gd name="T73" fmla="*/ 84 h 149"/>
                <a:gd name="T74" fmla="*/ 98 w 140"/>
                <a:gd name="T75" fmla="*/ 74 h 149"/>
                <a:gd name="T76" fmla="*/ 101 w 140"/>
                <a:gd name="T77" fmla="*/ 78 h 149"/>
                <a:gd name="T78" fmla="*/ 100 w 140"/>
                <a:gd name="T79" fmla="*/ 58 h 149"/>
                <a:gd name="T80" fmla="*/ 104 w 140"/>
                <a:gd name="T81" fmla="*/ 57 h 149"/>
                <a:gd name="T82" fmla="*/ 114 w 140"/>
                <a:gd name="T83" fmla="*/ 60 h 149"/>
                <a:gd name="T84" fmla="*/ 115 w 140"/>
                <a:gd name="T85" fmla="*/ 6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49">
                  <a:moveTo>
                    <a:pt x="117" y="76"/>
                  </a:moveTo>
                  <a:cubicBezTo>
                    <a:pt x="121" y="77"/>
                    <a:pt x="119" y="73"/>
                    <a:pt x="120" y="71"/>
                  </a:cubicBezTo>
                  <a:cubicBezTo>
                    <a:pt x="120" y="69"/>
                    <a:pt x="121" y="67"/>
                    <a:pt x="121" y="66"/>
                  </a:cubicBezTo>
                  <a:cubicBezTo>
                    <a:pt x="122" y="65"/>
                    <a:pt x="124" y="67"/>
                    <a:pt x="125" y="65"/>
                  </a:cubicBezTo>
                  <a:cubicBezTo>
                    <a:pt x="126" y="63"/>
                    <a:pt x="126" y="61"/>
                    <a:pt x="126" y="59"/>
                  </a:cubicBezTo>
                  <a:cubicBezTo>
                    <a:pt x="127" y="57"/>
                    <a:pt x="129" y="56"/>
                    <a:pt x="129" y="54"/>
                  </a:cubicBezTo>
                  <a:cubicBezTo>
                    <a:pt x="129" y="52"/>
                    <a:pt x="132" y="50"/>
                    <a:pt x="133" y="49"/>
                  </a:cubicBezTo>
                  <a:cubicBezTo>
                    <a:pt x="136" y="46"/>
                    <a:pt x="135" y="49"/>
                    <a:pt x="137" y="50"/>
                  </a:cubicBezTo>
                  <a:cubicBezTo>
                    <a:pt x="137" y="50"/>
                    <a:pt x="137" y="46"/>
                    <a:pt x="137" y="46"/>
                  </a:cubicBezTo>
                  <a:cubicBezTo>
                    <a:pt x="137" y="45"/>
                    <a:pt x="140" y="45"/>
                    <a:pt x="138" y="43"/>
                  </a:cubicBezTo>
                  <a:cubicBezTo>
                    <a:pt x="137" y="43"/>
                    <a:pt x="135" y="43"/>
                    <a:pt x="134" y="43"/>
                  </a:cubicBezTo>
                  <a:cubicBezTo>
                    <a:pt x="134" y="42"/>
                    <a:pt x="135" y="41"/>
                    <a:pt x="135" y="41"/>
                  </a:cubicBezTo>
                  <a:cubicBezTo>
                    <a:pt x="136" y="40"/>
                    <a:pt x="135" y="39"/>
                    <a:pt x="134" y="38"/>
                  </a:cubicBezTo>
                  <a:cubicBezTo>
                    <a:pt x="133" y="37"/>
                    <a:pt x="133" y="37"/>
                    <a:pt x="132" y="38"/>
                  </a:cubicBezTo>
                  <a:cubicBezTo>
                    <a:pt x="130" y="39"/>
                    <a:pt x="129" y="38"/>
                    <a:pt x="127" y="37"/>
                  </a:cubicBezTo>
                  <a:cubicBezTo>
                    <a:pt x="126" y="37"/>
                    <a:pt x="124" y="39"/>
                    <a:pt x="124" y="40"/>
                  </a:cubicBezTo>
                  <a:cubicBezTo>
                    <a:pt x="123" y="41"/>
                    <a:pt x="122" y="40"/>
                    <a:pt x="121" y="41"/>
                  </a:cubicBezTo>
                  <a:cubicBezTo>
                    <a:pt x="120" y="41"/>
                    <a:pt x="119" y="42"/>
                    <a:pt x="119" y="43"/>
                  </a:cubicBezTo>
                  <a:cubicBezTo>
                    <a:pt x="117" y="45"/>
                    <a:pt x="116" y="46"/>
                    <a:pt x="114" y="45"/>
                  </a:cubicBezTo>
                  <a:cubicBezTo>
                    <a:pt x="113" y="46"/>
                    <a:pt x="114" y="48"/>
                    <a:pt x="115" y="49"/>
                  </a:cubicBezTo>
                  <a:cubicBezTo>
                    <a:pt x="117" y="53"/>
                    <a:pt x="108" y="50"/>
                    <a:pt x="106" y="51"/>
                  </a:cubicBezTo>
                  <a:cubicBezTo>
                    <a:pt x="105" y="52"/>
                    <a:pt x="102" y="51"/>
                    <a:pt x="101" y="50"/>
                  </a:cubicBezTo>
                  <a:cubicBezTo>
                    <a:pt x="100" y="49"/>
                    <a:pt x="101" y="47"/>
                    <a:pt x="101" y="47"/>
                  </a:cubicBezTo>
                  <a:cubicBezTo>
                    <a:pt x="101" y="47"/>
                    <a:pt x="101" y="44"/>
                    <a:pt x="100" y="45"/>
                  </a:cubicBezTo>
                  <a:cubicBezTo>
                    <a:pt x="98" y="45"/>
                    <a:pt x="96" y="45"/>
                    <a:pt x="96" y="48"/>
                  </a:cubicBezTo>
                  <a:cubicBezTo>
                    <a:pt x="97" y="49"/>
                    <a:pt x="98" y="52"/>
                    <a:pt x="97" y="52"/>
                  </a:cubicBezTo>
                  <a:cubicBezTo>
                    <a:pt x="95" y="52"/>
                    <a:pt x="94" y="54"/>
                    <a:pt x="92" y="52"/>
                  </a:cubicBezTo>
                  <a:cubicBezTo>
                    <a:pt x="91" y="50"/>
                    <a:pt x="90" y="53"/>
                    <a:pt x="89" y="52"/>
                  </a:cubicBezTo>
                  <a:cubicBezTo>
                    <a:pt x="86" y="51"/>
                    <a:pt x="85" y="51"/>
                    <a:pt x="82" y="50"/>
                  </a:cubicBezTo>
                  <a:cubicBezTo>
                    <a:pt x="80" y="49"/>
                    <a:pt x="79" y="47"/>
                    <a:pt x="77" y="47"/>
                  </a:cubicBezTo>
                  <a:cubicBezTo>
                    <a:pt x="74" y="48"/>
                    <a:pt x="74" y="47"/>
                    <a:pt x="72" y="46"/>
                  </a:cubicBezTo>
                  <a:cubicBezTo>
                    <a:pt x="70" y="45"/>
                    <a:pt x="68" y="46"/>
                    <a:pt x="67" y="45"/>
                  </a:cubicBezTo>
                  <a:cubicBezTo>
                    <a:pt x="65" y="43"/>
                    <a:pt x="63" y="42"/>
                    <a:pt x="62" y="41"/>
                  </a:cubicBezTo>
                  <a:cubicBezTo>
                    <a:pt x="60" y="40"/>
                    <a:pt x="59" y="40"/>
                    <a:pt x="60" y="38"/>
                  </a:cubicBezTo>
                  <a:cubicBezTo>
                    <a:pt x="61" y="37"/>
                    <a:pt x="60" y="35"/>
                    <a:pt x="62" y="34"/>
                  </a:cubicBezTo>
                  <a:cubicBezTo>
                    <a:pt x="64" y="33"/>
                    <a:pt x="65" y="34"/>
                    <a:pt x="63" y="32"/>
                  </a:cubicBezTo>
                  <a:cubicBezTo>
                    <a:pt x="61" y="31"/>
                    <a:pt x="59" y="29"/>
                    <a:pt x="57" y="28"/>
                  </a:cubicBezTo>
                  <a:cubicBezTo>
                    <a:pt x="56" y="28"/>
                    <a:pt x="55" y="26"/>
                    <a:pt x="53" y="26"/>
                  </a:cubicBezTo>
                  <a:cubicBezTo>
                    <a:pt x="53" y="26"/>
                    <a:pt x="53" y="23"/>
                    <a:pt x="52" y="22"/>
                  </a:cubicBezTo>
                  <a:cubicBezTo>
                    <a:pt x="47" y="17"/>
                    <a:pt x="57" y="23"/>
                    <a:pt x="57" y="19"/>
                  </a:cubicBezTo>
                  <a:cubicBezTo>
                    <a:pt x="57" y="17"/>
                    <a:pt x="56" y="17"/>
                    <a:pt x="54" y="15"/>
                  </a:cubicBezTo>
                  <a:cubicBezTo>
                    <a:pt x="53" y="14"/>
                    <a:pt x="53" y="13"/>
                    <a:pt x="55" y="12"/>
                  </a:cubicBezTo>
                  <a:cubicBezTo>
                    <a:pt x="57" y="12"/>
                    <a:pt x="56" y="9"/>
                    <a:pt x="58" y="8"/>
                  </a:cubicBezTo>
                  <a:cubicBezTo>
                    <a:pt x="59" y="7"/>
                    <a:pt x="61" y="6"/>
                    <a:pt x="60" y="4"/>
                  </a:cubicBezTo>
                  <a:cubicBezTo>
                    <a:pt x="58" y="1"/>
                    <a:pt x="53" y="0"/>
                    <a:pt x="50" y="2"/>
                  </a:cubicBezTo>
                  <a:cubicBezTo>
                    <a:pt x="49" y="3"/>
                    <a:pt x="49" y="3"/>
                    <a:pt x="47" y="4"/>
                  </a:cubicBezTo>
                  <a:cubicBezTo>
                    <a:pt x="46" y="4"/>
                    <a:pt x="46" y="6"/>
                    <a:pt x="45" y="7"/>
                  </a:cubicBezTo>
                  <a:cubicBezTo>
                    <a:pt x="43" y="8"/>
                    <a:pt x="41" y="7"/>
                    <a:pt x="40" y="8"/>
                  </a:cubicBezTo>
                  <a:cubicBezTo>
                    <a:pt x="39" y="9"/>
                    <a:pt x="37" y="9"/>
                    <a:pt x="35" y="8"/>
                  </a:cubicBezTo>
                  <a:cubicBezTo>
                    <a:pt x="33" y="8"/>
                    <a:pt x="32" y="7"/>
                    <a:pt x="30" y="8"/>
                  </a:cubicBezTo>
                  <a:cubicBezTo>
                    <a:pt x="28" y="8"/>
                    <a:pt x="29" y="11"/>
                    <a:pt x="30" y="12"/>
                  </a:cubicBezTo>
                  <a:cubicBezTo>
                    <a:pt x="30" y="14"/>
                    <a:pt x="30" y="16"/>
                    <a:pt x="30" y="17"/>
                  </a:cubicBezTo>
                  <a:cubicBezTo>
                    <a:pt x="31" y="19"/>
                    <a:pt x="33" y="19"/>
                    <a:pt x="35" y="20"/>
                  </a:cubicBezTo>
                  <a:cubicBezTo>
                    <a:pt x="36" y="22"/>
                    <a:pt x="34" y="22"/>
                    <a:pt x="33" y="22"/>
                  </a:cubicBezTo>
                  <a:cubicBezTo>
                    <a:pt x="32" y="24"/>
                    <a:pt x="33" y="26"/>
                    <a:pt x="33" y="28"/>
                  </a:cubicBezTo>
                  <a:cubicBezTo>
                    <a:pt x="33" y="29"/>
                    <a:pt x="31" y="29"/>
                    <a:pt x="31" y="29"/>
                  </a:cubicBezTo>
                  <a:cubicBezTo>
                    <a:pt x="29" y="30"/>
                    <a:pt x="31" y="33"/>
                    <a:pt x="29" y="33"/>
                  </a:cubicBezTo>
                  <a:cubicBezTo>
                    <a:pt x="27" y="34"/>
                    <a:pt x="26" y="35"/>
                    <a:pt x="26" y="36"/>
                  </a:cubicBezTo>
                  <a:cubicBezTo>
                    <a:pt x="25" y="38"/>
                    <a:pt x="24" y="38"/>
                    <a:pt x="22" y="39"/>
                  </a:cubicBezTo>
                  <a:cubicBezTo>
                    <a:pt x="20" y="40"/>
                    <a:pt x="20" y="43"/>
                    <a:pt x="19" y="44"/>
                  </a:cubicBezTo>
                  <a:cubicBezTo>
                    <a:pt x="18" y="46"/>
                    <a:pt x="16" y="45"/>
                    <a:pt x="15" y="47"/>
                  </a:cubicBezTo>
                  <a:cubicBezTo>
                    <a:pt x="13" y="48"/>
                    <a:pt x="12" y="44"/>
                    <a:pt x="11" y="46"/>
                  </a:cubicBezTo>
                  <a:cubicBezTo>
                    <a:pt x="10" y="47"/>
                    <a:pt x="6" y="49"/>
                    <a:pt x="7" y="50"/>
                  </a:cubicBezTo>
                  <a:cubicBezTo>
                    <a:pt x="7" y="52"/>
                    <a:pt x="10" y="52"/>
                    <a:pt x="10" y="54"/>
                  </a:cubicBezTo>
                  <a:cubicBezTo>
                    <a:pt x="9" y="57"/>
                    <a:pt x="11" y="57"/>
                    <a:pt x="13" y="58"/>
                  </a:cubicBezTo>
                  <a:cubicBezTo>
                    <a:pt x="13" y="60"/>
                    <a:pt x="14" y="62"/>
                    <a:pt x="14" y="64"/>
                  </a:cubicBezTo>
                  <a:cubicBezTo>
                    <a:pt x="14" y="64"/>
                    <a:pt x="11" y="64"/>
                    <a:pt x="10" y="64"/>
                  </a:cubicBezTo>
                  <a:cubicBezTo>
                    <a:pt x="9" y="64"/>
                    <a:pt x="8" y="65"/>
                    <a:pt x="7" y="65"/>
                  </a:cubicBezTo>
                  <a:cubicBezTo>
                    <a:pt x="7" y="65"/>
                    <a:pt x="6" y="64"/>
                    <a:pt x="5" y="64"/>
                  </a:cubicBezTo>
                  <a:cubicBezTo>
                    <a:pt x="4" y="64"/>
                    <a:pt x="0" y="66"/>
                    <a:pt x="0" y="67"/>
                  </a:cubicBezTo>
                  <a:cubicBezTo>
                    <a:pt x="2" y="69"/>
                    <a:pt x="3" y="70"/>
                    <a:pt x="5" y="72"/>
                  </a:cubicBezTo>
                  <a:cubicBezTo>
                    <a:pt x="5" y="72"/>
                    <a:pt x="11" y="72"/>
                    <a:pt x="11" y="72"/>
                  </a:cubicBezTo>
                  <a:cubicBezTo>
                    <a:pt x="11" y="73"/>
                    <a:pt x="9" y="74"/>
                    <a:pt x="8" y="74"/>
                  </a:cubicBezTo>
                  <a:cubicBezTo>
                    <a:pt x="7" y="75"/>
                    <a:pt x="4" y="73"/>
                    <a:pt x="4" y="75"/>
                  </a:cubicBezTo>
                  <a:cubicBezTo>
                    <a:pt x="4" y="77"/>
                    <a:pt x="9" y="80"/>
                    <a:pt x="11" y="82"/>
                  </a:cubicBezTo>
                  <a:cubicBezTo>
                    <a:pt x="12" y="83"/>
                    <a:pt x="13" y="83"/>
                    <a:pt x="15" y="83"/>
                  </a:cubicBezTo>
                  <a:cubicBezTo>
                    <a:pt x="17" y="82"/>
                    <a:pt x="20" y="81"/>
                    <a:pt x="21" y="79"/>
                  </a:cubicBezTo>
                  <a:cubicBezTo>
                    <a:pt x="21" y="79"/>
                    <a:pt x="20" y="78"/>
                    <a:pt x="19" y="78"/>
                  </a:cubicBezTo>
                  <a:cubicBezTo>
                    <a:pt x="19" y="77"/>
                    <a:pt x="20" y="77"/>
                    <a:pt x="20" y="77"/>
                  </a:cubicBezTo>
                  <a:cubicBezTo>
                    <a:pt x="21" y="76"/>
                    <a:pt x="20" y="75"/>
                    <a:pt x="21" y="75"/>
                  </a:cubicBezTo>
                  <a:cubicBezTo>
                    <a:pt x="21" y="75"/>
                    <a:pt x="23" y="75"/>
                    <a:pt x="23" y="75"/>
                  </a:cubicBezTo>
                  <a:cubicBezTo>
                    <a:pt x="23" y="76"/>
                    <a:pt x="21" y="76"/>
                    <a:pt x="22" y="77"/>
                  </a:cubicBezTo>
                  <a:cubicBezTo>
                    <a:pt x="22" y="77"/>
                    <a:pt x="23" y="77"/>
                    <a:pt x="23" y="77"/>
                  </a:cubicBezTo>
                  <a:cubicBezTo>
                    <a:pt x="23" y="78"/>
                    <a:pt x="22" y="78"/>
                    <a:pt x="22" y="78"/>
                  </a:cubicBezTo>
                  <a:cubicBezTo>
                    <a:pt x="21" y="78"/>
                    <a:pt x="23" y="78"/>
                    <a:pt x="23" y="78"/>
                  </a:cubicBezTo>
                  <a:cubicBezTo>
                    <a:pt x="23" y="79"/>
                    <a:pt x="22" y="79"/>
                    <a:pt x="22" y="80"/>
                  </a:cubicBezTo>
                  <a:cubicBezTo>
                    <a:pt x="21" y="80"/>
                    <a:pt x="23" y="81"/>
                    <a:pt x="24" y="82"/>
                  </a:cubicBezTo>
                  <a:cubicBezTo>
                    <a:pt x="25" y="83"/>
                    <a:pt x="23" y="85"/>
                    <a:pt x="22" y="87"/>
                  </a:cubicBezTo>
                  <a:cubicBezTo>
                    <a:pt x="22" y="88"/>
                    <a:pt x="23" y="89"/>
                    <a:pt x="24" y="90"/>
                  </a:cubicBezTo>
                  <a:cubicBezTo>
                    <a:pt x="24" y="92"/>
                    <a:pt x="24" y="93"/>
                    <a:pt x="24" y="95"/>
                  </a:cubicBezTo>
                  <a:cubicBezTo>
                    <a:pt x="24" y="97"/>
                    <a:pt x="23" y="100"/>
                    <a:pt x="23" y="101"/>
                  </a:cubicBezTo>
                  <a:cubicBezTo>
                    <a:pt x="23" y="101"/>
                    <a:pt x="24" y="99"/>
                    <a:pt x="24" y="99"/>
                  </a:cubicBezTo>
                  <a:cubicBezTo>
                    <a:pt x="25" y="100"/>
                    <a:pt x="26" y="106"/>
                    <a:pt x="26" y="107"/>
                  </a:cubicBezTo>
                  <a:cubicBezTo>
                    <a:pt x="27" y="109"/>
                    <a:pt x="29" y="112"/>
                    <a:pt x="30" y="115"/>
                  </a:cubicBezTo>
                  <a:cubicBezTo>
                    <a:pt x="31" y="118"/>
                    <a:pt x="31" y="121"/>
                    <a:pt x="32" y="124"/>
                  </a:cubicBezTo>
                  <a:cubicBezTo>
                    <a:pt x="34" y="128"/>
                    <a:pt x="37" y="131"/>
                    <a:pt x="39" y="134"/>
                  </a:cubicBezTo>
                  <a:cubicBezTo>
                    <a:pt x="40" y="137"/>
                    <a:pt x="40" y="140"/>
                    <a:pt x="41" y="143"/>
                  </a:cubicBezTo>
                  <a:cubicBezTo>
                    <a:pt x="43" y="146"/>
                    <a:pt x="45" y="149"/>
                    <a:pt x="48" y="146"/>
                  </a:cubicBezTo>
                  <a:cubicBezTo>
                    <a:pt x="50" y="145"/>
                    <a:pt x="50" y="144"/>
                    <a:pt x="50" y="143"/>
                  </a:cubicBezTo>
                  <a:cubicBezTo>
                    <a:pt x="50" y="141"/>
                    <a:pt x="52" y="140"/>
                    <a:pt x="53" y="139"/>
                  </a:cubicBezTo>
                  <a:cubicBezTo>
                    <a:pt x="54" y="138"/>
                    <a:pt x="56" y="138"/>
                    <a:pt x="57" y="137"/>
                  </a:cubicBezTo>
                  <a:cubicBezTo>
                    <a:pt x="58" y="136"/>
                    <a:pt x="57" y="133"/>
                    <a:pt x="57" y="132"/>
                  </a:cubicBezTo>
                  <a:cubicBezTo>
                    <a:pt x="56" y="128"/>
                    <a:pt x="61" y="125"/>
                    <a:pt x="60" y="122"/>
                  </a:cubicBezTo>
                  <a:cubicBezTo>
                    <a:pt x="59" y="119"/>
                    <a:pt x="58" y="116"/>
                    <a:pt x="58" y="113"/>
                  </a:cubicBezTo>
                  <a:cubicBezTo>
                    <a:pt x="58" y="109"/>
                    <a:pt x="62" y="108"/>
                    <a:pt x="65" y="107"/>
                  </a:cubicBezTo>
                  <a:cubicBezTo>
                    <a:pt x="66" y="106"/>
                    <a:pt x="69" y="106"/>
                    <a:pt x="69" y="105"/>
                  </a:cubicBezTo>
                  <a:cubicBezTo>
                    <a:pt x="70" y="103"/>
                    <a:pt x="71" y="102"/>
                    <a:pt x="72" y="101"/>
                  </a:cubicBezTo>
                  <a:cubicBezTo>
                    <a:pt x="75" y="98"/>
                    <a:pt x="78" y="95"/>
                    <a:pt x="81" y="93"/>
                  </a:cubicBezTo>
                  <a:cubicBezTo>
                    <a:pt x="82" y="92"/>
                    <a:pt x="83" y="90"/>
                    <a:pt x="84" y="89"/>
                  </a:cubicBezTo>
                  <a:cubicBezTo>
                    <a:pt x="85" y="88"/>
                    <a:pt x="87" y="88"/>
                    <a:pt x="88" y="87"/>
                  </a:cubicBezTo>
                  <a:cubicBezTo>
                    <a:pt x="89" y="86"/>
                    <a:pt x="90" y="85"/>
                    <a:pt x="91" y="84"/>
                  </a:cubicBezTo>
                  <a:cubicBezTo>
                    <a:pt x="92" y="83"/>
                    <a:pt x="90" y="82"/>
                    <a:pt x="90" y="81"/>
                  </a:cubicBezTo>
                  <a:cubicBezTo>
                    <a:pt x="91" y="79"/>
                    <a:pt x="94" y="79"/>
                    <a:pt x="95" y="78"/>
                  </a:cubicBezTo>
                  <a:cubicBezTo>
                    <a:pt x="96" y="78"/>
                    <a:pt x="98" y="75"/>
                    <a:pt x="98" y="74"/>
                  </a:cubicBezTo>
                  <a:cubicBezTo>
                    <a:pt x="98" y="76"/>
                    <a:pt x="96" y="76"/>
                    <a:pt x="97" y="78"/>
                  </a:cubicBezTo>
                  <a:cubicBezTo>
                    <a:pt x="99" y="79"/>
                    <a:pt x="100" y="76"/>
                    <a:pt x="100" y="76"/>
                  </a:cubicBezTo>
                  <a:cubicBezTo>
                    <a:pt x="101" y="77"/>
                    <a:pt x="100" y="78"/>
                    <a:pt x="101" y="78"/>
                  </a:cubicBezTo>
                  <a:cubicBezTo>
                    <a:pt x="102" y="75"/>
                    <a:pt x="101" y="72"/>
                    <a:pt x="99" y="69"/>
                  </a:cubicBezTo>
                  <a:cubicBezTo>
                    <a:pt x="98" y="67"/>
                    <a:pt x="96" y="65"/>
                    <a:pt x="97" y="62"/>
                  </a:cubicBezTo>
                  <a:cubicBezTo>
                    <a:pt x="98" y="59"/>
                    <a:pt x="103" y="61"/>
                    <a:pt x="100" y="58"/>
                  </a:cubicBezTo>
                  <a:cubicBezTo>
                    <a:pt x="99" y="57"/>
                    <a:pt x="97" y="56"/>
                    <a:pt x="98" y="54"/>
                  </a:cubicBezTo>
                  <a:cubicBezTo>
                    <a:pt x="99" y="53"/>
                    <a:pt x="100" y="54"/>
                    <a:pt x="102" y="55"/>
                  </a:cubicBezTo>
                  <a:cubicBezTo>
                    <a:pt x="103" y="56"/>
                    <a:pt x="104" y="55"/>
                    <a:pt x="104" y="57"/>
                  </a:cubicBezTo>
                  <a:cubicBezTo>
                    <a:pt x="104" y="58"/>
                    <a:pt x="104" y="59"/>
                    <a:pt x="106" y="60"/>
                  </a:cubicBezTo>
                  <a:cubicBezTo>
                    <a:pt x="107" y="60"/>
                    <a:pt x="109" y="60"/>
                    <a:pt x="110" y="60"/>
                  </a:cubicBezTo>
                  <a:cubicBezTo>
                    <a:pt x="111" y="60"/>
                    <a:pt x="113" y="61"/>
                    <a:pt x="114" y="60"/>
                  </a:cubicBezTo>
                  <a:cubicBezTo>
                    <a:pt x="119" y="59"/>
                    <a:pt x="115" y="65"/>
                    <a:pt x="113" y="66"/>
                  </a:cubicBezTo>
                  <a:cubicBezTo>
                    <a:pt x="110" y="66"/>
                    <a:pt x="112" y="70"/>
                    <a:pt x="112" y="71"/>
                  </a:cubicBezTo>
                  <a:cubicBezTo>
                    <a:pt x="113" y="71"/>
                    <a:pt x="115" y="67"/>
                    <a:pt x="115" y="68"/>
                  </a:cubicBezTo>
                  <a:cubicBezTo>
                    <a:pt x="115" y="71"/>
                    <a:pt x="117" y="74"/>
                    <a:pt x="117" y="7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07" name="Freeform 702"/>
            <p:cNvSpPr>
              <a:spLocks/>
            </p:cNvSpPr>
            <p:nvPr/>
          </p:nvSpPr>
          <p:spPr bwMode="auto">
            <a:xfrm>
              <a:off x="15926311" y="7669658"/>
              <a:ext cx="382165" cy="917438"/>
            </a:xfrm>
            <a:custGeom>
              <a:avLst/>
              <a:gdLst>
                <a:gd name="T0" fmla="*/ 37 w 41"/>
                <a:gd name="T1" fmla="*/ 37 h 98"/>
                <a:gd name="T2" fmla="*/ 34 w 41"/>
                <a:gd name="T3" fmla="*/ 35 h 98"/>
                <a:gd name="T4" fmla="*/ 31 w 41"/>
                <a:gd name="T5" fmla="*/ 29 h 98"/>
                <a:gd name="T6" fmla="*/ 32 w 41"/>
                <a:gd name="T7" fmla="*/ 25 h 98"/>
                <a:gd name="T8" fmla="*/ 25 w 41"/>
                <a:gd name="T9" fmla="*/ 22 h 98"/>
                <a:gd name="T10" fmla="*/ 30 w 41"/>
                <a:gd name="T11" fmla="*/ 10 h 98"/>
                <a:gd name="T12" fmla="*/ 28 w 41"/>
                <a:gd name="T13" fmla="*/ 6 h 98"/>
                <a:gd name="T14" fmla="*/ 23 w 41"/>
                <a:gd name="T15" fmla="*/ 2 h 98"/>
                <a:gd name="T16" fmla="*/ 22 w 41"/>
                <a:gd name="T17" fmla="*/ 9 h 98"/>
                <a:gd name="T18" fmla="*/ 18 w 41"/>
                <a:gd name="T19" fmla="*/ 9 h 98"/>
                <a:gd name="T20" fmla="*/ 13 w 41"/>
                <a:gd name="T21" fmla="*/ 15 h 98"/>
                <a:gd name="T22" fmla="*/ 11 w 41"/>
                <a:gd name="T23" fmla="*/ 21 h 98"/>
                <a:gd name="T24" fmla="*/ 6 w 41"/>
                <a:gd name="T25" fmla="*/ 25 h 98"/>
                <a:gd name="T26" fmla="*/ 2 w 41"/>
                <a:gd name="T27" fmla="*/ 35 h 98"/>
                <a:gd name="T28" fmla="*/ 0 w 41"/>
                <a:gd name="T29" fmla="*/ 40 h 98"/>
                <a:gd name="T30" fmla="*/ 4 w 41"/>
                <a:gd name="T31" fmla="*/ 44 h 98"/>
                <a:gd name="T32" fmla="*/ 7 w 41"/>
                <a:gd name="T33" fmla="*/ 52 h 98"/>
                <a:gd name="T34" fmla="*/ 11 w 41"/>
                <a:gd name="T35" fmla="*/ 58 h 98"/>
                <a:gd name="T36" fmla="*/ 11 w 41"/>
                <a:gd name="T37" fmla="*/ 64 h 98"/>
                <a:gd name="T38" fmla="*/ 12 w 41"/>
                <a:gd name="T39" fmla="*/ 66 h 98"/>
                <a:gd name="T40" fmla="*/ 14 w 41"/>
                <a:gd name="T41" fmla="*/ 66 h 98"/>
                <a:gd name="T42" fmla="*/ 17 w 41"/>
                <a:gd name="T43" fmla="*/ 65 h 98"/>
                <a:gd name="T44" fmla="*/ 22 w 41"/>
                <a:gd name="T45" fmla="*/ 64 h 98"/>
                <a:gd name="T46" fmla="*/ 25 w 41"/>
                <a:gd name="T47" fmla="*/ 72 h 98"/>
                <a:gd name="T48" fmla="*/ 29 w 41"/>
                <a:gd name="T49" fmla="*/ 80 h 98"/>
                <a:gd name="T50" fmla="*/ 30 w 41"/>
                <a:gd name="T51" fmla="*/ 85 h 98"/>
                <a:gd name="T52" fmla="*/ 29 w 41"/>
                <a:gd name="T53" fmla="*/ 88 h 98"/>
                <a:gd name="T54" fmla="*/ 29 w 41"/>
                <a:gd name="T55" fmla="*/ 98 h 98"/>
                <a:gd name="T56" fmla="*/ 34 w 41"/>
                <a:gd name="T57" fmla="*/ 85 h 98"/>
                <a:gd name="T58" fmla="*/ 28 w 41"/>
                <a:gd name="T59" fmla="*/ 71 h 98"/>
                <a:gd name="T60" fmla="*/ 30 w 41"/>
                <a:gd name="T61" fmla="*/ 65 h 98"/>
                <a:gd name="T62" fmla="*/ 26 w 41"/>
                <a:gd name="T63" fmla="*/ 49 h 98"/>
                <a:gd name="T64" fmla="*/ 34 w 41"/>
                <a:gd name="T65" fmla="*/ 44 h 98"/>
                <a:gd name="T66" fmla="*/ 41 w 41"/>
                <a:gd name="T67" fmla="*/ 3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98">
                  <a:moveTo>
                    <a:pt x="39" y="38"/>
                  </a:moveTo>
                  <a:cubicBezTo>
                    <a:pt x="38" y="38"/>
                    <a:pt x="37" y="39"/>
                    <a:pt x="37" y="37"/>
                  </a:cubicBezTo>
                  <a:cubicBezTo>
                    <a:pt x="37" y="37"/>
                    <a:pt x="37" y="36"/>
                    <a:pt x="37" y="36"/>
                  </a:cubicBezTo>
                  <a:cubicBezTo>
                    <a:pt x="37" y="35"/>
                    <a:pt x="34" y="35"/>
                    <a:pt x="34" y="35"/>
                  </a:cubicBezTo>
                  <a:cubicBezTo>
                    <a:pt x="33" y="34"/>
                    <a:pt x="34" y="32"/>
                    <a:pt x="34" y="31"/>
                  </a:cubicBezTo>
                  <a:cubicBezTo>
                    <a:pt x="35" y="29"/>
                    <a:pt x="32" y="30"/>
                    <a:pt x="31" y="29"/>
                  </a:cubicBezTo>
                  <a:cubicBezTo>
                    <a:pt x="31" y="28"/>
                    <a:pt x="30" y="28"/>
                    <a:pt x="30" y="27"/>
                  </a:cubicBezTo>
                  <a:cubicBezTo>
                    <a:pt x="30" y="26"/>
                    <a:pt x="32" y="25"/>
                    <a:pt x="32" y="25"/>
                  </a:cubicBezTo>
                  <a:cubicBezTo>
                    <a:pt x="31" y="23"/>
                    <a:pt x="25" y="26"/>
                    <a:pt x="24" y="25"/>
                  </a:cubicBezTo>
                  <a:cubicBezTo>
                    <a:pt x="24" y="25"/>
                    <a:pt x="25" y="23"/>
                    <a:pt x="25" y="22"/>
                  </a:cubicBezTo>
                  <a:cubicBezTo>
                    <a:pt x="24" y="21"/>
                    <a:pt x="27" y="19"/>
                    <a:pt x="27" y="18"/>
                  </a:cubicBezTo>
                  <a:cubicBezTo>
                    <a:pt x="29" y="15"/>
                    <a:pt x="31" y="13"/>
                    <a:pt x="30" y="10"/>
                  </a:cubicBezTo>
                  <a:cubicBezTo>
                    <a:pt x="30" y="9"/>
                    <a:pt x="31" y="8"/>
                    <a:pt x="31" y="7"/>
                  </a:cubicBezTo>
                  <a:cubicBezTo>
                    <a:pt x="31" y="5"/>
                    <a:pt x="29" y="7"/>
                    <a:pt x="28" y="6"/>
                  </a:cubicBezTo>
                  <a:cubicBezTo>
                    <a:pt x="28" y="4"/>
                    <a:pt x="27" y="3"/>
                    <a:pt x="27" y="2"/>
                  </a:cubicBezTo>
                  <a:cubicBezTo>
                    <a:pt x="25" y="0"/>
                    <a:pt x="25" y="3"/>
                    <a:pt x="23" y="2"/>
                  </a:cubicBezTo>
                  <a:cubicBezTo>
                    <a:pt x="24" y="4"/>
                    <a:pt x="22" y="4"/>
                    <a:pt x="22" y="5"/>
                  </a:cubicBezTo>
                  <a:cubicBezTo>
                    <a:pt x="22" y="5"/>
                    <a:pt x="22" y="9"/>
                    <a:pt x="22" y="9"/>
                  </a:cubicBezTo>
                  <a:cubicBezTo>
                    <a:pt x="21" y="9"/>
                    <a:pt x="21" y="7"/>
                    <a:pt x="21" y="7"/>
                  </a:cubicBezTo>
                  <a:cubicBezTo>
                    <a:pt x="19" y="7"/>
                    <a:pt x="18" y="8"/>
                    <a:pt x="18" y="9"/>
                  </a:cubicBezTo>
                  <a:cubicBezTo>
                    <a:pt x="17" y="10"/>
                    <a:pt x="15" y="10"/>
                    <a:pt x="14" y="11"/>
                  </a:cubicBezTo>
                  <a:cubicBezTo>
                    <a:pt x="13" y="12"/>
                    <a:pt x="14" y="14"/>
                    <a:pt x="13" y="15"/>
                  </a:cubicBezTo>
                  <a:cubicBezTo>
                    <a:pt x="13" y="16"/>
                    <a:pt x="12" y="17"/>
                    <a:pt x="11" y="18"/>
                  </a:cubicBezTo>
                  <a:cubicBezTo>
                    <a:pt x="11" y="19"/>
                    <a:pt x="11" y="20"/>
                    <a:pt x="11" y="21"/>
                  </a:cubicBezTo>
                  <a:cubicBezTo>
                    <a:pt x="11" y="23"/>
                    <a:pt x="10" y="25"/>
                    <a:pt x="9" y="25"/>
                  </a:cubicBezTo>
                  <a:cubicBezTo>
                    <a:pt x="8" y="25"/>
                    <a:pt x="7" y="25"/>
                    <a:pt x="6" y="25"/>
                  </a:cubicBezTo>
                  <a:cubicBezTo>
                    <a:pt x="5" y="27"/>
                    <a:pt x="6" y="35"/>
                    <a:pt x="4" y="35"/>
                  </a:cubicBezTo>
                  <a:cubicBezTo>
                    <a:pt x="4" y="35"/>
                    <a:pt x="2" y="35"/>
                    <a:pt x="2" y="35"/>
                  </a:cubicBezTo>
                  <a:cubicBezTo>
                    <a:pt x="2" y="36"/>
                    <a:pt x="2" y="37"/>
                    <a:pt x="2" y="37"/>
                  </a:cubicBezTo>
                  <a:cubicBezTo>
                    <a:pt x="2" y="38"/>
                    <a:pt x="1" y="39"/>
                    <a:pt x="0" y="40"/>
                  </a:cubicBezTo>
                  <a:cubicBezTo>
                    <a:pt x="0" y="41"/>
                    <a:pt x="4" y="46"/>
                    <a:pt x="5" y="47"/>
                  </a:cubicBezTo>
                  <a:cubicBezTo>
                    <a:pt x="5" y="47"/>
                    <a:pt x="4" y="44"/>
                    <a:pt x="4" y="44"/>
                  </a:cubicBezTo>
                  <a:cubicBezTo>
                    <a:pt x="4" y="44"/>
                    <a:pt x="7" y="48"/>
                    <a:pt x="7" y="48"/>
                  </a:cubicBezTo>
                  <a:cubicBezTo>
                    <a:pt x="8" y="50"/>
                    <a:pt x="6" y="50"/>
                    <a:pt x="7" y="52"/>
                  </a:cubicBezTo>
                  <a:cubicBezTo>
                    <a:pt x="6" y="51"/>
                    <a:pt x="8" y="51"/>
                    <a:pt x="9" y="52"/>
                  </a:cubicBezTo>
                  <a:cubicBezTo>
                    <a:pt x="10" y="54"/>
                    <a:pt x="11" y="56"/>
                    <a:pt x="11" y="58"/>
                  </a:cubicBezTo>
                  <a:cubicBezTo>
                    <a:pt x="11" y="58"/>
                    <a:pt x="10" y="67"/>
                    <a:pt x="10" y="67"/>
                  </a:cubicBezTo>
                  <a:cubicBezTo>
                    <a:pt x="11" y="67"/>
                    <a:pt x="11" y="64"/>
                    <a:pt x="11" y="64"/>
                  </a:cubicBezTo>
                  <a:cubicBezTo>
                    <a:pt x="11" y="64"/>
                    <a:pt x="11" y="67"/>
                    <a:pt x="11" y="67"/>
                  </a:cubicBezTo>
                  <a:cubicBezTo>
                    <a:pt x="11" y="67"/>
                    <a:pt x="12" y="66"/>
                    <a:pt x="12" y="66"/>
                  </a:cubicBezTo>
                  <a:cubicBezTo>
                    <a:pt x="12" y="66"/>
                    <a:pt x="12" y="68"/>
                    <a:pt x="12" y="68"/>
                  </a:cubicBezTo>
                  <a:cubicBezTo>
                    <a:pt x="13" y="68"/>
                    <a:pt x="13" y="66"/>
                    <a:pt x="14" y="66"/>
                  </a:cubicBezTo>
                  <a:cubicBezTo>
                    <a:pt x="14" y="66"/>
                    <a:pt x="14" y="67"/>
                    <a:pt x="14" y="67"/>
                  </a:cubicBezTo>
                  <a:cubicBezTo>
                    <a:pt x="14" y="67"/>
                    <a:pt x="17" y="66"/>
                    <a:pt x="17" y="65"/>
                  </a:cubicBezTo>
                  <a:cubicBezTo>
                    <a:pt x="18" y="65"/>
                    <a:pt x="23" y="62"/>
                    <a:pt x="21" y="61"/>
                  </a:cubicBezTo>
                  <a:cubicBezTo>
                    <a:pt x="22" y="61"/>
                    <a:pt x="21" y="63"/>
                    <a:pt x="22" y="64"/>
                  </a:cubicBezTo>
                  <a:cubicBezTo>
                    <a:pt x="23" y="64"/>
                    <a:pt x="24" y="64"/>
                    <a:pt x="24" y="65"/>
                  </a:cubicBezTo>
                  <a:cubicBezTo>
                    <a:pt x="25" y="67"/>
                    <a:pt x="25" y="70"/>
                    <a:pt x="25" y="72"/>
                  </a:cubicBezTo>
                  <a:cubicBezTo>
                    <a:pt x="26" y="75"/>
                    <a:pt x="26" y="77"/>
                    <a:pt x="28" y="79"/>
                  </a:cubicBezTo>
                  <a:cubicBezTo>
                    <a:pt x="28" y="79"/>
                    <a:pt x="29" y="80"/>
                    <a:pt x="29" y="80"/>
                  </a:cubicBezTo>
                  <a:cubicBezTo>
                    <a:pt x="29" y="82"/>
                    <a:pt x="30" y="82"/>
                    <a:pt x="30" y="82"/>
                  </a:cubicBezTo>
                  <a:cubicBezTo>
                    <a:pt x="31" y="83"/>
                    <a:pt x="29" y="85"/>
                    <a:pt x="30" y="85"/>
                  </a:cubicBezTo>
                  <a:cubicBezTo>
                    <a:pt x="30" y="85"/>
                    <a:pt x="30" y="85"/>
                    <a:pt x="31" y="85"/>
                  </a:cubicBezTo>
                  <a:cubicBezTo>
                    <a:pt x="31" y="86"/>
                    <a:pt x="29" y="87"/>
                    <a:pt x="29" y="88"/>
                  </a:cubicBezTo>
                  <a:cubicBezTo>
                    <a:pt x="29" y="90"/>
                    <a:pt x="30" y="88"/>
                    <a:pt x="31" y="89"/>
                  </a:cubicBezTo>
                  <a:cubicBezTo>
                    <a:pt x="31" y="89"/>
                    <a:pt x="29" y="97"/>
                    <a:pt x="29" y="98"/>
                  </a:cubicBezTo>
                  <a:cubicBezTo>
                    <a:pt x="31" y="96"/>
                    <a:pt x="32" y="92"/>
                    <a:pt x="33" y="90"/>
                  </a:cubicBezTo>
                  <a:cubicBezTo>
                    <a:pt x="34" y="88"/>
                    <a:pt x="35" y="87"/>
                    <a:pt x="34" y="85"/>
                  </a:cubicBezTo>
                  <a:cubicBezTo>
                    <a:pt x="33" y="83"/>
                    <a:pt x="33" y="82"/>
                    <a:pt x="33" y="80"/>
                  </a:cubicBezTo>
                  <a:cubicBezTo>
                    <a:pt x="32" y="78"/>
                    <a:pt x="27" y="74"/>
                    <a:pt x="28" y="71"/>
                  </a:cubicBezTo>
                  <a:cubicBezTo>
                    <a:pt x="28" y="71"/>
                    <a:pt x="30" y="70"/>
                    <a:pt x="30" y="69"/>
                  </a:cubicBezTo>
                  <a:cubicBezTo>
                    <a:pt x="29" y="67"/>
                    <a:pt x="30" y="67"/>
                    <a:pt x="30" y="65"/>
                  </a:cubicBezTo>
                  <a:cubicBezTo>
                    <a:pt x="31" y="62"/>
                    <a:pt x="27" y="60"/>
                    <a:pt x="26" y="58"/>
                  </a:cubicBezTo>
                  <a:cubicBezTo>
                    <a:pt x="23" y="56"/>
                    <a:pt x="25" y="52"/>
                    <a:pt x="26" y="49"/>
                  </a:cubicBezTo>
                  <a:cubicBezTo>
                    <a:pt x="26" y="47"/>
                    <a:pt x="27" y="47"/>
                    <a:pt x="29" y="47"/>
                  </a:cubicBezTo>
                  <a:cubicBezTo>
                    <a:pt x="31" y="47"/>
                    <a:pt x="33" y="45"/>
                    <a:pt x="34" y="44"/>
                  </a:cubicBezTo>
                  <a:cubicBezTo>
                    <a:pt x="36" y="43"/>
                    <a:pt x="37" y="44"/>
                    <a:pt x="39" y="42"/>
                  </a:cubicBezTo>
                  <a:cubicBezTo>
                    <a:pt x="40" y="40"/>
                    <a:pt x="41" y="39"/>
                    <a:pt x="41" y="38"/>
                  </a:cubicBezTo>
                  <a:cubicBezTo>
                    <a:pt x="41" y="38"/>
                    <a:pt x="40" y="38"/>
                    <a:pt x="39" y="3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08" name="Freeform 703"/>
            <p:cNvSpPr>
              <a:spLocks/>
            </p:cNvSpPr>
            <p:nvPr/>
          </p:nvSpPr>
          <p:spPr bwMode="auto">
            <a:xfrm>
              <a:off x="15747967" y="7781150"/>
              <a:ext cx="213379" cy="261215"/>
            </a:xfrm>
            <a:custGeom>
              <a:avLst/>
              <a:gdLst>
                <a:gd name="T0" fmla="*/ 21 w 23"/>
                <a:gd name="T1" fmla="*/ 26 h 28"/>
                <a:gd name="T2" fmla="*/ 20 w 23"/>
                <a:gd name="T3" fmla="*/ 17 h 28"/>
                <a:gd name="T4" fmla="*/ 18 w 23"/>
                <a:gd name="T5" fmla="*/ 16 h 28"/>
                <a:gd name="T6" fmla="*/ 16 w 23"/>
                <a:gd name="T7" fmla="*/ 18 h 28"/>
                <a:gd name="T8" fmla="*/ 17 w 23"/>
                <a:gd name="T9" fmla="*/ 13 h 28"/>
                <a:gd name="T10" fmla="*/ 18 w 23"/>
                <a:gd name="T11" fmla="*/ 7 h 28"/>
                <a:gd name="T12" fmla="*/ 14 w 23"/>
                <a:gd name="T13" fmla="*/ 7 h 28"/>
                <a:gd name="T14" fmla="*/ 10 w 23"/>
                <a:gd name="T15" fmla="*/ 7 h 28"/>
                <a:gd name="T16" fmla="*/ 8 w 23"/>
                <a:gd name="T17" fmla="*/ 4 h 28"/>
                <a:gd name="T18" fmla="*/ 6 w 23"/>
                <a:gd name="T19" fmla="*/ 2 h 28"/>
                <a:gd name="T20" fmla="*/ 2 w 23"/>
                <a:gd name="T21" fmla="*/ 1 h 28"/>
                <a:gd name="T22" fmla="*/ 4 w 23"/>
                <a:gd name="T23" fmla="*/ 5 h 28"/>
                <a:gd name="T24" fmla="*/ 1 w 23"/>
                <a:gd name="T25" fmla="*/ 9 h 28"/>
                <a:gd name="T26" fmla="*/ 3 w 23"/>
                <a:gd name="T27" fmla="*/ 16 h 28"/>
                <a:gd name="T28" fmla="*/ 5 w 23"/>
                <a:gd name="T29" fmla="*/ 25 h 28"/>
                <a:gd name="T30" fmla="*/ 6 w 23"/>
                <a:gd name="T31" fmla="*/ 22 h 28"/>
                <a:gd name="T32" fmla="*/ 7 w 23"/>
                <a:gd name="T33" fmla="*/ 24 h 28"/>
                <a:gd name="T34" fmla="*/ 7 w 23"/>
                <a:gd name="T35" fmla="*/ 23 h 28"/>
                <a:gd name="T36" fmla="*/ 8 w 23"/>
                <a:gd name="T37" fmla="*/ 21 h 28"/>
                <a:gd name="T38" fmla="*/ 13 w 23"/>
                <a:gd name="T39" fmla="*/ 22 h 28"/>
                <a:gd name="T40" fmla="*/ 11 w 23"/>
                <a:gd name="T41" fmla="*/ 16 h 28"/>
                <a:gd name="T42" fmla="*/ 13 w 23"/>
                <a:gd name="T43" fmla="*/ 19 h 28"/>
                <a:gd name="T44" fmla="*/ 17 w 23"/>
                <a:gd name="T45" fmla="*/ 20 h 28"/>
                <a:gd name="T46" fmla="*/ 18 w 23"/>
                <a:gd name="T47" fmla="*/ 22 h 28"/>
                <a:gd name="T48" fmla="*/ 19 w 23"/>
                <a:gd name="T49" fmla="*/ 28 h 28"/>
                <a:gd name="T50" fmla="*/ 21 w 23"/>
                <a:gd name="T51" fmla="*/ 26 h 28"/>
                <a:gd name="T52" fmla="*/ 21 w 23"/>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28">
                  <a:moveTo>
                    <a:pt x="21" y="26"/>
                  </a:moveTo>
                  <a:cubicBezTo>
                    <a:pt x="22" y="24"/>
                    <a:pt x="20" y="19"/>
                    <a:pt x="20" y="17"/>
                  </a:cubicBezTo>
                  <a:cubicBezTo>
                    <a:pt x="20" y="17"/>
                    <a:pt x="19" y="13"/>
                    <a:pt x="18" y="16"/>
                  </a:cubicBezTo>
                  <a:cubicBezTo>
                    <a:pt x="18" y="16"/>
                    <a:pt x="17" y="17"/>
                    <a:pt x="16" y="18"/>
                  </a:cubicBezTo>
                  <a:cubicBezTo>
                    <a:pt x="16" y="17"/>
                    <a:pt x="14" y="13"/>
                    <a:pt x="17" y="13"/>
                  </a:cubicBezTo>
                  <a:cubicBezTo>
                    <a:pt x="19" y="12"/>
                    <a:pt x="23" y="6"/>
                    <a:pt x="18" y="7"/>
                  </a:cubicBezTo>
                  <a:cubicBezTo>
                    <a:pt x="17" y="8"/>
                    <a:pt x="15" y="7"/>
                    <a:pt x="14" y="7"/>
                  </a:cubicBezTo>
                  <a:cubicBezTo>
                    <a:pt x="13" y="7"/>
                    <a:pt x="11" y="7"/>
                    <a:pt x="10" y="7"/>
                  </a:cubicBezTo>
                  <a:cubicBezTo>
                    <a:pt x="8" y="6"/>
                    <a:pt x="8" y="5"/>
                    <a:pt x="8" y="4"/>
                  </a:cubicBezTo>
                  <a:cubicBezTo>
                    <a:pt x="8" y="2"/>
                    <a:pt x="7" y="3"/>
                    <a:pt x="6" y="2"/>
                  </a:cubicBezTo>
                  <a:cubicBezTo>
                    <a:pt x="4" y="1"/>
                    <a:pt x="3" y="0"/>
                    <a:pt x="2" y="1"/>
                  </a:cubicBezTo>
                  <a:cubicBezTo>
                    <a:pt x="1" y="3"/>
                    <a:pt x="3" y="4"/>
                    <a:pt x="4" y="5"/>
                  </a:cubicBezTo>
                  <a:cubicBezTo>
                    <a:pt x="7" y="8"/>
                    <a:pt x="2" y="6"/>
                    <a:pt x="1" y="9"/>
                  </a:cubicBezTo>
                  <a:cubicBezTo>
                    <a:pt x="0" y="12"/>
                    <a:pt x="2" y="14"/>
                    <a:pt x="3" y="16"/>
                  </a:cubicBezTo>
                  <a:cubicBezTo>
                    <a:pt x="5" y="19"/>
                    <a:pt x="6" y="22"/>
                    <a:pt x="5" y="25"/>
                  </a:cubicBezTo>
                  <a:cubicBezTo>
                    <a:pt x="6" y="26"/>
                    <a:pt x="6" y="23"/>
                    <a:pt x="6" y="22"/>
                  </a:cubicBezTo>
                  <a:cubicBezTo>
                    <a:pt x="6" y="23"/>
                    <a:pt x="6" y="24"/>
                    <a:pt x="7" y="24"/>
                  </a:cubicBezTo>
                  <a:cubicBezTo>
                    <a:pt x="7" y="24"/>
                    <a:pt x="7" y="23"/>
                    <a:pt x="7" y="23"/>
                  </a:cubicBezTo>
                  <a:cubicBezTo>
                    <a:pt x="8" y="26"/>
                    <a:pt x="8" y="23"/>
                    <a:pt x="8" y="21"/>
                  </a:cubicBezTo>
                  <a:cubicBezTo>
                    <a:pt x="8" y="22"/>
                    <a:pt x="12" y="25"/>
                    <a:pt x="13" y="22"/>
                  </a:cubicBezTo>
                  <a:cubicBezTo>
                    <a:pt x="13" y="21"/>
                    <a:pt x="12" y="16"/>
                    <a:pt x="11" y="16"/>
                  </a:cubicBezTo>
                  <a:cubicBezTo>
                    <a:pt x="12" y="16"/>
                    <a:pt x="13" y="18"/>
                    <a:pt x="13" y="19"/>
                  </a:cubicBezTo>
                  <a:cubicBezTo>
                    <a:pt x="14" y="20"/>
                    <a:pt x="17" y="18"/>
                    <a:pt x="17" y="20"/>
                  </a:cubicBezTo>
                  <a:cubicBezTo>
                    <a:pt x="17" y="21"/>
                    <a:pt x="18" y="20"/>
                    <a:pt x="18" y="22"/>
                  </a:cubicBezTo>
                  <a:cubicBezTo>
                    <a:pt x="18" y="24"/>
                    <a:pt x="18" y="26"/>
                    <a:pt x="19" y="28"/>
                  </a:cubicBezTo>
                  <a:cubicBezTo>
                    <a:pt x="20" y="27"/>
                    <a:pt x="20" y="27"/>
                    <a:pt x="21" y="26"/>
                  </a:cubicBezTo>
                  <a:cubicBezTo>
                    <a:pt x="22" y="25"/>
                    <a:pt x="20" y="27"/>
                    <a:pt x="21" y="2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09" name="Freeform 704"/>
            <p:cNvSpPr>
              <a:spLocks/>
            </p:cNvSpPr>
            <p:nvPr/>
          </p:nvSpPr>
          <p:spPr bwMode="auto">
            <a:xfrm>
              <a:off x="16149241" y="8071036"/>
              <a:ext cx="391721" cy="719934"/>
            </a:xfrm>
            <a:custGeom>
              <a:avLst/>
              <a:gdLst>
                <a:gd name="T0" fmla="*/ 40 w 42"/>
                <a:gd name="T1" fmla="*/ 30 h 77"/>
                <a:gd name="T2" fmla="*/ 41 w 42"/>
                <a:gd name="T3" fmla="*/ 27 h 77"/>
                <a:gd name="T4" fmla="*/ 39 w 42"/>
                <a:gd name="T5" fmla="*/ 24 h 77"/>
                <a:gd name="T6" fmla="*/ 36 w 42"/>
                <a:gd name="T7" fmla="*/ 20 h 77"/>
                <a:gd name="T8" fmla="*/ 35 w 42"/>
                <a:gd name="T9" fmla="*/ 15 h 77"/>
                <a:gd name="T10" fmla="*/ 30 w 42"/>
                <a:gd name="T11" fmla="*/ 12 h 77"/>
                <a:gd name="T12" fmla="*/ 25 w 42"/>
                <a:gd name="T13" fmla="*/ 14 h 77"/>
                <a:gd name="T14" fmla="*/ 21 w 42"/>
                <a:gd name="T15" fmla="*/ 14 h 77"/>
                <a:gd name="T16" fmla="*/ 17 w 42"/>
                <a:gd name="T17" fmla="*/ 16 h 77"/>
                <a:gd name="T18" fmla="*/ 19 w 42"/>
                <a:gd name="T19" fmla="*/ 12 h 77"/>
                <a:gd name="T20" fmla="*/ 19 w 42"/>
                <a:gd name="T21" fmla="*/ 9 h 77"/>
                <a:gd name="T22" fmla="*/ 18 w 42"/>
                <a:gd name="T23" fmla="*/ 5 h 77"/>
                <a:gd name="T24" fmla="*/ 15 w 42"/>
                <a:gd name="T25" fmla="*/ 4 h 77"/>
                <a:gd name="T26" fmla="*/ 9 w 42"/>
                <a:gd name="T27" fmla="*/ 1 h 77"/>
                <a:gd name="T28" fmla="*/ 4 w 42"/>
                <a:gd name="T29" fmla="*/ 4 h 77"/>
                <a:gd name="T30" fmla="*/ 1 w 42"/>
                <a:gd name="T31" fmla="*/ 8 h 77"/>
                <a:gd name="T32" fmla="*/ 0 w 42"/>
                <a:gd name="T33" fmla="*/ 13 h 77"/>
                <a:gd name="T34" fmla="*/ 3 w 42"/>
                <a:gd name="T35" fmla="*/ 16 h 77"/>
                <a:gd name="T36" fmla="*/ 6 w 42"/>
                <a:gd name="T37" fmla="*/ 20 h 77"/>
                <a:gd name="T38" fmla="*/ 5 w 42"/>
                <a:gd name="T39" fmla="*/ 24 h 77"/>
                <a:gd name="T40" fmla="*/ 5 w 42"/>
                <a:gd name="T41" fmla="*/ 27 h 77"/>
                <a:gd name="T42" fmla="*/ 4 w 42"/>
                <a:gd name="T43" fmla="*/ 28 h 77"/>
                <a:gd name="T44" fmla="*/ 6 w 42"/>
                <a:gd name="T45" fmla="*/ 33 h 77"/>
                <a:gd name="T46" fmla="*/ 9 w 42"/>
                <a:gd name="T47" fmla="*/ 37 h 77"/>
                <a:gd name="T48" fmla="*/ 10 w 42"/>
                <a:gd name="T49" fmla="*/ 42 h 77"/>
                <a:gd name="T50" fmla="*/ 6 w 42"/>
                <a:gd name="T51" fmla="*/ 52 h 77"/>
                <a:gd name="T52" fmla="*/ 5 w 42"/>
                <a:gd name="T53" fmla="*/ 55 h 77"/>
                <a:gd name="T54" fmla="*/ 4 w 42"/>
                <a:gd name="T55" fmla="*/ 58 h 77"/>
                <a:gd name="T56" fmla="*/ 5 w 42"/>
                <a:gd name="T57" fmla="*/ 62 h 77"/>
                <a:gd name="T58" fmla="*/ 11 w 42"/>
                <a:gd name="T59" fmla="*/ 69 h 77"/>
                <a:gd name="T60" fmla="*/ 13 w 42"/>
                <a:gd name="T61" fmla="*/ 72 h 77"/>
                <a:gd name="T62" fmla="*/ 16 w 42"/>
                <a:gd name="T63" fmla="*/ 72 h 77"/>
                <a:gd name="T64" fmla="*/ 18 w 42"/>
                <a:gd name="T65" fmla="*/ 74 h 77"/>
                <a:gd name="T66" fmla="*/ 19 w 42"/>
                <a:gd name="T67" fmla="*/ 76 h 77"/>
                <a:gd name="T68" fmla="*/ 21 w 42"/>
                <a:gd name="T69" fmla="*/ 76 h 77"/>
                <a:gd name="T70" fmla="*/ 23 w 42"/>
                <a:gd name="T71" fmla="*/ 74 h 77"/>
                <a:gd name="T72" fmla="*/ 16 w 42"/>
                <a:gd name="T73" fmla="*/ 69 h 77"/>
                <a:gd name="T74" fmla="*/ 13 w 42"/>
                <a:gd name="T75" fmla="*/ 67 h 77"/>
                <a:gd name="T76" fmla="*/ 15 w 42"/>
                <a:gd name="T77" fmla="*/ 67 h 77"/>
                <a:gd name="T78" fmla="*/ 12 w 42"/>
                <a:gd name="T79" fmla="*/ 60 h 77"/>
                <a:gd name="T80" fmla="*/ 11 w 42"/>
                <a:gd name="T81" fmla="*/ 58 h 77"/>
                <a:gd name="T82" fmla="*/ 9 w 42"/>
                <a:gd name="T83" fmla="*/ 56 h 77"/>
                <a:gd name="T84" fmla="*/ 11 w 42"/>
                <a:gd name="T85" fmla="*/ 48 h 77"/>
                <a:gd name="T86" fmla="*/ 13 w 42"/>
                <a:gd name="T87" fmla="*/ 43 h 77"/>
                <a:gd name="T88" fmla="*/ 14 w 42"/>
                <a:gd name="T89" fmla="*/ 36 h 77"/>
                <a:gd name="T90" fmla="*/ 17 w 42"/>
                <a:gd name="T91" fmla="*/ 40 h 77"/>
                <a:gd name="T92" fmla="*/ 22 w 42"/>
                <a:gd name="T93" fmla="*/ 41 h 77"/>
                <a:gd name="T94" fmla="*/ 27 w 42"/>
                <a:gd name="T95" fmla="*/ 44 h 77"/>
                <a:gd name="T96" fmla="*/ 24 w 42"/>
                <a:gd name="T97" fmla="*/ 38 h 77"/>
                <a:gd name="T98" fmla="*/ 28 w 42"/>
                <a:gd name="T99" fmla="*/ 33 h 77"/>
                <a:gd name="T100" fmla="*/ 34 w 42"/>
                <a:gd name="T101" fmla="*/ 32 h 77"/>
                <a:gd name="T102" fmla="*/ 38 w 42"/>
                <a:gd name="T103" fmla="*/ 33 h 77"/>
                <a:gd name="T104" fmla="*/ 40 w 42"/>
                <a:gd name="T105" fmla="*/ 30 h 77"/>
                <a:gd name="T106" fmla="*/ 40 w 42"/>
                <a:gd name="T107"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77">
                  <a:moveTo>
                    <a:pt x="40" y="30"/>
                  </a:moveTo>
                  <a:cubicBezTo>
                    <a:pt x="41" y="30"/>
                    <a:pt x="40" y="28"/>
                    <a:pt x="41" y="27"/>
                  </a:cubicBezTo>
                  <a:cubicBezTo>
                    <a:pt x="42" y="26"/>
                    <a:pt x="40" y="24"/>
                    <a:pt x="39" y="24"/>
                  </a:cubicBezTo>
                  <a:cubicBezTo>
                    <a:pt x="38" y="23"/>
                    <a:pt x="36" y="22"/>
                    <a:pt x="36" y="20"/>
                  </a:cubicBezTo>
                  <a:cubicBezTo>
                    <a:pt x="36" y="18"/>
                    <a:pt x="37" y="17"/>
                    <a:pt x="35" y="15"/>
                  </a:cubicBezTo>
                  <a:cubicBezTo>
                    <a:pt x="34" y="14"/>
                    <a:pt x="32" y="12"/>
                    <a:pt x="30" y="12"/>
                  </a:cubicBezTo>
                  <a:cubicBezTo>
                    <a:pt x="28" y="12"/>
                    <a:pt x="27" y="14"/>
                    <a:pt x="25" y="14"/>
                  </a:cubicBezTo>
                  <a:cubicBezTo>
                    <a:pt x="23" y="13"/>
                    <a:pt x="23" y="13"/>
                    <a:pt x="21" y="14"/>
                  </a:cubicBezTo>
                  <a:cubicBezTo>
                    <a:pt x="21" y="14"/>
                    <a:pt x="18" y="17"/>
                    <a:pt x="17" y="16"/>
                  </a:cubicBezTo>
                  <a:cubicBezTo>
                    <a:pt x="17" y="15"/>
                    <a:pt x="20" y="13"/>
                    <a:pt x="19" y="12"/>
                  </a:cubicBezTo>
                  <a:cubicBezTo>
                    <a:pt x="17" y="11"/>
                    <a:pt x="19" y="10"/>
                    <a:pt x="19" y="9"/>
                  </a:cubicBezTo>
                  <a:cubicBezTo>
                    <a:pt x="19" y="8"/>
                    <a:pt x="19" y="5"/>
                    <a:pt x="18" y="5"/>
                  </a:cubicBezTo>
                  <a:cubicBezTo>
                    <a:pt x="16" y="6"/>
                    <a:pt x="14" y="6"/>
                    <a:pt x="15" y="4"/>
                  </a:cubicBezTo>
                  <a:cubicBezTo>
                    <a:pt x="16" y="0"/>
                    <a:pt x="11" y="0"/>
                    <a:pt x="9" y="1"/>
                  </a:cubicBezTo>
                  <a:cubicBezTo>
                    <a:pt x="8" y="3"/>
                    <a:pt x="6" y="4"/>
                    <a:pt x="4" y="4"/>
                  </a:cubicBezTo>
                  <a:cubicBezTo>
                    <a:pt x="2" y="4"/>
                    <a:pt x="1" y="7"/>
                    <a:pt x="1" y="8"/>
                  </a:cubicBezTo>
                  <a:cubicBezTo>
                    <a:pt x="1" y="10"/>
                    <a:pt x="0" y="11"/>
                    <a:pt x="0" y="13"/>
                  </a:cubicBezTo>
                  <a:cubicBezTo>
                    <a:pt x="0" y="15"/>
                    <a:pt x="1" y="15"/>
                    <a:pt x="3" y="16"/>
                  </a:cubicBezTo>
                  <a:cubicBezTo>
                    <a:pt x="4" y="18"/>
                    <a:pt x="5" y="19"/>
                    <a:pt x="6" y="20"/>
                  </a:cubicBezTo>
                  <a:cubicBezTo>
                    <a:pt x="7" y="22"/>
                    <a:pt x="5" y="23"/>
                    <a:pt x="5" y="24"/>
                  </a:cubicBezTo>
                  <a:cubicBezTo>
                    <a:pt x="5" y="25"/>
                    <a:pt x="6" y="26"/>
                    <a:pt x="5" y="27"/>
                  </a:cubicBezTo>
                  <a:cubicBezTo>
                    <a:pt x="5" y="27"/>
                    <a:pt x="4" y="27"/>
                    <a:pt x="4" y="28"/>
                  </a:cubicBezTo>
                  <a:cubicBezTo>
                    <a:pt x="3" y="29"/>
                    <a:pt x="5" y="32"/>
                    <a:pt x="6" y="33"/>
                  </a:cubicBezTo>
                  <a:cubicBezTo>
                    <a:pt x="7" y="34"/>
                    <a:pt x="8" y="35"/>
                    <a:pt x="9" y="37"/>
                  </a:cubicBezTo>
                  <a:cubicBezTo>
                    <a:pt x="9" y="39"/>
                    <a:pt x="9" y="40"/>
                    <a:pt x="10" y="42"/>
                  </a:cubicBezTo>
                  <a:cubicBezTo>
                    <a:pt x="11" y="46"/>
                    <a:pt x="8" y="49"/>
                    <a:pt x="6" y="52"/>
                  </a:cubicBezTo>
                  <a:cubicBezTo>
                    <a:pt x="6" y="53"/>
                    <a:pt x="5" y="54"/>
                    <a:pt x="5" y="55"/>
                  </a:cubicBezTo>
                  <a:cubicBezTo>
                    <a:pt x="4" y="56"/>
                    <a:pt x="4" y="57"/>
                    <a:pt x="4" y="58"/>
                  </a:cubicBezTo>
                  <a:cubicBezTo>
                    <a:pt x="4" y="59"/>
                    <a:pt x="3" y="62"/>
                    <a:pt x="5" y="62"/>
                  </a:cubicBezTo>
                  <a:cubicBezTo>
                    <a:pt x="8" y="64"/>
                    <a:pt x="9" y="67"/>
                    <a:pt x="11" y="69"/>
                  </a:cubicBezTo>
                  <a:cubicBezTo>
                    <a:pt x="12" y="70"/>
                    <a:pt x="12" y="71"/>
                    <a:pt x="13" y="72"/>
                  </a:cubicBezTo>
                  <a:cubicBezTo>
                    <a:pt x="14" y="72"/>
                    <a:pt x="15" y="72"/>
                    <a:pt x="16" y="72"/>
                  </a:cubicBezTo>
                  <a:cubicBezTo>
                    <a:pt x="17" y="73"/>
                    <a:pt x="18" y="73"/>
                    <a:pt x="18" y="74"/>
                  </a:cubicBezTo>
                  <a:cubicBezTo>
                    <a:pt x="18" y="75"/>
                    <a:pt x="18" y="76"/>
                    <a:pt x="19" y="76"/>
                  </a:cubicBezTo>
                  <a:cubicBezTo>
                    <a:pt x="19" y="77"/>
                    <a:pt x="20" y="76"/>
                    <a:pt x="21" y="76"/>
                  </a:cubicBezTo>
                  <a:cubicBezTo>
                    <a:pt x="22" y="76"/>
                    <a:pt x="23" y="74"/>
                    <a:pt x="23" y="74"/>
                  </a:cubicBezTo>
                  <a:cubicBezTo>
                    <a:pt x="21" y="71"/>
                    <a:pt x="20" y="70"/>
                    <a:pt x="16" y="69"/>
                  </a:cubicBezTo>
                  <a:cubicBezTo>
                    <a:pt x="15" y="69"/>
                    <a:pt x="14" y="68"/>
                    <a:pt x="13" y="67"/>
                  </a:cubicBezTo>
                  <a:cubicBezTo>
                    <a:pt x="13" y="65"/>
                    <a:pt x="14" y="67"/>
                    <a:pt x="15" y="67"/>
                  </a:cubicBezTo>
                  <a:cubicBezTo>
                    <a:pt x="14" y="67"/>
                    <a:pt x="12" y="61"/>
                    <a:pt x="12" y="60"/>
                  </a:cubicBezTo>
                  <a:cubicBezTo>
                    <a:pt x="12" y="59"/>
                    <a:pt x="12" y="59"/>
                    <a:pt x="11" y="58"/>
                  </a:cubicBezTo>
                  <a:cubicBezTo>
                    <a:pt x="10" y="58"/>
                    <a:pt x="9" y="57"/>
                    <a:pt x="9" y="56"/>
                  </a:cubicBezTo>
                  <a:cubicBezTo>
                    <a:pt x="8" y="53"/>
                    <a:pt x="10" y="50"/>
                    <a:pt x="11" y="48"/>
                  </a:cubicBezTo>
                  <a:cubicBezTo>
                    <a:pt x="11" y="46"/>
                    <a:pt x="13" y="44"/>
                    <a:pt x="13" y="43"/>
                  </a:cubicBezTo>
                  <a:cubicBezTo>
                    <a:pt x="13" y="41"/>
                    <a:pt x="12" y="37"/>
                    <a:pt x="14" y="36"/>
                  </a:cubicBezTo>
                  <a:cubicBezTo>
                    <a:pt x="17" y="36"/>
                    <a:pt x="17" y="37"/>
                    <a:pt x="17" y="40"/>
                  </a:cubicBezTo>
                  <a:cubicBezTo>
                    <a:pt x="16" y="42"/>
                    <a:pt x="20" y="41"/>
                    <a:pt x="22" y="41"/>
                  </a:cubicBezTo>
                  <a:cubicBezTo>
                    <a:pt x="23" y="41"/>
                    <a:pt x="26" y="43"/>
                    <a:pt x="27" y="44"/>
                  </a:cubicBezTo>
                  <a:cubicBezTo>
                    <a:pt x="27" y="42"/>
                    <a:pt x="25" y="41"/>
                    <a:pt x="24" y="38"/>
                  </a:cubicBezTo>
                  <a:cubicBezTo>
                    <a:pt x="24" y="36"/>
                    <a:pt x="26" y="35"/>
                    <a:pt x="28" y="33"/>
                  </a:cubicBezTo>
                  <a:cubicBezTo>
                    <a:pt x="29" y="32"/>
                    <a:pt x="32" y="32"/>
                    <a:pt x="34" y="32"/>
                  </a:cubicBezTo>
                  <a:cubicBezTo>
                    <a:pt x="36" y="32"/>
                    <a:pt x="37" y="32"/>
                    <a:pt x="38" y="33"/>
                  </a:cubicBezTo>
                  <a:cubicBezTo>
                    <a:pt x="40" y="33"/>
                    <a:pt x="39" y="32"/>
                    <a:pt x="40" y="30"/>
                  </a:cubicBezTo>
                  <a:cubicBezTo>
                    <a:pt x="41" y="30"/>
                    <a:pt x="40" y="31"/>
                    <a:pt x="40" y="3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10" name="Freeform 705"/>
            <p:cNvSpPr>
              <a:spLocks/>
            </p:cNvSpPr>
            <p:nvPr/>
          </p:nvSpPr>
          <p:spPr bwMode="auto">
            <a:xfrm>
              <a:off x="16362618" y="7921315"/>
              <a:ext cx="356688" cy="729492"/>
            </a:xfrm>
            <a:custGeom>
              <a:avLst/>
              <a:gdLst>
                <a:gd name="T0" fmla="*/ 37 w 38"/>
                <a:gd name="T1" fmla="*/ 55 h 78"/>
                <a:gd name="T2" fmla="*/ 36 w 38"/>
                <a:gd name="T3" fmla="*/ 49 h 78"/>
                <a:gd name="T4" fmla="*/ 32 w 38"/>
                <a:gd name="T5" fmla="*/ 41 h 78"/>
                <a:gd name="T6" fmla="*/ 28 w 38"/>
                <a:gd name="T7" fmla="*/ 37 h 78"/>
                <a:gd name="T8" fmla="*/ 22 w 38"/>
                <a:gd name="T9" fmla="*/ 31 h 78"/>
                <a:gd name="T10" fmla="*/ 18 w 38"/>
                <a:gd name="T11" fmla="*/ 26 h 78"/>
                <a:gd name="T12" fmla="*/ 19 w 38"/>
                <a:gd name="T13" fmla="*/ 20 h 78"/>
                <a:gd name="T14" fmla="*/ 23 w 38"/>
                <a:gd name="T15" fmla="*/ 15 h 78"/>
                <a:gd name="T16" fmla="*/ 29 w 38"/>
                <a:gd name="T17" fmla="*/ 11 h 78"/>
                <a:gd name="T18" fmla="*/ 23 w 38"/>
                <a:gd name="T19" fmla="*/ 7 h 78"/>
                <a:gd name="T20" fmla="*/ 24 w 38"/>
                <a:gd name="T21" fmla="*/ 4 h 78"/>
                <a:gd name="T22" fmla="*/ 19 w 38"/>
                <a:gd name="T23" fmla="*/ 3 h 78"/>
                <a:gd name="T24" fmla="*/ 14 w 38"/>
                <a:gd name="T25" fmla="*/ 3 h 78"/>
                <a:gd name="T26" fmla="*/ 11 w 38"/>
                <a:gd name="T27" fmla="*/ 5 h 78"/>
                <a:gd name="T28" fmla="*/ 8 w 38"/>
                <a:gd name="T29" fmla="*/ 5 h 78"/>
                <a:gd name="T30" fmla="*/ 5 w 38"/>
                <a:gd name="T31" fmla="*/ 5 h 78"/>
                <a:gd name="T32" fmla="*/ 3 w 38"/>
                <a:gd name="T33" fmla="*/ 5 h 78"/>
                <a:gd name="T34" fmla="*/ 0 w 38"/>
                <a:gd name="T35" fmla="*/ 6 h 78"/>
                <a:gd name="T36" fmla="*/ 4 w 38"/>
                <a:gd name="T37" fmla="*/ 9 h 78"/>
                <a:gd name="T38" fmla="*/ 5 w 38"/>
                <a:gd name="T39" fmla="*/ 13 h 78"/>
                <a:gd name="T40" fmla="*/ 9 w 38"/>
                <a:gd name="T41" fmla="*/ 14 h 78"/>
                <a:gd name="T42" fmla="*/ 12 w 38"/>
                <a:gd name="T43" fmla="*/ 17 h 78"/>
                <a:gd name="T44" fmla="*/ 13 w 38"/>
                <a:gd name="T45" fmla="*/ 21 h 78"/>
                <a:gd name="T46" fmla="*/ 10 w 38"/>
                <a:gd name="T47" fmla="*/ 22 h 78"/>
                <a:gd name="T48" fmla="*/ 14 w 38"/>
                <a:gd name="T49" fmla="*/ 25 h 78"/>
                <a:gd name="T50" fmla="*/ 19 w 38"/>
                <a:gd name="T51" fmla="*/ 31 h 78"/>
                <a:gd name="T52" fmla="*/ 23 w 38"/>
                <a:gd name="T53" fmla="*/ 35 h 78"/>
                <a:gd name="T54" fmla="*/ 26 w 38"/>
                <a:gd name="T55" fmla="*/ 39 h 78"/>
                <a:gd name="T56" fmla="*/ 28 w 38"/>
                <a:gd name="T57" fmla="*/ 43 h 78"/>
                <a:gd name="T58" fmla="*/ 27 w 38"/>
                <a:gd name="T59" fmla="*/ 48 h 78"/>
                <a:gd name="T60" fmla="*/ 28 w 38"/>
                <a:gd name="T61" fmla="*/ 52 h 78"/>
                <a:gd name="T62" fmla="*/ 28 w 38"/>
                <a:gd name="T63" fmla="*/ 57 h 78"/>
                <a:gd name="T64" fmla="*/ 23 w 38"/>
                <a:gd name="T65" fmla="*/ 60 h 78"/>
                <a:gd name="T66" fmla="*/ 20 w 38"/>
                <a:gd name="T67" fmla="*/ 62 h 78"/>
                <a:gd name="T68" fmla="*/ 20 w 38"/>
                <a:gd name="T69" fmla="*/ 65 h 78"/>
                <a:gd name="T70" fmla="*/ 18 w 38"/>
                <a:gd name="T71" fmla="*/ 66 h 78"/>
                <a:gd name="T72" fmla="*/ 14 w 38"/>
                <a:gd name="T73" fmla="*/ 67 h 78"/>
                <a:gd name="T74" fmla="*/ 15 w 38"/>
                <a:gd name="T75" fmla="*/ 70 h 78"/>
                <a:gd name="T76" fmla="*/ 14 w 38"/>
                <a:gd name="T77" fmla="*/ 74 h 78"/>
                <a:gd name="T78" fmla="*/ 14 w 38"/>
                <a:gd name="T79" fmla="*/ 77 h 78"/>
                <a:gd name="T80" fmla="*/ 18 w 38"/>
                <a:gd name="T81" fmla="*/ 75 h 78"/>
                <a:gd name="T82" fmla="*/ 19 w 38"/>
                <a:gd name="T83" fmla="*/ 71 h 78"/>
                <a:gd name="T84" fmla="*/ 22 w 38"/>
                <a:gd name="T85" fmla="*/ 72 h 78"/>
                <a:gd name="T86" fmla="*/ 21 w 38"/>
                <a:gd name="T87" fmla="*/ 70 h 78"/>
                <a:gd name="T88" fmla="*/ 23 w 38"/>
                <a:gd name="T89" fmla="*/ 71 h 78"/>
                <a:gd name="T90" fmla="*/ 24 w 38"/>
                <a:gd name="T91" fmla="*/ 67 h 78"/>
                <a:gd name="T92" fmla="*/ 26 w 38"/>
                <a:gd name="T93" fmla="*/ 68 h 78"/>
                <a:gd name="T94" fmla="*/ 30 w 38"/>
                <a:gd name="T95" fmla="*/ 66 h 78"/>
                <a:gd name="T96" fmla="*/ 36 w 38"/>
                <a:gd name="T97" fmla="*/ 61 h 78"/>
                <a:gd name="T98" fmla="*/ 36 w 38"/>
                <a:gd name="T99" fmla="*/ 57 h 78"/>
                <a:gd name="T100" fmla="*/ 37 w 38"/>
                <a:gd name="T101" fmla="*/ 55 h 78"/>
                <a:gd name="T102" fmla="*/ 37 w 38"/>
                <a:gd name="T103" fmla="*/ 5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78">
                  <a:moveTo>
                    <a:pt x="37" y="55"/>
                  </a:moveTo>
                  <a:cubicBezTo>
                    <a:pt x="36" y="54"/>
                    <a:pt x="36" y="52"/>
                    <a:pt x="36" y="49"/>
                  </a:cubicBezTo>
                  <a:cubicBezTo>
                    <a:pt x="35" y="46"/>
                    <a:pt x="34" y="44"/>
                    <a:pt x="32" y="41"/>
                  </a:cubicBezTo>
                  <a:cubicBezTo>
                    <a:pt x="31" y="39"/>
                    <a:pt x="30" y="38"/>
                    <a:pt x="28" y="37"/>
                  </a:cubicBezTo>
                  <a:cubicBezTo>
                    <a:pt x="26" y="35"/>
                    <a:pt x="23" y="34"/>
                    <a:pt x="22" y="31"/>
                  </a:cubicBezTo>
                  <a:cubicBezTo>
                    <a:pt x="22" y="29"/>
                    <a:pt x="20" y="28"/>
                    <a:pt x="18" y="26"/>
                  </a:cubicBezTo>
                  <a:cubicBezTo>
                    <a:pt x="17" y="25"/>
                    <a:pt x="18" y="21"/>
                    <a:pt x="19" y="20"/>
                  </a:cubicBezTo>
                  <a:cubicBezTo>
                    <a:pt x="21" y="19"/>
                    <a:pt x="23" y="17"/>
                    <a:pt x="23" y="15"/>
                  </a:cubicBezTo>
                  <a:cubicBezTo>
                    <a:pt x="24" y="14"/>
                    <a:pt x="28" y="12"/>
                    <a:pt x="29" y="11"/>
                  </a:cubicBezTo>
                  <a:cubicBezTo>
                    <a:pt x="27" y="10"/>
                    <a:pt x="25" y="9"/>
                    <a:pt x="23" y="7"/>
                  </a:cubicBezTo>
                  <a:cubicBezTo>
                    <a:pt x="21" y="6"/>
                    <a:pt x="24" y="6"/>
                    <a:pt x="24" y="4"/>
                  </a:cubicBezTo>
                  <a:cubicBezTo>
                    <a:pt x="24" y="4"/>
                    <a:pt x="19" y="3"/>
                    <a:pt x="19" y="3"/>
                  </a:cubicBezTo>
                  <a:cubicBezTo>
                    <a:pt x="17" y="2"/>
                    <a:pt x="15" y="0"/>
                    <a:pt x="14" y="3"/>
                  </a:cubicBezTo>
                  <a:cubicBezTo>
                    <a:pt x="13" y="4"/>
                    <a:pt x="12" y="4"/>
                    <a:pt x="11" y="5"/>
                  </a:cubicBezTo>
                  <a:cubicBezTo>
                    <a:pt x="9" y="8"/>
                    <a:pt x="9" y="4"/>
                    <a:pt x="8" y="5"/>
                  </a:cubicBezTo>
                  <a:cubicBezTo>
                    <a:pt x="6" y="6"/>
                    <a:pt x="6" y="5"/>
                    <a:pt x="5" y="5"/>
                  </a:cubicBezTo>
                  <a:cubicBezTo>
                    <a:pt x="4" y="6"/>
                    <a:pt x="3" y="6"/>
                    <a:pt x="3" y="5"/>
                  </a:cubicBezTo>
                  <a:cubicBezTo>
                    <a:pt x="3" y="4"/>
                    <a:pt x="1" y="6"/>
                    <a:pt x="0" y="6"/>
                  </a:cubicBezTo>
                  <a:cubicBezTo>
                    <a:pt x="0" y="7"/>
                    <a:pt x="3" y="9"/>
                    <a:pt x="4" y="9"/>
                  </a:cubicBezTo>
                  <a:cubicBezTo>
                    <a:pt x="5" y="11"/>
                    <a:pt x="4" y="12"/>
                    <a:pt x="5" y="13"/>
                  </a:cubicBezTo>
                  <a:cubicBezTo>
                    <a:pt x="5" y="15"/>
                    <a:pt x="8" y="15"/>
                    <a:pt x="9" y="14"/>
                  </a:cubicBezTo>
                  <a:cubicBezTo>
                    <a:pt x="11" y="13"/>
                    <a:pt x="12" y="16"/>
                    <a:pt x="12" y="17"/>
                  </a:cubicBezTo>
                  <a:cubicBezTo>
                    <a:pt x="13" y="19"/>
                    <a:pt x="15" y="19"/>
                    <a:pt x="13" y="21"/>
                  </a:cubicBezTo>
                  <a:cubicBezTo>
                    <a:pt x="11" y="22"/>
                    <a:pt x="10" y="19"/>
                    <a:pt x="10" y="22"/>
                  </a:cubicBezTo>
                  <a:cubicBezTo>
                    <a:pt x="10" y="24"/>
                    <a:pt x="13" y="24"/>
                    <a:pt x="14" y="25"/>
                  </a:cubicBezTo>
                  <a:cubicBezTo>
                    <a:pt x="16" y="27"/>
                    <a:pt x="17" y="29"/>
                    <a:pt x="19" y="31"/>
                  </a:cubicBezTo>
                  <a:cubicBezTo>
                    <a:pt x="20" y="33"/>
                    <a:pt x="22" y="33"/>
                    <a:pt x="23" y="35"/>
                  </a:cubicBezTo>
                  <a:cubicBezTo>
                    <a:pt x="24" y="37"/>
                    <a:pt x="24" y="38"/>
                    <a:pt x="26" y="39"/>
                  </a:cubicBezTo>
                  <a:cubicBezTo>
                    <a:pt x="27" y="40"/>
                    <a:pt x="26" y="42"/>
                    <a:pt x="28" y="43"/>
                  </a:cubicBezTo>
                  <a:cubicBezTo>
                    <a:pt x="29" y="44"/>
                    <a:pt x="28" y="47"/>
                    <a:pt x="27" y="48"/>
                  </a:cubicBezTo>
                  <a:cubicBezTo>
                    <a:pt x="26" y="49"/>
                    <a:pt x="27" y="51"/>
                    <a:pt x="28" y="52"/>
                  </a:cubicBezTo>
                  <a:cubicBezTo>
                    <a:pt x="28" y="54"/>
                    <a:pt x="28" y="55"/>
                    <a:pt x="28" y="57"/>
                  </a:cubicBezTo>
                  <a:cubicBezTo>
                    <a:pt x="26" y="59"/>
                    <a:pt x="26" y="59"/>
                    <a:pt x="23" y="60"/>
                  </a:cubicBezTo>
                  <a:cubicBezTo>
                    <a:pt x="21" y="60"/>
                    <a:pt x="24" y="63"/>
                    <a:pt x="20" y="62"/>
                  </a:cubicBezTo>
                  <a:cubicBezTo>
                    <a:pt x="18" y="62"/>
                    <a:pt x="20" y="64"/>
                    <a:pt x="20" y="65"/>
                  </a:cubicBezTo>
                  <a:cubicBezTo>
                    <a:pt x="21" y="67"/>
                    <a:pt x="19" y="66"/>
                    <a:pt x="18" y="66"/>
                  </a:cubicBezTo>
                  <a:cubicBezTo>
                    <a:pt x="16" y="66"/>
                    <a:pt x="15" y="66"/>
                    <a:pt x="14" y="67"/>
                  </a:cubicBezTo>
                  <a:cubicBezTo>
                    <a:pt x="11" y="69"/>
                    <a:pt x="13" y="69"/>
                    <a:pt x="15" y="70"/>
                  </a:cubicBezTo>
                  <a:cubicBezTo>
                    <a:pt x="16" y="70"/>
                    <a:pt x="14" y="73"/>
                    <a:pt x="14" y="74"/>
                  </a:cubicBezTo>
                  <a:cubicBezTo>
                    <a:pt x="13" y="74"/>
                    <a:pt x="13" y="78"/>
                    <a:pt x="14" y="77"/>
                  </a:cubicBezTo>
                  <a:cubicBezTo>
                    <a:pt x="16" y="76"/>
                    <a:pt x="17" y="75"/>
                    <a:pt x="18" y="75"/>
                  </a:cubicBezTo>
                  <a:cubicBezTo>
                    <a:pt x="22" y="74"/>
                    <a:pt x="20" y="73"/>
                    <a:pt x="19" y="71"/>
                  </a:cubicBezTo>
                  <a:cubicBezTo>
                    <a:pt x="20" y="71"/>
                    <a:pt x="21" y="73"/>
                    <a:pt x="22" y="72"/>
                  </a:cubicBezTo>
                  <a:cubicBezTo>
                    <a:pt x="23" y="71"/>
                    <a:pt x="21" y="70"/>
                    <a:pt x="21" y="70"/>
                  </a:cubicBezTo>
                  <a:cubicBezTo>
                    <a:pt x="21" y="69"/>
                    <a:pt x="23" y="71"/>
                    <a:pt x="23" y="71"/>
                  </a:cubicBezTo>
                  <a:cubicBezTo>
                    <a:pt x="22" y="71"/>
                    <a:pt x="23" y="67"/>
                    <a:pt x="24" y="67"/>
                  </a:cubicBezTo>
                  <a:cubicBezTo>
                    <a:pt x="24" y="66"/>
                    <a:pt x="26" y="68"/>
                    <a:pt x="26" y="68"/>
                  </a:cubicBezTo>
                  <a:cubicBezTo>
                    <a:pt x="28" y="68"/>
                    <a:pt x="29" y="67"/>
                    <a:pt x="30" y="66"/>
                  </a:cubicBezTo>
                  <a:cubicBezTo>
                    <a:pt x="31" y="65"/>
                    <a:pt x="36" y="63"/>
                    <a:pt x="36" y="61"/>
                  </a:cubicBezTo>
                  <a:cubicBezTo>
                    <a:pt x="36" y="60"/>
                    <a:pt x="35" y="59"/>
                    <a:pt x="36" y="57"/>
                  </a:cubicBezTo>
                  <a:cubicBezTo>
                    <a:pt x="36" y="56"/>
                    <a:pt x="38" y="57"/>
                    <a:pt x="37" y="55"/>
                  </a:cubicBezTo>
                  <a:cubicBezTo>
                    <a:pt x="36" y="54"/>
                    <a:pt x="38" y="56"/>
                    <a:pt x="37" y="5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11" name="Freeform 706"/>
            <p:cNvSpPr>
              <a:spLocks/>
            </p:cNvSpPr>
            <p:nvPr/>
          </p:nvSpPr>
          <p:spPr bwMode="auto">
            <a:xfrm>
              <a:off x="16279815" y="7978656"/>
              <a:ext cx="343950" cy="420492"/>
            </a:xfrm>
            <a:custGeom>
              <a:avLst/>
              <a:gdLst>
                <a:gd name="T0" fmla="*/ 37 w 37"/>
                <a:gd name="T1" fmla="*/ 38 h 45"/>
                <a:gd name="T2" fmla="*/ 35 w 37"/>
                <a:gd name="T3" fmla="*/ 35 h 45"/>
                <a:gd name="T4" fmla="*/ 33 w 37"/>
                <a:gd name="T5" fmla="*/ 32 h 45"/>
                <a:gd name="T6" fmla="*/ 30 w 37"/>
                <a:gd name="T7" fmla="*/ 28 h 45"/>
                <a:gd name="T8" fmla="*/ 26 w 37"/>
                <a:gd name="T9" fmla="*/ 22 h 45"/>
                <a:gd name="T10" fmla="*/ 22 w 37"/>
                <a:gd name="T11" fmla="*/ 18 h 45"/>
                <a:gd name="T12" fmla="*/ 19 w 37"/>
                <a:gd name="T13" fmla="*/ 15 h 45"/>
                <a:gd name="T14" fmla="*/ 22 w 37"/>
                <a:gd name="T15" fmla="*/ 14 h 45"/>
                <a:gd name="T16" fmla="*/ 21 w 37"/>
                <a:gd name="T17" fmla="*/ 10 h 45"/>
                <a:gd name="T18" fmla="*/ 14 w 37"/>
                <a:gd name="T19" fmla="*/ 8 h 45"/>
                <a:gd name="T20" fmla="*/ 13 w 37"/>
                <a:gd name="T21" fmla="*/ 4 h 45"/>
                <a:gd name="T22" fmla="*/ 9 w 37"/>
                <a:gd name="T23" fmla="*/ 0 h 45"/>
                <a:gd name="T24" fmla="*/ 7 w 37"/>
                <a:gd name="T25" fmla="*/ 0 h 45"/>
                <a:gd name="T26" fmla="*/ 8 w 37"/>
                <a:gd name="T27" fmla="*/ 4 h 45"/>
                <a:gd name="T28" fmla="*/ 8 w 37"/>
                <a:gd name="T29" fmla="*/ 7 h 45"/>
                <a:gd name="T30" fmla="*/ 4 w 37"/>
                <a:gd name="T31" fmla="*/ 5 h 45"/>
                <a:gd name="T32" fmla="*/ 0 w 37"/>
                <a:gd name="T33" fmla="*/ 10 h 45"/>
                <a:gd name="T34" fmla="*/ 4 w 37"/>
                <a:gd name="T35" fmla="*/ 15 h 45"/>
                <a:gd name="T36" fmla="*/ 4 w 37"/>
                <a:gd name="T37" fmla="*/ 22 h 45"/>
                <a:gd name="T38" fmla="*/ 3 w 37"/>
                <a:gd name="T39" fmla="*/ 26 h 45"/>
                <a:gd name="T40" fmla="*/ 7 w 37"/>
                <a:gd name="T41" fmla="*/ 25 h 45"/>
                <a:gd name="T42" fmla="*/ 10 w 37"/>
                <a:gd name="T43" fmla="*/ 23 h 45"/>
                <a:gd name="T44" fmla="*/ 15 w 37"/>
                <a:gd name="T45" fmla="*/ 22 h 45"/>
                <a:gd name="T46" fmla="*/ 23 w 37"/>
                <a:gd name="T47" fmla="*/ 28 h 45"/>
                <a:gd name="T48" fmla="*/ 27 w 37"/>
                <a:gd name="T49" fmla="*/ 36 h 45"/>
                <a:gd name="T50" fmla="*/ 27 w 37"/>
                <a:gd name="T51" fmla="*/ 39 h 45"/>
                <a:gd name="T52" fmla="*/ 25 w 37"/>
                <a:gd name="T53" fmla="*/ 43 h 45"/>
                <a:gd name="T54" fmla="*/ 29 w 37"/>
                <a:gd name="T55" fmla="*/ 43 h 45"/>
                <a:gd name="T56" fmla="*/ 32 w 37"/>
                <a:gd name="T57" fmla="*/ 42 h 45"/>
                <a:gd name="T58" fmla="*/ 35 w 37"/>
                <a:gd name="T59" fmla="*/ 42 h 45"/>
                <a:gd name="T60" fmla="*/ 37 w 37"/>
                <a:gd name="T61"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45">
                  <a:moveTo>
                    <a:pt x="37" y="38"/>
                  </a:moveTo>
                  <a:cubicBezTo>
                    <a:pt x="37" y="37"/>
                    <a:pt x="36" y="37"/>
                    <a:pt x="35" y="35"/>
                  </a:cubicBezTo>
                  <a:cubicBezTo>
                    <a:pt x="35" y="33"/>
                    <a:pt x="34" y="34"/>
                    <a:pt x="33" y="32"/>
                  </a:cubicBezTo>
                  <a:cubicBezTo>
                    <a:pt x="32" y="30"/>
                    <a:pt x="32" y="29"/>
                    <a:pt x="30" y="28"/>
                  </a:cubicBezTo>
                  <a:cubicBezTo>
                    <a:pt x="28" y="26"/>
                    <a:pt x="27" y="24"/>
                    <a:pt x="26" y="22"/>
                  </a:cubicBezTo>
                  <a:cubicBezTo>
                    <a:pt x="25" y="21"/>
                    <a:pt x="23" y="19"/>
                    <a:pt x="22" y="18"/>
                  </a:cubicBezTo>
                  <a:cubicBezTo>
                    <a:pt x="20" y="17"/>
                    <a:pt x="19" y="18"/>
                    <a:pt x="19" y="15"/>
                  </a:cubicBezTo>
                  <a:cubicBezTo>
                    <a:pt x="19" y="14"/>
                    <a:pt x="21" y="16"/>
                    <a:pt x="22" y="14"/>
                  </a:cubicBezTo>
                  <a:cubicBezTo>
                    <a:pt x="24" y="13"/>
                    <a:pt x="22" y="12"/>
                    <a:pt x="21" y="10"/>
                  </a:cubicBezTo>
                  <a:cubicBezTo>
                    <a:pt x="19" y="5"/>
                    <a:pt x="16" y="11"/>
                    <a:pt x="14" y="8"/>
                  </a:cubicBezTo>
                  <a:cubicBezTo>
                    <a:pt x="13" y="7"/>
                    <a:pt x="14" y="5"/>
                    <a:pt x="13" y="4"/>
                  </a:cubicBezTo>
                  <a:cubicBezTo>
                    <a:pt x="12" y="3"/>
                    <a:pt x="10" y="2"/>
                    <a:pt x="9" y="0"/>
                  </a:cubicBezTo>
                  <a:cubicBezTo>
                    <a:pt x="9" y="0"/>
                    <a:pt x="7" y="0"/>
                    <a:pt x="7" y="0"/>
                  </a:cubicBezTo>
                  <a:cubicBezTo>
                    <a:pt x="6" y="1"/>
                    <a:pt x="8" y="3"/>
                    <a:pt x="8" y="4"/>
                  </a:cubicBezTo>
                  <a:cubicBezTo>
                    <a:pt x="8" y="5"/>
                    <a:pt x="9" y="7"/>
                    <a:pt x="8" y="7"/>
                  </a:cubicBezTo>
                  <a:cubicBezTo>
                    <a:pt x="6" y="7"/>
                    <a:pt x="6" y="5"/>
                    <a:pt x="4" y="5"/>
                  </a:cubicBezTo>
                  <a:cubicBezTo>
                    <a:pt x="3" y="4"/>
                    <a:pt x="0" y="10"/>
                    <a:pt x="0" y="10"/>
                  </a:cubicBezTo>
                  <a:cubicBezTo>
                    <a:pt x="1" y="13"/>
                    <a:pt x="0" y="17"/>
                    <a:pt x="4" y="15"/>
                  </a:cubicBezTo>
                  <a:cubicBezTo>
                    <a:pt x="6" y="14"/>
                    <a:pt x="4" y="22"/>
                    <a:pt x="4" y="22"/>
                  </a:cubicBezTo>
                  <a:cubicBezTo>
                    <a:pt x="6" y="23"/>
                    <a:pt x="4" y="24"/>
                    <a:pt x="3" y="26"/>
                  </a:cubicBezTo>
                  <a:cubicBezTo>
                    <a:pt x="3" y="27"/>
                    <a:pt x="6" y="25"/>
                    <a:pt x="7" y="25"/>
                  </a:cubicBezTo>
                  <a:cubicBezTo>
                    <a:pt x="7" y="24"/>
                    <a:pt x="9" y="23"/>
                    <a:pt x="10" y="23"/>
                  </a:cubicBezTo>
                  <a:cubicBezTo>
                    <a:pt x="12" y="24"/>
                    <a:pt x="13" y="24"/>
                    <a:pt x="15" y="22"/>
                  </a:cubicBezTo>
                  <a:cubicBezTo>
                    <a:pt x="17" y="21"/>
                    <a:pt x="24" y="25"/>
                    <a:pt x="23" y="28"/>
                  </a:cubicBezTo>
                  <a:cubicBezTo>
                    <a:pt x="21" y="32"/>
                    <a:pt x="25" y="33"/>
                    <a:pt x="27" y="36"/>
                  </a:cubicBezTo>
                  <a:cubicBezTo>
                    <a:pt x="27" y="37"/>
                    <a:pt x="27" y="38"/>
                    <a:pt x="27" y="39"/>
                  </a:cubicBezTo>
                  <a:cubicBezTo>
                    <a:pt x="27" y="40"/>
                    <a:pt x="26" y="42"/>
                    <a:pt x="25" y="43"/>
                  </a:cubicBezTo>
                  <a:cubicBezTo>
                    <a:pt x="26" y="43"/>
                    <a:pt x="29" y="45"/>
                    <a:pt x="29" y="43"/>
                  </a:cubicBezTo>
                  <a:cubicBezTo>
                    <a:pt x="29" y="42"/>
                    <a:pt x="31" y="41"/>
                    <a:pt x="32" y="42"/>
                  </a:cubicBezTo>
                  <a:cubicBezTo>
                    <a:pt x="33" y="43"/>
                    <a:pt x="34" y="43"/>
                    <a:pt x="35" y="42"/>
                  </a:cubicBezTo>
                  <a:cubicBezTo>
                    <a:pt x="37" y="42"/>
                    <a:pt x="37" y="40"/>
                    <a:pt x="37" y="3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12" name="Freeform 707"/>
            <p:cNvSpPr>
              <a:spLocks/>
            </p:cNvSpPr>
            <p:nvPr/>
          </p:nvSpPr>
          <p:spPr bwMode="auto">
            <a:xfrm>
              <a:off x="17754337" y="9119079"/>
              <a:ext cx="420383" cy="356781"/>
            </a:xfrm>
            <a:custGeom>
              <a:avLst/>
              <a:gdLst>
                <a:gd name="T0" fmla="*/ 45 w 45"/>
                <a:gd name="T1" fmla="*/ 29 h 38"/>
                <a:gd name="T2" fmla="*/ 45 w 45"/>
                <a:gd name="T3" fmla="*/ 26 h 38"/>
                <a:gd name="T4" fmla="*/ 45 w 45"/>
                <a:gd name="T5" fmla="*/ 24 h 38"/>
                <a:gd name="T6" fmla="*/ 45 w 45"/>
                <a:gd name="T7" fmla="*/ 15 h 38"/>
                <a:gd name="T8" fmla="*/ 45 w 45"/>
                <a:gd name="T9" fmla="*/ 6 h 38"/>
                <a:gd name="T10" fmla="*/ 35 w 45"/>
                <a:gd name="T11" fmla="*/ 3 h 38"/>
                <a:gd name="T12" fmla="*/ 30 w 45"/>
                <a:gd name="T13" fmla="*/ 0 h 38"/>
                <a:gd name="T14" fmla="*/ 26 w 45"/>
                <a:gd name="T15" fmla="*/ 3 h 38"/>
                <a:gd name="T16" fmla="*/ 22 w 45"/>
                <a:gd name="T17" fmla="*/ 5 h 38"/>
                <a:gd name="T18" fmla="*/ 18 w 45"/>
                <a:gd name="T19" fmla="*/ 10 h 38"/>
                <a:gd name="T20" fmla="*/ 14 w 45"/>
                <a:gd name="T21" fmla="*/ 8 h 38"/>
                <a:gd name="T22" fmla="*/ 11 w 45"/>
                <a:gd name="T23" fmla="*/ 5 h 38"/>
                <a:gd name="T24" fmla="*/ 9 w 45"/>
                <a:gd name="T25" fmla="*/ 6 h 38"/>
                <a:gd name="T26" fmla="*/ 7 w 45"/>
                <a:gd name="T27" fmla="*/ 5 h 38"/>
                <a:gd name="T28" fmla="*/ 4 w 45"/>
                <a:gd name="T29" fmla="*/ 6 h 38"/>
                <a:gd name="T30" fmla="*/ 0 w 45"/>
                <a:gd name="T31" fmla="*/ 7 h 38"/>
                <a:gd name="T32" fmla="*/ 3 w 45"/>
                <a:gd name="T33" fmla="*/ 8 h 38"/>
                <a:gd name="T34" fmla="*/ 4 w 45"/>
                <a:gd name="T35" fmla="*/ 11 h 38"/>
                <a:gd name="T36" fmla="*/ 7 w 45"/>
                <a:gd name="T37" fmla="*/ 14 h 38"/>
                <a:gd name="T38" fmla="*/ 9 w 45"/>
                <a:gd name="T39" fmla="*/ 8 h 38"/>
                <a:gd name="T40" fmla="*/ 10 w 45"/>
                <a:gd name="T41" fmla="*/ 12 h 38"/>
                <a:gd name="T42" fmla="*/ 15 w 45"/>
                <a:gd name="T43" fmla="*/ 12 h 38"/>
                <a:gd name="T44" fmla="*/ 18 w 45"/>
                <a:gd name="T45" fmla="*/ 15 h 38"/>
                <a:gd name="T46" fmla="*/ 27 w 45"/>
                <a:gd name="T47" fmla="*/ 19 h 38"/>
                <a:gd name="T48" fmla="*/ 32 w 45"/>
                <a:gd name="T49" fmla="*/ 22 h 38"/>
                <a:gd name="T50" fmla="*/ 34 w 45"/>
                <a:gd name="T51" fmla="*/ 26 h 38"/>
                <a:gd name="T52" fmla="*/ 36 w 45"/>
                <a:gd name="T53" fmla="*/ 27 h 38"/>
                <a:gd name="T54" fmla="*/ 34 w 45"/>
                <a:gd name="T55" fmla="*/ 28 h 38"/>
                <a:gd name="T56" fmla="*/ 36 w 45"/>
                <a:gd name="T57" fmla="*/ 29 h 38"/>
                <a:gd name="T58" fmla="*/ 35 w 45"/>
                <a:gd name="T59" fmla="*/ 30 h 38"/>
                <a:gd name="T60" fmla="*/ 32 w 45"/>
                <a:gd name="T61" fmla="*/ 31 h 38"/>
                <a:gd name="T62" fmla="*/ 29 w 45"/>
                <a:gd name="T63" fmla="*/ 34 h 38"/>
                <a:gd name="T64" fmla="*/ 34 w 45"/>
                <a:gd name="T65" fmla="*/ 35 h 38"/>
                <a:gd name="T66" fmla="*/ 36 w 45"/>
                <a:gd name="T67" fmla="*/ 31 h 38"/>
                <a:gd name="T68" fmla="*/ 36 w 45"/>
                <a:gd name="T69" fmla="*/ 33 h 38"/>
                <a:gd name="T70" fmla="*/ 40 w 45"/>
                <a:gd name="T71" fmla="*/ 32 h 38"/>
                <a:gd name="T72" fmla="*/ 45 w 45"/>
                <a:gd name="T73" fmla="*/ 38 h 38"/>
                <a:gd name="T74" fmla="*/ 45 w 45"/>
                <a:gd name="T75"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38">
                  <a:moveTo>
                    <a:pt x="45" y="29"/>
                  </a:moveTo>
                  <a:cubicBezTo>
                    <a:pt x="45" y="28"/>
                    <a:pt x="44" y="27"/>
                    <a:pt x="45" y="26"/>
                  </a:cubicBezTo>
                  <a:cubicBezTo>
                    <a:pt x="45" y="25"/>
                    <a:pt x="45" y="25"/>
                    <a:pt x="45" y="24"/>
                  </a:cubicBezTo>
                  <a:cubicBezTo>
                    <a:pt x="45" y="21"/>
                    <a:pt x="45" y="18"/>
                    <a:pt x="45" y="15"/>
                  </a:cubicBezTo>
                  <a:cubicBezTo>
                    <a:pt x="45" y="12"/>
                    <a:pt x="45" y="9"/>
                    <a:pt x="45" y="6"/>
                  </a:cubicBezTo>
                  <a:cubicBezTo>
                    <a:pt x="45" y="6"/>
                    <a:pt x="36" y="3"/>
                    <a:pt x="35" y="3"/>
                  </a:cubicBezTo>
                  <a:cubicBezTo>
                    <a:pt x="33" y="2"/>
                    <a:pt x="32" y="1"/>
                    <a:pt x="30" y="0"/>
                  </a:cubicBezTo>
                  <a:cubicBezTo>
                    <a:pt x="27" y="0"/>
                    <a:pt x="27" y="2"/>
                    <a:pt x="26" y="3"/>
                  </a:cubicBezTo>
                  <a:cubicBezTo>
                    <a:pt x="26" y="4"/>
                    <a:pt x="23" y="4"/>
                    <a:pt x="22" y="5"/>
                  </a:cubicBezTo>
                  <a:cubicBezTo>
                    <a:pt x="21" y="7"/>
                    <a:pt x="20" y="9"/>
                    <a:pt x="18" y="10"/>
                  </a:cubicBezTo>
                  <a:cubicBezTo>
                    <a:pt x="16" y="11"/>
                    <a:pt x="14" y="10"/>
                    <a:pt x="14" y="8"/>
                  </a:cubicBezTo>
                  <a:cubicBezTo>
                    <a:pt x="13" y="6"/>
                    <a:pt x="12" y="6"/>
                    <a:pt x="11" y="5"/>
                  </a:cubicBezTo>
                  <a:cubicBezTo>
                    <a:pt x="11" y="3"/>
                    <a:pt x="10" y="5"/>
                    <a:pt x="9" y="6"/>
                  </a:cubicBezTo>
                  <a:cubicBezTo>
                    <a:pt x="8" y="6"/>
                    <a:pt x="7" y="5"/>
                    <a:pt x="7" y="5"/>
                  </a:cubicBezTo>
                  <a:cubicBezTo>
                    <a:pt x="6" y="5"/>
                    <a:pt x="5" y="6"/>
                    <a:pt x="4" y="6"/>
                  </a:cubicBezTo>
                  <a:cubicBezTo>
                    <a:pt x="4" y="7"/>
                    <a:pt x="0" y="6"/>
                    <a:pt x="0" y="7"/>
                  </a:cubicBezTo>
                  <a:cubicBezTo>
                    <a:pt x="0" y="8"/>
                    <a:pt x="2" y="8"/>
                    <a:pt x="3" y="8"/>
                  </a:cubicBezTo>
                  <a:cubicBezTo>
                    <a:pt x="4" y="9"/>
                    <a:pt x="4" y="10"/>
                    <a:pt x="4" y="11"/>
                  </a:cubicBezTo>
                  <a:cubicBezTo>
                    <a:pt x="4" y="13"/>
                    <a:pt x="7" y="13"/>
                    <a:pt x="7" y="14"/>
                  </a:cubicBezTo>
                  <a:cubicBezTo>
                    <a:pt x="7" y="12"/>
                    <a:pt x="7" y="9"/>
                    <a:pt x="9" y="8"/>
                  </a:cubicBezTo>
                  <a:cubicBezTo>
                    <a:pt x="7" y="9"/>
                    <a:pt x="8" y="11"/>
                    <a:pt x="10" y="12"/>
                  </a:cubicBezTo>
                  <a:cubicBezTo>
                    <a:pt x="12" y="13"/>
                    <a:pt x="13" y="13"/>
                    <a:pt x="15" y="12"/>
                  </a:cubicBezTo>
                  <a:cubicBezTo>
                    <a:pt x="12" y="13"/>
                    <a:pt x="17" y="15"/>
                    <a:pt x="18" y="15"/>
                  </a:cubicBezTo>
                  <a:cubicBezTo>
                    <a:pt x="21" y="16"/>
                    <a:pt x="24" y="18"/>
                    <a:pt x="27" y="19"/>
                  </a:cubicBezTo>
                  <a:cubicBezTo>
                    <a:pt x="29" y="20"/>
                    <a:pt x="31" y="21"/>
                    <a:pt x="32" y="22"/>
                  </a:cubicBezTo>
                  <a:cubicBezTo>
                    <a:pt x="32" y="24"/>
                    <a:pt x="33" y="25"/>
                    <a:pt x="34" y="26"/>
                  </a:cubicBezTo>
                  <a:cubicBezTo>
                    <a:pt x="34" y="26"/>
                    <a:pt x="36" y="27"/>
                    <a:pt x="36" y="27"/>
                  </a:cubicBezTo>
                  <a:cubicBezTo>
                    <a:pt x="36" y="27"/>
                    <a:pt x="34" y="28"/>
                    <a:pt x="34" y="28"/>
                  </a:cubicBezTo>
                  <a:cubicBezTo>
                    <a:pt x="34" y="28"/>
                    <a:pt x="36" y="28"/>
                    <a:pt x="36" y="29"/>
                  </a:cubicBezTo>
                  <a:cubicBezTo>
                    <a:pt x="36" y="28"/>
                    <a:pt x="35" y="29"/>
                    <a:pt x="35" y="30"/>
                  </a:cubicBezTo>
                  <a:cubicBezTo>
                    <a:pt x="34" y="31"/>
                    <a:pt x="33" y="30"/>
                    <a:pt x="32" y="31"/>
                  </a:cubicBezTo>
                  <a:cubicBezTo>
                    <a:pt x="31" y="31"/>
                    <a:pt x="28" y="34"/>
                    <a:pt x="29" y="34"/>
                  </a:cubicBezTo>
                  <a:cubicBezTo>
                    <a:pt x="30" y="35"/>
                    <a:pt x="32" y="35"/>
                    <a:pt x="34" y="35"/>
                  </a:cubicBezTo>
                  <a:cubicBezTo>
                    <a:pt x="34" y="34"/>
                    <a:pt x="35" y="30"/>
                    <a:pt x="36" y="31"/>
                  </a:cubicBezTo>
                  <a:cubicBezTo>
                    <a:pt x="36" y="32"/>
                    <a:pt x="33" y="33"/>
                    <a:pt x="36" y="33"/>
                  </a:cubicBezTo>
                  <a:cubicBezTo>
                    <a:pt x="38" y="34"/>
                    <a:pt x="39" y="34"/>
                    <a:pt x="40" y="32"/>
                  </a:cubicBezTo>
                  <a:cubicBezTo>
                    <a:pt x="39" y="34"/>
                    <a:pt x="44" y="37"/>
                    <a:pt x="45" y="38"/>
                  </a:cubicBezTo>
                  <a:cubicBezTo>
                    <a:pt x="45" y="35"/>
                    <a:pt x="45" y="32"/>
                    <a:pt x="45" y="2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13" name="Freeform 708"/>
            <p:cNvSpPr>
              <a:spLocks/>
            </p:cNvSpPr>
            <p:nvPr/>
          </p:nvSpPr>
          <p:spPr bwMode="auto">
            <a:xfrm>
              <a:off x="18165166" y="9176423"/>
              <a:ext cx="477708" cy="382265"/>
            </a:xfrm>
            <a:custGeom>
              <a:avLst/>
              <a:gdLst>
                <a:gd name="T0" fmla="*/ 50 w 51"/>
                <a:gd name="T1" fmla="*/ 39 h 41"/>
                <a:gd name="T2" fmla="*/ 45 w 51"/>
                <a:gd name="T3" fmla="*/ 37 h 41"/>
                <a:gd name="T4" fmla="*/ 47 w 51"/>
                <a:gd name="T5" fmla="*/ 36 h 41"/>
                <a:gd name="T6" fmla="*/ 42 w 51"/>
                <a:gd name="T7" fmla="*/ 34 h 41"/>
                <a:gd name="T8" fmla="*/ 38 w 51"/>
                <a:gd name="T9" fmla="*/ 30 h 41"/>
                <a:gd name="T10" fmla="*/ 37 w 51"/>
                <a:gd name="T11" fmla="*/ 28 h 41"/>
                <a:gd name="T12" fmla="*/ 34 w 51"/>
                <a:gd name="T13" fmla="*/ 26 h 41"/>
                <a:gd name="T14" fmla="*/ 29 w 51"/>
                <a:gd name="T15" fmla="*/ 21 h 41"/>
                <a:gd name="T16" fmla="*/ 34 w 51"/>
                <a:gd name="T17" fmla="*/ 21 h 41"/>
                <a:gd name="T18" fmla="*/ 34 w 51"/>
                <a:gd name="T19" fmla="*/ 18 h 41"/>
                <a:gd name="T20" fmla="*/ 31 w 51"/>
                <a:gd name="T21" fmla="*/ 17 h 41"/>
                <a:gd name="T22" fmla="*/ 25 w 51"/>
                <a:gd name="T23" fmla="*/ 12 h 41"/>
                <a:gd name="T24" fmla="*/ 19 w 51"/>
                <a:gd name="T25" fmla="*/ 7 h 41"/>
                <a:gd name="T26" fmla="*/ 16 w 51"/>
                <a:gd name="T27" fmla="*/ 6 h 41"/>
                <a:gd name="T28" fmla="*/ 13 w 51"/>
                <a:gd name="T29" fmla="*/ 4 h 41"/>
                <a:gd name="T30" fmla="*/ 8 w 51"/>
                <a:gd name="T31" fmla="*/ 2 h 41"/>
                <a:gd name="T32" fmla="*/ 1 w 51"/>
                <a:gd name="T33" fmla="*/ 0 h 41"/>
                <a:gd name="T34" fmla="*/ 1 w 51"/>
                <a:gd name="T35" fmla="*/ 10 h 41"/>
                <a:gd name="T36" fmla="*/ 1 w 51"/>
                <a:gd name="T37" fmla="*/ 20 h 41"/>
                <a:gd name="T38" fmla="*/ 1 w 51"/>
                <a:gd name="T39" fmla="*/ 25 h 41"/>
                <a:gd name="T40" fmla="*/ 1 w 51"/>
                <a:gd name="T41" fmla="*/ 30 h 41"/>
                <a:gd name="T42" fmla="*/ 4 w 51"/>
                <a:gd name="T43" fmla="*/ 33 h 41"/>
                <a:gd name="T44" fmla="*/ 13 w 51"/>
                <a:gd name="T45" fmla="*/ 31 h 41"/>
                <a:gd name="T46" fmla="*/ 9 w 51"/>
                <a:gd name="T47" fmla="*/ 28 h 41"/>
                <a:gd name="T48" fmla="*/ 14 w 51"/>
                <a:gd name="T49" fmla="*/ 30 h 41"/>
                <a:gd name="T50" fmla="*/ 13 w 51"/>
                <a:gd name="T51" fmla="*/ 26 h 41"/>
                <a:gd name="T52" fmla="*/ 15 w 51"/>
                <a:gd name="T53" fmla="*/ 27 h 41"/>
                <a:gd name="T54" fmla="*/ 18 w 51"/>
                <a:gd name="T55" fmla="*/ 25 h 41"/>
                <a:gd name="T56" fmla="*/ 26 w 51"/>
                <a:gd name="T57" fmla="*/ 27 h 41"/>
                <a:gd name="T58" fmla="*/ 31 w 51"/>
                <a:gd name="T59" fmla="*/ 33 h 41"/>
                <a:gd name="T60" fmla="*/ 36 w 51"/>
                <a:gd name="T61" fmla="*/ 38 h 41"/>
                <a:gd name="T62" fmla="*/ 45 w 51"/>
                <a:gd name="T63" fmla="*/ 40 h 41"/>
                <a:gd name="T64" fmla="*/ 48 w 51"/>
                <a:gd name="T65" fmla="*/ 40 h 41"/>
                <a:gd name="T66" fmla="*/ 50 w 51"/>
                <a:gd name="T67" fmla="*/ 39 h 41"/>
                <a:gd name="T68" fmla="*/ 50 w 51"/>
                <a:gd name="T69"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41">
                  <a:moveTo>
                    <a:pt x="50" y="39"/>
                  </a:moveTo>
                  <a:cubicBezTo>
                    <a:pt x="48" y="38"/>
                    <a:pt x="46" y="38"/>
                    <a:pt x="45" y="37"/>
                  </a:cubicBezTo>
                  <a:cubicBezTo>
                    <a:pt x="44" y="36"/>
                    <a:pt x="46" y="35"/>
                    <a:pt x="47" y="36"/>
                  </a:cubicBezTo>
                  <a:cubicBezTo>
                    <a:pt x="45" y="35"/>
                    <a:pt x="42" y="36"/>
                    <a:pt x="42" y="34"/>
                  </a:cubicBezTo>
                  <a:cubicBezTo>
                    <a:pt x="42" y="32"/>
                    <a:pt x="39" y="32"/>
                    <a:pt x="38" y="30"/>
                  </a:cubicBezTo>
                  <a:cubicBezTo>
                    <a:pt x="37" y="29"/>
                    <a:pt x="38" y="29"/>
                    <a:pt x="37" y="28"/>
                  </a:cubicBezTo>
                  <a:cubicBezTo>
                    <a:pt x="36" y="27"/>
                    <a:pt x="35" y="27"/>
                    <a:pt x="34" y="26"/>
                  </a:cubicBezTo>
                  <a:cubicBezTo>
                    <a:pt x="34" y="26"/>
                    <a:pt x="30" y="21"/>
                    <a:pt x="29" y="21"/>
                  </a:cubicBezTo>
                  <a:cubicBezTo>
                    <a:pt x="30" y="20"/>
                    <a:pt x="33" y="21"/>
                    <a:pt x="34" y="21"/>
                  </a:cubicBezTo>
                  <a:cubicBezTo>
                    <a:pt x="36" y="21"/>
                    <a:pt x="35" y="20"/>
                    <a:pt x="34" y="18"/>
                  </a:cubicBezTo>
                  <a:cubicBezTo>
                    <a:pt x="34" y="17"/>
                    <a:pt x="32" y="17"/>
                    <a:pt x="31" y="17"/>
                  </a:cubicBezTo>
                  <a:cubicBezTo>
                    <a:pt x="28" y="15"/>
                    <a:pt x="26" y="14"/>
                    <a:pt x="25" y="12"/>
                  </a:cubicBezTo>
                  <a:cubicBezTo>
                    <a:pt x="24" y="10"/>
                    <a:pt x="21" y="8"/>
                    <a:pt x="19" y="7"/>
                  </a:cubicBezTo>
                  <a:cubicBezTo>
                    <a:pt x="18" y="6"/>
                    <a:pt x="17" y="6"/>
                    <a:pt x="16" y="6"/>
                  </a:cubicBezTo>
                  <a:cubicBezTo>
                    <a:pt x="15" y="6"/>
                    <a:pt x="14" y="4"/>
                    <a:pt x="13" y="4"/>
                  </a:cubicBezTo>
                  <a:cubicBezTo>
                    <a:pt x="12" y="3"/>
                    <a:pt x="10" y="3"/>
                    <a:pt x="8" y="2"/>
                  </a:cubicBezTo>
                  <a:cubicBezTo>
                    <a:pt x="6" y="2"/>
                    <a:pt x="4" y="0"/>
                    <a:pt x="1" y="0"/>
                  </a:cubicBezTo>
                  <a:cubicBezTo>
                    <a:pt x="1" y="3"/>
                    <a:pt x="1" y="7"/>
                    <a:pt x="1" y="10"/>
                  </a:cubicBezTo>
                  <a:cubicBezTo>
                    <a:pt x="1" y="13"/>
                    <a:pt x="2" y="17"/>
                    <a:pt x="1" y="20"/>
                  </a:cubicBezTo>
                  <a:cubicBezTo>
                    <a:pt x="0" y="21"/>
                    <a:pt x="1" y="23"/>
                    <a:pt x="1" y="25"/>
                  </a:cubicBezTo>
                  <a:cubicBezTo>
                    <a:pt x="1" y="27"/>
                    <a:pt x="1" y="28"/>
                    <a:pt x="1" y="30"/>
                  </a:cubicBezTo>
                  <a:cubicBezTo>
                    <a:pt x="1" y="33"/>
                    <a:pt x="2" y="33"/>
                    <a:pt x="4" y="33"/>
                  </a:cubicBezTo>
                  <a:cubicBezTo>
                    <a:pt x="7" y="33"/>
                    <a:pt x="10" y="33"/>
                    <a:pt x="13" y="31"/>
                  </a:cubicBezTo>
                  <a:cubicBezTo>
                    <a:pt x="14" y="31"/>
                    <a:pt x="9" y="28"/>
                    <a:pt x="9" y="28"/>
                  </a:cubicBezTo>
                  <a:cubicBezTo>
                    <a:pt x="10" y="28"/>
                    <a:pt x="14" y="31"/>
                    <a:pt x="14" y="30"/>
                  </a:cubicBezTo>
                  <a:cubicBezTo>
                    <a:pt x="14" y="29"/>
                    <a:pt x="13" y="28"/>
                    <a:pt x="13" y="26"/>
                  </a:cubicBezTo>
                  <a:cubicBezTo>
                    <a:pt x="13" y="26"/>
                    <a:pt x="16" y="28"/>
                    <a:pt x="15" y="27"/>
                  </a:cubicBezTo>
                  <a:cubicBezTo>
                    <a:pt x="15" y="25"/>
                    <a:pt x="17" y="25"/>
                    <a:pt x="18" y="25"/>
                  </a:cubicBezTo>
                  <a:cubicBezTo>
                    <a:pt x="19" y="25"/>
                    <a:pt x="26" y="28"/>
                    <a:pt x="26" y="27"/>
                  </a:cubicBezTo>
                  <a:cubicBezTo>
                    <a:pt x="26" y="29"/>
                    <a:pt x="30" y="31"/>
                    <a:pt x="31" y="33"/>
                  </a:cubicBezTo>
                  <a:cubicBezTo>
                    <a:pt x="32" y="35"/>
                    <a:pt x="34" y="38"/>
                    <a:pt x="36" y="38"/>
                  </a:cubicBezTo>
                  <a:cubicBezTo>
                    <a:pt x="39" y="38"/>
                    <a:pt x="42" y="39"/>
                    <a:pt x="45" y="40"/>
                  </a:cubicBezTo>
                  <a:cubicBezTo>
                    <a:pt x="46" y="40"/>
                    <a:pt x="48" y="41"/>
                    <a:pt x="48" y="40"/>
                  </a:cubicBezTo>
                  <a:cubicBezTo>
                    <a:pt x="48" y="39"/>
                    <a:pt x="51" y="39"/>
                    <a:pt x="50" y="39"/>
                  </a:cubicBezTo>
                  <a:cubicBezTo>
                    <a:pt x="49" y="38"/>
                    <a:pt x="51" y="39"/>
                    <a:pt x="50" y="3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14" name="Freeform 709"/>
            <p:cNvSpPr>
              <a:spLocks/>
            </p:cNvSpPr>
            <p:nvPr/>
          </p:nvSpPr>
          <p:spPr bwMode="auto">
            <a:xfrm>
              <a:off x="16681089" y="8829198"/>
              <a:ext cx="477708" cy="420492"/>
            </a:xfrm>
            <a:custGeom>
              <a:avLst/>
              <a:gdLst>
                <a:gd name="T0" fmla="*/ 33 w 51"/>
                <a:gd name="T1" fmla="*/ 5 h 45"/>
                <a:gd name="T2" fmla="*/ 29 w 51"/>
                <a:gd name="T3" fmla="*/ 13 h 45"/>
                <a:gd name="T4" fmla="*/ 20 w 51"/>
                <a:gd name="T5" fmla="*/ 16 h 45"/>
                <a:gd name="T6" fmla="*/ 15 w 51"/>
                <a:gd name="T7" fmla="*/ 18 h 45"/>
                <a:gd name="T8" fmla="*/ 10 w 51"/>
                <a:gd name="T9" fmla="*/ 19 h 45"/>
                <a:gd name="T10" fmla="*/ 7 w 51"/>
                <a:gd name="T11" fmla="*/ 18 h 45"/>
                <a:gd name="T12" fmla="*/ 3 w 51"/>
                <a:gd name="T13" fmla="*/ 14 h 45"/>
                <a:gd name="T14" fmla="*/ 0 w 51"/>
                <a:gd name="T15" fmla="*/ 20 h 45"/>
                <a:gd name="T16" fmla="*/ 4 w 51"/>
                <a:gd name="T17" fmla="*/ 29 h 45"/>
                <a:gd name="T18" fmla="*/ 8 w 51"/>
                <a:gd name="T19" fmla="*/ 37 h 45"/>
                <a:gd name="T20" fmla="*/ 13 w 51"/>
                <a:gd name="T21" fmla="*/ 39 h 45"/>
                <a:gd name="T22" fmla="*/ 14 w 51"/>
                <a:gd name="T23" fmla="*/ 41 h 45"/>
                <a:gd name="T24" fmla="*/ 19 w 51"/>
                <a:gd name="T25" fmla="*/ 41 h 45"/>
                <a:gd name="T26" fmla="*/ 21 w 51"/>
                <a:gd name="T27" fmla="*/ 39 h 45"/>
                <a:gd name="T28" fmla="*/ 25 w 51"/>
                <a:gd name="T29" fmla="*/ 40 h 45"/>
                <a:gd name="T30" fmla="*/ 28 w 51"/>
                <a:gd name="T31" fmla="*/ 40 h 45"/>
                <a:gd name="T32" fmla="*/ 31 w 51"/>
                <a:gd name="T33" fmla="*/ 43 h 45"/>
                <a:gd name="T34" fmla="*/ 34 w 51"/>
                <a:gd name="T35" fmla="*/ 42 h 45"/>
                <a:gd name="T36" fmla="*/ 36 w 51"/>
                <a:gd name="T37" fmla="*/ 43 h 45"/>
                <a:gd name="T38" fmla="*/ 37 w 51"/>
                <a:gd name="T39" fmla="*/ 37 h 45"/>
                <a:gd name="T40" fmla="*/ 37 w 51"/>
                <a:gd name="T41" fmla="*/ 33 h 45"/>
                <a:gd name="T42" fmla="*/ 39 w 51"/>
                <a:gd name="T43" fmla="*/ 30 h 45"/>
                <a:gd name="T44" fmla="*/ 42 w 51"/>
                <a:gd name="T45" fmla="*/ 24 h 45"/>
                <a:gd name="T46" fmla="*/ 47 w 51"/>
                <a:gd name="T47" fmla="*/ 19 h 45"/>
                <a:gd name="T48" fmla="*/ 49 w 51"/>
                <a:gd name="T49" fmla="*/ 18 h 45"/>
                <a:gd name="T50" fmla="*/ 45 w 51"/>
                <a:gd name="T51" fmla="*/ 13 h 45"/>
                <a:gd name="T52" fmla="*/ 42 w 51"/>
                <a:gd name="T53" fmla="*/ 7 h 45"/>
                <a:gd name="T54" fmla="*/ 44 w 51"/>
                <a:gd name="T55" fmla="*/ 6 h 45"/>
                <a:gd name="T56" fmla="*/ 44 w 51"/>
                <a:gd name="T57" fmla="*/ 3 h 45"/>
                <a:gd name="T58" fmla="*/ 33 w 51"/>
                <a:gd name="T59" fmla="*/ 5 h 45"/>
                <a:gd name="T60" fmla="*/ 33 w 51"/>
                <a:gd name="T61"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45">
                  <a:moveTo>
                    <a:pt x="33" y="5"/>
                  </a:moveTo>
                  <a:cubicBezTo>
                    <a:pt x="32" y="8"/>
                    <a:pt x="31" y="10"/>
                    <a:pt x="29" y="13"/>
                  </a:cubicBezTo>
                  <a:cubicBezTo>
                    <a:pt x="28" y="17"/>
                    <a:pt x="23" y="17"/>
                    <a:pt x="20" y="16"/>
                  </a:cubicBezTo>
                  <a:cubicBezTo>
                    <a:pt x="18" y="15"/>
                    <a:pt x="16" y="17"/>
                    <a:pt x="15" y="18"/>
                  </a:cubicBezTo>
                  <a:cubicBezTo>
                    <a:pt x="14" y="19"/>
                    <a:pt x="11" y="18"/>
                    <a:pt x="10" y="19"/>
                  </a:cubicBezTo>
                  <a:cubicBezTo>
                    <a:pt x="8" y="20"/>
                    <a:pt x="8" y="20"/>
                    <a:pt x="7" y="18"/>
                  </a:cubicBezTo>
                  <a:cubicBezTo>
                    <a:pt x="5" y="17"/>
                    <a:pt x="4" y="16"/>
                    <a:pt x="3" y="14"/>
                  </a:cubicBezTo>
                  <a:cubicBezTo>
                    <a:pt x="2" y="13"/>
                    <a:pt x="0" y="19"/>
                    <a:pt x="0" y="20"/>
                  </a:cubicBezTo>
                  <a:cubicBezTo>
                    <a:pt x="0" y="23"/>
                    <a:pt x="3" y="26"/>
                    <a:pt x="4" y="29"/>
                  </a:cubicBezTo>
                  <a:cubicBezTo>
                    <a:pt x="6" y="32"/>
                    <a:pt x="5" y="35"/>
                    <a:pt x="8" y="37"/>
                  </a:cubicBezTo>
                  <a:cubicBezTo>
                    <a:pt x="10" y="38"/>
                    <a:pt x="12" y="39"/>
                    <a:pt x="13" y="39"/>
                  </a:cubicBezTo>
                  <a:cubicBezTo>
                    <a:pt x="16" y="38"/>
                    <a:pt x="13" y="40"/>
                    <a:pt x="14" y="41"/>
                  </a:cubicBezTo>
                  <a:cubicBezTo>
                    <a:pt x="15" y="41"/>
                    <a:pt x="18" y="41"/>
                    <a:pt x="19" y="41"/>
                  </a:cubicBezTo>
                  <a:cubicBezTo>
                    <a:pt x="20" y="40"/>
                    <a:pt x="20" y="38"/>
                    <a:pt x="21" y="39"/>
                  </a:cubicBezTo>
                  <a:cubicBezTo>
                    <a:pt x="22" y="40"/>
                    <a:pt x="24" y="41"/>
                    <a:pt x="25" y="40"/>
                  </a:cubicBezTo>
                  <a:cubicBezTo>
                    <a:pt x="26" y="40"/>
                    <a:pt x="28" y="39"/>
                    <a:pt x="28" y="40"/>
                  </a:cubicBezTo>
                  <a:cubicBezTo>
                    <a:pt x="29" y="43"/>
                    <a:pt x="27" y="45"/>
                    <a:pt x="31" y="43"/>
                  </a:cubicBezTo>
                  <a:cubicBezTo>
                    <a:pt x="32" y="43"/>
                    <a:pt x="33" y="42"/>
                    <a:pt x="34" y="42"/>
                  </a:cubicBezTo>
                  <a:cubicBezTo>
                    <a:pt x="35" y="42"/>
                    <a:pt x="36" y="43"/>
                    <a:pt x="36" y="43"/>
                  </a:cubicBezTo>
                  <a:cubicBezTo>
                    <a:pt x="37" y="41"/>
                    <a:pt x="35" y="39"/>
                    <a:pt x="37" y="37"/>
                  </a:cubicBezTo>
                  <a:cubicBezTo>
                    <a:pt x="38" y="36"/>
                    <a:pt x="37" y="35"/>
                    <a:pt x="37" y="33"/>
                  </a:cubicBezTo>
                  <a:cubicBezTo>
                    <a:pt x="37" y="32"/>
                    <a:pt x="38" y="31"/>
                    <a:pt x="39" y="30"/>
                  </a:cubicBezTo>
                  <a:cubicBezTo>
                    <a:pt x="41" y="28"/>
                    <a:pt x="43" y="27"/>
                    <a:pt x="42" y="24"/>
                  </a:cubicBezTo>
                  <a:cubicBezTo>
                    <a:pt x="42" y="22"/>
                    <a:pt x="45" y="18"/>
                    <a:pt x="47" y="19"/>
                  </a:cubicBezTo>
                  <a:cubicBezTo>
                    <a:pt x="48" y="20"/>
                    <a:pt x="51" y="19"/>
                    <a:pt x="49" y="18"/>
                  </a:cubicBezTo>
                  <a:cubicBezTo>
                    <a:pt x="48" y="16"/>
                    <a:pt x="45" y="15"/>
                    <a:pt x="45" y="13"/>
                  </a:cubicBezTo>
                  <a:cubicBezTo>
                    <a:pt x="45" y="11"/>
                    <a:pt x="43" y="9"/>
                    <a:pt x="42" y="7"/>
                  </a:cubicBezTo>
                  <a:cubicBezTo>
                    <a:pt x="41" y="4"/>
                    <a:pt x="44" y="7"/>
                    <a:pt x="44" y="6"/>
                  </a:cubicBezTo>
                  <a:cubicBezTo>
                    <a:pt x="45" y="5"/>
                    <a:pt x="41" y="4"/>
                    <a:pt x="44" y="3"/>
                  </a:cubicBezTo>
                  <a:cubicBezTo>
                    <a:pt x="40" y="2"/>
                    <a:pt x="34" y="0"/>
                    <a:pt x="33" y="5"/>
                  </a:cubicBezTo>
                  <a:cubicBezTo>
                    <a:pt x="32" y="7"/>
                    <a:pt x="34" y="3"/>
                    <a:pt x="33"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15" name="Freeform 710"/>
            <p:cNvSpPr>
              <a:spLocks/>
            </p:cNvSpPr>
            <p:nvPr/>
          </p:nvSpPr>
          <p:spPr bwMode="auto">
            <a:xfrm>
              <a:off x="16709750" y="8717701"/>
              <a:ext cx="458600" cy="299442"/>
            </a:xfrm>
            <a:custGeom>
              <a:avLst/>
              <a:gdLst>
                <a:gd name="T0" fmla="*/ 45 w 49"/>
                <a:gd name="T1" fmla="*/ 10 h 32"/>
                <a:gd name="T2" fmla="*/ 47 w 49"/>
                <a:gd name="T3" fmla="*/ 8 h 32"/>
                <a:gd name="T4" fmla="*/ 43 w 49"/>
                <a:gd name="T5" fmla="*/ 7 h 32"/>
                <a:gd name="T6" fmla="*/ 42 w 49"/>
                <a:gd name="T7" fmla="*/ 6 h 32"/>
                <a:gd name="T8" fmla="*/ 41 w 49"/>
                <a:gd name="T9" fmla="*/ 6 h 32"/>
                <a:gd name="T10" fmla="*/ 41 w 49"/>
                <a:gd name="T11" fmla="*/ 4 h 32"/>
                <a:gd name="T12" fmla="*/ 39 w 49"/>
                <a:gd name="T13" fmla="*/ 2 h 32"/>
                <a:gd name="T14" fmla="*/ 37 w 49"/>
                <a:gd name="T15" fmla="*/ 2 h 32"/>
                <a:gd name="T16" fmla="*/ 36 w 49"/>
                <a:gd name="T17" fmla="*/ 1 h 32"/>
                <a:gd name="T18" fmla="*/ 32 w 49"/>
                <a:gd name="T19" fmla="*/ 6 h 32"/>
                <a:gd name="T20" fmla="*/ 30 w 49"/>
                <a:gd name="T21" fmla="*/ 8 h 32"/>
                <a:gd name="T22" fmla="*/ 29 w 49"/>
                <a:gd name="T23" fmla="*/ 9 h 32"/>
                <a:gd name="T24" fmla="*/ 29 w 49"/>
                <a:gd name="T25" fmla="*/ 10 h 32"/>
                <a:gd name="T26" fmla="*/ 25 w 49"/>
                <a:gd name="T27" fmla="*/ 12 h 32"/>
                <a:gd name="T28" fmla="*/ 25 w 49"/>
                <a:gd name="T29" fmla="*/ 15 h 32"/>
                <a:gd name="T30" fmla="*/ 27 w 49"/>
                <a:gd name="T31" fmla="*/ 14 h 32"/>
                <a:gd name="T32" fmla="*/ 29 w 49"/>
                <a:gd name="T33" fmla="*/ 13 h 32"/>
                <a:gd name="T34" fmla="*/ 28 w 49"/>
                <a:gd name="T35" fmla="*/ 11 h 32"/>
                <a:gd name="T36" fmla="*/ 29 w 49"/>
                <a:gd name="T37" fmla="*/ 13 h 32"/>
                <a:gd name="T38" fmla="*/ 26 w 49"/>
                <a:gd name="T39" fmla="*/ 14 h 32"/>
                <a:gd name="T40" fmla="*/ 23 w 49"/>
                <a:gd name="T41" fmla="*/ 13 h 32"/>
                <a:gd name="T42" fmla="*/ 14 w 49"/>
                <a:gd name="T43" fmla="*/ 20 h 32"/>
                <a:gd name="T44" fmla="*/ 9 w 49"/>
                <a:gd name="T45" fmla="*/ 23 h 32"/>
                <a:gd name="T46" fmla="*/ 7 w 49"/>
                <a:gd name="T47" fmla="*/ 26 h 32"/>
                <a:gd name="T48" fmla="*/ 9 w 49"/>
                <a:gd name="T49" fmla="*/ 28 h 32"/>
                <a:gd name="T50" fmla="*/ 0 w 49"/>
                <a:gd name="T51" fmla="*/ 26 h 32"/>
                <a:gd name="T52" fmla="*/ 5 w 49"/>
                <a:gd name="T53" fmla="*/ 32 h 32"/>
                <a:gd name="T54" fmla="*/ 7 w 49"/>
                <a:gd name="T55" fmla="*/ 31 h 32"/>
                <a:gd name="T56" fmla="*/ 12 w 49"/>
                <a:gd name="T57" fmla="*/ 30 h 32"/>
                <a:gd name="T58" fmla="*/ 20 w 49"/>
                <a:gd name="T59" fmla="*/ 29 h 32"/>
                <a:gd name="T60" fmla="*/ 27 w 49"/>
                <a:gd name="T61" fmla="*/ 24 h 32"/>
                <a:gd name="T62" fmla="*/ 30 w 49"/>
                <a:gd name="T63" fmla="*/ 18 h 32"/>
                <a:gd name="T64" fmla="*/ 34 w 49"/>
                <a:gd name="T65" fmla="*/ 14 h 32"/>
                <a:gd name="T66" fmla="*/ 43 w 49"/>
                <a:gd name="T67" fmla="*/ 14 h 32"/>
                <a:gd name="T68" fmla="*/ 45 w 49"/>
                <a:gd name="T6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32">
                  <a:moveTo>
                    <a:pt x="45" y="10"/>
                  </a:moveTo>
                  <a:cubicBezTo>
                    <a:pt x="48" y="10"/>
                    <a:pt x="49" y="9"/>
                    <a:pt x="47" y="8"/>
                  </a:cubicBezTo>
                  <a:cubicBezTo>
                    <a:pt x="45" y="7"/>
                    <a:pt x="45" y="6"/>
                    <a:pt x="43" y="7"/>
                  </a:cubicBezTo>
                  <a:cubicBezTo>
                    <a:pt x="42" y="8"/>
                    <a:pt x="43" y="7"/>
                    <a:pt x="42" y="6"/>
                  </a:cubicBezTo>
                  <a:cubicBezTo>
                    <a:pt x="42" y="6"/>
                    <a:pt x="41" y="6"/>
                    <a:pt x="41" y="6"/>
                  </a:cubicBezTo>
                  <a:cubicBezTo>
                    <a:pt x="41" y="6"/>
                    <a:pt x="41" y="4"/>
                    <a:pt x="41" y="4"/>
                  </a:cubicBezTo>
                  <a:cubicBezTo>
                    <a:pt x="40" y="3"/>
                    <a:pt x="39" y="2"/>
                    <a:pt x="39" y="2"/>
                  </a:cubicBezTo>
                  <a:cubicBezTo>
                    <a:pt x="37" y="0"/>
                    <a:pt x="38" y="1"/>
                    <a:pt x="37" y="2"/>
                  </a:cubicBezTo>
                  <a:cubicBezTo>
                    <a:pt x="36" y="3"/>
                    <a:pt x="36" y="1"/>
                    <a:pt x="36" y="1"/>
                  </a:cubicBezTo>
                  <a:cubicBezTo>
                    <a:pt x="35" y="1"/>
                    <a:pt x="32" y="5"/>
                    <a:pt x="32" y="6"/>
                  </a:cubicBezTo>
                  <a:cubicBezTo>
                    <a:pt x="31" y="6"/>
                    <a:pt x="30" y="7"/>
                    <a:pt x="30" y="8"/>
                  </a:cubicBezTo>
                  <a:cubicBezTo>
                    <a:pt x="29" y="8"/>
                    <a:pt x="29" y="9"/>
                    <a:pt x="29" y="9"/>
                  </a:cubicBezTo>
                  <a:cubicBezTo>
                    <a:pt x="29" y="10"/>
                    <a:pt x="29" y="10"/>
                    <a:pt x="29" y="10"/>
                  </a:cubicBezTo>
                  <a:cubicBezTo>
                    <a:pt x="29" y="11"/>
                    <a:pt x="26" y="11"/>
                    <a:pt x="25" y="12"/>
                  </a:cubicBezTo>
                  <a:cubicBezTo>
                    <a:pt x="22" y="12"/>
                    <a:pt x="23" y="14"/>
                    <a:pt x="25" y="15"/>
                  </a:cubicBezTo>
                  <a:cubicBezTo>
                    <a:pt x="27" y="17"/>
                    <a:pt x="26" y="15"/>
                    <a:pt x="27" y="14"/>
                  </a:cubicBezTo>
                  <a:cubicBezTo>
                    <a:pt x="27" y="13"/>
                    <a:pt x="29" y="13"/>
                    <a:pt x="29" y="13"/>
                  </a:cubicBezTo>
                  <a:cubicBezTo>
                    <a:pt x="29" y="13"/>
                    <a:pt x="28" y="12"/>
                    <a:pt x="28" y="11"/>
                  </a:cubicBezTo>
                  <a:cubicBezTo>
                    <a:pt x="28" y="12"/>
                    <a:pt x="29" y="13"/>
                    <a:pt x="29" y="13"/>
                  </a:cubicBezTo>
                  <a:cubicBezTo>
                    <a:pt x="29" y="13"/>
                    <a:pt x="27" y="13"/>
                    <a:pt x="26" y="14"/>
                  </a:cubicBezTo>
                  <a:cubicBezTo>
                    <a:pt x="26" y="17"/>
                    <a:pt x="24" y="14"/>
                    <a:pt x="23" y="13"/>
                  </a:cubicBezTo>
                  <a:cubicBezTo>
                    <a:pt x="20" y="16"/>
                    <a:pt x="18" y="19"/>
                    <a:pt x="14" y="20"/>
                  </a:cubicBezTo>
                  <a:cubicBezTo>
                    <a:pt x="12" y="21"/>
                    <a:pt x="10" y="21"/>
                    <a:pt x="9" y="23"/>
                  </a:cubicBezTo>
                  <a:cubicBezTo>
                    <a:pt x="8" y="24"/>
                    <a:pt x="8" y="25"/>
                    <a:pt x="7" y="26"/>
                  </a:cubicBezTo>
                  <a:cubicBezTo>
                    <a:pt x="7" y="27"/>
                    <a:pt x="9" y="28"/>
                    <a:pt x="9" y="28"/>
                  </a:cubicBezTo>
                  <a:cubicBezTo>
                    <a:pt x="8" y="29"/>
                    <a:pt x="1" y="26"/>
                    <a:pt x="0" y="26"/>
                  </a:cubicBezTo>
                  <a:cubicBezTo>
                    <a:pt x="1" y="28"/>
                    <a:pt x="3" y="31"/>
                    <a:pt x="5" y="32"/>
                  </a:cubicBezTo>
                  <a:cubicBezTo>
                    <a:pt x="6" y="32"/>
                    <a:pt x="7" y="31"/>
                    <a:pt x="7" y="31"/>
                  </a:cubicBezTo>
                  <a:cubicBezTo>
                    <a:pt x="9" y="30"/>
                    <a:pt x="12" y="31"/>
                    <a:pt x="12" y="30"/>
                  </a:cubicBezTo>
                  <a:cubicBezTo>
                    <a:pt x="15" y="27"/>
                    <a:pt x="17" y="28"/>
                    <a:pt x="20" y="29"/>
                  </a:cubicBezTo>
                  <a:cubicBezTo>
                    <a:pt x="23" y="29"/>
                    <a:pt x="26" y="27"/>
                    <a:pt x="27" y="24"/>
                  </a:cubicBezTo>
                  <a:cubicBezTo>
                    <a:pt x="28" y="22"/>
                    <a:pt x="29" y="20"/>
                    <a:pt x="30" y="18"/>
                  </a:cubicBezTo>
                  <a:cubicBezTo>
                    <a:pt x="30" y="15"/>
                    <a:pt x="31" y="14"/>
                    <a:pt x="34" y="14"/>
                  </a:cubicBezTo>
                  <a:cubicBezTo>
                    <a:pt x="37" y="14"/>
                    <a:pt x="40" y="15"/>
                    <a:pt x="43" y="14"/>
                  </a:cubicBezTo>
                  <a:cubicBezTo>
                    <a:pt x="47" y="13"/>
                    <a:pt x="40" y="10"/>
                    <a:pt x="45"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16" name="Freeform 711"/>
            <p:cNvSpPr>
              <a:spLocks/>
            </p:cNvSpPr>
            <p:nvPr/>
          </p:nvSpPr>
          <p:spPr bwMode="auto">
            <a:xfrm>
              <a:off x="15776631" y="7679214"/>
              <a:ext cx="159235" cy="92380"/>
            </a:xfrm>
            <a:custGeom>
              <a:avLst/>
              <a:gdLst>
                <a:gd name="T0" fmla="*/ 2 w 17"/>
                <a:gd name="T1" fmla="*/ 8 h 10"/>
                <a:gd name="T2" fmla="*/ 7 w 17"/>
                <a:gd name="T3" fmla="*/ 9 h 10"/>
                <a:gd name="T4" fmla="*/ 12 w 17"/>
                <a:gd name="T5" fmla="*/ 9 h 10"/>
                <a:gd name="T6" fmla="*/ 16 w 17"/>
                <a:gd name="T7" fmla="*/ 8 h 10"/>
                <a:gd name="T8" fmla="*/ 15 w 17"/>
                <a:gd name="T9" fmla="*/ 3 h 10"/>
                <a:gd name="T10" fmla="*/ 10 w 17"/>
                <a:gd name="T11" fmla="*/ 3 h 10"/>
                <a:gd name="T12" fmla="*/ 6 w 17"/>
                <a:gd name="T13" fmla="*/ 1 h 10"/>
                <a:gd name="T14" fmla="*/ 2 w 17"/>
                <a:gd name="T15" fmla="*/ 8 h 10"/>
                <a:gd name="T16" fmla="*/ 2 w 17"/>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2" y="8"/>
                  </a:moveTo>
                  <a:cubicBezTo>
                    <a:pt x="3" y="9"/>
                    <a:pt x="6" y="10"/>
                    <a:pt x="7" y="9"/>
                  </a:cubicBezTo>
                  <a:cubicBezTo>
                    <a:pt x="9" y="8"/>
                    <a:pt x="10" y="10"/>
                    <a:pt x="12" y="9"/>
                  </a:cubicBezTo>
                  <a:cubicBezTo>
                    <a:pt x="13" y="9"/>
                    <a:pt x="17" y="9"/>
                    <a:pt x="16" y="8"/>
                  </a:cubicBezTo>
                  <a:cubicBezTo>
                    <a:pt x="15" y="6"/>
                    <a:pt x="14" y="5"/>
                    <a:pt x="15" y="3"/>
                  </a:cubicBezTo>
                  <a:cubicBezTo>
                    <a:pt x="13" y="2"/>
                    <a:pt x="11" y="4"/>
                    <a:pt x="10" y="3"/>
                  </a:cubicBezTo>
                  <a:cubicBezTo>
                    <a:pt x="9" y="2"/>
                    <a:pt x="7" y="0"/>
                    <a:pt x="6" y="1"/>
                  </a:cubicBezTo>
                  <a:cubicBezTo>
                    <a:pt x="4" y="3"/>
                    <a:pt x="0" y="6"/>
                    <a:pt x="2" y="8"/>
                  </a:cubicBezTo>
                  <a:cubicBezTo>
                    <a:pt x="3" y="9"/>
                    <a:pt x="1" y="7"/>
                    <a:pt x="2" y="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17" name="Freeform 712"/>
            <p:cNvSpPr>
              <a:spLocks/>
            </p:cNvSpPr>
            <p:nvPr/>
          </p:nvSpPr>
          <p:spPr bwMode="auto">
            <a:xfrm>
              <a:off x="15410388" y="7574093"/>
              <a:ext cx="347132" cy="216615"/>
            </a:xfrm>
            <a:custGeom>
              <a:avLst/>
              <a:gdLst>
                <a:gd name="T0" fmla="*/ 1 w 37"/>
                <a:gd name="T1" fmla="*/ 3 h 23"/>
                <a:gd name="T2" fmla="*/ 0 w 37"/>
                <a:gd name="T3" fmla="*/ 9 h 23"/>
                <a:gd name="T4" fmla="*/ 5 w 37"/>
                <a:gd name="T5" fmla="*/ 13 h 23"/>
                <a:gd name="T6" fmla="*/ 7 w 37"/>
                <a:gd name="T7" fmla="*/ 14 h 23"/>
                <a:gd name="T8" fmla="*/ 12 w 37"/>
                <a:gd name="T9" fmla="*/ 15 h 23"/>
                <a:gd name="T10" fmla="*/ 15 w 37"/>
                <a:gd name="T11" fmla="*/ 16 h 23"/>
                <a:gd name="T12" fmla="*/ 19 w 37"/>
                <a:gd name="T13" fmla="*/ 16 h 23"/>
                <a:gd name="T14" fmla="*/ 22 w 37"/>
                <a:gd name="T15" fmla="*/ 19 h 23"/>
                <a:gd name="T16" fmla="*/ 26 w 37"/>
                <a:gd name="T17" fmla="*/ 20 h 23"/>
                <a:gd name="T18" fmla="*/ 29 w 37"/>
                <a:gd name="T19" fmla="*/ 22 h 23"/>
                <a:gd name="T20" fmla="*/ 32 w 37"/>
                <a:gd name="T21" fmla="*/ 20 h 23"/>
                <a:gd name="T22" fmla="*/ 35 w 37"/>
                <a:gd name="T23" fmla="*/ 22 h 23"/>
                <a:gd name="T24" fmla="*/ 37 w 37"/>
                <a:gd name="T25" fmla="*/ 21 h 23"/>
                <a:gd name="T26" fmla="*/ 37 w 37"/>
                <a:gd name="T27" fmla="*/ 18 h 23"/>
                <a:gd name="T28" fmla="*/ 37 w 37"/>
                <a:gd name="T29" fmla="*/ 14 h 23"/>
                <a:gd name="T30" fmla="*/ 32 w 37"/>
                <a:gd name="T31" fmla="*/ 14 h 23"/>
                <a:gd name="T32" fmla="*/ 31 w 37"/>
                <a:gd name="T33" fmla="*/ 13 h 23"/>
                <a:gd name="T34" fmla="*/ 28 w 37"/>
                <a:gd name="T35" fmla="*/ 13 h 23"/>
                <a:gd name="T36" fmla="*/ 26 w 37"/>
                <a:gd name="T37" fmla="*/ 12 h 23"/>
                <a:gd name="T38" fmla="*/ 24 w 37"/>
                <a:gd name="T39" fmla="*/ 12 h 23"/>
                <a:gd name="T40" fmla="*/ 20 w 37"/>
                <a:gd name="T41" fmla="*/ 10 h 23"/>
                <a:gd name="T42" fmla="*/ 18 w 37"/>
                <a:gd name="T43" fmla="*/ 8 h 23"/>
                <a:gd name="T44" fmla="*/ 16 w 37"/>
                <a:gd name="T45" fmla="*/ 7 h 23"/>
                <a:gd name="T46" fmla="*/ 10 w 37"/>
                <a:gd name="T47" fmla="*/ 2 h 23"/>
                <a:gd name="T48" fmla="*/ 8 w 37"/>
                <a:gd name="T49" fmla="*/ 0 h 23"/>
                <a:gd name="T50" fmla="*/ 5 w 37"/>
                <a:gd name="T51" fmla="*/ 2 h 23"/>
                <a:gd name="T52" fmla="*/ 4 w 37"/>
                <a:gd name="T53" fmla="*/ 2 h 23"/>
                <a:gd name="T54" fmla="*/ 1 w 37"/>
                <a:gd name="T55" fmla="*/ 3 h 23"/>
                <a:gd name="T56" fmla="*/ 1 w 37"/>
                <a:gd name="T5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23">
                  <a:moveTo>
                    <a:pt x="1" y="3"/>
                  </a:moveTo>
                  <a:cubicBezTo>
                    <a:pt x="0" y="4"/>
                    <a:pt x="0" y="8"/>
                    <a:pt x="0" y="9"/>
                  </a:cubicBezTo>
                  <a:cubicBezTo>
                    <a:pt x="1" y="10"/>
                    <a:pt x="4" y="11"/>
                    <a:pt x="5" y="13"/>
                  </a:cubicBezTo>
                  <a:cubicBezTo>
                    <a:pt x="6" y="13"/>
                    <a:pt x="7" y="14"/>
                    <a:pt x="7" y="14"/>
                  </a:cubicBezTo>
                  <a:cubicBezTo>
                    <a:pt x="9" y="15"/>
                    <a:pt x="10" y="14"/>
                    <a:pt x="12" y="15"/>
                  </a:cubicBezTo>
                  <a:cubicBezTo>
                    <a:pt x="13" y="15"/>
                    <a:pt x="14" y="16"/>
                    <a:pt x="15" y="16"/>
                  </a:cubicBezTo>
                  <a:cubicBezTo>
                    <a:pt x="16" y="16"/>
                    <a:pt x="18" y="16"/>
                    <a:pt x="19" y="16"/>
                  </a:cubicBezTo>
                  <a:cubicBezTo>
                    <a:pt x="20" y="17"/>
                    <a:pt x="21" y="18"/>
                    <a:pt x="22" y="19"/>
                  </a:cubicBezTo>
                  <a:cubicBezTo>
                    <a:pt x="23" y="19"/>
                    <a:pt x="25" y="19"/>
                    <a:pt x="26" y="20"/>
                  </a:cubicBezTo>
                  <a:cubicBezTo>
                    <a:pt x="27" y="20"/>
                    <a:pt x="28" y="22"/>
                    <a:pt x="29" y="22"/>
                  </a:cubicBezTo>
                  <a:cubicBezTo>
                    <a:pt x="30" y="22"/>
                    <a:pt x="31" y="20"/>
                    <a:pt x="32" y="20"/>
                  </a:cubicBezTo>
                  <a:cubicBezTo>
                    <a:pt x="33" y="21"/>
                    <a:pt x="33" y="23"/>
                    <a:pt x="35" y="22"/>
                  </a:cubicBezTo>
                  <a:cubicBezTo>
                    <a:pt x="35" y="22"/>
                    <a:pt x="37" y="21"/>
                    <a:pt x="37" y="21"/>
                  </a:cubicBezTo>
                  <a:cubicBezTo>
                    <a:pt x="37" y="20"/>
                    <a:pt x="37" y="19"/>
                    <a:pt x="37" y="18"/>
                  </a:cubicBezTo>
                  <a:cubicBezTo>
                    <a:pt x="36" y="17"/>
                    <a:pt x="37" y="16"/>
                    <a:pt x="37" y="14"/>
                  </a:cubicBezTo>
                  <a:cubicBezTo>
                    <a:pt x="35" y="14"/>
                    <a:pt x="34" y="15"/>
                    <a:pt x="32" y="14"/>
                  </a:cubicBezTo>
                  <a:cubicBezTo>
                    <a:pt x="32" y="14"/>
                    <a:pt x="31" y="13"/>
                    <a:pt x="31" y="13"/>
                  </a:cubicBezTo>
                  <a:cubicBezTo>
                    <a:pt x="30" y="13"/>
                    <a:pt x="29" y="14"/>
                    <a:pt x="28" y="13"/>
                  </a:cubicBezTo>
                  <a:cubicBezTo>
                    <a:pt x="28" y="13"/>
                    <a:pt x="27" y="12"/>
                    <a:pt x="26" y="12"/>
                  </a:cubicBezTo>
                  <a:cubicBezTo>
                    <a:pt x="25" y="12"/>
                    <a:pt x="24" y="14"/>
                    <a:pt x="24" y="12"/>
                  </a:cubicBezTo>
                  <a:cubicBezTo>
                    <a:pt x="22" y="10"/>
                    <a:pt x="21" y="11"/>
                    <a:pt x="20" y="10"/>
                  </a:cubicBezTo>
                  <a:cubicBezTo>
                    <a:pt x="19" y="9"/>
                    <a:pt x="19" y="8"/>
                    <a:pt x="18" y="8"/>
                  </a:cubicBezTo>
                  <a:cubicBezTo>
                    <a:pt x="17" y="7"/>
                    <a:pt x="16" y="7"/>
                    <a:pt x="16" y="7"/>
                  </a:cubicBezTo>
                  <a:cubicBezTo>
                    <a:pt x="14" y="6"/>
                    <a:pt x="11" y="4"/>
                    <a:pt x="10" y="2"/>
                  </a:cubicBezTo>
                  <a:cubicBezTo>
                    <a:pt x="10" y="1"/>
                    <a:pt x="9" y="0"/>
                    <a:pt x="8" y="0"/>
                  </a:cubicBezTo>
                  <a:cubicBezTo>
                    <a:pt x="6" y="0"/>
                    <a:pt x="6" y="1"/>
                    <a:pt x="5" y="2"/>
                  </a:cubicBezTo>
                  <a:cubicBezTo>
                    <a:pt x="5" y="3"/>
                    <a:pt x="4" y="2"/>
                    <a:pt x="4" y="2"/>
                  </a:cubicBezTo>
                  <a:cubicBezTo>
                    <a:pt x="3" y="3"/>
                    <a:pt x="2" y="3"/>
                    <a:pt x="1" y="3"/>
                  </a:cubicBezTo>
                  <a:cubicBezTo>
                    <a:pt x="0" y="4"/>
                    <a:pt x="2" y="3"/>
                    <a:pt x="1"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18" name="Freeform 713"/>
            <p:cNvSpPr>
              <a:spLocks/>
            </p:cNvSpPr>
            <p:nvPr/>
          </p:nvSpPr>
          <p:spPr bwMode="auto">
            <a:xfrm>
              <a:off x="16372171" y="8360921"/>
              <a:ext cx="261145" cy="216615"/>
            </a:xfrm>
            <a:custGeom>
              <a:avLst/>
              <a:gdLst>
                <a:gd name="T0" fmla="*/ 14 w 28"/>
                <a:gd name="T1" fmla="*/ 19 h 23"/>
                <a:gd name="T2" fmla="*/ 19 w 28"/>
                <a:gd name="T3" fmla="*/ 18 h 23"/>
                <a:gd name="T4" fmla="*/ 19 w 28"/>
                <a:gd name="T5" fmla="*/ 15 h 23"/>
                <a:gd name="T6" fmla="*/ 21 w 28"/>
                <a:gd name="T7" fmla="*/ 14 h 23"/>
                <a:gd name="T8" fmla="*/ 24 w 28"/>
                <a:gd name="T9" fmla="*/ 12 h 23"/>
                <a:gd name="T10" fmla="*/ 27 w 28"/>
                <a:gd name="T11" fmla="*/ 9 h 23"/>
                <a:gd name="T12" fmla="*/ 26 w 28"/>
                <a:gd name="T13" fmla="*/ 1 h 23"/>
                <a:gd name="T14" fmla="*/ 22 w 28"/>
                <a:gd name="T15" fmla="*/ 1 h 23"/>
                <a:gd name="T16" fmla="*/ 19 w 28"/>
                <a:gd name="T17" fmla="*/ 2 h 23"/>
                <a:gd name="T18" fmla="*/ 17 w 28"/>
                <a:gd name="T19" fmla="*/ 2 h 23"/>
                <a:gd name="T20" fmla="*/ 3 w 28"/>
                <a:gd name="T21" fmla="*/ 3 h 23"/>
                <a:gd name="T22" fmla="*/ 0 w 28"/>
                <a:gd name="T23" fmla="*/ 7 h 23"/>
                <a:gd name="T24" fmla="*/ 1 w 28"/>
                <a:gd name="T25" fmla="*/ 10 h 23"/>
                <a:gd name="T26" fmla="*/ 3 w 28"/>
                <a:gd name="T27" fmla="*/ 14 h 23"/>
                <a:gd name="T28" fmla="*/ 5 w 28"/>
                <a:gd name="T29" fmla="*/ 18 h 23"/>
                <a:gd name="T30" fmla="*/ 6 w 28"/>
                <a:gd name="T31" fmla="*/ 19 h 23"/>
                <a:gd name="T32" fmla="*/ 7 w 28"/>
                <a:gd name="T33" fmla="*/ 21 h 23"/>
                <a:gd name="T34" fmla="*/ 8 w 28"/>
                <a:gd name="T35" fmla="*/ 23 h 23"/>
                <a:gd name="T36" fmla="*/ 14 w 28"/>
                <a:gd name="T37" fmla="*/ 19 h 23"/>
                <a:gd name="T38" fmla="*/ 14 w 28"/>
                <a:gd name="T3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3">
                  <a:moveTo>
                    <a:pt x="14" y="19"/>
                  </a:moveTo>
                  <a:cubicBezTo>
                    <a:pt x="14" y="18"/>
                    <a:pt x="20" y="20"/>
                    <a:pt x="19" y="18"/>
                  </a:cubicBezTo>
                  <a:cubicBezTo>
                    <a:pt x="19" y="18"/>
                    <a:pt x="18" y="15"/>
                    <a:pt x="19" y="15"/>
                  </a:cubicBezTo>
                  <a:cubicBezTo>
                    <a:pt x="20" y="15"/>
                    <a:pt x="21" y="16"/>
                    <a:pt x="21" y="14"/>
                  </a:cubicBezTo>
                  <a:cubicBezTo>
                    <a:pt x="21" y="12"/>
                    <a:pt x="23" y="13"/>
                    <a:pt x="24" y="12"/>
                  </a:cubicBezTo>
                  <a:cubicBezTo>
                    <a:pt x="26" y="12"/>
                    <a:pt x="26" y="10"/>
                    <a:pt x="27" y="9"/>
                  </a:cubicBezTo>
                  <a:cubicBezTo>
                    <a:pt x="28" y="7"/>
                    <a:pt x="25" y="2"/>
                    <a:pt x="26" y="1"/>
                  </a:cubicBezTo>
                  <a:cubicBezTo>
                    <a:pt x="24" y="2"/>
                    <a:pt x="24" y="2"/>
                    <a:pt x="22" y="1"/>
                  </a:cubicBezTo>
                  <a:cubicBezTo>
                    <a:pt x="21" y="0"/>
                    <a:pt x="19" y="2"/>
                    <a:pt x="19" y="2"/>
                  </a:cubicBezTo>
                  <a:cubicBezTo>
                    <a:pt x="19" y="4"/>
                    <a:pt x="17" y="2"/>
                    <a:pt x="17" y="2"/>
                  </a:cubicBezTo>
                  <a:cubicBezTo>
                    <a:pt x="13" y="1"/>
                    <a:pt x="6" y="0"/>
                    <a:pt x="3" y="3"/>
                  </a:cubicBezTo>
                  <a:cubicBezTo>
                    <a:pt x="2" y="4"/>
                    <a:pt x="0" y="5"/>
                    <a:pt x="0" y="7"/>
                  </a:cubicBezTo>
                  <a:cubicBezTo>
                    <a:pt x="0" y="8"/>
                    <a:pt x="1" y="9"/>
                    <a:pt x="1" y="10"/>
                  </a:cubicBezTo>
                  <a:cubicBezTo>
                    <a:pt x="3" y="11"/>
                    <a:pt x="3" y="13"/>
                    <a:pt x="3" y="14"/>
                  </a:cubicBezTo>
                  <a:cubicBezTo>
                    <a:pt x="4" y="16"/>
                    <a:pt x="4" y="17"/>
                    <a:pt x="5" y="18"/>
                  </a:cubicBezTo>
                  <a:cubicBezTo>
                    <a:pt x="5" y="19"/>
                    <a:pt x="6" y="18"/>
                    <a:pt x="6" y="19"/>
                  </a:cubicBezTo>
                  <a:cubicBezTo>
                    <a:pt x="7" y="19"/>
                    <a:pt x="6" y="20"/>
                    <a:pt x="7" y="21"/>
                  </a:cubicBezTo>
                  <a:cubicBezTo>
                    <a:pt x="9" y="21"/>
                    <a:pt x="8" y="22"/>
                    <a:pt x="8" y="23"/>
                  </a:cubicBezTo>
                  <a:cubicBezTo>
                    <a:pt x="8" y="22"/>
                    <a:pt x="14" y="20"/>
                    <a:pt x="14" y="19"/>
                  </a:cubicBezTo>
                  <a:cubicBezTo>
                    <a:pt x="14" y="19"/>
                    <a:pt x="14" y="20"/>
                    <a:pt x="14" y="1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19" name="Freeform 714"/>
            <p:cNvSpPr>
              <a:spLocks/>
            </p:cNvSpPr>
            <p:nvPr/>
          </p:nvSpPr>
          <p:spPr bwMode="auto">
            <a:xfrm>
              <a:off x="16270259" y="8743185"/>
              <a:ext cx="207006" cy="245289"/>
            </a:xfrm>
            <a:custGeom>
              <a:avLst/>
              <a:gdLst>
                <a:gd name="T0" fmla="*/ 10 w 22"/>
                <a:gd name="T1" fmla="*/ 3 h 26"/>
                <a:gd name="T2" fmla="*/ 7 w 22"/>
                <a:gd name="T3" fmla="*/ 4 h 26"/>
                <a:gd name="T4" fmla="*/ 6 w 22"/>
                <a:gd name="T5" fmla="*/ 4 h 26"/>
                <a:gd name="T6" fmla="*/ 5 w 22"/>
                <a:gd name="T7" fmla="*/ 1 h 26"/>
                <a:gd name="T8" fmla="*/ 0 w 22"/>
                <a:gd name="T9" fmla="*/ 0 h 26"/>
                <a:gd name="T10" fmla="*/ 1 w 22"/>
                <a:gd name="T11" fmla="*/ 6 h 26"/>
                <a:gd name="T12" fmla="*/ 4 w 22"/>
                <a:gd name="T13" fmla="*/ 14 h 26"/>
                <a:gd name="T14" fmla="*/ 9 w 22"/>
                <a:gd name="T15" fmla="*/ 21 h 26"/>
                <a:gd name="T16" fmla="*/ 19 w 22"/>
                <a:gd name="T17" fmla="*/ 26 h 26"/>
                <a:gd name="T18" fmla="*/ 20 w 22"/>
                <a:gd name="T19" fmla="*/ 23 h 26"/>
                <a:gd name="T20" fmla="*/ 16 w 22"/>
                <a:gd name="T21" fmla="*/ 14 h 26"/>
                <a:gd name="T22" fmla="*/ 16 w 22"/>
                <a:gd name="T23" fmla="*/ 6 h 26"/>
                <a:gd name="T24" fmla="*/ 10 w 22"/>
                <a:gd name="T25" fmla="*/ 3 h 26"/>
                <a:gd name="T26" fmla="*/ 10 w 22"/>
                <a:gd name="T2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6">
                  <a:moveTo>
                    <a:pt x="10" y="3"/>
                  </a:moveTo>
                  <a:cubicBezTo>
                    <a:pt x="9" y="3"/>
                    <a:pt x="8" y="4"/>
                    <a:pt x="7" y="4"/>
                  </a:cubicBezTo>
                  <a:cubicBezTo>
                    <a:pt x="7" y="3"/>
                    <a:pt x="6" y="4"/>
                    <a:pt x="6" y="4"/>
                  </a:cubicBezTo>
                  <a:cubicBezTo>
                    <a:pt x="5" y="4"/>
                    <a:pt x="5" y="2"/>
                    <a:pt x="5" y="1"/>
                  </a:cubicBezTo>
                  <a:cubicBezTo>
                    <a:pt x="4" y="0"/>
                    <a:pt x="2" y="0"/>
                    <a:pt x="0" y="0"/>
                  </a:cubicBezTo>
                  <a:cubicBezTo>
                    <a:pt x="1" y="1"/>
                    <a:pt x="1" y="4"/>
                    <a:pt x="1" y="6"/>
                  </a:cubicBezTo>
                  <a:cubicBezTo>
                    <a:pt x="2" y="8"/>
                    <a:pt x="3" y="11"/>
                    <a:pt x="4" y="14"/>
                  </a:cubicBezTo>
                  <a:cubicBezTo>
                    <a:pt x="6" y="16"/>
                    <a:pt x="7" y="19"/>
                    <a:pt x="9" y="21"/>
                  </a:cubicBezTo>
                  <a:cubicBezTo>
                    <a:pt x="12" y="22"/>
                    <a:pt x="15" y="26"/>
                    <a:pt x="19" y="26"/>
                  </a:cubicBezTo>
                  <a:cubicBezTo>
                    <a:pt x="22" y="26"/>
                    <a:pt x="21" y="25"/>
                    <a:pt x="20" y="23"/>
                  </a:cubicBezTo>
                  <a:cubicBezTo>
                    <a:pt x="18" y="20"/>
                    <a:pt x="16" y="18"/>
                    <a:pt x="16" y="14"/>
                  </a:cubicBezTo>
                  <a:cubicBezTo>
                    <a:pt x="16" y="11"/>
                    <a:pt x="18" y="9"/>
                    <a:pt x="16" y="6"/>
                  </a:cubicBezTo>
                  <a:cubicBezTo>
                    <a:pt x="15" y="5"/>
                    <a:pt x="11" y="0"/>
                    <a:pt x="10" y="3"/>
                  </a:cubicBezTo>
                  <a:cubicBezTo>
                    <a:pt x="9" y="4"/>
                    <a:pt x="10" y="2"/>
                    <a:pt x="10"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20" name="Freeform 715"/>
            <p:cNvSpPr>
              <a:spLocks/>
            </p:cNvSpPr>
            <p:nvPr/>
          </p:nvSpPr>
          <p:spPr bwMode="auto">
            <a:xfrm>
              <a:off x="15104655" y="6264832"/>
              <a:ext cx="2799367" cy="1825318"/>
            </a:xfrm>
            <a:custGeom>
              <a:avLst/>
              <a:gdLst>
                <a:gd name="T0" fmla="*/ 279 w 300"/>
                <a:gd name="T1" fmla="*/ 37 h 195"/>
                <a:gd name="T2" fmla="*/ 244 w 300"/>
                <a:gd name="T3" fmla="*/ 1 h 195"/>
                <a:gd name="T4" fmla="*/ 223 w 300"/>
                <a:gd name="T5" fmla="*/ 18 h 195"/>
                <a:gd name="T6" fmla="*/ 214 w 300"/>
                <a:gd name="T7" fmla="*/ 27 h 195"/>
                <a:gd name="T8" fmla="*/ 205 w 300"/>
                <a:gd name="T9" fmla="*/ 39 h 195"/>
                <a:gd name="T10" fmla="*/ 224 w 300"/>
                <a:gd name="T11" fmla="*/ 46 h 195"/>
                <a:gd name="T12" fmla="*/ 197 w 300"/>
                <a:gd name="T13" fmla="*/ 55 h 195"/>
                <a:gd name="T14" fmla="*/ 180 w 300"/>
                <a:gd name="T15" fmla="*/ 66 h 195"/>
                <a:gd name="T16" fmla="*/ 146 w 300"/>
                <a:gd name="T17" fmla="*/ 75 h 195"/>
                <a:gd name="T18" fmla="*/ 121 w 300"/>
                <a:gd name="T19" fmla="*/ 70 h 195"/>
                <a:gd name="T20" fmla="*/ 94 w 300"/>
                <a:gd name="T21" fmla="*/ 56 h 195"/>
                <a:gd name="T22" fmla="*/ 66 w 300"/>
                <a:gd name="T23" fmla="*/ 30 h 195"/>
                <a:gd name="T24" fmla="*/ 56 w 300"/>
                <a:gd name="T25" fmla="*/ 44 h 195"/>
                <a:gd name="T26" fmla="*/ 44 w 300"/>
                <a:gd name="T27" fmla="*/ 51 h 195"/>
                <a:gd name="T28" fmla="*/ 34 w 300"/>
                <a:gd name="T29" fmla="*/ 63 h 195"/>
                <a:gd name="T30" fmla="*/ 28 w 300"/>
                <a:gd name="T31" fmla="*/ 76 h 195"/>
                <a:gd name="T32" fmla="*/ 11 w 300"/>
                <a:gd name="T33" fmla="*/ 84 h 195"/>
                <a:gd name="T34" fmla="*/ 1 w 300"/>
                <a:gd name="T35" fmla="*/ 91 h 195"/>
                <a:gd name="T36" fmla="*/ 7 w 300"/>
                <a:gd name="T37" fmla="*/ 103 h 195"/>
                <a:gd name="T38" fmla="*/ 23 w 300"/>
                <a:gd name="T39" fmla="*/ 111 h 195"/>
                <a:gd name="T40" fmla="*/ 27 w 300"/>
                <a:gd name="T41" fmla="*/ 121 h 195"/>
                <a:gd name="T42" fmla="*/ 27 w 300"/>
                <a:gd name="T43" fmla="*/ 135 h 195"/>
                <a:gd name="T44" fmla="*/ 40 w 300"/>
                <a:gd name="T45" fmla="*/ 140 h 195"/>
                <a:gd name="T46" fmla="*/ 62 w 300"/>
                <a:gd name="T47" fmla="*/ 154 h 195"/>
                <a:gd name="T48" fmla="*/ 74 w 300"/>
                <a:gd name="T49" fmla="*/ 156 h 195"/>
                <a:gd name="T50" fmla="*/ 92 w 300"/>
                <a:gd name="T51" fmla="*/ 151 h 195"/>
                <a:gd name="T52" fmla="*/ 106 w 300"/>
                <a:gd name="T53" fmla="*/ 146 h 195"/>
                <a:gd name="T54" fmla="*/ 116 w 300"/>
                <a:gd name="T55" fmla="*/ 155 h 195"/>
                <a:gd name="T56" fmla="*/ 117 w 300"/>
                <a:gd name="T57" fmla="*/ 166 h 195"/>
                <a:gd name="T58" fmla="*/ 119 w 300"/>
                <a:gd name="T59" fmla="*/ 178 h 195"/>
                <a:gd name="T60" fmla="*/ 125 w 300"/>
                <a:gd name="T61" fmla="*/ 187 h 195"/>
                <a:gd name="T62" fmla="*/ 134 w 300"/>
                <a:gd name="T63" fmla="*/ 186 h 195"/>
                <a:gd name="T64" fmla="*/ 143 w 300"/>
                <a:gd name="T65" fmla="*/ 182 h 195"/>
                <a:gd name="T66" fmla="*/ 155 w 300"/>
                <a:gd name="T67" fmla="*/ 180 h 195"/>
                <a:gd name="T68" fmla="*/ 168 w 300"/>
                <a:gd name="T69" fmla="*/ 186 h 195"/>
                <a:gd name="T70" fmla="*/ 175 w 300"/>
                <a:gd name="T71" fmla="*/ 195 h 195"/>
                <a:gd name="T72" fmla="*/ 189 w 300"/>
                <a:gd name="T73" fmla="*/ 186 h 195"/>
                <a:gd name="T74" fmla="*/ 202 w 300"/>
                <a:gd name="T75" fmla="*/ 182 h 195"/>
                <a:gd name="T76" fmla="*/ 215 w 300"/>
                <a:gd name="T77" fmla="*/ 173 h 195"/>
                <a:gd name="T78" fmla="*/ 221 w 300"/>
                <a:gd name="T79" fmla="*/ 164 h 195"/>
                <a:gd name="T80" fmla="*/ 228 w 300"/>
                <a:gd name="T81" fmla="*/ 156 h 195"/>
                <a:gd name="T82" fmla="*/ 232 w 300"/>
                <a:gd name="T83" fmla="*/ 149 h 195"/>
                <a:gd name="T84" fmla="*/ 236 w 300"/>
                <a:gd name="T85" fmla="*/ 143 h 195"/>
                <a:gd name="T86" fmla="*/ 231 w 300"/>
                <a:gd name="T87" fmla="*/ 139 h 195"/>
                <a:gd name="T88" fmla="*/ 229 w 300"/>
                <a:gd name="T89" fmla="*/ 132 h 195"/>
                <a:gd name="T90" fmla="*/ 221 w 300"/>
                <a:gd name="T91" fmla="*/ 115 h 195"/>
                <a:gd name="T92" fmla="*/ 229 w 300"/>
                <a:gd name="T93" fmla="*/ 106 h 195"/>
                <a:gd name="T94" fmla="*/ 238 w 300"/>
                <a:gd name="T95" fmla="*/ 102 h 195"/>
                <a:gd name="T96" fmla="*/ 220 w 300"/>
                <a:gd name="T97" fmla="*/ 102 h 195"/>
                <a:gd name="T98" fmla="*/ 221 w 300"/>
                <a:gd name="T99" fmla="*/ 90 h 195"/>
                <a:gd name="T100" fmla="*/ 234 w 300"/>
                <a:gd name="T101" fmla="*/ 87 h 195"/>
                <a:gd name="T102" fmla="*/ 238 w 300"/>
                <a:gd name="T103" fmla="*/ 89 h 195"/>
                <a:gd name="T104" fmla="*/ 259 w 300"/>
                <a:gd name="T105" fmla="*/ 77 h 195"/>
                <a:gd name="T106" fmla="*/ 271 w 300"/>
                <a:gd name="T107" fmla="*/ 72 h 195"/>
                <a:gd name="T108" fmla="*/ 281 w 300"/>
                <a:gd name="T109" fmla="*/ 60 h 195"/>
                <a:gd name="T110" fmla="*/ 295 w 300"/>
                <a:gd name="T111" fmla="*/ 4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0" h="195">
                  <a:moveTo>
                    <a:pt x="298" y="37"/>
                  </a:moveTo>
                  <a:cubicBezTo>
                    <a:pt x="298" y="35"/>
                    <a:pt x="294" y="36"/>
                    <a:pt x="293" y="37"/>
                  </a:cubicBezTo>
                  <a:cubicBezTo>
                    <a:pt x="291" y="37"/>
                    <a:pt x="290" y="38"/>
                    <a:pt x="288" y="39"/>
                  </a:cubicBezTo>
                  <a:cubicBezTo>
                    <a:pt x="286" y="40"/>
                    <a:pt x="279" y="40"/>
                    <a:pt x="279" y="37"/>
                  </a:cubicBezTo>
                  <a:cubicBezTo>
                    <a:pt x="277" y="33"/>
                    <a:pt x="276" y="31"/>
                    <a:pt x="272" y="29"/>
                  </a:cubicBezTo>
                  <a:cubicBezTo>
                    <a:pt x="269" y="28"/>
                    <a:pt x="263" y="28"/>
                    <a:pt x="262" y="24"/>
                  </a:cubicBezTo>
                  <a:cubicBezTo>
                    <a:pt x="261" y="18"/>
                    <a:pt x="259" y="11"/>
                    <a:pt x="255" y="6"/>
                  </a:cubicBezTo>
                  <a:cubicBezTo>
                    <a:pt x="252" y="3"/>
                    <a:pt x="248" y="3"/>
                    <a:pt x="244" y="1"/>
                  </a:cubicBezTo>
                  <a:cubicBezTo>
                    <a:pt x="240" y="0"/>
                    <a:pt x="233" y="1"/>
                    <a:pt x="229" y="3"/>
                  </a:cubicBezTo>
                  <a:cubicBezTo>
                    <a:pt x="228" y="4"/>
                    <a:pt x="226" y="5"/>
                    <a:pt x="225" y="6"/>
                  </a:cubicBezTo>
                  <a:cubicBezTo>
                    <a:pt x="225" y="7"/>
                    <a:pt x="228" y="7"/>
                    <a:pt x="228" y="8"/>
                  </a:cubicBezTo>
                  <a:cubicBezTo>
                    <a:pt x="229" y="12"/>
                    <a:pt x="224" y="15"/>
                    <a:pt x="223" y="18"/>
                  </a:cubicBezTo>
                  <a:cubicBezTo>
                    <a:pt x="222" y="19"/>
                    <a:pt x="222" y="20"/>
                    <a:pt x="222" y="21"/>
                  </a:cubicBezTo>
                  <a:cubicBezTo>
                    <a:pt x="222" y="22"/>
                    <a:pt x="222" y="22"/>
                    <a:pt x="222" y="23"/>
                  </a:cubicBezTo>
                  <a:cubicBezTo>
                    <a:pt x="222" y="25"/>
                    <a:pt x="219" y="25"/>
                    <a:pt x="217" y="26"/>
                  </a:cubicBezTo>
                  <a:cubicBezTo>
                    <a:pt x="216" y="26"/>
                    <a:pt x="215" y="27"/>
                    <a:pt x="214" y="27"/>
                  </a:cubicBezTo>
                  <a:cubicBezTo>
                    <a:pt x="213" y="27"/>
                    <a:pt x="208" y="25"/>
                    <a:pt x="208" y="25"/>
                  </a:cubicBezTo>
                  <a:cubicBezTo>
                    <a:pt x="207" y="27"/>
                    <a:pt x="206" y="30"/>
                    <a:pt x="205" y="32"/>
                  </a:cubicBezTo>
                  <a:cubicBezTo>
                    <a:pt x="205" y="33"/>
                    <a:pt x="204" y="34"/>
                    <a:pt x="204" y="35"/>
                  </a:cubicBezTo>
                  <a:cubicBezTo>
                    <a:pt x="204" y="35"/>
                    <a:pt x="202" y="41"/>
                    <a:pt x="205" y="39"/>
                  </a:cubicBezTo>
                  <a:cubicBezTo>
                    <a:pt x="206" y="38"/>
                    <a:pt x="206" y="38"/>
                    <a:pt x="208" y="38"/>
                  </a:cubicBezTo>
                  <a:cubicBezTo>
                    <a:pt x="209" y="38"/>
                    <a:pt x="211" y="40"/>
                    <a:pt x="212" y="39"/>
                  </a:cubicBezTo>
                  <a:cubicBezTo>
                    <a:pt x="216" y="36"/>
                    <a:pt x="219" y="38"/>
                    <a:pt x="222" y="42"/>
                  </a:cubicBezTo>
                  <a:cubicBezTo>
                    <a:pt x="223" y="43"/>
                    <a:pt x="225" y="45"/>
                    <a:pt x="224" y="46"/>
                  </a:cubicBezTo>
                  <a:cubicBezTo>
                    <a:pt x="224" y="46"/>
                    <a:pt x="220" y="45"/>
                    <a:pt x="219" y="45"/>
                  </a:cubicBezTo>
                  <a:cubicBezTo>
                    <a:pt x="216" y="46"/>
                    <a:pt x="212" y="46"/>
                    <a:pt x="209" y="47"/>
                  </a:cubicBezTo>
                  <a:cubicBezTo>
                    <a:pt x="206" y="48"/>
                    <a:pt x="206" y="54"/>
                    <a:pt x="202" y="54"/>
                  </a:cubicBezTo>
                  <a:cubicBezTo>
                    <a:pt x="200" y="54"/>
                    <a:pt x="198" y="53"/>
                    <a:pt x="197" y="55"/>
                  </a:cubicBezTo>
                  <a:cubicBezTo>
                    <a:pt x="196" y="56"/>
                    <a:pt x="194" y="58"/>
                    <a:pt x="192" y="58"/>
                  </a:cubicBezTo>
                  <a:cubicBezTo>
                    <a:pt x="189" y="57"/>
                    <a:pt x="183" y="53"/>
                    <a:pt x="182" y="59"/>
                  </a:cubicBezTo>
                  <a:cubicBezTo>
                    <a:pt x="182" y="61"/>
                    <a:pt x="184" y="62"/>
                    <a:pt x="184" y="63"/>
                  </a:cubicBezTo>
                  <a:cubicBezTo>
                    <a:pt x="184" y="65"/>
                    <a:pt x="181" y="65"/>
                    <a:pt x="180" y="66"/>
                  </a:cubicBezTo>
                  <a:cubicBezTo>
                    <a:pt x="177" y="69"/>
                    <a:pt x="176" y="72"/>
                    <a:pt x="172" y="72"/>
                  </a:cubicBezTo>
                  <a:cubicBezTo>
                    <a:pt x="167" y="72"/>
                    <a:pt x="162" y="72"/>
                    <a:pt x="157" y="73"/>
                  </a:cubicBezTo>
                  <a:cubicBezTo>
                    <a:pt x="155" y="74"/>
                    <a:pt x="151" y="78"/>
                    <a:pt x="150" y="77"/>
                  </a:cubicBezTo>
                  <a:cubicBezTo>
                    <a:pt x="148" y="77"/>
                    <a:pt x="147" y="75"/>
                    <a:pt x="146" y="75"/>
                  </a:cubicBezTo>
                  <a:cubicBezTo>
                    <a:pt x="144" y="75"/>
                    <a:pt x="143" y="75"/>
                    <a:pt x="141" y="75"/>
                  </a:cubicBezTo>
                  <a:cubicBezTo>
                    <a:pt x="139" y="74"/>
                    <a:pt x="137" y="74"/>
                    <a:pt x="135" y="72"/>
                  </a:cubicBezTo>
                  <a:cubicBezTo>
                    <a:pt x="133" y="71"/>
                    <a:pt x="132" y="71"/>
                    <a:pt x="131" y="70"/>
                  </a:cubicBezTo>
                  <a:cubicBezTo>
                    <a:pt x="127" y="70"/>
                    <a:pt x="125" y="70"/>
                    <a:pt x="121" y="70"/>
                  </a:cubicBezTo>
                  <a:cubicBezTo>
                    <a:pt x="118" y="70"/>
                    <a:pt x="113" y="71"/>
                    <a:pt x="109" y="70"/>
                  </a:cubicBezTo>
                  <a:cubicBezTo>
                    <a:pt x="108" y="70"/>
                    <a:pt x="107" y="68"/>
                    <a:pt x="107" y="67"/>
                  </a:cubicBezTo>
                  <a:cubicBezTo>
                    <a:pt x="105" y="65"/>
                    <a:pt x="104" y="63"/>
                    <a:pt x="102" y="61"/>
                  </a:cubicBezTo>
                  <a:cubicBezTo>
                    <a:pt x="99" y="59"/>
                    <a:pt x="97" y="56"/>
                    <a:pt x="94" y="56"/>
                  </a:cubicBezTo>
                  <a:cubicBezTo>
                    <a:pt x="92" y="56"/>
                    <a:pt x="81" y="56"/>
                    <a:pt x="83" y="52"/>
                  </a:cubicBezTo>
                  <a:cubicBezTo>
                    <a:pt x="85" y="48"/>
                    <a:pt x="84" y="41"/>
                    <a:pt x="79" y="38"/>
                  </a:cubicBezTo>
                  <a:cubicBezTo>
                    <a:pt x="75" y="35"/>
                    <a:pt x="70" y="35"/>
                    <a:pt x="69" y="29"/>
                  </a:cubicBezTo>
                  <a:cubicBezTo>
                    <a:pt x="68" y="30"/>
                    <a:pt x="67" y="29"/>
                    <a:pt x="66" y="30"/>
                  </a:cubicBezTo>
                  <a:cubicBezTo>
                    <a:pt x="65" y="31"/>
                    <a:pt x="65" y="31"/>
                    <a:pt x="65" y="32"/>
                  </a:cubicBezTo>
                  <a:cubicBezTo>
                    <a:pt x="63" y="35"/>
                    <a:pt x="60" y="34"/>
                    <a:pt x="59" y="37"/>
                  </a:cubicBezTo>
                  <a:cubicBezTo>
                    <a:pt x="59" y="39"/>
                    <a:pt x="61" y="41"/>
                    <a:pt x="60" y="42"/>
                  </a:cubicBezTo>
                  <a:cubicBezTo>
                    <a:pt x="59" y="43"/>
                    <a:pt x="57" y="44"/>
                    <a:pt x="56" y="44"/>
                  </a:cubicBezTo>
                  <a:cubicBezTo>
                    <a:pt x="55" y="45"/>
                    <a:pt x="54" y="43"/>
                    <a:pt x="53" y="44"/>
                  </a:cubicBezTo>
                  <a:cubicBezTo>
                    <a:pt x="51" y="44"/>
                    <a:pt x="50" y="43"/>
                    <a:pt x="48" y="42"/>
                  </a:cubicBezTo>
                  <a:cubicBezTo>
                    <a:pt x="47" y="41"/>
                    <a:pt x="46" y="46"/>
                    <a:pt x="45" y="47"/>
                  </a:cubicBezTo>
                  <a:cubicBezTo>
                    <a:pt x="45" y="48"/>
                    <a:pt x="44" y="50"/>
                    <a:pt x="44" y="51"/>
                  </a:cubicBezTo>
                  <a:cubicBezTo>
                    <a:pt x="44" y="53"/>
                    <a:pt x="45" y="53"/>
                    <a:pt x="45" y="54"/>
                  </a:cubicBezTo>
                  <a:cubicBezTo>
                    <a:pt x="45" y="56"/>
                    <a:pt x="39" y="54"/>
                    <a:pt x="39" y="54"/>
                  </a:cubicBezTo>
                  <a:cubicBezTo>
                    <a:pt x="37" y="55"/>
                    <a:pt x="33" y="55"/>
                    <a:pt x="32" y="56"/>
                  </a:cubicBezTo>
                  <a:cubicBezTo>
                    <a:pt x="33" y="55"/>
                    <a:pt x="34" y="62"/>
                    <a:pt x="34" y="63"/>
                  </a:cubicBezTo>
                  <a:cubicBezTo>
                    <a:pt x="35" y="64"/>
                    <a:pt x="36" y="65"/>
                    <a:pt x="37" y="66"/>
                  </a:cubicBezTo>
                  <a:cubicBezTo>
                    <a:pt x="37" y="67"/>
                    <a:pt x="34" y="69"/>
                    <a:pt x="33" y="70"/>
                  </a:cubicBezTo>
                  <a:cubicBezTo>
                    <a:pt x="32" y="71"/>
                    <a:pt x="33" y="74"/>
                    <a:pt x="32" y="74"/>
                  </a:cubicBezTo>
                  <a:cubicBezTo>
                    <a:pt x="31" y="75"/>
                    <a:pt x="29" y="75"/>
                    <a:pt x="28" y="76"/>
                  </a:cubicBezTo>
                  <a:cubicBezTo>
                    <a:pt x="26" y="77"/>
                    <a:pt x="25" y="78"/>
                    <a:pt x="24" y="79"/>
                  </a:cubicBezTo>
                  <a:cubicBezTo>
                    <a:pt x="22" y="79"/>
                    <a:pt x="21" y="79"/>
                    <a:pt x="19" y="80"/>
                  </a:cubicBezTo>
                  <a:cubicBezTo>
                    <a:pt x="17" y="80"/>
                    <a:pt x="16" y="81"/>
                    <a:pt x="15" y="83"/>
                  </a:cubicBezTo>
                  <a:cubicBezTo>
                    <a:pt x="15" y="83"/>
                    <a:pt x="11" y="84"/>
                    <a:pt x="11" y="84"/>
                  </a:cubicBezTo>
                  <a:cubicBezTo>
                    <a:pt x="11" y="84"/>
                    <a:pt x="11" y="83"/>
                    <a:pt x="11" y="83"/>
                  </a:cubicBezTo>
                  <a:cubicBezTo>
                    <a:pt x="10" y="83"/>
                    <a:pt x="9" y="83"/>
                    <a:pt x="7" y="83"/>
                  </a:cubicBezTo>
                  <a:cubicBezTo>
                    <a:pt x="6" y="83"/>
                    <a:pt x="3" y="85"/>
                    <a:pt x="3" y="86"/>
                  </a:cubicBezTo>
                  <a:cubicBezTo>
                    <a:pt x="2" y="88"/>
                    <a:pt x="1" y="90"/>
                    <a:pt x="1" y="91"/>
                  </a:cubicBezTo>
                  <a:cubicBezTo>
                    <a:pt x="0" y="93"/>
                    <a:pt x="3" y="95"/>
                    <a:pt x="4" y="95"/>
                  </a:cubicBezTo>
                  <a:cubicBezTo>
                    <a:pt x="7" y="95"/>
                    <a:pt x="6" y="95"/>
                    <a:pt x="7" y="98"/>
                  </a:cubicBezTo>
                  <a:cubicBezTo>
                    <a:pt x="7" y="99"/>
                    <a:pt x="8" y="99"/>
                    <a:pt x="8" y="101"/>
                  </a:cubicBezTo>
                  <a:cubicBezTo>
                    <a:pt x="8" y="101"/>
                    <a:pt x="7" y="103"/>
                    <a:pt x="7" y="103"/>
                  </a:cubicBezTo>
                  <a:cubicBezTo>
                    <a:pt x="9" y="104"/>
                    <a:pt x="10" y="104"/>
                    <a:pt x="11" y="105"/>
                  </a:cubicBezTo>
                  <a:cubicBezTo>
                    <a:pt x="13" y="107"/>
                    <a:pt x="12" y="109"/>
                    <a:pt x="14" y="110"/>
                  </a:cubicBezTo>
                  <a:cubicBezTo>
                    <a:pt x="16" y="111"/>
                    <a:pt x="18" y="112"/>
                    <a:pt x="20" y="113"/>
                  </a:cubicBezTo>
                  <a:cubicBezTo>
                    <a:pt x="21" y="113"/>
                    <a:pt x="22" y="112"/>
                    <a:pt x="23" y="111"/>
                  </a:cubicBezTo>
                  <a:cubicBezTo>
                    <a:pt x="26" y="109"/>
                    <a:pt x="31" y="110"/>
                    <a:pt x="33" y="113"/>
                  </a:cubicBezTo>
                  <a:cubicBezTo>
                    <a:pt x="34" y="115"/>
                    <a:pt x="32" y="116"/>
                    <a:pt x="31" y="117"/>
                  </a:cubicBezTo>
                  <a:cubicBezTo>
                    <a:pt x="30" y="118"/>
                    <a:pt x="30" y="118"/>
                    <a:pt x="30" y="119"/>
                  </a:cubicBezTo>
                  <a:cubicBezTo>
                    <a:pt x="29" y="121"/>
                    <a:pt x="28" y="121"/>
                    <a:pt x="27" y="121"/>
                  </a:cubicBezTo>
                  <a:cubicBezTo>
                    <a:pt x="24" y="123"/>
                    <a:pt x="32" y="126"/>
                    <a:pt x="29" y="128"/>
                  </a:cubicBezTo>
                  <a:cubicBezTo>
                    <a:pt x="28" y="130"/>
                    <a:pt x="27" y="129"/>
                    <a:pt x="25" y="129"/>
                  </a:cubicBezTo>
                  <a:cubicBezTo>
                    <a:pt x="21" y="128"/>
                    <a:pt x="26" y="132"/>
                    <a:pt x="26" y="132"/>
                  </a:cubicBezTo>
                  <a:cubicBezTo>
                    <a:pt x="26" y="134"/>
                    <a:pt x="25" y="135"/>
                    <a:pt x="27" y="135"/>
                  </a:cubicBezTo>
                  <a:cubicBezTo>
                    <a:pt x="29" y="136"/>
                    <a:pt x="29" y="137"/>
                    <a:pt x="31" y="138"/>
                  </a:cubicBezTo>
                  <a:cubicBezTo>
                    <a:pt x="33" y="138"/>
                    <a:pt x="34" y="140"/>
                    <a:pt x="36" y="141"/>
                  </a:cubicBezTo>
                  <a:cubicBezTo>
                    <a:pt x="36" y="141"/>
                    <a:pt x="37" y="142"/>
                    <a:pt x="38" y="142"/>
                  </a:cubicBezTo>
                  <a:cubicBezTo>
                    <a:pt x="39" y="142"/>
                    <a:pt x="38" y="140"/>
                    <a:pt x="40" y="140"/>
                  </a:cubicBezTo>
                  <a:cubicBezTo>
                    <a:pt x="44" y="140"/>
                    <a:pt x="46" y="147"/>
                    <a:pt x="50" y="147"/>
                  </a:cubicBezTo>
                  <a:cubicBezTo>
                    <a:pt x="52" y="147"/>
                    <a:pt x="52" y="150"/>
                    <a:pt x="54" y="150"/>
                  </a:cubicBezTo>
                  <a:cubicBezTo>
                    <a:pt x="56" y="151"/>
                    <a:pt x="57" y="153"/>
                    <a:pt x="58" y="153"/>
                  </a:cubicBezTo>
                  <a:cubicBezTo>
                    <a:pt x="60" y="151"/>
                    <a:pt x="60" y="154"/>
                    <a:pt x="62" y="154"/>
                  </a:cubicBezTo>
                  <a:cubicBezTo>
                    <a:pt x="63" y="154"/>
                    <a:pt x="63" y="153"/>
                    <a:pt x="64" y="153"/>
                  </a:cubicBezTo>
                  <a:cubicBezTo>
                    <a:pt x="65" y="153"/>
                    <a:pt x="65" y="154"/>
                    <a:pt x="66" y="155"/>
                  </a:cubicBezTo>
                  <a:cubicBezTo>
                    <a:pt x="68" y="155"/>
                    <a:pt x="70" y="155"/>
                    <a:pt x="72" y="154"/>
                  </a:cubicBezTo>
                  <a:cubicBezTo>
                    <a:pt x="75" y="153"/>
                    <a:pt x="73" y="155"/>
                    <a:pt x="74" y="156"/>
                  </a:cubicBezTo>
                  <a:cubicBezTo>
                    <a:pt x="74" y="156"/>
                    <a:pt x="76" y="153"/>
                    <a:pt x="77" y="153"/>
                  </a:cubicBezTo>
                  <a:cubicBezTo>
                    <a:pt x="78" y="152"/>
                    <a:pt x="80" y="152"/>
                    <a:pt x="81" y="153"/>
                  </a:cubicBezTo>
                  <a:cubicBezTo>
                    <a:pt x="83" y="155"/>
                    <a:pt x="85" y="153"/>
                    <a:pt x="87" y="154"/>
                  </a:cubicBezTo>
                  <a:cubicBezTo>
                    <a:pt x="89" y="155"/>
                    <a:pt x="91" y="153"/>
                    <a:pt x="92" y="151"/>
                  </a:cubicBezTo>
                  <a:cubicBezTo>
                    <a:pt x="93" y="151"/>
                    <a:pt x="93" y="150"/>
                    <a:pt x="94" y="150"/>
                  </a:cubicBezTo>
                  <a:cubicBezTo>
                    <a:pt x="95" y="149"/>
                    <a:pt x="96" y="150"/>
                    <a:pt x="97" y="149"/>
                  </a:cubicBezTo>
                  <a:cubicBezTo>
                    <a:pt x="98" y="148"/>
                    <a:pt x="99" y="146"/>
                    <a:pt x="101" y="147"/>
                  </a:cubicBezTo>
                  <a:cubicBezTo>
                    <a:pt x="103" y="148"/>
                    <a:pt x="103" y="148"/>
                    <a:pt x="106" y="146"/>
                  </a:cubicBezTo>
                  <a:cubicBezTo>
                    <a:pt x="107" y="145"/>
                    <a:pt x="109" y="148"/>
                    <a:pt x="109" y="149"/>
                  </a:cubicBezTo>
                  <a:cubicBezTo>
                    <a:pt x="108" y="151"/>
                    <a:pt x="106" y="152"/>
                    <a:pt x="108" y="152"/>
                  </a:cubicBezTo>
                  <a:cubicBezTo>
                    <a:pt x="111" y="152"/>
                    <a:pt x="111" y="152"/>
                    <a:pt x="114" y="151"/>
                  </a:cubicBezTo>
                  <a:cubicBezTo>
                    <a:pt x="115" y="151"/>
                    <a:pt x="116" y="154"/>
                    <a:pt x="116" y="155"/>
                  </a:cubicBezTo>
                  <a:cubicBezTo>
                    <a:pt x="116" y="155"/>
                    <a:pt x="116" y="157"/>
                    <a:pt x="117" y="156"/>
                  </a:cubicBezTo>
                  <a:cubicBezTo>
                    <a:pt x="117" y="156"/>
                    <a:pt x="119" y="156"/>
                    <a:pt x="119" y="157"/>
                  </a:cubicBezTo>
                  <a:cubicBezTo>
                    <a:pt x="119" y="158"/>
                    <a:pt x="117" y="159"/>
                    <a:pt x="118" y="160"/>
                  </a:cubicBezTo>
                  <a:cubicBezTo>
                    <a:pt x="119" y="162"/>
                    <a:pt x="118" y="165"/>
                    <a:pt x="117" y="166"/>
                  </a:cubicBezTo>
                  <a:cubicBezTo>
                    <a:pt x="116" y="168"/>
                    <a:pt x="114" y="169"/>
                    <a:pt x="113" y="170"/>
                  </a:cubicBezTo>
                  <a:cubicBezTo>
                    <a:pt x="113" y="171"/>
                    <a:pt x="113" y="176"/>
                    <a:pt x="112" y="175"/>
                  </a:cubicBezTo>
                  <a:cubicBezTo>
                    <a:pt x="113" y="176"/>
                    <a:pt x="119" y="173"/>
                    <a:pt x="120" y="175"/>
                  </a:cubicBezTo>
                  <a:cubicBezTo>
                    <a:pt x="120" y="175"/>
                    <a:pt x="118" y="176"/>
                    <a:pt x="119" y="178"/>
                  </a:cubicBezTo>
                  <a:cubicBezTo>
                    <a:pt x="120" y="180"/>
                    <a:pt x="123" y="180"/>
                    <a:pt x="122" y="181"/>
                  </a:cubicBezTo>
                  <a:cubicBezTo>
                    <a:pt x="122" y="182"/>
                    <a:pt x="121" y="184"/>
                    <a:pt x="121" y="185"/>
                  </a:cubicBezTo>
                  <a:cubicBezTo>
                    <a:pt x="122" y="186"/>
                    <a:pt x="125" y="185"/>
                    <a:pt x="125" y="186"/>
                  </a:cubicBezTo>
                  <a:cubicBezTo>
                    <a:pt x="125" y="186"/>
                    <a:pt x="125" y="187"/>
                    <a:pt x="125" y="187"/>
                  </a:cubicBezTo>
                  <a:cubicBezTo>
                    <a:pt x="125" y="189"/>
                    <a:pt x="126" y="188"/>
                    <a:pt x="127" y="188"/>
                  </a:cubicBezTo>
                  <a:cubicBezTo>
                    <a:pt x="128" y="188"/>
                    <a:pt x="129" y="187"/>
                    <a:pt x="130" y="188"/>
                  </a:cubicBezTo>
                  <a:cubicBezTo>
                    <a:pt x="131" y="188"/>
                    <a:pt x="132" y="189"/>
                    <a:pt x="133" y="190"/>
                  </a:cubicBezTo>
                  <a:cubicBezTo>
                    <a:pt x="135" y="191"/>
                    <a:pt x="134" y="187"/>
                    <a:pt x="134" y="186"/>
                  </a:cubicBezTo>
                  <a:cubicBezTo>
                    <a:pt x="132" y="182"/>
                    <a:pt x="134" y="184"/>
                    <a:pt x="136" y="182"/>
                  </a:cubicBezTo>
                  <a:cubicBezTo>
                    <a:pt x="138" y="181"/>
                    <a:pt x="137" y="182"/>
                    <a:pt x="139" y="183"/>
                  </a:cubicBezTo>
                  <a:cubicBezTo>
                    <a:pt x="139" y="183"/>
                    <a:pt x="141" y="182"/>
                    <a:pt x="141" y="182"/>
                  </a:cubicBezTo>
                  <a:cubicBezTo>
                    <a:pt x="141" y="183"/>
                    <a:pt x="143" y="181"/>
                    <a:pt x="143" y="182"/>
                  </a:cubicBezTo>
                  <a:cubicBezTo>
                    <a:pt x="144" y="183"/>
                    <a:pt x="144" y="184"/>
                    <a:pt x="146" y="182"/>
                  </a:cubicBezTo>
                  <a:cubicBezTo>
                    <a:pt x="147" y="181"/>
                    <a:pt x="147" y="182"/>
                    <a:pt x="148" y="181"/>
                  </a:cubicBezTo>
                  <a:cubicBezTo>
                    <a:pt x="149" y="180"/>
                    <a:pt x="149" y="178"/>
                    <a:pt x="151" y="178"/>
                  </a:cubicBezTo>
                  <a:cubicBezTo>
                    <a:pt x="152" y="178"/>
                    <a:pt x="153" y="180"/>
                    <a:pt x="155" y="180"/>
                  </a:cubicBezTo>
                  <a:cubicBezTo>
                    <a:pt x="155" y="180"/>
                    <a:pt x="159" y="181"/>
                    <a:pt x="159" y="181"/>
                  </a:cubicBezTo>
                  <a:cubicBezTo>
                    <a:pt x="159" y="182"/>
                    <a:pt x="157" y="183"/>
                    <a:pt x="157" y="184"/>
                  </a:cubicBezTo>
                  <a:cubicBezTo>
                    <a:pt x="158" y="185"/>
                    <a:pt x="160" y="186"/>
                    <a:pt x="161" y="187"/>
                  </a:cubicBezTo>
                  <a:cubicBezTo>
                    <a:pt x="163" y="188"/>
                    <a:pt x="167" y="189"/>
                    <a:pt x="168" y="186"/>
                  </a:cubicBezTo>
                  <a:cubicBezTo>
                    <a:pt x="168" y="186"/>
                    <a:pt x="170" y="188"/>
                    <a:pt x="170" y="188"/>
                  </a:cubicBezTo>
                  <a:cubicBezTo>
                    <a:pt x="171" y="189"/>
                    <a:pt x="172" y="187"/>
                    <a:pt x="174" y="188"/>
                  </a:cubicBezTo>
                  <a:cubicBezTo>
                    <a:pt x="175" y="189"/>
                    <a:pt x="173" y="190"/>
                    <a:pt x="173" y="191"/>
                  </a:cubicBezTo>
                  <a:cubicBezTo>
                    <a:pt x="173" y="192"/>
                    <a:pt x="175" y="194"/>
                    <a:pt x="175" y="195"/>
                  </a:cubicBezTo>
                  <a:cubicBezTo>
                    <a:pt x="176" y="195"/>
                    <a:pt x="177" y="194"/>
                    <a:pt x="178" y="194"/>
                  </a:cubicBezTo>
                  <a:cubicBezTo>
                    <a:pt x="178" y="193"/>
                    <a:pt x="175" y="192"/>
                    <a:pt x="176" y="191"/>
                  </a:cubicBezTo>
                  <a:cubicBezTo>
                    <a:pt x="178" y="188"/>
                    <a:pt x="180" y="188"/>
                    <a:pt x="183" y="187"/>
                  </a:cubicBezTo>
                  <a:cubicBezTo>
                    <a:pt x="185" y="186"/>
                    <a:pt x="187" y="186"/>
                    <a:pt x="189" y="186"/>
                  </a:cubicBezTo>
                  <a:cubicBezTo>
                    <a:pt x="190" y="186"/>
                    <a:pt x="190" y="184"/>
                    <a:pt x="191" y="184"/>
                  </a:cubicBezTo>
                  <a:cubicBezTo>
                    <a:pt x="193" y="184"/>
                    <a:pt x="192" y="183"/>
                    <a:pt x="192" y="182"/>
                  </a:cubicBezTo>
                  <a:cubicBezTo>
                    <a:pt x="192" y="183"/>
                    <a:pt x="196" y="182"/>
                    <a:pt x="196" y="182"/>
                  </a:cubicBezTo>
                  <a:cubicBezTo>
                    <a:pt x="198" y="181"/>
                    <a:pt x="200" y="182"/>
                    <a:pt x="202" y="182"/>
                  </a:cubicBezTo>
                  <a:cubicBezTo>
                    <a:pt x="204" y="182"/>
                    <a:pt x="205" y="181"/>
                    <a:pt x="207" y="180"/>
                  </a:cubicBezTo>
                  <a:cubicBezTo>
                    <a:pt x="208" y="180"/>
                    <a:pt x="208" y="177"/>
                    <a:pt x="209" y="177"/>
                  </a:cubicBezTo>
                  <a:cubicBezTo>
                    <a:pt x="211" y="177"/>
                    <a:pt x="212" y="176"/>
                    <a:pt x="213" y="175"/>
                  </a:cubicBezTo>
                  <a:cubicBezTo>
                    <a:pt x="214" y="175"/>
                    <a:pt x="215" y="174"/>
                    <a:pt x="215" y="173"/>
                  </a:cubicBezTo>
                  <a:cubicBezTo>
                    <a:pt x="214" y="173"/>
                    <a:pt x="218" y="172"/>
                    <a:pt x="218" y="172"/>
                  </a:cubicBezTo>
                  <a:cubicBezTo>
                    <a:pt x="219" y="171"/>
                    <a:pt x="220" y="169"/>
                    <a:pt x="221" y="168"/>
                  </a:cubicBezTo>
                  <a:cubicBezTo>
                    <a:pt x="222" y="167"/>
                    <a:pt x="222" y="167"/>
                    <a:pt x="222" y="166"/>
                  </a:cubicBezTo>
                  <a:cubicBezTo>
                    <a:pt x="223" y="164"/>
                    <a:pt x="221" y="165"/>
                    <a:pt x="221" y="164"/>
                  </a:cubicBezTo>
                  <a:cubicBezTo>
                    <a:pt x="221" y="164"/>
                    <a:pt x="226" y="164"/>
                    <a:pt x="223" y="162"/>
                  </a:cubicBezTo>
                  <a:cubicBezTo>
                    <a:pt x="222" y="161"/>
                    <a:pt x="223" y="161"/>
                    <a:pt x="224" y="161"/>
                  </a:cubicBezTo>
                  <a:cubicBezTo>
                    <a:pt x="225" y="161"/>
                    <a:pt x="225" y="160"/>
                    <a:pt x="226" y="159"/>
                  </a:cubicBezTo>
                  <a:cubicBezTo>
                    <a:pt x="227" y="158"/>
                    <a:pt x="227" y="157"/>
                    <a:pt x="228" y="156"/>
                  </a:cubicBezTo>
                  <a:cubicBezTo>
                    <a:pt x="228" y="156"/>
                    <a:pt x="228" y="154"/>
                    <a:pt x="228" y="154"/>
                  </a:cubicBezTo>
                  <a:cubicBezTo>
                    <a:pt x="229" y="153"/>
                    <a:pt x="230" y="153"/>
                    <a:pt x="231" y="152"/>
                  </a:cubicBezTo>
                  <a:cubicBezTo>
                    <a:pt x="232" y="151"/>
                    <a:pt x="231" y="150"/>
                    <a:pt x="231" y="150"/>
                  </a:cubicBezTo>
                  <a:cubicBezTo>
                    <a:pt x="231" y="149"/>
                    <a:pt x="232" y="149"/>
                    <a:pt x="232" y="149"/>
                  </a:cubicBezTo>
                  <a:cubicBezTo>
                    <a:pt x="233" y="149"/>
                    <a:pt x="232" y="147"/>
                    <a:pt x="232" y="147"/>
                  </a:cubicBezTo>
                  <a:cubicBezTo>
                    <a:pt x="232" y="147"/>
                    <a:pt x="234" y="148"/>
                    <a:pt x="234" y="147"/>
                  </a:cubicBezTo>
                  <a:cubicBezTo>
                    <a:pt x="236" y="146"/>
                    <a:pt x="234" y="146"/>
                    <a:pt x="233" y="145"/>
                  </a:cubicBezTo>
                  <a:cubicBezTo>
                    <a:pt x="233" y="145"/>
                    <a:pt x="236" y="143"/>
                    <a:pt x="236" y="143"/>
                  </a:cubicBezTo>
                  <a:cubicBezTo>
                    <a:pt x="235" y="145"/>
                    <a:pt x="232" y="142"/>
                    <a:pt x="231" y="141"/>
                  </a:cubicBezTo>
                  <a:cubicBezTo>
                    <a:pt x="231" y="141"/>
                    <a:pt x="230" y="142"/>
                    <a:pt x="229" y="142"/>
                  </a:cubicBezTo>
                  <a:cubicBezTo>
                    <a:pt x="228" y="143"/>
                    <a:pt x="227" y="141"/>
                    <a:pt x="226" y="142"/>
                  </a:cubicBezTo>
                  <a:cubicBezTo>
                    <a:pt x="228" y="141"/>
                    <a:pt x="230" y="140"/>
                    <a:pt x="231" y="139"/>
                  </a:cubicBezTo>
                  <a:cubicBezTo>
                    <a:pt x="232" y="138"/>
                    <a:pt x="235" y="138"/>
                    <a:pt x="233" y="136"/>
                  </a:cubicBezTo>
                  <a:cubicBezTo>
                    <a:pt x="231" y="135"/>
                    <a:pt x="230" y="134"/>
                    <a:pt x="228" y="132"/>
                  </a:cubicBezTo>
                  <a:cubicBezTo>
                    <a:pt x="228" y="131"/>
                    <a:pt x="223" y="133"/>
                    <a:pt x="223" y="130"/>
                  </a:cubicBezTo>
                  <a:cubicBezTo>
                    <a:pt x="223" y="132"/>
                    <a:pt x="228" y="132"/>
                    <a:pt x="229" y="132"/>
                  </a:cubicBezTo>
                  <a:cubicBezTo>
                    <a:pt x="230" y="132"/>
                    <a:pt x="233" y="135"/>
                    <a:pt x="234" y="133"/>
                  </a:cubicBezTo>
                  <a:cubicBezTo>
                    <a:pt x="235" y="131"/>
                    <a:pt x="229" y="129"/>
                    <a:pt x="229" y="127"/>
                  </a:cubicBezTo>
                  <a:cubicBezTo>
                    <a:pt x="228" y="125"/>
                    <a:pt x="228" y="121"/>
                    <a:pt x="226" y="120"/>
                  </a:cubicBezTo>
                  <a:cubicBezTo>
                    <a:pt x="225" y="118"/>
                    <a:pt x="219" y="118"/>
                    <a:pt x="221" y="115"/>
                  </a:cubicBezTo>
                  <a:cubicBezTo>
                    <a:pt x="222" y="113"/>
                    <a:pt x="223" y="112"/>
                    <a:pt x="224" y="111"/>
                  </a:cubicBezTo>
                  <a:cubicBezTo>
                    <a:pt x="226" y="109"/>
                    <a:pt x="224" y="110"/>
                    <a:pt x="225" y="109"/>
                  </a:cubicBezTo>
                  <a:cubicBezTo>
                    <a:pt x="225" y="108"/>
                    <a:pt x="228" y="109"/>
                    <a:pt x="228" y="109"/>
                  </a:cubicBezTo>
                  <a:cubicBezTo>
                    <a:pt x="229" y="108"/>
                    <a:pt x="227" y="107"/>
                    <a:pt x="229" y="106"/>
                  </a:cubicBezTo>
                  <a:cubicBezTo>
                    <a:pt x="231" y="106"/>
                    <a:pt x="232" y="105"/>
                    <a:pt x="233" y="104"/>
                  </a:cubicBezTo>
                  <a:cubicBezTo>
                    <a:pt x="234" y="104"/>
                    <a:pt x="235" y="104"/>
                    <a:pt x="235" y="104"/>
                  </a:cubicBezTo>
                  <a:cubicBezTo>
                    <a:pt x="236" y="104"/>
                    <a:pt x="235" y="105"/>
                    <a:pt x="236" y="105"/>
                  </a:cubicBezTo>
                  <a:cubicBezTo>
                    <a:pt x="237" y="106"/>
                    <a:pt x="238" y="103"/>
                    <a:pt x="238" y="102"/>
                  </a:cubicBezTo>
                  <a:cubicBezTo>
                    <a:pt x="236" y="100"/>
                    <a:pt x="234" y="101"/>
                    <a:pt x="233" y="101"/>
                  </a:cubicBezTo>
                  <a:cubicBezTo>
                    <a:pt x="231" y="101"/>
                    <a:pt x="230" y="99"/>
                    <a:pt x="228" y="100"/>
                  </a:cubicBezTo>
                  <a:cubicBezTo>
                    <a:pt x="227" y="100"/>
                    <a:pt x="226" y="102"/>
                    <a:pt x="224" y="102"/>
                  </a:cubicBezTo>
                  <a:cubicBezTo>
                    <a:pt x="223" y="103"/>
                    <a:pt x="221" y="103"/>
                    <a:pt x="220" y="102"/>
                  </a:cubicBezTo>
                  <a:cubicBezTo>
                    <a:pt x="219" y="101"/>
                    <a:pt x="221" y="99"/>
                    <a:pt x="220" y="98"/>
                  </a:cubicBezTo>
                  <a:cubicBezTo>
                    <a:pt x="218" y="97"/>
                    <a:pt x="210" y="97"/>
                    <a:pt x="213" y="92"/>
                  </a:cubicBezTo>
                  <a:cubicBezTo>
                    <a:pt x="214" y="91"/>
                    <a:pt x="215" y="92"/>
                    <a:pt x="217" y="92"/>
                  </a:cubicBezTo>
                  <a:cubicBezTo>
                    <a:pt x="218" y="92"/>
                    <a:pt x="220" y="91"/>
                    <a:pt x="221" y="90"/>
                  </a:cubicBezTo>
                  <a:cubicBezTo>
                    <a:pt x="223" y="87"/>
                    <a:pt x="226" y="85"/>
                    <a:pt x="229" y="83"/>
                  </a:cubicBezTo>
                  <a:cubicBezTo>
                    <a:pt x="230" y="81"/>
                    <a:pt x="231" y="81"/>
                    <a:pt x="233" y="81"/>
                  </a:cubicBezTo>
                  <a:cubicBezTo>
                    <a:pt x="233" y="82"/>
                    <a:pt x="236" y="82"/>
                    <a:pt x="236" y="83"/>
                  </a:cubicBezTo>
                  <a:cubicBezTo>
                    <a:pt x="235" y="84"/>
                    <a:pt x="235" y="86"/>
                    <a:pt x="234" y="87"/>
                  </a:cubicBezTo>
                  <a:cubicBezTo>
                    <a:pt x="233" y="87"/>
                    <a:pt x="231" y="88"/>
                    <a:pt x="231" y="89"/>
                  </a:cubicBezTo>
                  <a:cubicBezTo>
                    <a:pt x="231" y="90"/>
                    <a:pt x="234" y="90"/>
                    <a:pt x="234" y="90"/>
                  </a:cubicBezTo>
                  <a:cubicBezTo>
                    <a:pt x="234" y="90"/>
                    <a:pt x="230" y="93"/>
                    <a:pt x="231" y="93"/>
                  </a:cubicBezTo>
                  <a:cubicBezTo>
                    <a:pt x="232" y="94"/>
                    <a:pt x="237" y="89"/>
                    <a:pt x="238" y="89"/>
                  </a:cubicBezTo>
                  <a:cubicBezTo>
                    <a:pt x="240" y="88"/>
                    <a:pt x="242" y="87"/>
                    <a:pt x="244" y="87"/>
                  </a:cubicBezTo>
                  <a:cubicBezTo>
                    <a:pt x="246" y="87"/>
                    <a:pt x="246" y="87"/>
                    <a:pt x="247" y="85"/>
                  </a:cubicBezTo>
                  <a:cubicBezTo>
                    <a:pt x="249" y="84"/>
                    <a:pt x="252" y="83"/>
                    <a:pt x="254" y="81"/>
                  </a:cubicBezTo>
                  <a:cubicBezTo>
                    <a:pt x="255" y="80"/>
                    <a:pt x="257" y="77"/>
                    <a:pt x="259" y="77"/>
                  </a:cubicBezTo>
                  <a:cubicBezTo>
                    <a:pt x="260" y="76"/>
                    <a:pt x="266" y="80"/>
                    <a:pt x="266" y="77"/>
                  </a:cubicBezTo>
                  <a:cubicBezTo>
                    <a:pt x="266" y="76"/>
                    <a:pt x="265" y="75"/>
                    <a:pt x="266" y="74"/>
                  </a:cubicBezTo>
                  <a:cubicBezTo>
                    <a:pt x="267" y="74"/>
                    <a:pt x="268" y="74"/>
                    <a:pt x="269" y="74"/>
                  </a:cubicBezTo>
                  <a:cubicBezTo>
                    <a:pt x="271" y="74"/>
                    <a:pt x="270" y="73"/>
                    <a:pt x="271" y="72"/>
                  </a:cubicBezTo>
                  <a:cubicBezTo>
                    <a:pt x="273" y="71"/>
                    <a:pt x="274" y="72"/>
                    <a:pt x="274" y="70"/>
                  </a:cubicBezTo>
                  <a:cubicBezTo>
                    <a:pt x="274" y="67"/>
                    <a:pt x="277" y="70"/>
                    <a:pt x="278" y="71"/>
                  </a:cubicBezTo>
                  <a:cubicBezTo>
                    <a:pt x="278" y="69"/>
                    <a:pt x="281" y="69"/>
                    <a:pt x="281" y="67"/>
                  </a:cubicBezTo>
                  <a:cubicBezTo>
                    <a:pt x="281" y="65"/>
                    <a:pt x="282" y="62"/>
                    <a:pt x="281" y="60"/>
                  </a:cubicBezTo>
                  <a:cubicBezTo>
                    <a:pt x="279" y="57"/>
                    <a:pt x="280" y="58"/>
                    <a:pt x="282" y="56"/>
                  </a:cubicBezTo>
                  <a:cubicBezTo>
                    <a:pt x="284" y="55"/>
                    <a:pt x="285" y="54"/>
                    <a:pt x="287" y="55"/>
                  </a:cubicBezTo>
                  <a:cubicBezTo>
                    <a:pt x="290" y="56"/>
                    <a:pt x="290" y="56"/>
                    <a:pt x="291" y="53"/>
                  </a:cubicBezTo>
                  <a:cubicBezTo>
                    <a:pt x="292" y="51"/>
                    <a:pt x="294" y="50"/>
                    <a:pt x="295" y="47"/>
                  </a:cubicBezTo>
                  <a:cubicBezTo>
                    <a:pt x="295" y="45"/>
                    <a:pt x="296" y="43"/>
                    <a:pt x="298" y="41"/>
                  </a:cubicBezTo>
                  <a:cubicBezTo>
                    <a:pt x="300" y="39"/>
                    <a:pt x="298" y="39"/>
                    <a:pt x="298" y="37"/>
                  </a:cubicBezTo>
                  <a:close/>
                </a:path>
              </a:pathLst>
            </a:custGeom>
            <a:grpFill/>
            <a:ln w="9525" cap="flat">
              <a:solidFill>
                <a:schemeClr val="bg1"/>
              </a:solidFill>
              <a:prstDash val="solid"/>
              <a:round/>
              <a:headEnd/>
              <a:tailEnd/>
            </a:ln>
          </p:spPr>
          <p:txBody>
            <a:bodyPr/>
            <a:lstStyle/>
            <a:p>
              <a:pPr>
                <a:defRPr/>
              </a:pPr>
              <a:endParaRPr lang="id-ID" sz="2701" dirty="0">
                <a:latin typeface="Lato Light" charset="0"/>
              </a:endParaRPr>
            </a:p>
          </p:txBody>
        </p:sp>
        <p:sp>
          <p:nvSpPr>
            <p:cNvPr id="421" name="Freeform 716"/>
            <p:cNvSpPr>
              <a:spLocks/>
            </p:cNvSpPr>
            <p:nvPr/>
          </p:nvSpPr>
          <p:spPr bwMode="auto">
            <a:xfrm>
              <a:off x="15747967" y="6357215"/>
              <a:ext cx="1464969" cy="637107"/>
            </a:xfrm>
            <a:custGeom>
              <a:avLst/>
              <a:gdLst>
                <a:gd name="T0" fmla="*/ 0 w 157"/>
                <a:gd name="T1" fmla="*/ 19 h 68"/>
                <a:gd name="T2" fmla="*/ 7 w 157"/>
                <a:gd name="T3" fmla="*/ 26 h 68"/>
                <a:gd name="T4" fmla="*/ 12 w 157"/>
                <a:gd name="T5" fmla="*/ 29 h 68"/>
                <a:gd name="T6" fmla="*/ 15 w 157"/>
                <a:gd name="T7" fmla="*/ 36 h 68"/>
                <a:gd name="T8" fmla="*/ 15 w 157"/>
                <a:gd name="T9" fmla="*/ 38 h 68"/>
                <a:gd name="T10" fmla="*/ 15 w 157"/>
                <a:gd name="T11" fmla="*/ 40 h 68"/>
                <a:gd name="T12" fmla="*/ 16 w 157"/>
                <a:gd name="T13" fmla="*/ 45 h 68"/>
                <a:gd name="T14" fmla="*/ 28 w 157"/>
                <a:gd name="T15" fmla="*/ 47 h 68"/>
                <a:gd name="T16" fmla="*/ 36 w 157"/>
                <a:gd name="T17" fmla="*/ 54 h 68"/>
                <a:gd name="T18" fmla="*/ 39 w 157"/>
                <a:gd name="T19" fmla="*/ 59 h 68"/>
                <a:gd name="T20" fmla="*/ 44 w 157"/>
                <a:gd name="T21" fmla="*/ 60 h 68"/>
                <a:gd name="T22" fmla="*/ 56 w 157"/>
                <a:gd name="T23" fmla="*/ 60 h 68"/>
                <a:gd name="T24" fmla="*/ 64 w 157"/>
                <a:gd name="T25" fmla="*/ 61 h 68"/>
                <a:gd name="T26" fmla="*/ 69 w 157"/>
                <a:gd name="T27" fmla="*/ 64 h 68"/>
                <a:gd name="T28" fmla="*/ 76 w 157"/>
                <a:gd name="T29" fmla="*/ 66 h 68"/>
                <a:gd name="T30" fmla="*/ 81 w 157"/>
                <a:gd name="T31" fmla="*/ 67 h 68"/>
                <a:gd name="T32" fmla="*/ 93 w 157"/>
                <a:gd name="T33" fmla="*/ 62 h 68"/>
                <a:gd name="T34" fmla="*/ 106 w 157"/>
                <a:gd name="T35" fmla="*/ 61 h 68"/>
                <a:gd name="T36" fmla="*/ 113 w 157"/>
                <a:gd name="T37" fmla="*/ 55 h 68"/>
                <a:gd name="T38" fmla="*/ 114 w 157"/>
                <a:gd name="T39" fmla="*/ 51 h 68"/>
                <a:gd name="T40" fmla="*/ 115 w 157"/>
                <a:gd name="T41" fmla="*/ 47 h 68"/>
                <a:gd name="T42" fmla="*/ 126 w 157"/>
                <a:gd name="T43" fmla="*/ 46 h 68"/>
                <a:gd name="T44" fmla="*/ 130 w 157"/>
                <a:gd name="T45" fmla="*/ 44 h 68"/>
                <a:gd name="T46" fmla="*/ 137 w 157"/>
                <a:gd name="T47" fmla="*/ 42 h 68"/>
                <a:gd name="T48" fmla="*/ 139 w 157"/>
                <a:gd name="T49" fmla="*/ 38 h 68"/>
                <a:gd name="T50" fmla="*/ 143 w 157"/>
                <a:gd name="T51" fmla="*/ 37 h 68"/>
                <a:gd name="T52" fmla="*/ 154 w 157"/>
                <a:gd name="T53" fmla="*/ 36 h 68"/>
                <a:gd name="T54" fmla="*/ 150 w 157"/>
                <a:gd name="T55" fmla="*/ 29 h 68"/>
                <a:gd name="T56" fmla="*/ 145 w 157"/>
                <a:gd name="T57" fmla="*/ 28 h 68"/>
                <a:gd name="T58" fmla="*/ 141 w 157"/>
                <a:gd name="T59" fmla="*/ 29 h 68"/>
                <a:gd name="T60" fmla="*/ 136 w 157"/>
                <a:gd name="T61" fmla="*/ 28 h 68"/>
                <a:gd name="T62" fmla="*/ 134 w 157"/>
                <a:gd name="T63" fmla="*/ 27 h 68"/>
                <a:gd name="T64" fmla="*/ 137 w 157"/>
                <a:gd name="T65" fmla="*/ 19 h 68"/>
                <a:gd name="T66" fmla="*/ 137 w 157"/>
                <a:gd name="T67" fmla="*/ 14 h 68"/>
                <a:gd name="T68" fmla="*/ 131 w 157"/>
                <a:gd name="T69" fmla="*/ 14 h 68"/>
                <a:gd name="T70" fmla="*/ 124 w 157"/>
                <a:gd name="T71" fmla="*/ 15 h 68"/>
                <a:gd name="T72" fmla="*/ 114 w 157"/>
                <a:gd name="T73" fmla="*/ 19 h 68"/>
                <a:gd name="T74" fmla="*/ 103 w 157"/>
                <a:gd name="T75" fmla="*/ 19 h 68"/>
                <a:gd name="T76" fmla="*/ 98 w 157"/>
                <a:gd name="T77" fmla="*/ 17 h 68"/>
                <a:gd name="T78" fmla="*/ 94 w 157"/>
                <a:gd name="T79" fmla="*/ 15 h 68"/>
                <a:gd name="T80" fmla="*/ 83 w 157"/>
                <a:gd name="T81" fmla="*/ 11 h 68"/>
                <a:gd name="T82" fmla="*/ 77 w 157"/>
                <a:gd name="T83" fmla="*/ 13 h 68"/>
                <a:gd name="T84" fmla="*/ 71 w 157"/>
                <a:gd name="T85" fmla="*/ 12 h 68"/>
                <a:gd name="T86" fmla="*/ 68 w 157"/>
                <a:gd name="T87" fmla="*/ 8 h 68"/>
                <a:gd name="T88" fmla="*/ 64 w 157"/>
                <a:gd name="T89" fmla="*/ 5 h 68"/>
                <a:gd name="T90" fmla="*/ 58 w 157"/>
                <a:gd name="T91" fmla="*/ 3 h 68"/>
                <a:gd name="T92" fmla="*/ 52 w 157"/>
                <a:gd name="T93" fmla="*/ 1 h 68"/>
                <a:gd name="T94" fmla="*/ 45 w 157"/>
                <a:gd name="T95" fmla="*/ 7 h 68"/>
                <a:gd name="T96" fmla="*/ 47 w 157"/>
                <a:gd name="T97" fmla="*/ 13 h 68"/>
                <a:gd name="T98" fmla="*/ 41 w 157"/>
                <a:gd name="T99" fmla="*/ 15 h 68"/>
                <a:gd name="T100" fmla="*/ 37 w 157"/>
                <a:gd name="T101" fmla="*/ 14 h 68"/>
                <a:gd name="T102" fmla="*/ 34 w 157"/>
                <a:gd name="T103" fmla="*/ 14 h 68"/>
                <a:gd name="T104" fmla="*/ 28 w 157"/>
                <a:gd name="T105" fmla="*/ 10 h 68"/>
                <a:gd name="T106" fmla="*/ 21 w 157"/>
                <a:gd name="T107" fmla="*/ 9 h 68"/>
                <a:gd name="T108" fmla="*/ 13 w 157"/>
                <a:gd name="T109" fmla="*/ 13 h 68"/>
                <a:gd name="T110" fmla="*/ 7 w 157"/>
                <a:gd name="T111" fmla="*/ 17 h 68"/>
                <a:gd name="T112" fmla="*/ 0 w 157"/>
                <a:gd name="T11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68">
                  <a:moveTo>
                    <a:pt x="0" y="19"/>
                  </a:moveTo>
                  <a:cubicBezTo>
                    <a:pt x="1" y="23"/>
                    <a:pt x="3" y="25"/>
                    <a:pt x="7" y="26"/>
                  </a:cubicBezTo>
                  <a:cubicBezTo>
                    <a:pt x="9" y="27"/>
                    <a:pt x="10" y="28"/>
                    <a:pt x="12" y="29"/>
                  </a:cubicBezTo>
                  <a:cubicBezTo>
                    <a:pt x="13" y="31"/>
                    <a:pt x="14" y="34"/>
                    <a:pt x="15" y="36"/>
                  </a:cubicBezTo>
                  <a:cubicBezTo>
                    <a:pt x="16" y="37"/>
                    <a:pt x="15" y="37"/>
                    <a:pt x="15" y="38"/>
                  </a:cubicBezTo>
                  <a:cubicBezTo>
                    <a:pt x="14" y="38"/>
                    <a:pt x="15" y="39"/>
                    <a:pt x="15" y="40"/>
                  </a:cubicBezTo>
                  <a:cubicBezTo>
                    <a:pt x="14" y="43"/>
                    <a:pt x="13" y="43"/>
                    <a:pt x="16" y="45"/>
                  </a:cubicBezTo>
                  <a:cubicBezTo>
                    <a:pt x="20" y="46"/>
                    <a:pt x="24" y="45"/>
                    <a:pt x="28" y="47"/>
                  </a:cubicBezTo>
                  <a:cubicBezTo>
                    <a:pt x="30" y="49"/>
                    <a:pt x="34" y="52"/>
                    <a:pt x="36" y="54"/>
                  </a:cubicBezTo>
                  <a:cubicBezTo>
                    <a:pt x="37" y="55"/>
                    <a:pt x="38" y="57"/>
                    <a:pt x="39" y="59"/>
                  </a:cubicBezTo>
                  <a:cubicBezTo>
                    <a:pt x="40" y="61"/>
                    <a:pt x="43" y="60"/>
                    <a:pt x="44" y="60"/>
                  </a:cubicBezTo>
                  <a:cubicBezTo>
                    <a:pt x="48" y="60"/>
                    <a:pt x="52" y="60"/>
                    <a:pt x="56" y="60"/>
                  </a:cubicBezTo>
                  <a:cubicBezTo>
                    <a:pt x="58" y="60"/>
                    <a:pt x="62" y="60"/>
                    <a:pt x="64" y="61"/>
                  </a:cubicBezTo>
                  <a:cubicBezTo>
                    <a:pt x="66" y="62"/>
                    <a:pt x="67" y="64"/>
                    <a:pt x="69" y="64"/>
                  </a:cubicBezTo>
                  <a:cubicBezTo>
                    <a:pt x="71" y="65"/>
                    <a:pt x="74" y="66"/>
                    <a:pt x="76" y="66"/>
                  </a:cubicBezTo>
                  <a:cubicBezTo>
                    <a:pt x="78" y="65"/>
                    <a:pt x="80" y="68"/>
                    <a:pt x="81" y="67"/>
                  </a:cubicBezTo>
                  <a:cubicBezTo>
                    <a:pt x="85" y="65"/>
                    <a:pt x="88" y="63"/>
                    <a:pt x="93" y="62"/>
                  </a:cubicBezTo>
                  <a:cubicBezTo>
                    <a:pt x="97" y="62"/>
                    <a:pt x="103" y="63"/>
                    <a:pt x="106" y="61"/>
                  </a:cubicBezTo>
                  <a:cubicBezTo>
                    <a:pt x="109" y="59"/>
                    <a:pt x="110" y="56"/>
                    <a:pt x="113" y="55"/>
                  </a:cubicBezTo>
                  <a:cubicBezTo>
                    <a:pt x="116" y="54"/>
                    <a:pt x="116" y="53"/>
                    <a:pt x="114" y="51"/>
                  </a:cubicBezTo>
                  <a:cubicBezTo>
                    <a:pt x="113" y="50"/>
                    <a:pt x="113" y="48"/>
                    <a:pt x="115" y="47"/>
                  </a:cubicBezTo>
                  <a:cubicBezTo>
                    <a:pt x="118" y="44"/>
                    <a:pt x="122" y="50"/>
                    <a:pt x="126" y="46"/>
                  </a:cubicBezTo>
                  <a:cubicBezTo>
                    <a:pt x="127" y="45"/>
                    <a:pt x="128" y="44"/>
                    <a:pt x="130" y="44"/>
                  </a:cubicBezTo>
                  <a:cubicBezTo>
                    <a:pt x="133" y="43"/>
                    <a:pt x="134" y="44"/>
                    <a:pt x="137" y="42"/>
                  </a:cubicBezTo>
                  <a:cubicBezTo>
                    <a:pt x="138" y="41"/>
                    <a:pt x="138" y="38"/>
                    <a:pt x="139" y="38"/>
                  </a:cubicBezTo>
                  <a:cubicBezTo>
                    <a:pt x="141" y="37"/>
                    <a:pt x="142" y="37"/>
                    <a:pt x="143" y="37"/>
                  </a:cubicBezTo>
                  <a:cubicBezTo>
                    <a:pt x="147" y="36"/>
                    <a:pt x="150" y="35"/>
                    <a:pt x="154" y="36"/>
                  </a:cubicBezTo>
                  <a:cubicBezTo>
                    <a:pt x="157" y="36"/>
                    <a:pt x="151" y="29"/>
                    <a:pt x="150" y="29"/>
                  </a:cubicBezTo>
                  <a:cubicBezTo>
                    <a:pt x="149" y="28"/>
                    <a:pt x="147" y="27"/>
                    <a:pt x="145" y="28"/>
                  </a:cubicBezTo>
                  <a:cubicBezTo>
                    <a:pt x="143" y="28"/>
                    <a:pt x="143" y="30"/>
                    <a:pt x="141" y="29"/>
                  </a:cubicBezTo>
                  <a:cubicBezTo>
                    <a:pt x="140" y="28"/>
                    <a:pt x="137" y="27"/>
                    <a:pt x="136" y="28"/>
                  </a:cubicBezTo>
                  <a:cubicBezTo>
                    <a:pt x="135" y="30"/>
                    <a:pt x="134" y="29"/>
                    <a:pt x="134" y="27"/>
                  </a:cubicBezTo>
                  <a:cubicBezTo>
                    <a:pt x="134" y="25"/>
                    <a:pt x="137" y="21"/>
                    <a:pt x="137" y="19"/>
                  </a:cubicBezTo>
                  <a:cubicBezTo>
                    <a:pt x="138" y="17"/>
                    <a:pt x="141" y="14"/>
                    <a:pt x="137" y="14"/>
                  </a:cubicBezTo>
                  <a:cubicBezTo>
                    <a:pt x="134" y="14"/>
                    <a:pt x="134" y="15"/>
                    <a:pt x="131" y="14"/>
                  </a:cubicBezTo>
                  <a:cubicBezTo>
                    <a:pt x="128" y="13"/>
                    <a:pt x="127" y="13"/>
                    <a:pt x="124" y="15"/>
                  </a:cubicBezTo>
                  <a:cubicBezTo>
                    <a:pt x="121" y="17"/>
                    <a:pt x="117" y="18"/>
                    <a:pt x="114" y="19"/>
                  </a:cubicBezTo>
                  <a:cubicBezTo>
                    <a:pt x="109" y="20"/>
                    <a:pt x="107" y="19"/>
                    <a:pt x="103" y="19"/>
                  </a:cubicBezTo>
                  <a:cubicBezTo>
                    <a:pt x="101" y="18"/>
                    <a:pt x="100" y="18"/>
                    <a:pt x="98" y="17"/>
                  </a:cubicBezTo>
                  <a:cubicBezTo>
                    <a:pt x="97" y="17"/>
                    <a:pt x="96" y="15"/>
                    <a:pt x="94" y="15"/>
                  </a:cubicBezTo>
                  <a:cubicBezTo>
                    <a:pt x="90" y="14"/>
                    <a:pt x="88" y="12"/>
                    <a:pt x="83" y="11"/>
                  </a:cubicBezTo>
                  <a:cubicBezTo>
                    <a:pt x="81" y="11"/>
                    <a:pt x="79" y="12"/>
                    <a:pt x="77" y="13"/>
                  </a:cubicBezTo>
                  <a:cubicBezTo>
                    <a:pt x="75" y="14"/>
                    <a:pt x="73" y="13"/>
                    <a:pt x="71" y="12"/>
                  </a:cubicBezTo>
                  <a:cubicBezTo>
                    <a:pt x="69" y="11"/>
                    <a:pt x="68" y="11"/>
                    <a:pt x="68" y="8"/>
                  </a:cubicBezTo>
                  <a:cubicBezTo>
                    <a:pt x="67" y="6"/>
                    <a:pt x="67" y="6"/>
                    <a:pt x="64" y="5"/>
                  </a:cubicBezTo>
                  <a:cubicBezTo>
                    <a:pt x="62" y="4"/>
                    <a:pt x="60" y="3"/>
                    <a:pt x="58" y="3"/>
                  </a:cubicBezTo>
                  <a:cubicBezTo>
                    <a:pt x="56" y="3"/>
                    <a:pt x="53" y="0"/>
                    <a:pt x="52" y="1"/>
                  </a:cubicBezTo>
                  <a:cubicBezTo>
                    <a:pt x="50" y="1"/>
                    <a:pt x="46" y="5"/>
                    <a:pt x="45" y="7"/>
                  </a:cubicBezTo>
                  <a:cubicBezTo>
                    <a:pt x="45" y="9"/>
                    <a:pt x="48" y="11"/>
                    <a:pt x="47" y="13"/>
                  </a:cubicBezTo>
                  <a:cubicBezTo>
                    <a:pt x="46" y="15"/>
                    <a:pt x="43" y="17"/>
                    <a:pt x="41" y="15"/>
                  </a:cubicBezTo>
                  <a:cubicBezTo>
                    <a:pt x="39" y="15"/>
                    <a:pt x="38" y="14"/>
                    <a:pt x="37" y="14"/>
                  </a:cubicBezTo>
                  <a:cubicBezTo>
                    <a:pt x="36" y="14"/>
                    <a:pt x="35" y="14"/>
                    <a:pt x="34" y="14"/>
                  </a:cubicBezTo>
                  <a:cubicBezTo>
                    <a:pt x="31" y="13"/>
                    <a:pt x="31" y="11"/>
                    <a:pt x="28" y="10"/>
                  </a:cubicBezTo>
                  <a:cubicBezTo>
                    <a:pt x="26" y="9"/>
                    <a:pt x="23" y="8"/>
                    <a:pt x="21" y="9"/>
                  </a:cubicBezTo>
                  <a:cubicBezTo>
                    <a:pt x="18" y="10"/>
                    <a:pt x="16" y="12"/>
                    <a:pt x="13" y="13"/>
                  </a:cubicBezTo>
                  <a:cubicBezTo>
                    <a:pt x="11" y="14"/>
                    <a:pt x="9" y="16"/>
                    <a:pt x="7" y="17"/>
                  </a:cubicBezTo>
                  <a:cubicBezTo>
                    <a:pt x="4" y="17"/>
                    <a:pt x="2" y="19"/>
                    <a:pt x="0" y="1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22" name="Freeform 717"/>
            <p:cNvSpPr>
              <a:spLocks/>
            </p:cNvSpPr>
            <p:nvPr/>
          </p:nvSpPr>
          <p:spPr bwMode="auto">
            <a:xfrm>
              <a:off x="12219302" y="5133964"/>
              <a:ext cx="585987" cy="1009821"/>
            </a:xfrm>
            <a:custGeom>
              <a:avLst/>
              <a:gdLst>
                <a:gd name="T0" fmla="*/ 61 w 63"/>
                <a:gd name="T1" fmla="*/ 25 h 108"/>
                <a:gd name="T2" fmla="*/ 61 w 63"/>
                <a:gd name="T3" fmla="*/ 20 h 108"/>
                <a:gd name="T4" fmla="*/ 61 w 63"/>
                <a:gd name="T5" fmla="*/ 16 h 108"/>
                <a:gd name="T6" fmla="*/ 60 w 63"/>
                <a:gd name="T7" fmla="*/ 13 h 108"/>
                <a:gd name="T8" fmla="*/ 60 w 63"/>
                <a:gd name="T9" fmla="*/ 11 h 108"/>
                <a:gd name="T10" fmla="*/ 57 w 63"/>
                <a:gd name="T11" fmla="*/ 7 h 108"/>
                <a:gd name="T12" fmla="*/ 51 w 63"/>
                <a:gd name="T13" fmla="*/ 5 h 108"/>
                <a:gd name="T14" fmla="*/ 44 w 63"/>
                <a:gd name="T15" fmla="*/ 1 h 108"/>
                <a:gd name="T16" fmla="*/ 44 w 63"/>
                <a:gd name="T17" fmla="*/ 5 h 108"/>
                <a:gd name="T18" fmla="*/ 34 w 63"/>
                <a:gd name="T19" fmla="*/ 5 h 108"/>
                <a:gd name="T20" fmla="*/ 34 w 63"/>
                <a:gd name="T21" fmla="*/ 10 h 108"/>
                <a:gd name="T22" fmla="*/ 29 w 63"/>
                <a:gd name="T23" fmla="*/ 10 h 108"/>
                <a:gd name="T24" fmla="*/ 27 w 63"/>
                <a:gd name="T25" fmla="*/ 12 h 108"/>
                <a:gd name="T26" fmla="*/ 25 w 63"/>
                <a:gd name="T27" fmla="*/ 15 h 108"/>
                <a:gd name="T28" fmla="*/ 25 w 63"/>
                <a:gd name="T29" fmla="*/ 18 h 108"/>
                <a:gd name="T30" fmla="*/ 24 w 63"/>
                <a:gd name="T31" fmla="*/ 20 h 108"/>
                <a:gd name="T32" fmla="*/ 20 w 63"/>
                <a:gd name="T33" fmla="*/ 25 h 108"/>
                <a:gd name="T34" fmla="*/ 17 w 63"/>
                <a:gd name="T35" fmla="*/ 27 h 108"/>
                <a:gd name="T36" fmla="*/ 16 w 63"/>
                <a:gd name="T37" fmla="*/ 33 h 108"/>
                <a:gd name="T38" fmla="*/ 13 w 63"/>
                <a:gd name="T39" fmla="*/ 38 h 108"/>
                <a:gd name="T40" fmla="*/ 15 w 63"/>
                <a:gd name="T41" fmla="*/ 42 h 108"/>
                <a:gd name="T42" fmla="*/ 9 w 63"/>
                <a:gd name="T43" fmla="*/ 44 h 108"/>
                <a:gd name="T44" fmla="*/ 5 w 63"/>
                <a:gd name="T45" fmla="*/ 51 h 108"/>
                <a:gd name="T46" fmla="*/ 6 w 63"/>
                <a:gd name="T47" fmla="*/ 57 h 108"/>
                <a:gd name="T48" fmla="*/ 8 w 63"/>
                <a:gd name="T49" fmla="*/ 63 h 108"/>
                <a:gd name="T50" fmla="*/ 7 w 63"/>
                <a:gd name="T51" fmla="*/ 67 h 108"/>
                <a:gd name="T52" fmla="*/ 7 w 63"/>
                <a:gd name="T53" fmla="*/ 74 h 108"/>
                <a:gd name="T54" fmla="*/ 4 w 63"/>
                <a:gd name="T55" fmla="*/ 78 h 108"/>
                <a:gd name="T56" fmla="*/ 3 w 63"/>
                <a:gd name="T57" fmla="*/ 83 h 108"/>
                <a:gd name="T58" fmla="*/ 0 w 63"/>
                <a:gd name="T59" fmla="*/ 82 h 108"/>
                <a:gd name="T60" fmla="*/ 4 w 63"/>
                <a:gd name="T61" fmla="*/ 90 h 108"/>
                <a:gd name="T62" fmla="*/ 7 w 63"/>
                <a:gd name="T63" fmla="*/ 97 h 108"/>
                <a:gd name="T64" fmla="*/ 8 w 63"/>
                <a:gd name="T65" fmla="*/ 102 h 108"/>
                <a:gd name="T66" fmla="*/ 10 w 63"/>
                <a:gd name="T67" fmla="*/ 107 h 108"/>
                <a:gd name="T68" fmla="*/ 14 w 63"/>
                <a:gd name="T69" fmla="*/ 108 h 108"/>
                <a:gd name="T70" fmla="*/ 15 w 63"/>
                <a:gd name="T71" fmla="*/ 105 h 108"/>
                <a:gd name="T72" fmla="*/ 24 w 63"/>
                <a:gd name="T73" fmla="*/ 101 h 108"/>
                <a:gd name="T74" fmla="*/ 27 w 63"/>
                <a:gd name="T75" fmla="*/ 92 h 108"/>
                <a:gd name="T76" fmla="*/ 26 w 63"/>
                <a:gd name="T77" fmla="*/ 87 h 108"/>
                <a:gd name="T78" fmla="*/ 28 w 63"/>
                <a:gd name="T79" fmla="*/ 84 h 108"/>
                <a:gd name="T80" fmla="*/ 32 w 63"/>
                <a:gd name="T81" fmla="*/ 82 h 108"/>
                <a:gd name="T82" fmla="*/ 32 w 63"/>
                <a:gd name="T83" fmla="*/ 81 h 108"/>
                <a:gd name="T84" fmla="*/ 35 w 63"/>
                <a:gd name="T85" fmla="*/ 80 h 108"/>
                <a:gd name="T86" fmla="*/ 34 w 63"/>
                <a:gd name="T87" fmla="*/ 78 h 108"/>
                <a:gd name="T88" fmla="*/ 36 w 63"/>
                <a:gd name="T89" fmla="*/ 77 h 108"/>
                <a:gd name="T90" fmla="*/ 35 w 63"/>
                <a:gd name="T91" fmla="*/ 73 h 108"/>
                <a:gd name="T92" fmla="*/ 29 w 63"/>
                <a:gd name="T93" fmla="*/ 66 h 108"/>
                <a:gd name="T94" fmla="*/ 30 w 63"/>
                <a:gd name="T95" fmla="*/ 60 h 108"/>
                <a:gd name="T96" fmla="*/ 30 w 63"/>
                <a:gd name="T97" fmla="*/ 56 h 108"/>
                <a:gd name="T98" fmla="*/ 33 w 63"/>
                <a:gd name="T99" fmla="*/ 53 h 108"/>
                <a:gd name="T100" fmla="*/ 39 w 63"/>
                <a:gd name="T101" fmla="*/ 48 h 108"/>
                <a:gd name="T102" fmla="*/ 49 w 63"/>
                <a:gd name="T103" fmla="*/ 41 h 108"/>
                <a:gd name="T104" fmla="*/ 50 w 63"/>
                <a:gd name="T105" fmla="*/ 35 h 108"/>
                <a:gd name="T106" fmla="*/ 50 w 63"/>
                <a:gd name="T107" fmla="*/ 32 h 108"/>
                <a:gd name="T108" fmla="*/ 54 w 63"/>
                <a:gd name="T109" fmla="*/ 30 h 108"/>
                <a:gd name="T110" fmla="*/ 58 w 63"/>
                <a:gd name="T111" fmla="*/ 29 h 108"/>
                <a:gd name="T112" fmla="*/ 60 w 63"/>
                <a:gd name="T113" fmla="*/ 28 h 108"/>
                <a:gd name="T114" fmla="*/ 63 w 63"/>
                <a:gd name="T115" fmla="*/ 28 h 108"/>
                <a:gd name="T116" fmla="*/ 61 w 63"/>
                <a:gd name="T117" fmla="*/ 25 h 108"/>
                <a:gd name="T118" fmla="*/ 61 w 63"/>
                <a:gd name="T119" fmla="*/ 2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108">
                  <a:moveTo>
                    <a:pt x="61" y="25"/>
                  </a:moveTo>
                  <a:cubicBezTo>
                    <a:pt x="60" y="24"/>
                    <a:pt x="62" y="22"/>
                    <a:pt x="61" y="20"/>
                  </a:cubicBezTo>
                  <a:cubicBezTo>
                    <a:pt x="60" y="18"/>
                    <a:pt x="61" y="18"/>
                    <a:pt x="61" y="16"/>
                  </a:cubicBezTo>
                  <a:cubicBezTo>
                    <a:pt x="61" y="15"/>
                    <a:pt x="60" y="14"/>
                    <a:pt x="60" y="13"/>
                  </a:cubicBezTo>
                  <a:cubicBezTo>
                    <a:pt x="59" y="12"/>
                    <a:pt x="60" y="12"/>
                    <a:pt x="60" y="11"/>
                  </a:cubicBezTo>
                  <a:cubicBezTo>
                    <a:pt x="59" y="9"/>
                    <a:pt x="59" y="8"/>
                    <a:pt x="57" y="7"/>
                  </a:cubicBezTo>
                  <a:cubicBezTo>
                    <a:pt x="55" y="6"/>
                    <a:pt x="53" y="6"/>
                    <a:pt x="51" y="5"/>
                  </a:cubicBezTo>
                  <a:cubicBezTo>
                    <a:pt x="49" y="3"/>
                    <a:pt x="47" y="0"/>
                    <a:pt x="44" y="1"/>
                  </a:cubicBezTo>
                  <a:cubicBezTo>
                    <a:pt x="43" y="1"/>
                    <a:pt x="44" y="4"/>
                    <a:pt x="44" y="5"/>
                  </a:cubicBezTo>
                  <a:cubicBezTo>
                    <a:pt x="43" y="8"/>
                    <a:pt x="37" y="6"/>
                    <a:pt x="34" y="5"/>
                  </a:cubicBezTo>
                  <a:cubicBezTo>
                    <a:pt x="34" y="7"/>
                    <a:pt x="34" y="8"/>
                    <a:pt x="34" y="10"/>
                  </a:cubicBezTo>
                  <a:cubicBezTo>
                    <a:pt x="33" y="10"/>
                    <a:pt x="31" y="9"/>
                    <a:pt x="29" y="10"/>
                  </a:cubicBezTo>
                  <a:cubicBezTo>
                    <a:pt x="28" y="10"/>
                    <a:pt x="28" y="11"/>
                    <a:pt x="27" y="12"/>
                  </a:cubicBezTo>
                  <a:cubicBezTo>
                    <a:pt x="27" y="13"/>
                    <a:pt x="25" y="14"/>
                    <a:pt x="25" y="15"/>
                  </a:cubicBezTo>
                  <a:cubicBezTo>
                    <a:pt x="24" y="16"/>
                    <a:pt x="26" y="18"/>
                    <a:pt x="25" y="18"/>
                  </a:cubicBezTo>
                  <a:cubicBezTo>
                    <a:pt x="25" y="19"/>
                    <a:pt x="24" y="19"/>
                    <a:pt x="24" y="20"/>
                  </a:cubicBezTo>
                  <a:cubicBezTo>
                    <a:pt x="22" y="21"/>
                    <a:pt x="20" y="23"/>
                    <a:pt x="20" y="25"/>
                  </a:cubicBezTo>
                  <a:cubicBezTo>
                    <a:pt x="20" y="27"/>
                    <a:pt x="18" y="25"/>
                    <a:pt x="17" y="27"/>
                  </a:cubicBezTo>
                  <a:cubicBezTo>
                    <a:pt x="17" y="29"/>
                    <a:pt x="17" y="31"/>
                    <a:pt x="16" y="33"/>
                  </a:cubicBezTo>
                  <a:cubicBezTo>
                    <a:pt x="16" y="35"/>
                    <a:pt x="13" y="36"/>
                    <a:pt x="13" y="38"/>
                  </a:cubicBezTo>
                  <a:cubicBezTo>
                    <a:pt x="13" y="39"/>
                    <a:pt x="16" y="41"/>
                    <a:pt x="15" y="42"/>
                  </a:cubicBezTo>
                  <a:cubicBezTo>
                    <a:pt x="13" y="44"/>
                    <a:pt x="11" y="43"/>
                    <a:pt x="9" y="44"/>
                  </a:cubicBezTo>
                  <a:cubicBezTo>
                    <a:pt x="6" y="45"/>
                    <a:pt x="5" y="48"/>
                    <a:pt x="5" y="51"/>
                  </a:cubicBezTo>
                  <a:cubicBezTo>
                    <a:pt x="6" y="53"/>
                    <a:pt x="6" y="55"/>
                    <a:pt x="6" y="57"/>
                  </a:cubicBezTo>
                  <a:cubicBezTo>
                    <a:pt x="6" y="60"/>
                    <a:pt x="4" y="61"/>
                    <a:pt x="8" y="63"/>
                  </a:cubicBezTo>
                  <a:cubicBezTo>
                    <a:pt x="10" y="65"/>
                    <a:pt x="9" y="66"/>
                    <a:pt x="7" y="67"/>
                  </a:cubicBezTo>
                  <a:cubicBezTo>
                    <a:pt x="6" y="68"/>
                    <a:pt x="8" y="72"/>
                    <a:pt x="7" y="74"/>
                  </a:cubicBezTo>
                  <a:cubicBezTo>
                    <a:pt x="7" y="76"/>
                    <a:pt x="4" y="76"/>
                    <a:pt x="4" y="78"/>
                  </a:cubicBezTo>
                  <a:cubicBezTo>
                    <a:pt x="4" y="79"/>
                    <a:pt x="4" y="83"/>
                    <a:pt x="3" y="83"/>
                  </a:cubicBezTo>
                  <a:cubicBezTo>
                    <a:pt x="3" y="83"/>
                    <a:pt x="1" y="82"/>
                    <a:pt x="0" y="82"/>
                  </a:cubicBezTo>
                  <a:cubicBezTo>
                    <a:pt x="0" y="86"/>
                    <a:pt x="4" y="87"/>
                    <a:pt x="4" y="90"/>
                  </a:cubicBezTo>
                  <a:cubicBezTo>
                    <a:pt x="3" y="91"/>
                    <a:pt x="6" y="96"/>
                    <a:pt x="7" y="97"/>
                  </a:cubicBezTo>
                  <a:cubicBezTo>
                    <a:pt x="9" y="99"/>
                    <a:pt x="8" y="100"/>
                    <a:pt x="8" y="102"/>
                  </a:cubicBezTo>
                  <a:cubicBezTo>
                    <a:pt x="8" y="103"/>
                    <a:pt x="10" y="105"/>
                    <a:pt x="10" y="107"/>
                  </a:cubicBezTo>
                  <a:cubicBezTo>
                    <a:pt x="9" y="108"/>
                    <a:pt x="13" y="107"/>
                    <a:pt x="14" y="108"/>
                  </a:cubicBezTo>
                  <a:cubicBezTo>
                    <a:pt x="16" y="108"/>
                    <a:pt x="15" y="107"/>
                    <a:pt x="15" y="105"/>
                  </a:cubicBezTo>
                  <a:cubicBezTo>
                    <a:pt x="15" y="100"/>
                    <a:pt x="23" y="104"/>
                    <a:pt x="24" y="101"/>
                  </a:cubicBezTo>
                  <a:cubicBezTo>
                    <a:pt x="25" y="98"/>
                    <a:pt x="26" y="95"/>
                    <a:pt x="27" y="92"/>
                  </a:cubicBezTo>
                  <a:cubicBezTo>
                    <a:pt x="27" y="90"/>
                    <a:pt x="27" y="88"/>
                    <a:pt x="26" y="87"/>
                  </a:cubicBezTo>
                  <a:cubicBezTo>
                    <a:pt x="25" y="85"/>
                    <a:pt x="26" y="85"/>
                    <a:pt x="28" y="84"/>
                  </a:cubicBezTo>
                  <a:cubicBezTo>
                    <a:pt x="29" y="84"/>
                    <a:pt x="32" y="83"/>
                    <a:pt x="32" y="82"/>
                  </a:cubicBezTo>
                  <a:cubicBezTo>
                    <a:pt x="32" y="82"/>
                    <a:pt x="32" y="81"/>
                    <a:pt x="32" y="81"/>
                  </a:cubicBezTo>
                  <a:cubicBezTo>
                    <a:pt x="33" y="81"/>
                    <a:pt x="35" y="81"/>
                    <a:pt x="35" y="80"/>
                  </a:cubicBezTo>
                  <a:cubicBezTo>
                    <a:pt x="35" y="79"/>
                    <a:pt x="34" y="79"/>
                    <a:pt x="34" y="78"/>
                  </a:cubicBezTo>
                  <a:cubicBezTo>
                    <a:pt x="35" y="78"/>
                    <a:pt x="36" y="77"/>
                    <a:pt x="36" y="77"/>
                  </a:cubicBezTo>
                  <a:cubicBezTo>
                    <a:pt x="38" y="75"/>
                    <a:pt x="37" y="74"/>
                    <a:pt x="35" y="73"/>
                  </a:cubicBezTo>
                  <a:cubicBezTo>
                    <a:pt x="33" y="71"/>
                    <a:pt x="29" y="70"/>
                    <a:pt x="29" y="66"/>
                  </a:cubicBezTo>
                  <a:cubicBezTo>
                    <a:pt x="29" y="64"/>
                    <a:pt x="29" y="62"/>
                    <a:pt x="30" y="60"/>
                  </a:cubicBezTo>
                  <a:cubicBezTo>
                    <a:pt x="31" y="58"/>
                    <a:pt x="31" y="58"/>
                    <a:pt x="30" y="56"/>
                  </a:cubicBezTo>
                  <a:cubicBezTo>
                    <a:pt x="29" y="56"/>
                    <a:pt x="33" y="53"/>
                    <a:pt x="33" y="53"/>
                  </a:cubicBezTo>
                  <a:cubicBezTo>
                    <a:pt x="35" y="51"/>
                    <a:pt x="36" y="49"/>
                    <a:pt x="39" y="48"/>
                  </a:cubicBezTo>
                  <a:cubicBezTo>
                    <a:pt x="42" y="47"/>
                    <a:pt x="47" y="44"/>
                    <a:pt x="49" y="41"/>
                  </a:cubicBezTo>
                  <a:cubicBezTo>
                    <a:pt x="51" y="38"/>
                    <a:pt x="46" y="36"/>
                    <a:pt x="50" y="35"/>
                  </a:cubicBezTo>
                  <a:cubicBezTo>
                    <a:pt x="52" y="34"/>
                    <a:pt x="51" y="34"/>
                    <a:pt x="50" y="32"/>
                  </a:cubicBezTo>
                  <a:cubicBezTo>
                    <a:pt x="50" y="31"/>
                    <a:pt x="53" y="30"/>
                    <a:pt x="54" y="30"/>
                  </a:cubicBezTo>
                  <a:cubicBezTo>
                    <a:pt x="56" y="28"/>
                    <a:pt x="57" y="27"/>
                    <a:pt x="58" y="29"/>
                  </a:cubicBezTo>
                  <a:cubicBezTo>
                    <a:pt x="59" y="29"/>
                    <a:pt x="60" y="28"/>
                    <a:pt x="60" y="28"/>
                  </a:cubicBezTo>
                  <a:cubicBezTo>
                    <a:pt x="61" y="28"/>
                    <a:pt x="62" y="28"/>
                    <a:pt x="63" y="28"/>
                  </a:cubicBezTo>
                  <a:cubicBezTo>
                    <a:pt x="63" y="27"/>
                    <a:pt x="62" y="27"/>
                    <a:pt x="61" y="25"/>
                  </a:cubicBezTo>
                  <a:cubicBezTo>
                    <a:pt x="60" y="24"/>
                    <a:pt x="61" y="26"/>
                    <a:pt x="61" y="2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23" name="Freeform 718"/>
            <p:cNvSpPr>
              <a:spLocks/>
            </p:cNvSpPr>
            <p:nvPr/>
          </p:nvSpPr>
          <p:spPr bwMode="auto">
            <a:xfrm>
              <a:off x="12649240" y="5057512"/>
              <a:ext cx="503186" cy="786831"/>
            </a:xfrm>
            <a:custGeom>
              <a:avLst/>
              <a:gdLst>
                <a:gd name="T0" fmla="*/ 53 w 54"/>
                <a:gd name="T1" fmla="*/ 59 h 84"/>
                <a:gd name="T2" fmla="*/ 47 w 54"/>
                <a:gd name="T3" fmla="*/ 55 h 84"/>
                <a:gd name="T4" fmla="*/ 49 w 54"/>
                <a:gd name="T5" fmla="*/ 51 h 84"/>
                <a:gd name="T6" fmla="*/ 44 w 54"/>
                <a:gd name="T7" fmla="*/ 44 h 84"/>
                <a:gd name="T8" fmla="*/ 46 w 54"/>
                <a:gd name="T9" fmla="*/ 43 h 84"/>
                <a:gd name="T10" fmla="*/ 44 w 54"/>
                <a:gd name="T11" fmla="*/ 38 h 84"/>
                <a:gd name="T12" fmla="*/ 45 w 54"/>
                <a:gd name="T13" fmla="*/ 36 h 84"/>
                <a:gd name="T14" fmla="*/ 44 w 54"/>
                <a:gd name="T15" fmla="*/ 32 h 84"/>
                <a:gd name="T16" fmla="*/ 42 w 54"/>
                <a:gd name="T17" fmla="*/ 26 h 84"/>
                <a:gd name="T18" fmla="*/ 45 w 54"/>
                <a:gd name="T19" fmla="*/ 23 h 84"/>
                <a:gd name="T20" fmla="*/ 44 w 54"/>
                <a:gd name="T21" fmla="*/ 19 h 84"/>
                <a:gd name="T22" fmla="*/ 38 w 54"/>
                <a:gd name="T23" fmla="*/ 13 h 84"/>
                <a:gd name="T24" fmla="*/ 40 w 54"/>
                <a:gd name="T25" fmla="*/ 12 h 84"/>
                <a:gd name="T26" fmla="*/ 39 w 54"/>
                <a:gd name="T27" fmla="*/ 10 h 84"/>
                <a:gd name="T28" fmla="*/ 41 w 54"/>
                <a:gd name="T29" fmla="*/ 3 h 84"/>
                <a:gd name="T30" fmla="*/ 37 w 54"/>
                <a:gd name="T31" fmla="*/ 1 h 84"/>
                <a:gd name="T32" fmla="*/ 34 w 54"/>
                <a:gd name="T33" fmla="*/ 0 h 84"/>
                <a:gd name="T34" fmla="*/ 29 w 54"/>
                <a:gd name="T35" fmla="*/ 1 h 84"/>
                <a:gd name="T36" fmla="*/ 25 w 54"/>
                <a:gd name="T37" fmla="*/ 5 h 84"/>
                <a:gd name="T38" fmla="*/ 24 w 54"/>
                <a:gd name="T39" fmla="*/ 10 h 84"/>
                <a:gd name="T40" fmla="*/ 21 w 54"/>
                <a:gd name="T41" fmla="*/ 13 h 84"/>
                <a:gd name="T42" fmla="*/ 17 w 54"/>
                <a:gd name="T43" fmla="*/ 11 h 84"/>
                <a:gd name="T44" fmla="*/ 14 w 54"/>
                <a:gd name="T45" fmla="*/ 12 h 84"/>
                <a:gd name="T46" fmla="*/ 7 w 54"/>
                <a:gd name="T47" fmla="*/ 10 h 84"/>
                <a:gd name="T48" fmla="*/ 4 w 54"/>
                <a:gd name="T49" fmla="*/ 7 h 84"/>
                <a:gd name="T50" fmla="*/ 0 w 54"/>
                <a:gd name="T51" fmla="*/ 9 h 84"/>
                <a:gd name="T52" fmla="*/ 8 w 54"/>
                <a:gd name="T53" fmla="*/ 14 h 84"/>
                <a:gd name="T54" fmla="*/ 12 w 54"/>
                <a:gd name="T55" fmla="*/ 16 h 84"/>
                <a:gd name="T56" fmla="*/ 14 w 54"/>
                <a:gd name="T57" fmla="*/ 19 h 84"/>
                <a:gd name="T58" fmla="*/ 14 w 54"/>
                <a:gd name="T59" fmla="*/ 21 h 84"/>
                <a:gd name="T60" fmla="*/ 15 w 54"/>
                <a:gd name="T61" fmla="*/ 24 h 84"/>
                <a:gd name="T62" fmla="*/ 15 w 54"/>
                <a:gd name="T63" fmla="*/ 27 h 84"/>
                <a:gd name="T64" fmla="*/ 16 w 54"/>
                <a:gd name="T65" fmla="*/ 29 h 84"/>
                <a:gd name="T66" fmla="*/ 15 w 54"/>
                <a:gd name="T67" fmla="*/ 33 h 84"/>
                <a:gd name="T68" fmla="*/ 17 w 54"/>
                <a:gd name="T69" fmla="*/ 36 h 84"/>
                <a:gd name="T70" fmla="*/ 21 w 54"/>
                <a:gd name="T71" fmla="*/ 38 h 84"/>
                <a:gd name="T72" fmla="*/ 22 w 54"/>
                <a:gd name="T73" fmla="*/ 41 h 84"/>
                <a:gd name="T74" fmla="*/ 23 w 54"/>
                <a:gd name="T75" fmla="*/ 44 h 84"/>
                <a:gd name="T76" fmla="*/ 20 w 54"/>
                <a:gd name="T77" fmla="*/ 44 h 84"/>
                <a:gd name="T78" fmla="*/ 16 w 54"/>
                <a:gd name="T79" fmla="*/ 49 h 84"/>
                <a:gd name="T80" fmla="*/ 13 w 54"/>
                <a:gd name="T81" fmla="*/ 51 h 84"/>
                <a:gd name="T82" fmla="*/ 10 w 54"/>
                <a:gd name="T83" fmla="*/ 54 h 84"/>
                <a:gd name="T84" fmla="*/ 4 w 54"/>
                <a:gd name="T85" fmla="*/ 57 h 84"/>
                <a:gd name="T86" fmla="*/ 2 w 54"/>
                <a:gd name="T87" fmla="*/ 62 h 84"/>
                <a:gd name="T88" fmla="*/ 4 w 54"/>
                <a:gd name="T89" fmla="*/ 67 h 84"/>
                <a:gd name="T90" fmla="*/ 4 w 54"/>
                <a:gd name="T91" fmla="*/ 73 h 84"/>
                <a:gd name="T92" fmla="*/ 4 w 54"/>
                <a:gd name="T93" fmla="*/ 78 h 84"/>
                <a:gd name="T94" fmla="*/ 7 w 54"/>
                <a:gd name="T95" fmla="*/ 80 h 84"/>
                <a:gd name="T96" fmla="*/ 5 w 54"/>
                <a:gd name="T97" fmla="*/ 81 h 84"/>
                <a:gd name="T98" fmla="*/ 8 w 54"/>
                <a:gd name="T99" fmla="*/ 79 h 84"/>
                <a:gd name="T100" fmla="*/ 8 w 54"/>
                <a:gd name="T101" fmla="*/ 83 h 84"/>
                <a:gd name="T102" fmla="*/ 11 w 54"/>
                <a:gd name="T103" fmla="*/ 80 h 84"/>
                <a:gd name="T104" fmla="*/ 11 w 54"/>
                <a:gd name="T105" fmla="*/ 83 h 84"/>
                <a:gd name="T106" fmla="*/ 23 w 54"/>
                <a:gd name="T107" fmla="*/ 80 h 84"/>
                <a:gd name="T108" fmla="*/ 36 w 54"/>
                <a:gd name="T109" fmla="*/ 78 h 84"/>
                <a:gd name="T110" fmla="*/ 46 w 54"/>
                <a:gd name="T111" fmla="*/ 68 h 84"/>
                <a:gd name="T112" fmla="*/ 53 w 54"/>
                <a:gd name="T113" fmla="*/ 59 h 84"/>
                <a:gd name="T114" fmla="*/ 53 w 54"/>
                <a:gd name="T11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84">
                  <a:moveTo>
                    <a:pt x="53" y="59"/>
                  </a:moveTo>
                  <a:cubicBezTo>
                    <a:pt x="52" y="57"/>
                    <a:pt x="49" y="56"/>
                    <a:pt x="47" y="55"/>
                  </a:cubicBezTo>
                  <a:cubicBezTo>
                    <a:pt x="44" y="53"/>
                    <a:pt x="48" y="53"/>
                    <a:pt x="49" y="51"/>
                  </a:cubicBezTo>
                  <a:cubicBezTo>
                    <a:pt x="49" y="51"/>
                    <a:pt x="45" y="45"/>
                    <a:pt x="44" y="44"/>
                  </a:cubicBezTo>
                  <a:cubicBezTo>
                    <a:pt x="44" y="44"/>
                    <a:pt x="46" y="43"/>
                    <a:pt x="46" y="43"/>
                  </a:cubicBezTo>
                  <a:cubicBezTo>
                    <a:pt x="46" y="42"/>
                    <a:pt x="44" y="39"/>
                    <a:pt x="44" y="38"/>
                  </a:cubicBezTo>
                  <a:cubicBezTo>
                    <a:pt x="44" y="37"/>
                    <a:pt x="45" y="37"/>
                    <a:pt x="45" y="36"/>
                  </a:cubicBezTo>
                  <a:cubicBezTo>
                    <a:pt x="46" y="35"/>
                    <a:pt x="44" y="33"/>
                    <a:pt x="44" y="32"/>
                  </a:cubicBezTo>
                  <a:cubicBezTo>
                    <a:pt x="42" y="30"/>
                    <a:pt x="40" y="28"/>
                    <a:pt x="42" y="26"/>
                  </a:cubicBezTo>
                  <a:cubicBezTo>
                    <a:pt x="43" y="25"/>
                    <a:pt x="45" y="24"/>
                    <a:pt x="45" y="23"/>
                  </a:cubicBezTo>
                  <a:cubicBezTo>
                    <a:pt x="46" y="21"/>
                    <a:pt x="44" y="20"/>
                    <a:pt x="44" y="19"/>
                  </a:cubicBezTo>
                  <a:cubicBezTo>
                    <a:pt x="43" y="18"/>
                    <a:pt x="36" y="15"/>
                    <a:pt x="38" y="13"/>
                  </a:cubicBezTo>
                  <a:cubicBezTo>
                    <a:pt x="38" y="13"/>
                    <a:pt x="40" y="12"/>
                    <a:pt x="40" y="12"/>
                  </a:cubicBezTo>
                  <a:cubicBezTo>
                    <a:pt x="40" y="12"/>
                    <a:pt x="37" y="10"/>
                    <a:pt x="39" y="10"/>
                  </a:cubicBezTo>
                  <a:cubicBezTo>
                    <a:pt x="42" y="10"/>
                    <a:pt x="44" y="5"/>
                    <a:pt x="41" y="3"/>
                  </a:cubicBezTo>
                  <a:cubicBezTo>
                    <a:pt x="40" y="2"/>
                    <a:pt x="38" y="2"/>
                    <a:pt x="37" y="1"/>
                  </a:cubicBezTo>
                  <a:cubicBezTo>
                    <a:pt x="36" y="0"/>
                    <a:pt x="35" y="0"/>
                    <a:pt x="34" y="0"/>
                  </a:cubicBezTo>
                  <a:cubicBezTo>
                    <a:pt x="32" y="1"/>
                    <a:pt x="31" y="0"/>
                    <a:pt x="29" y="1"/>
                  </a:cubicBezTo>
                  <a:cubicBezTo>
                    <a:pt x="28" y="2"/>
                    <a:pt x="26" y="4"/>
                    <a:pt x="25" y="5"/>
                  </a:cubicBezTo>
                  <a:cubicBezTo>
                    <a:pt x="25" y="6"/>
                    <a:pt x="25" y="10"/>
                    <a:pt x="24" y="10"/>
                  </a:cubicBezTo>
                  <a:cubicBezTo>
                    <a:pt x="23" y="11"/>
                    <a:pt x="22" y="12"/>
                    <a:pt x="21" y="13"/>
                  </a:cubicBezTo>
                  <a:cubicBezTo>
                    <a:pt x="20" y="13"/>
                    <a:pt x="18" y="11"/>
                    <a:pt x="17" y="11"/>
                  </a:cubicBezTo>
                  <a:cubicBezTo>
                    <a:pt x="16" y="11"/>
                    <a:pt x="15" y="12"/>
                    <a:pt x="14" y="12"/>
                  </a:cubicBezTo>
                  <a:cubicBezTo>
                    <a:pt x="11" y="13"/>
                    <a:pt x="9" y="12"/>
                    <a:pt x="7" y="10"/>
                  </a:cubicBezTo>
                  <a:cubicBezTo>
                    <a:pt x="7" y="9"/>
                    <a:pt x="5" y="7"/>
                    <a:pt x="4" y="7"/>
                  </a:cubicBezTo>
                  <a:cubicBezTo>
                    <a:pt x="3" y="7"/>
                    <a:pt x="1" y="9"/>
                    <a:pt x="0" y="9"/>
                  </a:cubicBezTo>
                  <a:cubicBezTo>
                    <a:pt x="2" y="11"/>
                    <a:pt x="5" y="13"/>
                    <a:pt x="8" y="14"/>
                  </a:cubicBezTo>
                  <a:cubicBezTo>
                    <a:pt x="9" y="14"/>
                    <a:pt x="11" y="15"/>
                    <a:pt x="12" y="16"/>
                  </a:cubicBezTo>
                  <a:cubicBezTo>
                    <a:pt x="13" y="17"/>
                    <a:pt x="13" y="18"/>
                    <a:pt x="14" y="19"/>
                  </a:cubicBezTo>
                  <a:cubicBezTo>
                    <a:pt x="14" y="20"/>
                    <a:pt x="13" y="20"/>
                    <a:pt x="14" y="21"/>
                  </a:cubicBezTo>
                  <a:cubicBezTo>
                    <a:pt x="14" y="22"/>
                    <a:pt x="16" y="23"/>
                    <a:pt x="15" y="24"/>
                  </a:cubicBezTo>
                  <a:cubicBezTo>
                    <a:pt x="15" y="25"/>
                    <a:pt x="14" y="26"/>
                    <a:pt x="15" y="27"/>
                  </a:cubicBezTo>
                  <a:cubicBezTo>
                    <a:pt x="15" y="27"/>
                    <a:pt x="16" y="29"/>
                    <a:pt x="16" y="29"/>
                  </a:cubicBezTo>
                  <a:cubicBezTo>
                    <a:pt x="15" y="30"/>
                    <a:pt x="15" y="32"/>
                    <a:pt x="15" y="33"/>
                  </a:cubicBezTo>
                  <a:cubicBezTo>
                    <a:pt x="15" y="33"/>
                    <a:pt x="17" y="36"/>
                    <a:pt x="17" y="36"/>
                  </a:cubicBezTo>
                  <a:cubicBezTo>
                    <a:pt x="18" y="37"/>
                    <a:pt x="20" y="38"/>
                    <a:pt x="21" y="38"/>
                  </a:cubicBezTo>
                  <a:cubicBezTo>
                    <a:pt x="22" y="39"/>
                    <a:pt x="22" y="40"/>
                    <a:pt x="22" y="41"/>
                  </a:cubicBezTo>
                  <a:cubicBezTo>
                    <a:pt x="22" y="42"/>
                    <a:pt x="23" y="43"/>
                    <a:pt x="23" y="44"/>
                  </a:cubicBezTo>
                  <a:cubicBezTo>
                    <a:pt x="23" y="45"/>
                    <a:pt x="21" y="44"/>
                    <a:pt x="20" y="44"/>
                  </a:cubicBezTo>
                  <a:cubicBezTo>
                    <a:pt x="19" y="44"/>
                    <a:pt x="16" y="48"/>
                    <a:pt x="16" y="49"/>
                  </a:cubicBezTo>
                  <a:cubicBezTo>
                    <a:pt x="15" y="50"/>
                    <a:pt x="14" y="50"/>
                    <a:pt x="13" y="51"/>
                  </a:cubicBezTo>
                  <a:cubicBezTo>
                    <a:pt x="12" y="52"/>
                    <a:pt x="11" y="53"/>
                    <a:pt x="10" y="54"/>
                  </a:cubicBezTo>
                  <a:cubicBezTo>
                    <a:pt x="9" y="54"/>
                    <a:pt x="4" y="58"/>
                    <a:pt x="4" y="57"/>
                  </a:cubicBezTo>
                  <a:cubicBezTo>
                    <a:pt x="4" y="59"/>
                    <a:pt x="2" y="60"/>
                    <a:pt x="2" y="62"/>
                  </a:cubicBezTo>
                  <a:cubicBezTo>
                    <a:pt x="3" y="64"/>
                    <a:pt x="2" y="67"/>
                    <a:pt x="4" y="67"/>
                  </a:cubicBezTo>
                  <a:cubicBezTo>
                    <a:pt x="5" y="67"/>
                    <a:pt x="4" y="72"/>
                    <a:pt x="4" y="73"/>
                  </a:cubicBezTo>
                  <a:cubicBezTo>
                    <a:pt x="4" y="75"/>
                    <a:pt x="2" y="77"/>
                    <a:pt x="4" y="78"/>
                  </a:cubicBezTo>
                  <a:cubicBezTo>
                    <a:pt x="4" y="78"/>
                    <a:pt x="8" y="79"/>
                    <a:pt x="7" y="80"/>
                  </a:cubicBezTo>
                  <a:cubicBezTo>
                    <a:pt x="7" y="80"/>
                    <a:pt x="5" y="81"/>
                    <a:pt x="5" y="81"/>
                  </a:cubicBezTo>
                  <a:cubicBezTo>
                    <a:pt x="7" y="81"/>
                    <a:pt x="7" y="79"/>
                    <a:pt x="8" y="79"/>
                  </a:cubicBezTo>
                  <a:cubicBezTo>
                    <a:pt x="10" y="78"/>
                    <a:pt x="8" y="83"/>
                    <a:pt x="8" y="83"/>
                  </a:cubicBezTo>
                  <a:cubicBezTo>
                    <a:pt x="8" y="83"/>
                    <a:pt x="11" y="80"/>
                    <a:pt x="11" y="80"/>
                  </a:cubicBezTo>
                  <a:cubicBezTo>
                    <a:pt x="12" y="79"/>
                    <a:pt x="11" y="83"/>
                    <a:pt x="11" y="83"/>
                  </a:cubicBezTo>
                  <a:cubicBezTo>
                    <a:pt x="14" y="84"/>
                    <a:pt x="20" y="81"/>
                    <a:pt x="23" y="80"/>
                  </a:cubicBezTo>
                  <a:cubicBezTo>
                    <a:pt x="27" y="79"/>
                    <a:pt x="31" y="79"/>
                    <a:pt x="36" y="78"/>
                  </a:cubicBezTo>
                  <a:cubicBezTo>
                    <a:pt x="39" y="74"/>
                    <a:pt x="43" y="71"/>
                    <a:pt x="46" y="68"/>
                  </a:cubicBezTo>
                  <a:cubicBezTo>
                    <a:pt x="48" y="66"/>
                    <a:pt x="54" y="62"/>
                    <a:pt x="53" y="59"/>
                  </a:cubicBezTo>
                  <a:cubicBezTo>
                    <a:pt x="52" y="57"/>
                    <a:pt x="54" y="62"/>
                    <a:pt x="53" y="5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24" name="Freeform 719"/>
            <p:cNvSpPr>
              <a:spLocks/>
            </p:cNvSpPr>
            <p:nvPr/>
          </p:nvSpPr>
          <p:spPr bwMode="auto">
            <a:xfrm>
              <a:off x="11929493" y="4965129"/>
              <a:ext cx="1194269" cy="1000263"/>
            </a:xfrm>
            <a:custGeom>
              <a:avLst/>
              <a:gdLst>
                <a:gd name="T0" fmla="*/ 38 w 128"/>
                <a:gd name="T1" fmla="*/ 87 h 107"/>
                <a:gd name="T2" fmla="*/ 38 w 128"/>
                <a:gd name="T3" fmla="*/ 63 h 107"/>
                <a:gd name="T4" fmla="*/ 47 w 128"/>
                <a:gd name="T5" fmla="*/ 52 h 107"/>
                <a:gd name="T6" fmla="*/ 56 w 128"/>
                <a:gd name="T7" fmla="*/ 34 h 107"/>
                <a:gd name="T8" fmla="*/ 72 w 128"/>
                <a:gd name="T9" fmla="*/ 25 h 107"/>
                <a:gd name="T10" fmla="*/ 86 w 128"/>
                <a:gd name="T11" fmla="*/ 22 h 107"/>
                <a:gd name="T12" fmla="*/ 102 w 128"/>
                <a:gd name="T13" fmla="*/ 20 h 107"/>
                <a:gd name="T14" fmla="*/ 112 w 128"/>
                <a:gd name="T15" fmla="*/ 10 h 107"/>
                <a:gd name="T16" fmla="*/ 120 w 128"/>
                <a:gd name="T17" fmla="*/ 13 h 107"/>
                <a:gd name="T18" fmla="*/ 127 w 128"/>
                <a:gd name="T19" fmla="*/ 6 h 107"/>
                <a:gd name="T20" fmla="*/ 114 w 128"/>
                <a:gd name="T21" fmla="*/ 5 h 107"/>
                <a:gd name="T22" fmla="*/ 116 w 128"/>
                <a:gd name="T23" fmla="*/ 2 h 107"/>
                <a:gd name="T24" fmla="*/ 106 w 128"/>
                <a:gd name="T25" fmla="*/ 3 h 107"/>
                <a:gd name="T26" fmla="*/ 100 w 128"/>
                <a:gd name="T27" fmla="*/ 1 h 107"/>
                <a:gd name="T28" fmla="*/ 95 w 128"/>
                <a:gd name="T29" fmla="*/ 3 h 107"/>
                <a:gd name="T30" fmla="*/ 91 w 128"/>
                <a:gd name="T31" fmla="*/ 6 h 107"/>
                <a:gd name="T32" fmla="*/ 90 w 128"/>
                <a:gd name="T33" fmla="*/ 11 h 107"/>
                <a:gd name="T34" fmla="*/ 84 w 128"/>
                <a:gd name="T35" fmla="*/ 10 h 107"/>
                <a:gd name="T36" fmla="*/ 80 w 128"/>
                <a:gd name="T37" fmla="*/ 13 h 107"/>
                <a:gd name="T38" fmla="*/ 76 w 128"/>
                <a:gd name="T39" fmla="*/ 15 h 107"/>
                <a:gd name="T40" fmla="*/ 72 w 128"/>
                <a:gd name="T41" fmla="*/ 16 h 107"/>
                <a:gd name="T42" fmla="*/ 68 w 128"/>
                <a:gd name="T43" fmla="*/ 10 h 107"/>
                <a:gd name="T44" fmla="*/ 67 w 128"/>
                <a:gd name="T45" fmla="*/ 14 h 107"/>
                <a:gd name="T46" fmla="*/ 65 w 128"/>
                <a:gd name="T47" fmla="*/ 14 h 107"/>
                <a:gd name="T48" fmla="*/ 62 w 128"/>
                <a:gd name="T49" fmla="*/ 18 h 107"/>
                <a:gd name="T50" fmla="*/ 61 w 128"/>
                <a:gd name="T51" fmla="*/ 21 h 107"/>
                <a:gd name="T52" fmla="*/ 57 w 128"/>
                <a:gd name="T53" fmla="*/ 20 h 107"/>
                <a:gd name="T54" fmla="*/ 54 w 128"/>
                <a:gd name="T55" fmla="*/ 20 h 107"/>
                <a:gd name="T56" fmla="*/ 51 w 128"/>
                <a:gd name="T57" fmla="*/ 22 h 107"/>
                <a:gd name="T58" fmla="*/ 49 w 128"/>
                <a:gd name="T59" fmla="*/ 23 h 107"/>
                <a:gd name="T60" fmla="*/ 54 w 128"/>
                <a:gd name="T61" fmla="*/ 25 h 107"/>
                <a:gd name="T62" fmla="*/ 56 w 128"/>
                <a:gd name="T63" fmla="*/ 25 h 107"/>
                <a:gd name="T64" fmla="*/ 57 w 128"/>
                <a:gd name="T65" fmla="*/ 28 h 107"/>
                <a:gd name="T66" fmla="*/ 49 w 128"/>
                <a:gd name="T67" fmla="*/ 31 h 107"/>
                <a:gd name="T68" fmla="*/ 53 w 128"/>
                <a:gd name="T69" fmla="*/ 33 h 107"/>
                <a:gd name="T70" fmla="*/ 49 w 128"/>
                <a:gd name="T71" fmla="*/ 35 h 107"/>
                <a:gd name="T72" fmla="*/ 43 w 128"/>
                <a:gd name="T73" fmla="*/ 40 h 107"/>
                <a:gd name="T74" fmla="*/ 42 w 128"/>
                <a:gd name="T75" fmla="*/ 43 h 107"/>
                <a:gd name="T76" fmla="*/ 39 w 128"/>
                <a:gd name="T77" fmla="*/ 45 h 107"/>
                <a:gd name="T78" fmla="*/ 39 w 128"/>
                <a:gd name="T79" fmla="*/ 49 h 107"/>
                <a:gd name="T80" fmla="*/ 39 w 128"/>
                <a:gd name="T81" fmla="*/ 52 h 107"/>
                <a:gd name="T82" fmla="*/ 35 w 128"/>
                <a:gd name="T83" fmla="*/ 56 h 107"/>
                <a:gd name="T84" fmla="*/ 27 w 128"/>
                <a:gd name="T85" fmla="*/ 62 h 107"/>
                <a:gd name="T86" fmla="*/ 31 w 128"/>
                <a:gd name="T87" fmla="*/ 64 h 107"/>
                <a:gd name="T88" fmla="*/ 28 w 128"/>
                <a:gd name="T89" fmla="*/ 66 h 107"/>
                <a:gd name="T90" fmla="*/ 19 w 128"/>
                <a:gd name="T91" fmla="*/ 68 h 107"/>
                <a:gd name="T92" fmla="*/ 16 w 128"/>
                <a:gd name="T93" fmla="*/ 72 h 107"/>
                <a:gd name="T94" fmla="*/ 10 w 128"/>
                <a:gd name="T95" fmla="*/ 73 h 107"/>
                <a:gd name="T96" fmla="*/ 10 w 128"/>
                <a:gd name="T97" fmla="*/ 74 h 107"/>
                <a:gd name="T98" fmla="*/ 5 w 128"/>
                <a:gd name="T99" fmla="*/ 75 h 107"/>
                <a:gd name="T100" fmla="*/ 4 w 128"/>
                <a:gd name="T101" fmla="*/ 81 h 107"/>
                <a:gd name="T102" fmla="*/ 1 w 128"/>
                <a:gd name="T103" fmla="*/ 86 h 107"/>
                <a:gd name="T104" fmla="*/ 6 w 128"/>
                <a:gd name="T105" fmla="*/ 92 h 107"/>
                <a:gd name="T106" fmla="*/ 7 w 128"/>
                <a:gd name="T107" fmla="*/ 94 h 107"/>
                <a:gd name="T108" fmla="*/ 3 w 128"/>
                <a:gd name="T109" fmla="*/ 93 h 107"/>
                <a:gd name="T110" fmla="*/ 5 w 128"/>
                <a:gd name="T111" fmla="*/ 97 h 107"/>
                <a:gd name="T112" fmla="*/ 5 w 128"/>
                <a:gd name="T113" fmla="*/ 103 h 107"/>
                <a:gd name="T114" fmla="*/ 27 w 128"/>
                <a:gd name="T115" fmla="*/ 99 h 107"/>
                <a:gd name="T116" fmla="*/ 34 w 128"/>
                <a:gd name="T117"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07">
                  <a:moveTo>
                    <a:pt x="34" y="101"/>
                  </a:moveTo>
                  <a:cubicBezTo>
                    <a:pt x="34" y="101"/>
                    <a:pt x="35" y="98"/>
                    <a:pt x="35" y="97"/>
                  </a:cubicBezTo>
                  <a:cubicBezTo>
                    <a:pt x="35" y="95"/>
                    <a:pt x="36" y="94"/>
                    <a:pt x="38" y="93"/>
                  </a:cubicBezTo>
                  <a:cubicBezTo>
                    <a:pt x="40" y="91"/>
                    <a:pt x="38" y="88"/>
                    <a:pt x="38" y="87"/>
                  </a:cubicBezTo>
                  <a:cubicBezTo>
                    <a:pt x="38" y="84"/>
                    <a:pt x="42" y="84"/>
                    <a:pt x="39" y="82"/>
                  </a:cubicBezTo>
                  <a:cubicBezTo>
                    <a:pt x="37" y="80"/>
                    <a:pt x="36" y="80"/>
                    <a:pt x="37" y="77"/>
                  </a:cubicBezTo>
                  <a:cubicBezTo>
                    <a:pt x="38" y="75"/>
                    <a:pt x="37" y="73"/>
                    <a:pt x="37" y="71"/>
                  </a:cubicBezTo>
                  <a:cubicBezTo>
                    <a:pt x="36" y="68"/>
                    <a:pt x="35" y="65"/>
                    <a:pt x="38" y="63"/>
                  </a:cubicBezTo>
                  <a:cubicBezTo>
                    <a:pt x="39" y="62"/>
                    <a:pt x="41" y="62"/>
                    <a:pt x="42" y="61"/>
                  </a:cubicBezTo>
                  <a:cubicBezTo>
                    <a:pt x="43" y="61"/>
                    <a:pt x="44" y="62"/>
                    <a:pt x="45" y="61"/>
                  </a:cubicBezTo>
                  <a:cubicBezTo>
                    <a:pt x="46" y="59"/>
                    <a:pt x="45" y="58"/>
                    <a:pt x="44" y="57"/>
                  </a:cubicBezTo>
                  <a:cubicBezTo>
                    <a:pt x="44" y="55"/>
                    <a:pt x="46" y="54"/>
                    <a:pt x="47" y="52"/>
                  </a:cubicBezTo>
                  <a:cubicBezTo>
                    <a:pt x="47" y="51"/>
                    <a:pt x="48" y="48"/>
                    <a:pt x="48" y="46"/>
                  </a:cubicBezTo>
                  <a:cubicBezTo>
                    <a:pt x="48" y="44"/>
                    <a:pt x="52" y="44"/>
                    <a:pt x="51" y="43"/>
                  </a:cubicBezTo>
                  <a:cubicBezTo>
                    <a:pt x="51" y="41"/>
                    <a:pt x="53" y="40"/>
                    <a:pt x="54" y="38"/>
                  </a:cubicBezTo>
                  <a:cubicBezTo>
                    <a:pt x="56" y="36"/>
                    <a:pt x="56" y="37"/>
                    <a:pt x="56" y="34"/>
                  </a:cubicBezTo>
                  <a:cubicBezTo>
                    <a:pt x="55" y="33"/>
                    <a:pt x="59" y="28"/>
                    <a:pt x="60" y="28"/>
                  </a:cubicBezTo>
                  <a:cubicBezTo>
                    <a:pt x="61" y="27"/>
                    <a:pt x="64" y="28"/>
                    <a:pt x="65" y="28"/>
                  </a:cubicBezTo>
                  <a:cubicBezTo>
                    <a:pt x="65" y="26"/>
                    <a:pt x="65" y="25"/>
                    <a:pt x="65" y="23"/>
                  </a:cubicBezTo>
                  <a:cubicBezTo>
                    <a:pt x="68" y="24"/>
                    <a:pt x="70" y="24"/>
                    <a:pt x="72" y="25"/>
                  </a:cubicBezTo>
                  <a:cubicBezTo>
                    <a:pt x="76" y="25"/>
                    <a:pt x="74" y="21"/>
                    <a:pt x="75" y="19"/>
                  </a:cubicBezTo>
                  <a:cubicBezTo>
                    <a:pt x="75" y="19"/>
                    <a:pt x="77" y="19"/>
                    <a:pt x="78" y="19"/>
                  </a:cubicBezTo>
                  <a:cubicBezTo>
                    <a:pt x="79" y="18"/>
                    <a:pt x="81" y="16"/>
                    <a:pt x="82" y="18"/>
                  </a:cubicBezTo>
                  <a:cubicBezTo>
                    <a:pt x="84" y="19"/>
                    <a:pt x="84" y="21"/>
                    <a:pt x="86" y="22"/>
                  </a:cubicBezTo>
                  <a:cubicBezTo>
                    <a:pt x="87" y="22"/>
                    <a:pt x="89" y="22"/>
                    <a:pt x="90" y="22"/>
                  </a:cubicBezTo>
                  <a:cubicBezTo>
                    <a:pt x="91" y="22"/>
                    <a:pt x="92" y="21"/>
                    <a:pt x="94" y="21"/>
                  </a:cubicBezTo>
                  <a:cubicBezTo>
                    <a:pt x="95" y="21"/>
                    <a:pt x="96" y="23"/>
                    <a:pt x="98" y="23"/>
                  </a:cubicBezTo>
                  <a:cubicBezTo>
                    <a:pt x="98" y="22"/>
                    <a:pt x="102" y="20"/>
                    <a:pt x="102" y="20"/>
                  </a:cubicBezTo>
                  <a:cubicBezTo>
                    <a:pt x="102" y="17"/>
                    <a:pt x="102" y="16"/>
                    <a:pt x="103" y="14"/>
                  </a:cubicBezTo>
                  <a:cubicBezTo>
                    <a:pt x="104" y="13"/>
                    <a:pt x="106" y="11"/>
                    <a:pt x="107" y="11"/>
                  </a:cubicBezTo>
                  <a:cubicBezTo>
                    <a:pt x="108" y="11"/>
                    <a:pt x="109" y="11"/>
                    <a:pt x="110" y="11"/>
                  </a:cubicBezTo>
                  <a:cubicBezTo>
                    <a:pt x="111" y="11"/>
                    <a:pt x="111" y="10"/>
                    <a:pt x="112" y="10"/>
                  </a:cubicBezTo>
                  <a:cubicBezTo>
                    <a:pt x="113" y="10"/>
                    <a:pt x="115" y="12"/>
                    <a:pt x="116" y="12"/>
                  </a:cubicBezTo>
                  <a:cubicBezTo>
                    <a:pt x="118" y="13"/>
                    <a:pt x="119" y="14"/>
                    <a:pt x="119" y="17"/>
                  </a:cubicBezTo>
                  <a:cubicBezTo>
                    <a:pt x="121" y="17"/>
                    <a:pt x="126" y="14"/>
                    <a:pt x="124" y="12"/>
                  </a:cubicBezTo>
                  <a:cubicBezTo>
                    <a:pt x="126" y="13"/>
                    <a:pt x="121" y="13"/>
                    <a:pt x="120" y="13"/>
                  </a:cubicBezTo>
                  <a:cubicBezTo>
                    <a:pt x="125" y="12"/>
                    <a:pt x="118" y="9"/>
                    <a:pt x="117" y="10"/>
                  </a:cubicBezTo>
                  <a:cubicBezTo>
                    <a:pt x="118" y="9"/>
                    <a:pt x="119" y="10"/>
                    <a:pt x="119" y="10"/>
                  </a:cubicBezTo>
                  <a:cubicBezTo>
                    <a:pt x="121" y="10"/>
                    <a:pt x="123" y="10"/>
                    <a:pt x="124" y="9"/>
                  </a:cubicBezTo>
                  <a:cubicBezTo>
                    <a:pt x="125" y="9"/>
                    <a:pt x="128" y="7"/>
                    <a:pt x="127" y="6"/>
                  </a:cubicBezTo>
                  <a:cubicBezTo>
                    <a:pt x="125" y="5"/>
                    <a:pt x="122" y="4"/>
                    <a:pt x="119" y="3"/>
                  </a:cubicBezTo>
                  <a:cubicBezTo>
                    <a:pt x="118" y="2"/>
                    <a:pt x="117" y="4"/>
                    <a:pt x="116" y="5"/>
                  </a:cubicBezTo>
                  <a:cubicBezTo>
                    <a:pt x="116" y="5"/>
                    <a:pt x="114" y="8"/>
                    <a:pt x="114" y="7"/>
                  </a:cubicBezTo>
                  <a:cubicBezTo>
                    <a:pt x="114" y="7"/>
                    <a:pt x="114" y="6"/>
                    <a:pt x="114" y="5"/>
                  </a:cubicBezTo>
                  <a:cubicBezTo>
                    <a:pt x="114" y="5"/>
                    <a:pt x="112" y="5"/>
                    <a:pt x="112" y="5"/>
                  </a:cubicBezTo>
                  <a:cubicBezTo>
                    <a:pt x="113" y="4"/>
                    <a:pt x="115" y="5"/>
                    <a:pt x="115" y="4"/>
                  </a:cubicBezTo>
                  <a:cubicBezTo>
                    <a:pt x="115" y="4"/>
                    <a:pt x="112" y="4"/>
                    <a:pt x="112" y="4"/>
                  </a:cubicBezTo>
                  <a:cubicBezTo>
                    <a:pt x="112" y="3"/>
                    <a:pt x="116" y="3"/>
                    <a:pt x="116" y="2"/>
                  </a:cubicBezTo>
                  <a:cubicBezTo>
                    <a:pt x="115" y="1"/>
                    <a:pt x="109" y="0"/>
                    <a:pt x="110" y="2"/>
                  </a:cubicBezTo>
                  <a:cubicBezTo>
                    <a:pt x="111" y="3"/>
                    <a:pt x="111" y="3"/>
                    <a:pt x="110" y="4"/>
                  </a:cubicBezTo>
                  <a:cubicBezTo>
                    <a:pt x="109" y="5"/>
                    <a:pt x="107" y="7"/>
                    <a:pt x="106" y="7"/>
                  </a:cubicBezTo>
                  <a:cubicBezTo>
                    <a:pt x="105" y="7"/>
                    <a:pt x="106" y="3"/>
                    <a:pt x="106" y="3"/>
                  </a:cubicBezTo>
                  <a:cubicBezTo>
                    <a:pt x="106" y="2"/>
                    <a:pt x="101" y="9"/>
                    <a:pt x="100" y="9"/>
                  </a:cubicBezTo>
                  <a:cubicBezTo>
                    <a:pt x="97" y="9"/>
                    <a:pt x="100" y="5"/>
                    <a:pt x="101" y="4"/>
                  </a:cubicBezTo>
                  <a:cubicBezTo>
                    <a:pt x="102" y="4"/>
                    <a:pt x="103" y="2"/>
                    <a:pt x="103" y="2"/>
                  </a:cubicBezTo>
                  <a:cubicBezTo>
                    <a:pt x="102" y="1"/>
                    <a:pt x="100" y="0"/>
                    <a:pt x="100" y="1"/>
                  </a:cubicBezTo>
                  <a:cubicBezTo>
                    <a:pt x="100" y="1"/>
                    <a:pt x="101" y="2"/>
                    <a:pt x="101" y="2"/>
                  </a:cubicBezTo>
                  <a:cubicBezTo>
                    <a:pt x="101" y="2"/>
                    <a:pt x="99" y="2"/>
                    <a:pt x="98" y="2"/>
                  </a:cubicBezTo>
                  <a:cubicBezTo>
                    <a:pt x="97" y="3"/>
                    <a:pt x="98" y="2"/>
                    <a:pt x="97" y="1"/>
                  </a:cubicBezTo>
                  <a:cubicBezTo>
                    <a:pt x="97" y="1"/>
                    <a:pt x="95" y="3"/>
                    <a:pt x="95" y="3"/>
                  </a:cubicBezTo>
                  <a:cubicBezTo>
                    <a:pt x="95" y="4"/>
                    <a:pt x="97" y="5"/>
                    <a:pt x="96" y="5"/>
                  </a:cubicBezTo>
                  <a:cubicBezTo>
                    <a:pt x="95" y="5"/>
                    <a:pt x="95" y="5"/>
                    <a:pt x="95" y="5"/>
                  </a:cubicBezTo>
                  <a:cubicBezTo>
                    <a:pt x="94" y="5"/>
                    <a:pt x="94" y="6"/>
                    <a:pt x="94" y="7"/>
                  </a:cubicBezTo>
                  <a:cubicBezTo>
                    <a:pt x="95" y="5"/>
                    <a:pt x="91" y="6"/>
                    <a:pt x="91" y="6"/>
                  </a:cubicBezTo>
                  <a:cubicBezTo>
                    <a:pt x="91" y="6"/>
                    <a:pt x="93" y="5"/>
                    <a:pt x="93" y="4"/>
                  </a:cubicBezTo>
                  <a:cubicBezTo>
                    <a:pt x="93" y="5"/>
                    <a:pt x="89" y="6"/>
                    <a:pt x="88" y="6"/>
                  </a:cubicBezTo>
                  <a:cubicBezTo>
                    <a:pt x="87" y="6"/>
                    <a:pt x="91" y="9"/>
                    <a:pt x="91" y="9"/>
                  </a:cubicBezTo>
                  <a:cubicBezTo>
                    <a:pt x="91" y="9"/>
                    <a:pt x="90" y="11"/>
                    <a:pt x="90" y="11"/>
                  </a:cubicBezTo>
                  <a:cubicBezTo>
                    <a:pt x="90" y="11"/>
                    <a:pt x="87" y="8"/>
                    <a:pt x="87" y="8"/>
                  </a:cubicBezTo>
                  <a:cubicBezTo>
                    <a:pt x="87" y="8"/>
                    <a:pt x="85" y="11"/>
                    <a:pt x="85" y="8"/>
                  </a:cubicBezTo>
                  <a:cubicBezTo>
                    <a:pt x="84" y="7"/>
                    <a:pt x="81" y="9"/>
                    <a:pt x="80" y="8"/>
                  </a:cubicBezTo>
                  <a:cubicBezTo>
                    <a:pt x="81" y="9"/>
                    <a:pt x="84" y="9"/>
                    <a:pt x="84" y="10"/>
                  </a:cubicBezTo>
                  <a:cubicBezTo>
                    <a:pt x="84" y="10"/>
                    <a:pt x="83" y="10"/>
                    <a:pt x="83" y="11"/>
                  </a:cubicBezTo>
                  <a:cubicBezTo>
                    <a:pt x="83" y="12"/>
                    <a:pt x="84" y="12"/>
                    <a:pt x="84" y="13"/>
                  </a:cubicBezTo>
                  <a:cubicBezTo>
                    <a:pt x="84" y="13"/>
                    <a:pt x="81" y="12"/>
                    <a:pt x="81" y="11"/>
                  </a:cubicBezTo>
                  <a:cubicBezTo>
                    <a:pt x="80" y="11"/>
                    <a:pt x="80" y="12"/>
                    <a:pt x="80" y="13"/>
                  </a:cubicBezTo>
                  <a:cubicBezTo>
                    <a:pt x="79" y="13"/>
                    <a:pt x="79" y="12"/>
                    <a:pt x="79" y="11"/>
                  </a:cubicBezTo>
                  <a:cubicBezTo>
                    <a:pt x="79" y="11"/>
                    <a:pt x="77" y="13"/>
                    <a:pt x="77" y="13"/>
                  </a:cubicBezTo>
                  <a:cubicBezTo>
                    <a:pt x="76" y="14"/>
                    <a:pt x="78" y="14"/>
                    <a:pt x="78" y="15"/>
                  </a:cubicBezTo>
                  <a:cubicBezTo>
                    <a:pt x="78" y="15"/>
                    <a:pt x="76" y="15"/>
                    <a:pt x="76" y="15"/>
                  </a:cubicBezTo>
                  <a:cubicBezTo>
                    <a:pt x="75" y="14"/>
                    <a:pt x="76" y="13"/>
                    <a:pt x="76" y="12"/>
                  </a:cubicBezTo>
                  <a:cubicBezTo>
                    <a:pt x="76" y="12"/>
                    <a:pt x="73" y="14"/>
                    <a:pt x="73" y="14"/>
                  </a:cubicBezTo>
                  <a:cubicBezTo>
                    <a:pt x="73" y="14"/>
                    <a:pt x="73" y="14"/>
                    <a:pt x="74" y="14"/>
                  </a:cubicBezTo>
                  <a:cubicBezTo>
                    <a:pt x="73" y="14"/>
                    <a:pt x="72" y="16"/>
                    <a:pt x="72" y="16"/>
                  </a:cubicBezTo>
                  <a:cubicBezTo>
                    <a:pt x="71" y="15"/>
                    <a:pt x="73" y="14"/>
                    <a:pt x="72" y="14"/>
                  </a:cubicBezTo>
                  <a:cubicBezTo>
                    <a:pt x="71" y="13"/>
                    <a:pt x="70" y="13"/>
                    <a:pt x="70" y="12"/>
                  </a:cubicBezTo>
                  <a:cubicBezTo>
                    <a:pt x="70" y="12"/>
                    <a:pt x="72" y="12"/>
                    <a:pt x="72" y="12"/>
                  </a:cubicBezTo>
                  <a:cubicBezTo>
                    <a:pt x="72" y="11"/>
                    <a:pt x="69" y="10"/>
                    <a:pt x="68" y="10"/>
                  </a:cubicBezTo>
                  <a:cubicBezTo>
                    <a:pt x="68" y="11"/>
                    <a:pt x="69" y="13"/>
                    <a:pt x="69" y="13"/>
                  </a:cubicBezTo>
                  <a:cubicBezTo>
                    <a:pt x="69" y="13"/>
                    <a:pt x="65" y="14"/>
                    <a:pt x="66" y="14"/>
                  </a:cubicBezTo>
                  <a:cubicBezTo>
                    <a:pt x="66" y="14"/>
                    <a:pt x="68" y="14"/>
                    <a:pt x="68" y="14"/>
                  </a:cubicBezTo>
                  <a:cubicBezTo>
                    <a:pt x="68" y="14"/>
                    <a:pt x="67" y="14"/>
                    <a:pt x="67" y="14"/>
                  </a:cubicBezTo>
                  <a:cubicBezTo>
                    <a:pt x="68" y="16"/>
                    <a:pt x="70" y="14"/>
                    <a:pt x="69" y="14"/>
                  </a:cubicBezTo>
                  <a:cubicBezTo>
                    <a:pt x="70" y="15"/>
                    <a:pt x="69" y="16"/>
                    <a:pt x="69" y="16"/>
                  </a:cubicBezTo>
                  <a:cubicBezTo>
                    <a:pt x="69" y="17"/>
                    <a:pt x="67" y="15"/>
                    <a:pt x="67" y="15"/>
                  </a:cubicBezTo>
                  <a:cubicBezTo>
                    <a:pt x="66" y="15"/>
                    <a:pt x="66" y="14"/>
                    <a:pt x="65" y="14"/>
                  </a:cubicBezTo>
                  <a:cubicBezTo>
                    <a:pt x="65" y="14"/>
                    <a:pt x="64" y="16"/>
                    <a:pt x="63" y="15"/>
                  </a:cubicBezTo>
                  <a:cubicBezTo>
                    <a:pt x="63" y="14"/>
                    <a:pt x="60" y="16"/>
                    <a:pt x="60" y="16"/>
                  </a:cubicBezTo>
                  <a:cubicBezTo>
                    <a:pt x="60" y="16"/>
                    <a:pt x="60" y="19"/>
                    <a:pt x="60" y="19"/>
                  </a:cubicBezTo>
                  <a:cubicBezTo>
                    <a:pt x="60" y="20"/>
                    <a:pt x="61" y="17"/>
                    <a:pt x="62" y="18"/>
                  </a:cubicBezTo>
                  <a:cubicBezTo>
                    <a:pt x="62" y="18"/>
                    <a:pt x="64" y="19"/>
                    <a:pt x="64" y="18"/>
                  </a:cubicBezTo>
                  <a:cubicBezTo>
                    <a:pt x="64" y="19"/>
                    <a:pt x="63" y="19"/>
                    <a:pt x="63" y="20"/>
                  </a:cubicBezTo>
                  <a:cubicBezTo>
                    <a:pt x="62" y="20"/>
                    <a:pt x="63" y="22"/>
                    <a:pt x="62" y="22"/>
                  </a:cubicBezTo>
                  <a:cubicBezTo>
                    <a:pt x="62" y="23"/>
                    <a:pt x="61" y="21"/>
                    <a:pt x="61" y="21"/>
                  </a:cubicBezTo>
                  <a:cubicBezTo>
                    <a:pt x="60" y="21"/>
                    <a:pt x="60" y="23"/>
                    <a:pt x="59" y="23"/>
                  </a:cubicBezTo>
                  <a:cubicBezTo>
                    <a:pt x="59" y="23"/>
                    <a:pt x="59" y="21"/>
                    <a:pt x="59" y="21"/>
                  </a:cubicBezTo>
                  <a:cubicBezTo>
                    <a:pt x="58" y="21"/>
                    <a:pt x="58" y="22"/>
                    <a:pt x="57" y="22"/>
                  </a:cubicBezTo>
                  <a:cubicBezTo>
                    <a:pt x="57" y="22"/>
                    <a:pt x="57" y="20"/>
                    <a:pt x="57" y="20"/>
                  </a:cubicBezTo>
                  <a:cubicBezTo>
                    <a:pt x="57" y="19"/>
                    <a:pt x="56" y="22"/>
                    <a:pt x="55" y="22"/>
                  </a:cubicBezTo>
                  <a:cubicBezTo>
                    <a:pt x="53" y="23"/>
                    <a:pt x="56" y="17"/>
                    <a:pt x="56" y="17"/>
                  </a:cubicBezTo>
                  <a:cubicBezTo>
                    <a:pt x="55" y="17"/>
                    <a:pt x="53" y="18"/>
                    <a:pt x="53" y="18"/>
                  </a:cubicBezTo>
                  <a:cubicBezTo>
                    <a:pt x="52" y="19"/>
                    <a:pt x="54" y="20"/>
                    <a:pt x="54" y="20"/>
                  </a:cubicBezTo>
                  <a:cubicBezTo>
                    <a:pt x="53" y="20"/>
                    <a:pt x="53" y="20"/>
                    <a:pt x="52" y="20"/>
                  </a:cubicBezTo>
                  <a:cubicBezTo>
                    <a:pt x="52" y="20"/>
                    <a:pt x="52" y="21"/>
                    <a:pt x="51" y="22"/>
                  </a:cubicBezTo>
                  <a:cubicBezTo>
                    <a:pt x="52" y="21"/>
                    <a:pt x="47" y="21"/>
                    <a:pt x="49" y="22"/>
                  </a:cubicBezTo>
                  <a:cubicBezTo>
                    <a:pt x="49" y="23"/>
                    <a:pt x="51" y="22"/>
                    <a:pt x="51" y="22"/>
                  </a:cubicBezTo>
                  <a:cubicBezTo>
                    <a:pt x="51" y="22"/>
                    <a:pt x="50" y="23"/>
                    <a:pt x="51" y="23"/>
                  </a:cubicBezTo>
                  <a:cubicBezTo>
                    <a:pt x="51" y="23"/>
                    <a:pt x="52" y="23"/>
                    <a:pt x="52" y="22"/>
                  </a:cubicBezTo>
                  <a:cubicBezTo>
                    <a:pt x="52" y="22"/>
                    <a:pt x="52" y="24"/>
                    <a:pt x="51" y="24"/>
                  </a:cubicBezTo>
                  <a:cubicBezTo>
                    <a:pt x="50" y="24"/>
                    <a:pt x="50" y="23"/>
                    <a:pt x="49" y="23"/>
                  </a:cubicBezTo>
                  <a:cubicBezTo>
                    <a:pt x="48" y="24"/>
                    <a:pt x="48" y="26"/>
                    <a:pt x="47" y="26"/>
                  </a:cubicBezTo>
                  <a:cubicBezTo>
                    <a:pt x="47" y="26"/>
                    <a:pt x="44" y="26"/>
                    <a:pt x="44" y="26"/>
                  </a:cubicBezTo>
                  <a:cubicBezTo>
                    <a:pt x="44" y="29"/>
                    <a:pt x="51" y="25"/>
                    <a:pt x="51" y="25"/>
                  </a:cubicBezTo>
                  <a:cubicBezTo>
                    <a:pt x="52" y="25"/>
                    <a:pt x="53" y="24"/>
                    <a:pt x="54" y="25"/>
                  </a:cubicBezTo>
                  <a:cubicBezTo>
                    <a:pt x="56" y="25"/>
                    <a:pt x="55" y="23"/>
                    <a:pt x="54" y="23"/>
                  </a:cubicBezTo>
                  <a:cubicBezTo>
                    <a:pt x="55" y="23"/>
                    <a:pt x="55" y="23"/>
                    <a:pt x="55" y="23"/>
                  </a:cubicBezTo>
                  <a:cubicBezTo>
                    <a:pt x="56" y="25"/>
                    <a:pt x="57" y="23"/>
                    <a:pt x="58" y="23"/>
                  </a:cubicBezTo>
                  <a:cubicBezTo>
                    <a:pt x="57" y="23"/>
                    <a:pt x="57" y="25"/>
                    <a:pt x="56" y="25"/>
                  </a:cubicBezTo>
                  <a:cubicBezTo>
                    <a:pt x="57" y="25"/>
                    <a:pt x="58" y="25"/>
                    <a:pt x="58" y="25"/>
                  </a:cubicBezTo>
                  <a:cubicBezTo>
                    <a:pt x="58" y="25"/>
                    <a:pt x="56" y="26"/>
                    <a:pt x="56" y="27"/>
                  </a:cubicBezTo>
                  <a:cubicBezTo>
                    <a:pt x="56" y="27"/>
                    <a:pt x="61" y="25"/>
                    <a:pt x="61" y="26"/>
                  </a:cubicBezTo>
                  <a:cubicBezTo>
                    <a:pt x="60" y="27"/>
                    <a:pt x="57" y="26"/>
                    <a:pt x="57" y="28"/>
                  </a:cubicBezTo>
                  <a:cubicBezTo>
                    <a:pt x="56" y="31"/>
                    <a:pt x="54" y="27"/>
                    <a:pt x="54" y="27"/>
                  </a:cubicBezTo>
                  <a:cubicBezTo>
                    <a:pt x="54" y="26"/>
                    <a:pt x="54" y="29"/>
                    <a:pt x="54" y="29"/>
                  </a:cubicBezTo>
                  <a:cubicBezTo>
                    <a:pt x="54" y="29"/>
                    <a:pt x="53" y="27"/>
                    <a:pt x="52" y="27"/>
                  </a:cubicBezTo>
                  <a:cubicBezTo>
                    <a:pt x="51" y="28"/>
                    <a:pt x="49" y="30"/>
                    <a:pt x="49" y="31"/>
                  </a:cubicBezTo>
                  <a:cubicBezTo>
                    <a:pt x="49" y="31"/>
                    <a:pt x="51" y="30"/>
                    <a:pt x="51" y="30"/>
                  </a:cubicBezTo>
                  <a:cubicBezTo>
                    <a:pt x="51" y="31"/>
                    <a:pt x="53" y="30"/>
                    <a:pt x="53" y="31"/>
                  </a:cubicBezTo>
                  <a:cubicBezTo>
                    <a:pt x="53" y="30"/>
                    <a:pt x="50" y="31"/>
                    <a:pt x="50" y="32"/>
                  </a:cubicBezTo>
                  <a:cubicBezTo>
                    <a:pt x="51" y="33"/>
                    <a:pt x="54" y="31"/>
                    <a:pt x="53" y="33"/>
                  </a:cubicBezTo>
                  <a:cubicBezTo>
                    <a:pt x="54" y="31"/>
                    <a:pt x="47" y="34"/>
                    <a:pt x="47" y="34"/>
                  </a:cubicBezTo>
                  <a:cubicBezTo>
                    <a:pt x="47" y="33"/>
                    <a:pt x="53" y="35"/>
                    <a:pt x="52" y="35"/>
                  </a:cubicBezTo>
                  <a:cubicBezTo>
                    <a:pt x="51" y="36"/>
                    <a:pt x="50" y="34"/>
                    <a:pt x="49" y="35"/>
                  </a:cubicBezTo>
                  <a:cubicBezTo>
                    <a:pt x="49" y="35"/>
                    <a:pt x="49" y="35"/>
                    <a:pt x="49" y="35"/>
                  </a:cubicBezTo>
                  <a:cubicBezTo>
                    <a:pt x="49" y="36"/>
                    <a:pt x="46" y="34"/>
                    <a:pt x="45" y="36"/>
                  </a:cubicBezTo>
                  <a:cubicBezTo>
                    <a:pt x="45" y="36"/>
                    <a:pt x="48" y="36"/>
                    <a:pt x="48" y="36"/>
                  </a:cubicBezTo>
                  <a:cubicBezTo>
                    <a:pt x="46" y="38"/>
                    <a:pt x="44" y="36"/>
                    <a:pt x="45" y="39"/>
                  </a:cubicBezTo>
                  <a:cubicBezTo>
                    <a:pt x="45" y="39"/>
                    <a:pt x="43" y="40"/>
                    <a:pt x="43" y="40"/>
                  </a:cubicBezTo>
                  <a:cubicBezTo>
                    <a:pt x="42" y="41"/>
                    <a:pt x="42" y="41"/>
                    <a:pt x="42" y="41"/>
                  </a:cubicBezTo>
                  <a:cubicBezTo>
                    <a:pt x="42" y="42"/>
                    <a:pt x="41" y="42"/>
                    <a:pt x="41" y="42"/>
                  </a:cubicBezTo>
                  <a:cubicBezTo>
                    <a:pt x="41" y="43"/>
                    <a:pt x="42" y="42"/>
                    <a:pt x="42" y="42"/>
                  </a:cubicBezTo>
                  <a:cubicBezTo>
                    <a:pt x="43" y="42"/>
                    <a:pt x="42" y="43"/>
                    <a:pt x="42" y="43"/>
                  </a:cubicBezTo>
                  <a:cubicBezTo>
                    <a:pt x="43" y="43"/>
                    <a:pt x="45" y="44"/>
                    <a:pt x="46" y="43"/>
                  </a:cubicBezTo>
                  <a:cubicBezTo>
                    <a:pt x="44" y="44"/>
                    <a:pt x="44" y="44"/>
                    <a:pt x="42" y="44"/>
                  </a:cubicBezTo>
                  <a:cubicBezTo>
                    <a:pt x="41" y="44"/>
                    <a:pt x="38" y="44"/>
                    <a:pt x="38" y="45"/>
                  </a:cubicBezTo>
                  <a:cubicBezTo>
                    <a:pt x="38" y="45"/>
                    <a:pt x="39" y="45"/>
                    <a:pt x="39" y="45"/>
                  </a:cubicBezTo>
                  <a:cubicBezTo>
                    <a:pt x="39" y="45"/>
                    <a:pt x="38" y="46"/>
                    <a:pt x="38" y="46"/>
                  </a:cubicBezTo>
                  <a:cubicBezTo>
                    <a:pt x="38" y="46"/>
                    <a:pt x="40" y="45"/>
                    <a:pt x="40" y="46"/>
                  </a:cubicBezTo>
                  <a:cubicBezTo>
                    <a:pt x="40" y="46"/>
                    <a:pt x="38" y="48"/>
                    <a:pt x="38" y="48"/>
                  </a:cubicBezTo>
                  <a:cubicBezTo>
                    <a:pt x="38" y="48"/>
                    <a:pt x="39" y="48"/>
                    <a:pt x="39" y="49"/>
                  </a:cubicBezTo>
                  <a:cubicBezTo>
                    <a:pt x="39" y="49"/>
                    <a:pt x="37" y="49"/>
                    <a:pt x="37" y="49"/>
                  </a:cubicBezTo>
                  <a:cubicBezTo>
                    <a:pt x="37" y="49"/>
                    <a:pt x="39" y="50"/>
                    <a:pt x="39" y="50"/>
                  </a:cubicBezTo>
                  <a:cubicBezTo>
                    <a:pt x="38" y="50"/>
                    <a:pt x="37" y="50"/>
                    <a:pt x="37" y="50"/>
                  </a:cubicBezTo>
                  <a:cubicBezTo>
                    <a:pt x="37" y="51"/>
                    <a:pt x="38" y="52"/>
                    <a:pt x="39" y="52"/>
                  </a:cubicBezTo>
                  <a:cubicBezTo>
                    <a:pt x="37" y="52"/>
                    <a:pt x="35" y="52"/>
                    <a:pt x="34" y="54"/>
                  </a:cubicBezTo>
                  <a:cubicBezTo>
                    <a:pt x="34" y="55"/>
                    <a:pt x="30" y="54"/>
                    <a:pt x="30" y="54"/>
                  </a:cubicBezTo>
                  <a:cubicBezTo>
                    <a:pt x="30" y="57"/>
                    <a:pt x="36" y="54"/>
                    <a:pt x="37" y="54"/>
                  </a:cubicBezTo>
                  <a:cubicBezTo>
                    <a:pt x="36" y="54"/>
                    <a:pt x="35" y="56"/>
                    <a:pt x="35" y="56"/>
                  </a:cubicBezTo>
                  <a:cubicBezTo>
                    <a:pt x="32" y="56"/>
                    <a:pt x="34" y="57"/>
                    <a:pt x="33" y="58"/>
                  </a:cubicBezTo>
                  <a:cubicBezTo>
                    <a:pt x="32" y="59"/>
                    <a:pt x="30" y="57"/>
                    <a:pt x="29" y="58"/>
                  </a:cubicBezTo>
                  <a:cubicBezTo>
                    <a:pt x="29" y="59"/>
                    <a:pt x="26" y="61"/>
                    <a:pt x="26" y="61"/>
                  </a:cubicBezTo>
                  <a:cubicBezTo>
                    <a:pt x="26" y="62"/>
                    <a:pt x="27" y="62"/>
                    <a:pt x="27" y="62"/>
                  </a:cubicBezTo>
                  <a:cubicBezTo>
                    <a:pt x="27" y="63"/>
                    <a:pt x="24" y="63"/>
                    <a:pt x="24" y="63"/>
                  </a:cubicBezTo>
                  <a:cubicBezTo>
                    <a:pt x="24" y="63"/>
                    <a:pt x="25" y="64"/>
                    <a:pt x="25" y="65"/>
                  </a:cubicBezTo>
                  <a:cubicBezTo>
                    <a:pt x="25" y="66"/>
                    <a:pt x="27" y="65"/>
                    <a:pt x="28" y="65"/>
                  </a:cubicBezTo>
                  <a:cubicBezTo>
                    <a:pt x="29" y="64"/>
                    <a:pt x="30" y="65"/>
                    <a:pt x="31" y="64"/>
                  </a:cubicBezTo>
                  <a:cubicBezTo>
                    <a:pt x="31" y="64"/>
                    <a:pt x="30" y="63"/>
                    <a:pt x="30" y="62"/>
                  </a:cubicBezTo>
                  <a:cubicBezTo>
                    <a:pt x="30" y="62"/>
                    <a:pt x="32" y="63"/>
                    <a:pt x="33" y="64"/>
                  </a:cubicBezTo>
                  <a:cubicBezTo>
                    <a:pt x="33" y="64"/>
                    <a:pt x="30" y="66"/>
                    <a:pt x="30" y="66"/>
                  </a:cubicBezTo>
                  <a:cubicBezTo>
                    <a:pt x="29" y="66"/>
                    <a:pt x="28" y="67"/>
                    <a:pt x="28" y="66"/>
                  </a:cubicBezTo>
                  <a:cubicBezTo>
                    <a:pt x="27" y="65"/>
                    <a:pt x="26" y="67"/>
                    <a:pt x="25" y="67"/>
                  </a:cubicBezTo>
                  <a:cubicBezTo>
                    <a:pt x="24" y="66"/>
                    <a:pt x="24" y="63"/>
                    <a:pt x="23" y="66"/>
                  </a:cubicBezTo>
                  <a:cubicBezTo>
                    <a:pt x="21" y="70"/>
                    <a:pt x="20" y="65"/>
                    <a:pt x="21" y="65"/>
                  </a:cubicBezTo>
                  <a:cubicBezTo>
                    <a:pt x="19" y="65"/>
                    <a:pt x="21" y="69"/>
                    <a:pt x="19" y="68"/>
                  </a:cubicBezTo>
                  <a:cubicBezTo>
                    <a:pt x="15" y="68"/>
                    <a:pt x="18" y="70"/>
                    <a:pt x="17" y="71"/>
                  </a:cubicBezTo>
                  <a:cubicBezTo>
                    <a:pt x="16" y="71"/>
                    <a:pt x="16" y="69"/>
                    <a:pt x="16" y="69"/>
                  </a:cubicBezTo>
                  <a:cubicBezTo>
                    <a:pt x="14" y="69"/>
                    <a:pt x="12" y="70"/>
                    <a:pt x="11" y="71"/>
                  </a:cubicBezTo>
                  <a:cubicBezTo>
                    <a:pt x="11" y="72"/>
                    <a:pt x="15" y="72"/>
                    <a:pt x="16" y="72"/>
                  </a:cubicBezTo>
                  <a:cubicBezTo>
                    <a:pt x="16" y="72"/>
                    <a:pt x="19" y="71"/>
                    <a:pt x="19" y="71"/>
                  </a:cubicBezTo>
                  <a:cubicBezTo>
                    <a:pt x="20" y="72"/>
                    <a:pt x="15" y="72"/>
                    <a:pt x="15" y="72"/>
                  </a:cubicBezTo>
                  <a:cubicBezTo>
                    <a:pt x="14" y="72"/>
                    <a:pt x="14" y="73"/>
                    <a:pt x="13" y="73"/>
                  </a:cubicBezTo>
                  <a:cubicBezTo>
                    <a:pt x="12" y="73"/>
                    <a:pt x="11" y="73"/>
                    <a:pt x="10" y="73"/>
                  </a:cubicBezTo>
                  <a:cubicBezTo>
                    <a:pt x="8" y="72"/>
                    <a:pt x="7" y="73"/>
                    <a:pt x="9" y="74"/>
                  </a:cubicBezTo>
                  <a:cubicBezTo>
                    <a:pt x="10" y="74"/>
                    <a:pt x="12" y="74"/>
                    <a:pt x="12" y="76"/>
                  </a:cubicBezTo>
                  <a:cubicBezTo>
                    <a:pt x="12" y="76"/>
                    <a:pt x="11" y="78"/>
                    <a:pt x="11" y="77"/>
                  </a:cubicBezTo>
                  <a:cubicBezTo>
                    <a:pt x="10" y="77"/>
                    <a:pt x="12" y="75"/>
                    <a:pt x="10" y="74"/>
                  </a:cubicBezTo>
                  <a:cubicBezTo>
                    <a:pt x="7" y="74"/>
                    <a:pt x="9" y="75"/>
                    <a:pt x="8" y="76"/>
                  </a:cubicBezTo>
                  <a:cubicBezTo>
                    <a:pt x="8" y="76"/>
                    <a:pt x="8" y="73"/>
                    <a:pt x="7" y="73"/>
                  </a:cubicBezTo>
                  <a:cubicBezTo>
                    <a:pt x="7" y="72"/>
                    <a:pt x="5" y="78"/>
                    <a:pt x="6" y="77"/>
                  </a:cubicBezTo>
                  <a:cubicBezTo>
                    <a:pt x="5" y="77"/>
                    <a:pt x="5" y="75"/>
                    <a:pt x="5" y="75"/>
                  </a:cubicBezTo>
                  <a:cubicBezTo>
                    <a:pt x="4" y="75"/>
                    <a:pt x="4" y="77"/>
                    <a:pt x="4" y="77"/>
                  </a:cubicBezTo>
                  <a:cubicBezTo>
                    <a:pt x="3" y="78"/>
                    <a:pt x="1" y="77"/>
                    <a:pt x="1" y="78"/>
                  </a:cubicBezTo>
                  <a:cubicBezTo>
                    <a:pt x="1" y="79"/>
                    <a:pt x="0" y="80"/>
                    <a:pt x="1" y="80"/>
                  </a:cubicBezTo>
                  <a:cubicBezTo>
                    <a:pt x="2" y="80"/>
                    <a:pt x="3" y="80"/>
                    <a:pt x="4" y="81"/>
                  </a:cubicBezTo>
                  <a:cubicBezTo>
                    <a:pt x="4" y="81"/>
                    <a:pt x="0" y="82"/>
                    <a:pt x="1" y="83"/>
                  </a:cubicBezTo>
                  <a:cubicBezTo>
                    <a:pt x="1" y="84"/>
                    <a:pt x="3" y="84"/>
                    <a:pt x="3" y="84"/>
                  </a:cubicBezTo>
                  <a:cubicBezTo>
                    <a:pt x="3" y="84"/>
                    <a:pt x="6" y="83"/>
                    <a:pt x="6" y="84"/>
                  </a:cubicBezTo>
                  <a:cubicBezTo>
                    <a:pt x="5" y="85"/>
                    <a:pt x="2" y="84"/>
                    <a:pt x="1" y="86"/>
                  </a:cubicBezTo>
                  <a:cubicBezTo>
                    <a:pt x="0" y="87"/>
                    <a:pt x="6" y="87"/>
                    <a:pt x="4" y="89"/>
                  </a:cubicBezTo>
                  <a:cubicBezTo>
                    <a:pt x="4" y="89"/>
                    <a:pt x="3" y="87"/>
                    <a:pt x="2" y="88"/>
                  </a:cubicBezTo>
                  <a:cubicBezTo>
                    <a:pt x="1" y="89"/>
                    <a:pt x="1" y="90"/>
                    <a:pt x="2" y="91"/>
                  </a:cubicBezTo>
                  <a:cubicBezTo>
                    <a:pt x="3" y="91"/>
                    <a:pt x="5" y="92"/>
                    <a:pt x="6" y="92"/>
                  </a:cubicBezTo>
                  <a:cubicBezTo>
                    <a:pt x="7" y="91"/>
                    <a:pt x="8" y="89"/>
                    <a:pt x="9" y="90"/>
                  </a:cubicBezTo>
                  <a:cubicBezTo>
                    <a:pt x="8" y="90"/>
                    <a:pt x="7" y="91"/>
                    <a:pt x="7" y="91"/>
                  </a:cubicBezTo>
                  <a:cubicBezTo>
                    <a:pt x="7" y="92"/>
                    <a:pt x="6" y="92"/>
                    <a:pt x="5" y="92"/>
                  </a:cubicBezTo>
                  <a:cubicBezTo>
                    <a:pt x="5" y="92"/>
                    <a:pt x="7" y="93"/>
                    <a:pt x="7" y="94"/>
                  </a:cubicBezTo>
                  <a:cubicBezTo>
                    <a:pt x="7" y="94"/>
                    <a:pt x="4" y="92"/>
                    <a:pt x="5" y="94"/>
                  </a:cubicBezTo>
                  <a:cubicBezTo>
                    <a:pt x="5" y="95"/>
                    <a:pt x="8" y="96"/>
                    <a:pt x="8" y="96"/>
                  </a:cubicBezTo>
                  <a:cubicBezTo>
                    <a:pt x="8" y="97"/>
                    <a:pt x="5" y="95"/>
                    <a:pt x="4" y="96"/>
                  </a:cubicBezTo>
                  <a:cubicBezTo>
                    <a:pt x="2" y="96"/>
                    <a:pt x="4" y="93"/>
                    <a:pt x="3" y="93"/>
                  </a:cubicBezTo>
                  <a:cubicBezTo>
                    <a:pt x="3" y="93"/>
                    <a:pt x="1" y="95"/>
                    <a:pt x="2" y="96"/>
                  </a:cubicBezTo>
                  <a:cubicBezTo>
                    <a:pt x="3" y="96"/>
                    <a:pt x="2" y="98"/>
                    <a:pt x="2" y="98"/>
                  </a:cubicBezTo>
                  <a:cubicBezTo>
                    <a:pt x="3" y="99"/>
                    <a:pt x="4" y="97"/>
                    <a:pt x="5" y="96"/>
                  </a:cubicBezTo>
                  <a:cubicBezTo>
                    <a:pt x="5" y="96"/>
                    <a:pt x="5" y="97"/>
                    <a:pt x="5" y="97"/>
                  </a:cubicBezTo>
                  <a:cubicBezTo>
                    <a:pt x="6" y="97"/>
                    <a:pt x="6" y="96"/>
                    <a:pt x="7" y="96"/>
                  </a:cubicBezTo>
                  <a:cubicBezTo>
                    <a:pt x="7" y="96"/>
                    <a:pt x="7" y="98"/>
                    <a:pt x="6" y="98"/>
                  </a:cubicBezTo>
                  <a:cubicBezTo>
                    <a:pt x="4" y="99"/>
                    <a:pt x="8" y="101"/>
                    <a:pt x="8" y="100"/>
                  </a:cubicBezTo>
                  <a:cubicBezTo>
                    <a:pt x="8" y="102"/>
                    <a:pt x="1" y="100"/>
                    <a:pt x="5" y="103"/>
                  </a:cubicBezTo>
                  <a:cubicBezTo>
                    <a:pt x="7" y="104"/>
                    <a:pt x="8" y="105"/>
                    <a:pt x="10" y="105"/>
                  </a:cubicBezTo>
                  <a:cubicBezTo>
                    <a:pt x="10" y="105"/>
                    <a:pt x="13" y="107"/>
                    <a:pt x="14" y="107"/>
                  </a:cubicBezTo>
                  <a:cubicBezTo>
                    <a:pt x="17" y="107"/>
                    <a:pt x="21" y="104"/>
                    <a:pt x="23" y="102"/>
                  </a:cubicBezTo>
                  <a:cubicBezTo>
                    <a:pt x="24" y="100"/>
                    <a:pt x="25" y="100"/>
                    <a:pt x="27" y="99"/>
                  </a:cubicBezTo>
                  <a:cubicBezTo>
                    <a:pt x="28" y="98"/>
                    <a:pt x="28" y="95"/>
                    <a:pt x="29" y="95"/>
                  </a:cubicBezTo>
                  <a:cubicBezTo>
                    <a:pt x="29" y="95"/>
                    <a:pt x="29" y="98"/>
                    <a:pt x="30" y="98"/>
                  </a:cubicBezTo>
                  <a:cubicBezTo>
                    <a:pt x="32" y="99"/>
                    <a:pt x="31" y="99"/>
                    <a:pt x="31" y="100"/>
                  </a:cubicBezTo>
                  <a:cubicBezTo>
                    <a:pt x="32" y="100"/>
                    <a:pt x="33" y="100"/>
                    <a:pt x="34" y="101"/>
                  </a:cubicBezTo>
                  <a:cubicBezTo>
                    <a:pt x="34" y="102"/>
                    <a:pt x="33" y="100"/>
                    <a:pt x="34" y="10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25" name="Freeform 720"/>
            <p:cNvSpPr>
              <a:spLocks noEditPoints="1"/>
            </p:cNvSpPr>
            <p:nvPr/>
          </p:nvSpPr>
          <p:spPr bwMode="auto">
            <a:xfrm>
              <a:off x="12945416" y="4366247"/>
              <a:ext cx="7563702" cy="2637633"/>
            </a:xfrm>
            <a:custGeom>
              <a:avLst/>
              <a:gdLst>
                <a:gd name="T0" fmla="*/ 785 w 810"/>
                <a:gd name="T1" fmla="*/ 109 h 282"/>
                <a:gd name="T2" fmla="*/ 725 w 810"/>
                <a:gd name="T3" fmla="*/ 77 h 282"/>
                <a:gd name="T4" fmla="*/ 665 w 810"/>
                <a:gd name="T5" fmla="*/ 80 h 282"/>
                <a:gd name="T6" fmla="*/ 607 w 810"/>
                <a:gd name="T7" fmla="*/ 65 h 282"/>
                <a:gd name="T8" fmla="*/ 578 w 810"/>
                <a:gd name="T9" fmla="*/ 56 h 282"/>
                <a:gd name="T10" fmla="*/ 555 w 810"/>
                <a:gd name="T11" fmla="*/ 61 h 282"/>
                <a:gd name="T12" fmla="*/ 521 w 810"/>
                <a:gd name="T13" fmla="*/ 59 h 282"/>
                <a:gd name="T14" fmla="*/ 495 w 810"/>
                <a:gd name="T15" fmla="*/ 44 h 282"/>
                <a:gd name="T16" fmla="*/ 469 w 810"/>
                <a:gd name="T17" fmla="*/ 49 h 282"/>
                <a:gd name="T18" fmla="*/ 423 w 810"/>
                <a:gd name="T19" fmla="*/ 43 h 282"/>
                <a:gd name="T20" fmla="*/ 383 w 810"/>
                <a:gd name="T21" fmla="*/ 50 h 282"/>
                <a:gd name="T22" fmla="*/ 423 w 810"/>
                <a:gd name="T23" fmla="*/ 17 h 282"/>
                <a:gd name="T24" fmla="*/ 378 w 810"/>
                <a:gd name="T25" fmla="*/ 7 h 282"/>
                <a:gd name="T26" fmla="*/ 355 w 810"/>
                <a:gd name="T27" fmla="*/ 17 h 282"/>
                <a:gd name="T28" fmla="*/ 320 w 810"/>
                <a:gd name="T29" fmla="*/ 22 h 282"/>
                <a:gd name="T30" fmla="*/ 297 w 810"/>
                <a:gd name="T31" fmla="*/ 32 h 282"/>
                <a:gd name="T32" fmla="*/ 269 w 810"/>
                <a:gd name="T33" fmla="*/ 49 h 282"/>
                <a:gd name="T34" fmla="*/ 247 w 810"/>
                <a:gd name="T35" fmla="*/ 58 h 282"/>
                <a:gd name="T36" fmla="*/ 242 w 810"/>
                <a:gd name="T37" fmla="*/ 50 h 282"/>
                <a:gd name="T38" fmla="*/ 259 w 810"/>
                <a:gd name="T39" fmla="*/ 97 h 282"/>
                <a:gd name="T40" fmla="*/ 227 w 810"/>
                <a:gd name="T41" fmla="*/ 107 h 282"/>
                <a:gd name="T42" fmla="*/ 231 w 810"/>
                <a:gd name="T43" fmla="*/ 88 h 282"/>
                <a:gd name="T44" fmla="*/ 206 w 810"/>
                <a:gd name="T45" fmla="*/ 60 h 282"/>
                <a:gd name="T46" fmla="*/ 191 w 810"/>
                <a:gd name="T47" fmla="*/ 83 h 282"/>
                <a:gd name="T48" fmla="*/ 131 w 810"/>
                <a:gd name="T49" fmla="*/ 90 h 282"/>
                <a:gd name="T50" fmla="*/ 92 w 810"/>
                <a:gd name="T51" fmla="*/ 100 h 282"/>
                <a:gd name="T52" fmla="*/ 84 w 810"/>
                <a:gd name="T53" fmla="*/ 107 h 282"/>
                <a:gd name="T54" fmla="*/ 53 w 810"/>
                <a:gd name="T55" fmla="*/ 120 h 282"/>
                <a:gd name="T56" fmla="*/ 31 w 810"/>
                <a:gd name="T57" fmla="*/ 102 h 282"/>
                <a:gd name="T58" fmla="*/ 29 w 810"/>
                <a:gd name="T59" fmla="*/ 84 h 282"/>
                <a:gd name="T60" fmla="*/ 5 w 810"/>
                <a:gd name="T61" fmla="*/ 88 h 282"/>
                <a:gd name="T62" fmla="*/ 7 w 810"/>
                <a:gd name="T63" fmla="*/ 152 h 282"/>
                <a:gd name="T64" fmla="*/ 16 w 810"/>
                <a:gd name="T65" fmla="*/ 187 h 282"/>
                <a:gd name="T66" fmla="*/ 40 w 810"/>
                <a:gd name="T67" fmla="*/ 223 h 282"/>
                <a:gd name="T68" fmla="*/ 53 w 810"/>
                <a:gd name="T69" fmla="*/ 244 h 282"/>
                <a:gd name="T70" fmla="*/ 82 w 810"/>
                <a:gd name="T71" fmla="*/ 272 h 282"/>
                <a:gd name="T72" fmla="*/ 109 w 810"/>
                <a:gd name="T73" fmla="*/ 250 h 282"/>
                <a:gd name="T74" fmla="*/ 108 w 810"/>
                <a:gd name="T75" fmla="*/ 222 h 282"/>
                <a:gd name="T76" fmla="*/ 160 w 810"/>
                <a:gd name="T77" fmla="*/ 223 h 282"/>
                <a:gd name="T78" fmla="*/ 196 w 810"/>
                <a:gd name="T79" fmla="*/ 196 h 282"/>
                <a:gd name="T80" fmla="*/ 252 w 810"/>
                <a:gd name="T81" fmla="*/ 204 h 282"/>
                <a:gd name="T82" fmla="*/ 331 w 810"/>
                <a:gd name="T83" fmla="*/ 226 h 282"/>
                <a:gd name="T84" fmla="*/ 415 w 810"/>
                <a:gd name="T85" fmla="*/ 231 h 282"/>
                <a:gd name="T86" fmla="*/ 483 w 810"/>
                <a:gd name="T87" fmla="*/ 207 h 282"/>
                <a:gd name="T88" fmla="*/ 521 w 810"/>
                <a:gd name="T89" fmla="*/ 258 h 282"/>
                <a:gd name="T90" fmla="*/ 558 w 810"/>
                <a:gd name="T91" fmla="*/ 226 h 282"/>
                <a:gd name="T92" fmla="*/ 543 w 810"/>
                <a:gd name="T93" fmla="*/ 199 h 282"/>
                <a:gd name="T94" fmla="*/ 591 w 810"/>
                <a:gd name="T95" fmla="*/ 162 h 282"/>
                <a:gd name="T96" fmla="*/ 627 w 810"/>
                <a:gd name="T97" fmla="*/ 165 h 282"/>
                <a:gd name="T98" fmla="*/ 657 w 810"/>
                <a:gd name="T99" fmla="*/ 153 h 282"/>
                <a:gd name="T100" fmla="*/ 669 w 810"/>
                <a:gd name="T101" fmla="*/ 154 h 282"/>
                <a:gd name="T102" fmla="*/ 649 w 810"/>
                <a:gd name="T103" fmla="*/ 210 h 282"/>
                <a:gd name="T104" fmla="*/ 667 w 810"/>
                <a:gd name="T105" fmla="*/ 171 h 282"/>
                <a:gd name="T106" fmla="*/ 710 w 810"/>
                <a:gd name="T107" fmla="*/ 156 h 282"/>
                <a:gd name="T108" fmla="*/ 738 w 810"/>
                <a:gd name="T109" fmla="*/ 121 h 282"/>
                <a:gd name="T110" fmla="*/ 765 w 810"/>
                <a:gd name="T111" fmla="*/ 116 h 282"/>
                <a:gd name="T112" fmla="*/ 802 w 810"/>
                <a:gd name="T113" fmla="*/ 115 h 282"/>
                <a:gd name="T114" fmla="*/ 388 w 810"/>
                <a:gd name="T115" fmla="*/ 2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0" h="282">
                  <a:moveTo>
                    <a:pt x="808" y="111"/>
                  </a:moveTo>
                  <a:cubicBezTo>
                    <a:pt x="806" y="109"/>
                    <a:pt x="803" y="108"/>
                    <a:pt x="801" y="106"/>
                  </a:cubicBezTo>
                  <a:cubicBezTo>
                    <a:pt x="800" y="105"/>
                    <a:pt x="799" y="104"/>
                    <a:pt x="797" y="103"/>
                  </a:cubicBezTo>
                  <a:cubicBezTo>
                    <a:pt x="796" y="103"/>
                    <a:pt x="794" y="103"/>
                    <a:pt x="793" y="102"/>
                  </a:cubicBezTo>
                  <a:cubicBezTo>
                    <a:pt x="793" y="103"/>
                    <a:pt x="794" y="103"/>
                    <a:pt x="794" y="103"/>
                  </a:cubicBezTo>
                  <a:cubicBezTo>
                    <a:pt x="795" y="103"/>
                    <a:pt x="792" y="104"/>
                    <a:pt x="791" y="103"/>
                  </a:cubicBezTo>
                  <a:cubicBezTo>
                    <a:pt x="791" y="103"/>
                    <a:pt x="792" y="103"/>
                    <a:pt x="792" y="102"/>
                  </a:cubicBezTo>
                  <a:cubicBezTo>
                    <a:pt x="791" y="101"/>
                    <a:pt x="786" y="103"/>
                    <a:pt x="785" y="102"/>
                  </a:cubicBezTo>
                  <a:cubicBezTo>
                    <a:pt x="787" y="103"/>
                    <a:pt x="787" y="103"/>
                    <a:pt x="787" y="106"/>
                  </a:cubicBezTo>
                  <a:cubicBezTo>
                    <a:pt x="786" y="107"/>
                    <a:pt x="788" y="109"/>
                    <a:pt x="788" y="109"/>
                  </a:cubicBezTo>
                  <a:cubicBezTo>
                    <a:pt x="787" y="109"/>
                    <a:pt x="787" y="108"/>
                    <a:pt x="787" y="108"/>
                  </a:cubicBezTo>
                  <a:cubicBezTo>
                    <a:pt x="786" y="107"/>
                    <a:pt x="786" y="109"/>
                    <a:pt x="785" y="109"/>
                  </a:cubicBezTo>
                  <a:cubicBezTo>
                    <a:pt x="785" y="109"/>
                    <a:pt x="783" y="105"/>
                    <a:pt x="783" y="105"/>
                  </a:cubicBezTo>
                  <a:cubicBezTo>
                    <a:pt x="783" y="104"/>
                    <a:pt x="783" y="104"/>
                    <a:pt x="783" y="104"/>
                  </a:cubicBezTo>
                  <a:cubicBezTo>
                    <a:pt x="783" y="103"/>
                    <a:pt x="782" y="102"/>
                    <a:pt x="783" y="101"/>
                  </a:cubicBezTo>
                  <a:cubicBezTo>
                    <a:pt x="784" y="99"/>
                    <a:pt x="782" y="100"/>
                    <a:pt x="781" y="99"/>
                  </a:cubicBezTo>
                  <a:cubicBezTo>
                    <a:pt x="781" y="98"/>
                    <a:pt x="779" y="97"/>
                    <a:pt x="778" y="97"/>
                  </a:cubicBezTo>
                  <a:cubicBezTo>
                    <a:pt x="771" y="93"/>
                    <a:pt x="765" y="89"/>
                    <a:pt x="758" y="87"/>
                  </a:cubicBezTo>
                  <a:cubicBezTo>
                    <a:pt x="756" y="86"/>
                    <a:pt x="755" y="85"/>
                    <a:pt x="754" y="84"/>
                  </a:cubicBezTo>
                  <a:cubicBezTo>
                    <a:pt x="753" y="83"/>
                    <a:pt x="751" y="82"/>
                    <a:pt x="749" y="82"/>
                  </a:cubicBezTo>
                  <a:cubicBezTo>
                    <a:pt x="746" y="81"/>
                    <a:pt x="743" y="80"/>
                    <a:pt x="739" y="78"/>
                  </a:cubicBezTo>
                  <a:cubicBezTo>
                    <a:pt x="736" y="78"/>
                    <a:pt x="732" y="78"/>
                    <a:pt x="730" y="78"/>
                  </a:cubicBezTo>
                  <a:cubicBezTo>
                    <a:pt x="728" y="78"/>
                    <a:pt x="727" y="78"/>
                    <a:pt x="726" y="78"/>
                  </a:cubicBezTo>
                  <a:cubicBezTo>
                    <a:pt x="726" y="78"/>
                    <a:pt x="725" y="77"/>
                    <a:pt x="725" y="77"/>
                  </a:cubicBezTo>
                  <a:cubicBezTo>
                    <a:pt x="724" y="78"/>
                    <a:pt x="724" y="79"/>
                    <a:pt x="723" y="78"/>
                  </a:cubicBezTo>
                  <a:cubicBezTo>
                    <a:pt x="720" y="78"/>
                    <a:pt x="717" y="77"/>
                    <a:pt x="714" y="76"/>
                  </a:cubicBezTo>
                  <a:cubicBezTo>
                    <a:pt x="713" y="76"/>
                    <a:pt x="710" y="75"/>
                    <a:pt x="710" y="77"/>
                  </a:cubicBezTo>
                  <a:cubicBezTo>
                    <a:pt x="709" y="79"/>
                    <a:pt x="708" y="79"/>
                    <a:pt x="710" y="80"/>
                  </a:cubicBezTo>
                  <a:cubicBezTo>
                    <a:pt x="712" y="82"/>
                    <a:pt x="714" y="86"/>
                    <a:pt x="709" y="87"/>
                  </a:cubicBezTo>
                  <a:cubicBezTo>
                    <a:pt x="708" y="88"/>
                    <a:pt x="705" y="88"/>
                    <a:pt x="704" y="86"/>
                  </a:cubicBezTo>
                  <a:cubicBezTo>
                    <a:pt x="703" y="85"/>
                    <a:pt x="703" y="84"/>
                    <a:pt x="700" y="84"/>
                  </a:cubicBezTo>
                  <a:cubicBezTo>
                    <a:pt x="697" y="83"/>
                    <a:pt x="699" y="82"/>
                    <a:pt x="698" y="81"/>
                  </a:cubicBezTo>
                  <a:cubicBezTo>
                    <a:pt x="698" y="80"/>
                    <a:pt x="695" y="79"/>
                    <a:pt x="694" y="80"/>
                  </a:cubicBezTo>
                  <a:cubicBezTo>
                    <a:pt x="691" y="83"/>
                    <a:pt x="686" y="80"/>
                    <a:pt x="682" y="80"/>
                  </a:cubicBezTo>
                  <a:cubicBezTo>
                    <a:pt x="678" y="80"/>
                    <a:pt x="674" y="79"/>
                    <a:pt x="670" y="79"/>
                  </a:cubicBezTo>
                  <a:cubicBezTo>
                    <a:pt x="668" y="79"/>
                    <a:pt x="667" y="79"/>
                    <a:pt x="665" y="80"/>
                  </a:cubicBezTo>
                  <a:cubicBezTo>
                    <a:pt x="663" y="81"/>
                    <a:pt x="664" y="84"/>
                    <a:pt x="664" y="86"/>
                  </a:cubicBezTo>
                  <a:cubicBezTo>
                    <a:pt x="664" y="86"/>
                    <a:pt x="664" y="86"/>
                    <a:pt x="664" y="86"/>
                  </a:cubicBezTo>
                  <a:cubicBezTo>
                    <a:pt x="663" y="86"/>
                    <a:pt x="662" y="81"/>
                    <a:pt x="661" y="80"/>
                  </a:cubicBezTo>
                  <a:cubicBezTo>
                    <a:pt x="660" y="80"/>
                    <a:pt x="656" y="80"/>
                    <a:pt x="655" y="78"/>
                  </a:cubicBezTo>
                  <a:cubicBezTo>
                    <a:pt x="655" y="75"/>
                    <a:pt x="659" y="74"/>
                    <a:pt x="655" y="71"/>
                  </a:cubicBezTo>
                  <a:cubicBezTo>
                    <a:pt x="653" y="70"/>
                    <a:pt x="651" y="69"/>
                    <a:pt x="648" y="68"/>
                  </a:cubicBezTo>
                  <a:cubicBezTo>
                    <a:pt x="642" y="66"/>
                    <a:pt x="635" y="68"/>
                    <a:pt x="629" y="69"/>
                  </a:cubicBezTo>
                  <a:cubicBezTo>
                    <a:pt x="626" y="69"/>
                    <a:pt x="623" y="69"/>
                    <a:pt x="619" y="69"/>
                  </a:cubicBezTo>
                  <a:cubicBezTo>
                    <a:pt x="618" y="69"/>
                    <a:pt x="618" y="69"/>
                    <a:pt x="617" y="69"/>
                  </a:cubicBezTo>
                  <a:cubicBezTo>
                    <a:pt x="615" y="68"/>
                    <a:pt x="617" y="68"/>
                    <a:pt x="618" y="67"/>
                  </a:cubicBezTo>
                  <a:cubicBezTo>
                    <a:pt x="618" y="66"/>
                    <a:pt x="613" y="65"/>
                    <a:pt x="613" y="65"/>
                  </a:cubicBezTo>
                  <a:cubicBezTo>
                    <a:pt x="612" y="64"/>
                    <a:pt x="608" y="65"/>
                    <a:pt x="607" y="65"/>
                  </a:cubicBezTo>
                  <a:cubicBezTo>
                    <a:pt x="607" y="65"/>
                    <a:pt x="611" y="64"/>
                    <a:pt x="610" y="63"/>
                  </a:cubicBezTo>
                  <a:cubicBezTo>
                    <a:pt x="609" y="63"/>
                    <a:pt x="608" y="64"/>
                    <a:pt x="607" y="64"/>
                  </a:cubicBezTo>
                  <a:cubicBezTo>
                    <a:pt x="606" y="63"/>
                    <a:pt x="604" y="62"/>
                    <a:pt x="604" y="62"/>
                  </a:cubicBezTo>
                  <a:cubicBezTo>
                    <a:pt x="603" y="62"/>
                    <a:pt x="600" y="60"/>
                    <a:pt x="602" y="60"/>
                  </a:cubicBezTo>
                  <a:cubicBezTo>
                    <a:pt x="603" y="60"/>
                    <a:pt x="605" y="60"/>
                    <a:pt x="606" y="60"/>
                  </a:cubicBezTo>
                  <a:cubicBezTo>
                    <a:pt x="609" y="60"/>
                    <a:pt x="605" y="57"/>
                    <a:pt x="604" y="57"/>
                  </a:cubicBezTo>
                  <a:cubicBezTo>
                    <a:pt x="602" y="55"/>
                    <a:pt x="597" y="56"/>
                    <a:pt x="594" y="55"/>
                  </a:cubicBezTo>
                  <a:cubicBezTo>
                    <a:pt x="592" y="55"/>
                    <a:pt x="591" y="57"/>
                    <a:pt x="589" y="59"/>
                  </a:cubicBezTo>
                  <a:cubicBezTo>
                    <a:pt x="589" y="59"/>
                    <a:pt x="582" y="63"/>
                    <a:pt x="582" y="60"/>
                  </a:cubicBezTo>
                  <a:cubicBezTo>
                    <a:pt x="583" y="58"/>
                    <a:pt x="584" y="60"/>
                    <a:pt x="586" y="59"/>
                  </a:cubicBezTo>
                  <a:cubicBezTo>
                    <a:pt x="586" y="59"/>
                    <a:pt x="585" y="56"/>
                    <a:pt x="584" y="56"/>
                  </a:cubicBezTo>
                  <a:cubicBezTo>
                    <a:pt x="584" y="56"/>
                    <a:pt x="578" y="56"/>
                    <a:pt x="578" y="56"/>
                  </a:cubicBezTo>
                  <a:cubicBezTo>
                    <a:pt x="579" y="55"/>
                    <a:pt x="581" y="54"/>
                    <a:pt x="583" y="54"/>
                  </a:cubicBezTo>
                  <a:cubicBezTo>
                    <a:pt x="584" y="55"/>
                    <a:pt x="591" y="55"/>
                    <a:pt x="591" y="55"/>
                  </a:cubicBezTo>
                  <a:cubicBezTo>
                    <a:pt x="591" y="54"/>
                    <a:pt x="585" y="54"/>
                    <a:pt x="584" y="53"/>
                  </a:cubicBezTo>
                  <a:cubicBezTo>
                    <a:pt x="582" y="53"/>
                    <a:pt x="580" y="53"/>
                    <a:pt x="578" y="53"/>
                  </a:cubicBezTo>
                  <a:cubicBezTo>
                    <a:pt x="574" y="52"/>
                    <a:pt x="570" y="52"/>
                    <a:pt x="566" y="51"/>
                  </a:cubicBezTo>
                  <a:cubicBezTo>
                    <a:pt x="565" y="51"/>
                    <a:pt x="561" y="50"/>
                    <a:pt x="561" y="50"/>
                  </a:cubicBezTo>
                  <a:cubicBezTo>
                    <a:pt x="561" y="51"/>
                    <a:pt x="562" y="52"/>
                    <a:pt x="561" y="52"/>
                  </a:cubicBezTo>
                  <a:cubicBezTo>
                    <a:pt x="560" y="53"/>
                    <a:pt x="559" y="53"/>
                    <a:pt x="558" y="53"/>
                  </a:cubicBezTo>
                  <a:cubicBezTo>
                    <a:pt x="557" y="53"/>
                    <a:pt x="552" y="54"/>
                    <a:pt x="553" y="56"/>
                  </a:cubicBezTo>
                  <a:cubicBezTo>
                    <a:pt x="554" y="58"/>
                    <a:pt x="556" y="55"/>
                    <a:pt x="557" y="56"/>
                  </a:cubicBezTo>
                  <a:cubicBezTo>
                    <a:pt x="557" y="56"/>
                    <a:pt x="554" y="57"/>
                    <a:pt x="555" y="59"/>
                  </a:cubicBezTo>
                  <a:cubicBezTo>
                    <a:pt x="556" y="59"/>
                    <a:pt x="555" y="60"/>
                    <a:pt x="555" y="61"/>
                  </a:cubicBezTo>
                  <a:cubicBezTo>
                    <a:pt x="556" y="61"/>
                    <a:pt x="557" y="62"/>
                    <a:pt x="557" y="63"/>
                  </a:cubicBezTo>
                  <a:cubicBezTo>
                    <a:pt x="557" y="63"/>
                    <a:pt x="553" y="63"/>
                    <a:pt x="552" y="63"/>
                  </a:cubicBezTo>
                  <a:cubicBezTo>
                    <a:pt x="550" y="63"/>
                    <a:pt x="552" y="62"/>
                    <a:pt x="552" y="62"/>
                  </a:cubicBezTo>
                  <a:cubicBezTo>
                    <a:pt x="551" y="61"/>
                    <a:pt x="548" y="62"/>
                    <a:pt x="548" y="62"/>
                  </a:cubicBezTo>
                  <a:cubicBezTo>
                    <a:pt x="546" y="63"/>
                    <a:pt x="544" y="62"/>
                    <a:pt x="543" y="62"/>
                  </a:cubicBezTo>
                  <a:cubicBezTo>
                    <a:pt x="542" y="62"/>
                    <a:pt x="546" y="63"/>
                    <a:pt x="546" y="63"/>
                  </a:cubicBezTo>
                  <a:cubicBezTo>
                    <a:pt x="549" y="64"/>
                    <a:pt x="546" y="66"/>
                    <a:pt x="545" y="65"/>
                  </a:cubicBezTo>
                  <a:cubicBezTo>
                    <a:pt x="544" y="65"/>
                    <a:pt x="544" y="64"/>
                    <a:pt x="544" y="63"/>
                  </a:cubicBezTo>
                  <a:cubicBezTo>
                    <a:pt x="543" y="63"/>
                    <a:pt x="542" y="63"/>
                    <a:pt x="541" y="63"/>
                  </a:cubicBezTo>
                  <a:cubicBezTo>
                    <a:pt x="539" y="62"/>
                    <a:pt x="537" y="61"/>
                    <a:pt x="534" y="62"/>
                  </a:cubicBezTo>
                  <a:cubicBezTo>
                    <a:pt x="531" y="62"/>
                    <a:pt x="529" y="65"/>
                    <a:pt x="526" y="63"/>
                  </a:cubicBezTo>
                  <a:cubicBezTo>
                    <a:pt x="524" y="62"/>
                    <a:pt x="522" y="61"/>
                    <a:pt x="521" y="59"/>
                  </a:cubicBezTo>
                  <a:cubicBezTo>
                    <a:pt x="520" y="58"/>
                    <a:pt x="518" y="62"/>
                    <a:pt x="517" y="62"/>
                  </a:cubicBezTo>
                  <a:cubicBezTo>
                    <a:pt x="516" y="64"/>
                    <a:pt x="515" y="70"/>
                    <a:pt x="512" y="69"/>
                  </a:cubicBezTo>
                  <a:cubicBezTo>
                    <a:pt x="510" y="68"/>
                    <a:pt x="508" y="68"/>
                    <a:pt x="506" y="66"/>
                  </a:cubicBezTo>
                  <a:cubicBezTo>
                    <a:pt x="505" y="65"/>
                    <a:pt x="503" y="63"/>
                    <a:pt x="502" y="62"/>
                  </a:cubicBezTo>
                  <a:cubicBezTo>
                    <a:pt x="501" y="60"/>
                    <a:pt x="499" y="59"/>
                    <a:pt x="498" y="58"/>
                  </a:cubicBezTo>
                  <a:cubicBezTo>
                    <a:pt x="496" y="56"/>
                    <a:pt x="500" y="57"/>
                    <a:pt x="501" y="57"/>
                  </a:cubicBezTo>
                  <a:cubicBezTo>
                    <a:pt x="502" y="57"/>
                    <a:pt x="504" y="56"/>
                    <a:pt x="504" y="55"/>
                  </a:cubicBezTo>
                  <a:cubicBezTo>
                    <a:pt x="504" y="55"/>
                    <a:pt x="499" y="52"/>
                    <a:pt x="499" y="52"/>
                  </a:cubicBezTo>
                  <a:cubicBezTo>
                    <a:pt x="499" y="52"/>
                    <a:pt x="502" y="52"/>
                    <a:pt x="502" y="51"/>
                  </a:cubicBezTo>
                  <a:cubicBezTo>
                    <a:pt x="501" y="50"/>
                    <a:pt x="499" y="50"/>
                    <a:pt x="499" y="50"/>
                  </a:cubicBezTo>
                  <a:cubicBezTo>
                    <a:pt x="499" y="48"/>
                    <a:pt x="504" y="47"/>
                    <a:pt x="499" y="46"/>
                  </a:cubicBezTo>
                  <a:cubicBezTo>
                    <a:pt x="498" y="46"/>
                    <a:pt x="497" y="44"/>
                    <a:pt x="495" y="44"/>
                  </a:cubicBezTo>
                  <a:cubicBezTo>
                    <a:pt x="494" y="44"/>
                    <a:pt x="492" y="43"/>
                    <a:pt x="491" y="44"/>
                  </a:cubicBezTo>
                  <a:cubicBezTo>
                    <a:pt x="490" y="44"/>
                    <a:pt x="490" y="45"/>
                    <a:pt x="489" y="45"/>
                  </a:cubicBezTo>
                  <a:cubicBezTo>
                    <a:pt x="488" y="44"/>
                    <a:pt x="488" y="44"/>
                    <a:pt x="487" y="44"/>
                  </a:cubicBezTo>
                  <a:cubicBezTo>
                    <a:pt x="486" y="44"/>
                    <a:pt x="484" y="44"/>
                    <a:pt x="483" y="43"/>
                  </a:cubicBezTo>
                  <a:cubicBezTo>
                    <a:pt x="482" y="43"/>
                    <a:pt x="481" y="43"/>
                    <a:pt x="480" y="41"/>
                  </a:cubicBezTo>
                  <a:cubicBezTo>
                    <a:pt x="479" y="41"/>
                    <a:pt x="480" y="40"/>
                    <a:pt x="478" y="41"/>
                  </a:cubicBezTo>
                  <a:cubicBezTo>
                    <a:pt x="478" y="41"/>
                    <a:pt x="477" y="42"/>
                    <a:pt x="476" y="42"/>
                  </a:cubicBezTo>
                  <a:cubicBezTo>
                    <a:pt x="475" y="42"/>
                    <a:pt x="475" y="41"/>
                    <a:pt x="474" y="42"/>
                  </a:cubicBezTo>
                  <a:cubicBezTo>
                    <a:pt x="474" y="43"/>
                    <a:pt x="473" y="44"/>
                    <a:pt x="473" y="45"/>
                  </a:cubicBezTo>
                  <a:cubicBezTo>
                    <a:pt x="473" y="46"/>
                    <a:pt x="475" y="46"/>
                    <a:pt x="474" y="47"/>
                  </a:cubicBezTo>
                  <a:cubicBezTo>
                    <a:pt x="473" y="48"/>
                    <a:pt x="474" y="48"/>
                    <a:pt x="473" y="48"/>
                  </a:cubicBezTo>
                  <a:cubicBezTo>
                    <a:pt x="472" y="48"/>
                    <a:pt x="470" y="48"/>
                    <a:pt x="469" y="49"/>
                  </a:cubicBezTo>
                  <a:cubicBezTo>
                    <a:pt x="470" y="48"/>
                    <a:pt x="473" y="50"/>
                    <a:pt x="473" y="50"/>
                  </a:cubicBezTo>
                  <a:cubicBezTo>
                    <a:pt x="472" y="51"/>
                    <a:pt x="469" y="49"/>
                    <a:pt x="467" y="49"/>
                  </a:cubicBezTo>
                  <a:cubicBezTo>
                    <a:pt x="465" y="49"/>
                    <a:pt x="462" y="49"/>
                    <a:pt x="459" y="49"/>
                  </a:cubicBezTo>
                  <a:cubicBezTo>
                    <a:pt x="458" y="49"/>
                    <a:pt x="458" y="48"/>
                    <a:pt x="457" y="48"/>
                  </a:cubicBezTo>
                  <a:cubicBezTo>
                    <a:pt x="456" y="47"/>
                    <a:pt x="453" y="48"/>
                    <a:pt x="452" y="48"/>
                  </a:cubicBezTo>
                  <a:cubicBezTo>
                    <a:pt x="451" y="47"/>
                    <a:pt x="449" y="47"/>
                    <a:pt x="448" y="46"/>
                  </a:cubicBezTo>
                  <a:cubicBezTo>
                    <a:pt x="448" y="45"/>
                    <a:pt x="450" y="45"/>
                    <a:pt x="450" y="44"/>
                  </a:cubicBezTo>
                  <a:cubicBezTo>
                    <a:pt x="451" y="43"/>
                    <a:pt x="442" y="43"/>
                    <a:pt x="441" y="43"/>
                  </a:cubicBezTo>
                  <a:cubicBezTo>
                    <a:pt x="436" y="42"/>
                    <a:pt x="432" y="43"/>
                    <a:pt x="427" y="43"/>
                  </a:cubicBezTo>
                  <a:cubicBezTo>
                    <a:pt x="424" y="43"/>
                    <a:pt x="425" y="43"/>
                    <a:pt x="426" y="45"/>
                  </a:cubicBezTo>
                  <a:cubicBezTo>
                    <a:pt x="426" y="46"/>
                    <a:pt x="424" y="45"/>
                    <a:pt x="424" y="45"/>
                  </a:cubicBezTo>
                  <a:cubicBezTo>
                    <a:pt x="422" y="45"/>
                    <a:pt x="423" y="44"/>
                    <a:pt x="423" y="43"/>
                  </a:cubicBezTo>
                  <a:cubicBezTo>
                    <a:pt x="423" y="41"/>
                    <a:pt x="422" y="38"/>
                    <a:pt x="420" y="40"/>
                  </a:cubicBezTo>
                  <a:cubicBezTo>
                    <a:pt x="420" y="42"/>
                    <a:pt x="416" y="42"/>
                    <a:pt x="414" y="41"/>
                  </a:cubicBezTo>
                  <a:cubicBezTo>
                    <a:pt x="413" y="40"/>
                    <a:pt x="415" y="38"/>
                    <a:pt x="411" y="39"/>
                  </a:cubicBezTo>
                  <a:cubicBezTo>
                    <a:pt x="410" y="39"/>
                    <a:pt x="409" y="39"/>
                    <a:pt x="408" y="39"/>
                  </a:cubicBezTo>
                  <a:cubicBezTo>
                    <a:pt x="407" y="38"/>
                    <a:pt x="406" y="39"/>
                    <a:pt x="404" y="40"/>
                  </a:cubicBezTo>
                  <a:cubicBezTo>
                    <a:pt x="402" y="42"/>
                    <a:pt x="407" y="41"/>
                    <a:pt x="407" y="42"/>
                  </a:cubicBezTo>
                  <a:cubicBezTo>
                    <a:pt x="407" y="44"/>
                    <a:pt x="403" y="43"/>
                    <a:pt x="402" y="44"/>
                  </a:cubicBezTo>
                  <a:cubicBezTo>
                    <a:pt x="401" y="45"/>
                    <a:pt x="399" y="45"/>
                    <a:pt x="397" y="46"/>
                  </a:cubicBezTo>
                  <a:cubicBezTo>
                    <a:pt x="395" y="47"/>
                    <a:pt x="393" y="47"/>
                    <a:pt x="390" y="47"/>
                  </a:cubicBezTo>
                  <a:cubicBezTo>
                    <a:pt x="388" y="47"/>
                    <a:pt x="388" y="47"/>
                    <a:pt x="387" y="49"/>
                  </a:cubicBezTo>
                  <a:cubicBezTo>
                    <a:pt x="386" y="50"/>
                    <a:pt x="382" y="51"/>
                    <a:pt x="381" y="51"/>
                  </a:cubicBezTo>
                  <a:cubicBezTo>
                    <a:pt x="381" y="50"/>
                    <a:pt x="383" y="50"/>
                    <a:pt x="383" y="50"/>
                  </a:cubicBezTo>
                  <a:cubicBezTo>
                    <a:pt x="385" y="49"/>
                    <a:pt x="385" y="47"/>
                    <a:pt x="386" y="46"/>
                  </a:cubicBezTo>
                  <a:cubicBezTo>
                    <a:pt x="387" y="44"/>
                    <a:pt x="388" y="46"/>
                    <a:pt x="389" y="45"/>
                  </a:cubicBezTo>
                  <a:cubicBezTo>
                    <a:pt x="390" y="45"/>
                    <a:pt x="390" y="44"/>
                    <a:pt x="391" y="44"/>
                  </a:cubicBezTo>
                  <a:cubicBezTo>
                    <a:pt x="394" y="42"/>
                    <a:pt x="398" y="41"/>
                    <a:pt x="401" y="39"/>
                  </a:cubicBezTo>
                  <a:cubicBezTo>
                    <a:pt x="403" y="38"/>
                    <a:pt x="405" y="37"/>
                    <a:pt x="407" y="36"/>
                  </a:cubicBezTo>
                  <a:cubicBezTo>
                    <a:pt x="411" y="33"/>
                    <a:pt x="416" y="31"/>
                    <a:pt x="420" y="29"/>
                  </a:cubicBezTo>
                  <a:cubicBezTo>
                    <a:pt x="423" y="28"/>
                    <a:pt x="426" y="26"/>
                    <a:pt x="423" y="23"/>
                  </a:cubicBezTo>
                  <a:cubicBezTo>
                    <a:pt x="422" y="22"/>
                    <a:pt x="422" y="24"/>
                    <a:pt x="421" y="23"/>
                  </a:cubicBezTo>
                  <a:cubicBezTo>
                    <a:pt x="420" y="22"/>
                    <a:pt x="419" y="22"/>
                    <a:pt x="418" y="21"/>
                  </a:cubicBezTo>
                  <a:cubicBezTo>
                    <a:pt x="418" y="20"/>
                    <a:pt x="423" y="22"/>
                    <a:pt x="423" y="22"/>
                  </a:cubicBezTo>
                  <a:cubicBezTo>
                    <a:pt x="424" y="22"/>
                    <a:pt x="427" y="22"/>
                    <a:pt x="425" y="20"/>
                  </a:cubicBezTo>
                  <a:cubicBezTo>
                    <a:pt x="424" y="19"/>
                    <a:pt x="424" y="18"/>
                    <a:pt x="423" y="17"/>
                  </a:cubicBezTo>
                  <a:cubicBezTo>
                    <a:pt x="422" y="15"/>
                    <a:pt x="421" y="19"/>
                    <a:pt x="420" y="19"/>
                  </a:cubicBezTo>
                  <a:cubicBezTo>
                    <a:pt x="420" y="18"/>
                    <a:pt x="420" y="17"/>
                    <a:pt x="420" y="17"/>
                  </a:cubicBezTo>
                  <a:cubicBezTo>
                    <a:pt x="420" y="16"/>
                    <a:pt x="420" y="16"/>
                    <a:pt x="419" y="15"/>
                  </a:cubicBezTo>
                  <a:cubicBezTo>
                    <a:pt x="419" y="14"/>
                    <a:pt x="417" y="13"/>
                    <a:pt x="416" y="13"/>
                  </a:cubicBezTo>
                  <a:cubicBezTo>
                    <a:pt x="414" y="12"/>
                    <a:pt x="413" y="12"/>
                    <a:pt x="411" y="11"/>
                  </a:cubicBezTo>
                  <a:cubicBezTo>
                    <a:pt x="409" y="11"/>
                    <a:pt x="409" y="11"/>
                    <a:pt x="406" y="12"/>
                  </a:cubicBezTo>
                  <a:cubicBezTo>
                    <a:pt x="404" y="12"/>
                    <a:pt x="397" y="9"/>
                    <a:pt x="396" y="12"/>
                  </a:cubicBezTo>
                  <a:cubicBezTo>
                    <a:pt x="395" y="13"/>
                    <a:pt x="389" y="14"/>
                    <a:pt x="388" y="13"/>
                  </a:cubicBezTo>
                  <a:cubicBezTo>
                    <a:pt x="388" y="13"/>
                    <a:pt x="394" y="9"/>
                    <a:pt x="392" y="8"/>
                  </a:cubicBezTo>
                  <a:cubicBezTo>
                    <a:pt x="392" y="8"/>
                    <a:pt x="385" y="9"/>
                    <a:pt x="384" y="8"/>
                  </a:cubicBezTo>
                  <a:cubicBezTo>
                    <a:pt x="384" y="7"/>
                    <a:pt x="386" y="7"/>
                    <a:pt x="386" y="7"/>
                  </a:cubicBezTo>
                  <a:cubicBezTo>
                    <a:pt x="386" y="6"/>
                    <a:pt x="378" y="7"/>
                    <a:pt x="378" y="7"/>
                  </a:cubicBezTo>
                  <a:cubicBezTo>
                    <a:pt x="379" y="5"/>
                    <a:pt x="383" y="6"/>
                    <a:pt x="384" y="5"/>
                  </a:cubicBezTo>
                  <a:cubicBezTo>
                    <a:pt x="385" y="4"/>
                    <a:pt x="387" y="5"/>
                    <a:pt x="386" y="4"/>
                  </a:cubicBezTo>
                  <a:cubicBezTo>
                    <a:pt x="386" y="3"/>
                    <a:pt x="386" y="2"/>
                    <a:pt x="385" y="2"/>
                  </a:cubicBezTo>
                  <a:cubicBezTo>
                    <a:pt x="382" y="2"/>
                    <a:pt x="381" y="1"/>
                    <a:pt x="378" y="1"/>
                  </a:cubicBezTo>
                  <a:cubicBezTo>
                    <a:pt x="376" y="0"/>
                    <a:pt x="374" y="1"/>
                    <a:pt x="372" y="2"/>
                  </a:cubicBezTo>
                  <a:cubicBezTo>
                    <a:pt x="368" y="3"/>
                    <a:pt x="364" y="6"/>
                    <a:pt x="362" y="8"/>
                  </a:cubicBezTo>
                  <a:cubicBezTo>
                    <a:pt x="361" y="9"/>
                    <a:pt x="361" y="9"/>
                    <a:pt x="362" y="10"/>
                  </a:cubicBezTo>
                  <a:cubicBezTo>
                    <a:pt x="363" y="10"/>
                    <a:pt x="362" y="11"/>
                    <a:pt x="362" y="12"/>
                  </a:cubicBezTo>
                  <a:cubicBezTo>
                    <a:pt x="362" y="14"/>
                    <a:pt x="366" y="13"/>
                    <a:pt x="366" y="14"/>
                  </a:cubicBezTo>
                  <a:cubicBezTo>
                    <a:pt x="366" y="13"/>
                    <a:pt x="361" y="14"/>
                    <a:pt x="360" y="14"/>
                  </a:cubicBezTo>
                  <a:cubicBezTo>
                    <a:pt x="359" y="14"/>
                    <a:pt x="353" y="13"/>
                    <a:pt x="352" y="14"/>
                  </a:cubicBezTo>
                  <a:cubicBezTo>
                    <a:pt x="352" y="13"/>
                    <a:pt x="355" y="17"/>
                    <a:pt x="355" y="17"/>
                  </a:cubicBezTo>
                  <a:cubicBezTo>
                    <a:pt x="356" y="18"/>
                    <a:pt x="351" y="16"/>
                    <a:pt x="350" y="16"/>
                  </a:cubicBezTo>
                  <a:cubicBezTo>
                    <a:pt x="349" y="16"/>
                    <a:pt x="347" y="17"/>
                    <a:pt x="345" y="18"/>
                  </a:cubicBezTo>
                  <a:cubicBezTo>
                    <a:pt x="345" y="18"/>
                    <a:pt x="345" y="18"/>
                    <a:pt x="344" y="18"/>
                  </a:cubicBezTo>
                  <a:cubicBezTo>
                    <a:pt x="342" y="18"/>
                    <a:pt x="344" y="18"/>
                    <a:pt x="343" y="17"/>
                  </a:cubicBezTo>
                  <a:cubicBezTo>
                    <a:pt x="343" y="18"/>
                    <a:pt x="338" y="20"/>
                    <a:pt x="338" y="20"/>
                  </a:cubicBezTo>
                  <a:cubicBezTo>
                    <a:pt x="338" y="19"/>
                    <a:pt x="340" y="18"/>
                    <a:pt x="340" y="18"/>
                  </a:cubicBezTo>
                  <a:cubicBezTo>
                    <a:pt x="340" y="17"/>
                    <a:pt x="335" y="18"/>
                    <a:pt x="334" y="17"/>
                  </a:cubicBezTo>
                  <a:cubicBezTo>
                    <a:pt x="334" y="17"/>
                    <a:pt x="336" y="16"/>
                    <a:pt x="336" y="16"/>
                  </a:cubicBezTo>
                  <a:cubicBezTo>
                    <a:pt x="335" y="17"/>
                    <a:pt x="330" y="18"/>
                    <a:pt x="328" y="18"/>
                  </a:cubicBezTo>
                  <a:cubicBezTo>
                    <a:pt x="323" y="19"/>
                    <a:pt x="329" y="19"/>
                    <a:pt x="330" y="20"/>
                  </a:cubicBezTo>
                  <a:cubicBezTo>
                    <a:pt x="329" y="19"/>
                    <a:pt x="324" y="21"/>
                    <a:pt x="323" y="21"/>
                  </a:cubicBezTo>
                  <a:cubicBezTo>
                    <a:pt x="322" y="21"/>
                    <a:pt x="321" y="21"/>
                    <a:pt x="320" y="22"/>
                  </a:cubicBezTo>
                  <a:cubicBezTo>
                    <a:pt x="319" y="23"/>
                    <a:pt x="317" y="22"/>
                    <a:pt x="315" y="22"/>
                  </a:cubicBezTo>
                  <a:cubicBezTo>
                    <a:pt x="314" y="22"/>
                    <a:pt x="313" y="24"/>
                    <a:pt x="311" y="24"/>
                  </a:cubicBezTo>
                  <a:cubicBezTo>
                    <a:pt x="309" y="25"/>
                    <a:pt x="308" y="24"/>
                    <a:pt x="307" y="25"/>
                  </a:cubicBezTo>
                  <a:cubicBezTo>
                    <a:pt x="306" y="26"/>
                    <a:pt x="305" y="27"/>
                    <a:pt x="304" y="27"/>
                  </a:cubicBezTo>
                  <a:cubicBezTo>
                    <a:pt x="302" y="27"/>
                    <a:pt x="300" y="27"/>
                    <a:pt x="299" y="27"/>
                  </a:cubicBezTo>
                  <a:cubicBezTo>
                    <a:pt x="299" y="27"/>
                    <a:pt x="302" y="29"/>
                    <a:pt x="302" y="29"/>
                  </a:cubicBezTo>
                  <a:cubicBezTo>
                    <a:pt x="301" y="30"/>
                    <a:pt x="295" y="30"/>
                    <a:pt x="295" y="30"/>
                  </a:cubicBezTo>
                  <a:cubicBezTo>
                    <a:pt x="295" y="30"/>
                    <a:pt x="299" y="30"/>
                    <a:pt x="299" y="30"/>
                  </a:cubicBezTo>
                  <a:cubicBezTo>
                    <a:pt x="299" y="30"/>
                    <a:pt x="297" y="30"/>
                    <a:pt x="296" y="30"/>
                  </a:cubicBezTo>
                  <a:cubicBezTo>
                    <a:pt x="297" y="30"/>
                    <a:pt x="299" y="31"/>
                    <a:pt x="299" y="31"/>
                  </a:cubicBezTo>
                  <a:cubicBezTo>
                    <a:pt x="298" y="31"/>
                    <a:pt x="298" y="31"/>
                    <a:pt x="297" y="31"/>
                  </a:cubicBezTo>
                  <a:cubicBezTo>
                    <a:pt x="298" y="31"/>
                    <a:pt x="297" y="32"/>
                    <a:pt x="297" y="32"/>
                  </a:cubicBezTo>
                  <a:cubicBezTo>
                    <a:pt x="297" y="33"/>
                    <a:pt x="294" y="32"/>
                    <a:pt x="294" y="32"/>
                  </a:cubicBezTo>
                  <a:cubicBezTo>
                    <a:pt x="294" y="33"/>
                    <a:pt x="296" y="33"/>
                    <a:pt x="296" y="34"/>
                  </a:cubicBezTo>
                  <a:cubicBezTo>
                    <a:pt x="297" y="34"/>
                    <a:pt x="295" y="34"/>
                    <a:pt x="295" y="34"/>
                  </a:cubicBezTo>
                  <a:cubicBezTo>
                    <a:pt x="295" y="36"/>
                    <a:pt x="299" y="34"/>
                    <a:pt x="298" y="36"/>
                  </a:cubicBezTo>
                  <a:cubicBezTo>
                    <a:pt x="296" y="38"/>
                    <a:pt x="301" y="39"/>
                    <a:pt x="298" y="40"/>
                  </a:cubicBezTo>
                  <a:cubicBezTo>
                    <a:pt x="296" y="40"/>
                    <a:pt x="294" y="40"/>
                    <a:pt x="292" y="40"/>
                  </a:cubicBezTo>
                  <a:cubicBezTo>
                    <a:pt x="291" y="41"/>
                    <a:pt x="291" y="42"/>
                    <a:pt x="289" y="41"/>
                  </a:cubicBezTo>
                  <a:cubicBezTo>
                    <a:pt x="288" y="41"/>
                    <a:pt x="287" y="41"/>
                    <a:pt x="286" y="41"/>
                  </a:cubicBezTo>
                  <a:cubicBezTo>
                    <a:pt x="282" y="42"/>
                    <a:pt x="278" y="42"/>
                    <a:pt x="274" y="42"/>
                  </a:cubicBezTo>
                  <a:cubicBezTo>
                    <a:pt x="272" y="42"/>
                    <a:pt x="270" y="42"/>
                    <a:pt x="269" y="43"/>
                  </a:cubicBezTo>
                  <a:cubicBezTo>
                    <a:pt x="268" y="44"/>
                    <a:pt x="267" y="45"/>
                    <a:pt x="267" y="46"/>
                  </a:cubicBezTo>
                  <a:cubicBezTo>
                    <a:pt x="267" y="47"/>
                    <a:pt x="269" y="48"/>
                    <a:pt x="269" y="49"/>
                  </a:cubicBezTo>
                  <a:cubicBezTo>
                    <a:pt x="268" y="51"/>
                    <a:pt x="268" y="52"/>
                    <a:pt x="269" y="53"/>
                  </a:cubicBezTo>
                  <a:cubicBezTo>
                    <a:pt x="271" y="55"/>
                    <a:pt x="274" y="54"/>
                    <a:pt x="276" y="56"/>
                  </a:cubicBezTo>
                  <a:cubicBezTo>
                    <a:pt x="276" y="56"/>
                    <a:pt x="278" y="60"/>
                    <a:pt x="278" y="60"/>
                  </a:cubicBezTo>
                  <a:cubicBezTo>
                    <a:pt x="274" y="60"/>
                    <a:pt x="273" y="60"/>
                    <a:pt x="270" y="58"/>
                  </a:cubicBezTo>
                  <a:cubicBezTo>
                    <a:pt x="267" y="56"/>
                    <a:pt x="262" y="54"/>
                    <a:pt x="258" y="54"/>
                  </a:cubicBezTo>
                  <a:cubicBezTo>
                    <a:pt x="256" y="54"/>
                    <a:pt x="257" y="53"/>
                    <a:pt x="255" y="52"/>
                  </a:cubicBezTo>
                  <a:cubicBezTo>
                    <a:pt x="254" y="52"/>
                    <a:pt x="250" y="52"/>
                    <a:pt x="250" y="54"/>
                  </a:cubicBezTo>
                  <a:cubicBezTo>
                    <a:pt x="250" y="55"/>
                    <a:pt x="254" y="55"/>
                    <a:pt x="254" y="55"/>
                  </a:cubicBezTo>
                  <a:cubicBezTo>
                    <a:pt x="254" y="55"/>
                    <a:pt x="251" y="56"/>
                    <a:pt x="252" y="56"/>
                  </a:cubicBezTo>
                  <a:cubicBezTo>
                    <a:pt x="254" y="57"/>
                    <a:pt x="255" y="56"/>
                    <a:pt x="256" y="58"/>
                  </a:cubicBezTo>
                  <a:cubicBezTo>
                    <a:pt x="256" y="60"/>
                    <a:pt x="253" y="59"/>
                    <a:pt x="252" y="59"/>
                  </a:cubicBezTo>
                  <a:cubicBezTo>
                    <a:pt x="250" y="58"/>
                    <a:pt x="249" y="57"/>
                    <a:pt x="247" y="58"/>
                  </a:cubicBezTo>
                  <a:cubicBezTo>
                    <a:pt x="245" y="58"/>
                    <a:pt x="246" y="61"/>
                    <a:pt x="247" y="62"/>
                  </a:cubicBezTo>
                  <a:cubicBezTo>
                    <a:pt x="248" y="63"/>
                    <a:pt x="250" y="63"/>
                    <a:pt x="251" y="63"/>
                  </a:cubicBezTo>
                  <a:cubicBezTo>
                    <a:pt x="253" y="64"/>
                    <a:pt x="255" y="64"/>
                    <a:pt x="256" y="65"/>
                  </a:cubicBezTo>
                  <a:cubicBezTo>
                    <a:pt x="257" y="66"/>
                    <a:pt x="257" y="67"/>
                    <a:pt x="257" y="67"/>
                  </a:cubicBezTo>
                  <a:cubicBezTo>
                    <a:pt x="258" y="67"/>
                    <a:pt x="259" y="67"/>
                    <a:pt x="260" y="67"/>
                  </a:cubicBezTo>
                  <a:cubicBezTo>
                    <a:pt x="260" y="67"/>
                    <a:pt x="257" y="68"/>
                    <a:pt x="257" y="68"/>
                  </a:cubicBezTo>
                  <a:cubicBezTo>
                    <a:pt x="255" y="68"/>
                    <a:pt x="255" y="67"/>
                    <a:pt x="254" y="66"/>
                  </a:cubicBezTo>
                  <a:cubicBezTo>
                    <a:pt x="252" y="65"/>
                    <a:pt x="249" y="65"/>
                    <a:pt x="246" y="65"/>
                  </a:cubicBezTo>
                  <a:cubicBezTo>
                    <a:pt x="245" y="65"/>
                    <a:pt x="240" y="64"/>
                    <a:pt x="242" y="62"/>
                  </a:cubicBezTo>
                  <a:cubicBezTo>
                    <a:pt x="243" y="62"/>
                    <a:pt x="242" y="61"/>
                    <a:pt x="242" y="60"/>
                  </a:cubicBezTo>
                  <a:cubicBezTo>
                    <a:pt x="241" y="59"/>
                    <a:pt x="242" y="58"/>
                    <a:pt x="242" y="57"/>
                  </a:cubicBezTo>
                  <a:cubicBezTo>
                    <a:pt x="243" y="55"/>
                    <a:pt x="244" y="51"/>
                    <a:pt x="242" y="50"/>
                  </a:cubicBezTo>
                  <a:cubicBezTo>
                    <a:pt x="238" y="49"/>
                    <a:pt x="241" y="54"/>
                    <a:pt x="240" y="56"/>
                  </a:cubicBezTo>
                  <a:cubicBezTo>
                    <a:pt x="238" y="58"/>
                    <a:pt x="235" y="59"/>
                    <a:pt x="233" y="61"/>
                  </a:cubicBezTo>
                  <a:cubicBezTo>
                    <a:pt x="230" y="64"/>
                    <a:pt x="231" y="63"/>
                    <a:pt x="233" y="65"/>
                  </a:cubicBezTo>
                  <a:cubicBezTo>
                    <a:pt x="234" y="66"/>
                    <a:pt x="237" y="69"/>
                    <a:pt x="237" y="71"/>
                  </a:cubicBezTo>
                  <a:cubicBezTo>
                    <a:pt x="237" y="71"/>
                    <a:pt x="236" y="73"/>
                    <a:pt x="235" y="73"/>
                  </a:cubicBezTo>
                  <a:cubicBezTo>
                    <a:pt x="234" y="75"/>
                    <a:pt x="233" y="77"/>
                    <a:pt x="233" y="79"/>
                  </a:cubicBezTo>
                  <a:cubicBezTo>
                    <a:pt x="233" y="79"/>
                    <a:pt x="234" y="84"/>
                    <a:pt x="235" y="84"/>
                  </a:cubicBezTo>
                  <a:cubicBezTo>
                    <a:pt x="237" y="84"/>
                    <a:pt x="239" y="84"/>
                    <a:pt x="241" y="83"/>
                  </a:cubicBezTo>
                  <a:cubicBezTo>
                    <a:pt x="243" y="82"/>
                    <a:pt x="246" y="83"/>
                    <a:pt x="248" y="84"/>
                  </a:cubicBezTo>
                  <a:cubicBezTo>
                    <a:pt x="251" y="84"/>
                    <a:pt x="253" y="86"/>
                    <a:pt x="254" y="89"/>
                  </a:cubicBezTo>
                  <a:cubicBezTo>
                    <a:pt x="255" y="91"/>
                    <a:pt x="251" y="94"/>
                    <a:pt x="253" y="95"/>
                  </a:cubicBezTo>
                  <a:cubicBezTo>
                    <a:pt x="253" y="95"/>
                    <a:pt x="259" y="97"/>
                    <a:pt x="259" y="97"/>
                  </a:cubicBezTo>
                  <a:cubicBezTo>
                    <a:pt x="259" y="98"/>
                    <a:pt x="252" y="96"/>
                    <a:pt x="251" y="96"/>
                  </a:cubicBezTo>
                  <a:cubicBezTo>
                    <a:pt x="251" y="96"/>
                    <a:pt x="250" y="93"/>
                    <a:pt x="250" y="93"/>
                  </a:cubicBezTo>
                  <a:cubicBezTo>
                    <a:pt x="251" y="91"/>
                    <a:pt x="252" y="90"/>
                    <a:pt x="250" y="89"/>
                  </a:cubicBezTo>
                  <a:cubicBezTo>
                    <a:pt x="248" y="88"/>
                    <a:pt x="249" y="86"/>
                    <a:pt x="247" y="85"/>
                  </a:cubicBezTo>
                  <a:cubicBezTo>
                    <a:pt x="245" y="85"/>
                    <a:pt x="243" y="86"/>
                    <a:pt x="241" y="86"/>
                  </a:cubicBezTo>
                  <a:cubicBezTo>
                    <a:pt x="241" y="86"/>
                    <a:pt x="237" y="87"/>
                    <a:pt x="237" y="88"/>
                  </a:cubicBezTo>
                  <a:cubicBezTo>
                    <a:pt x="238" y="88"/>
                    <a:pt x="239" y="88"/>
                    <a:pt x="238" y="88"/>
                  </a:cubicBezTo>
                  <a:cubicBezTo>
                    <a:pt x="238" y="89"/>
                    <a:pt x="236" y="90"/>
                    <a:pt x="237" y="91"/>
                  </a:cubicBezTo>
                  <a:cubicBezTo>
                    <a:pt x="241" y="93"/>
                    <a:pt x="238" y="96"/>
                    <a:pt x="236" y="98"/>
                  </a:cubicBezTo>
                  <a:cubicBezTo>
                    <a:pt x="235" y="99"/>
                    <a:pt x="234" y="101"/>
                    <a:pt x="234" y="102"/>
                  </a:cubicBezTo>
                  <a:cubicBezTo>
                    <a:pt x="233" y="103"/>
                    <a:pt x="231" y="104"/>
                    <a:pt x="229" y="104"/>
                  </a:cubicBezTo>
                  <a:cubicBezTo>
                    <a:pt x="228" y="105"/>
                    <a:pt x="227" y="105"/>
                    <a:pt x="227" y="107"/>
                  </a:cubicBezTo>
                  <a:cubicBezTo>
                    <a:pt x="226" y="109"/>
                    <a:pt x="224" y="108"/>
                    <a:pt x="223" y="108"/>
                  </a:cubicBezTo>
                  <a:cubicBezTo>
                    <a:pt x="220" y="107"/>
                    <a:pt x="218" y="108"/>
                    <a:pt x="216" y="107"/>
                  </a:cubicBezTo>
                  <a:cubicBezTo>
                    <a:pt x="215" y="107"/>
                    <a:pt x="214" y="106"/>
                    <a:pt x="213" y="106"/>
                  </a:cubicBezTo>
                  <a:cubicBezTo>
                    <a:pt x="211" y="106"/>
                    <a:pt x="211" y="105"/>
                    <a:pt x="210" y="104"/>
                  </a:cubicBezTo>
                  <a:cubicBezTo>
                    <a:pt x="210" y="104"/>
                    <a:pt x="212" y="103"/>
                    <a:pt x="212" y="104"/>
                  </a:cubicBezTo>
                  <a:cubicBezTo>
                    <a:pt x="213" y="106"/>
                    <a:pt x="215" y="106"/>
                    <a:pt x="215" y="105"/>
                  </a:cubicBezTo>
                  <a:cubicBezTo>
                    <a:pt x="216" y="104"/>
                    <a:pt x="221" y="107"/>
                    <a:pt x="223" y="105"/>
                  </a:cubicBezTo>
                  <a:cubicBezTo>
                    <a:pt x="223" y="104"/>
                    <a:pt x="221" y="103"/>
                    <a:pt x="223" y="103"/>
                  </a:cubicBezTo>
                  <a:cubicBezTo>
                    <a:pt x="224" y="102"/>
                    <a:pt x="226" y="101"/>
                    <a:pt x="227" y="100"/>
                  </a:cubicBezTo>
                  <a:cubicBezTo>
                    <a:pt x="228" y="98"/>
                    <a:pt x="227" y="98"/>
                    <a:pt x="230" y="97"/>
                  </a:cubicBezTo>
                  <a:cubicBezTo>
                    <a:pt x="233" y="95"/>
                    <a:pt x="229" y="93"/>
                    <a:pt x="231" y="91"/>
                  </a:cubicBezTo>
                  <a:cubicBezTo>
                    <a:pt x="233" y="90"/>
                    <a:pt x="233" y="89"/>
                    <a:pt x="231" y="88"/>
                  </a:cubicBezTo>
                  <a:cubicBezTo>
                    <a:pt x="230" y="88"/>
                    <a:pt x="229" y="87"/>
                    <a:pt x="228" y="86"/>
                  </a:cubicBezTo>
                  <a:cubicBezTo>
                    <a:pt x="227" y="84"/>
                    <a:pt x="228" y="81"/>
                    <a:pt x="228" y="79"/>
                  </a:cubicBezTo>
                  <a:cubicBezTo>
                    <a:pt x="228" y="77"/>
                    <a:pt x="227" y="75"/>
                    <a:pt x="228" y="73"/>
                  </a:cubicBezTo>
                  <a:cubicBezTo>
                    <a:pt x="228" y="71"/>
                    <a:pt x="230" y="71"/>
                    <a:pt x="230" y="69"/>
                  </a:cubicBezTo>
                  <a:cubicBezTo>
                    <a:pt x="229" y="67"/>
                    <a:pt x="227" y="66"/>
                    <a:pt x="226" y="65"/>
                  </a:cubicBezTo>
                  <a:cubicBezTo>
                    <a:pt x="225" y="64"/>
                    <a:pt x="224" y="63"/>
                    <a:pt x="225" y="62"/>
                  </a:cubicBezTo>
                  <a:cubicBezTo>
                    <a:pt x="227" y="61"/>
                    <a:pt x="227" y="59"/>
                    <a:pt x="228" y="57"/>
                  </a:cubicBezTo>
                  <a:cubicBezTo>
                    <a:pt x="229" y="56"/>
                    <a:pt x="230" y="53"/>
                    <a:pt x="229" y="52"/>
                  </a:cubicBezTo>
                  <a:cubicBezTo>
                    <a:pt x="229" y="51"/>
                    <a:pt x="225" y="50"/>
                    <a:pt x="223" y="49"/>
                  </a:cubicBezTo>
                  <a:cubicBezTo>
                    <a:pt x="221" y="49"/>
                    <a:pt x="219" y="49"/>
                    <a:pt x="217" y="49"/>
                  </a:cubicBezTo>
                  <a:cubicBezTo>
                    <a:pt x="216" y="49"/>
                    <a:pt x="213" y="48"/>
                    <a:pt x="212" y="49"/>
                  </a:cubicBezTo>
                  <a:cubicBezTo>
                    <a:pt x="209" y="51"/>
                    <a:pt x="209" y="58"/>
                    <a:pt x="206" y="60"/>
                  </a:cubicBezTo>
                  <a:cubicBezTo>
                    <a:pt x="204" y="63"/>
                    <a:pt x="198" y="64"/>
                    <a:pt x="198" y="68"/>
                  </a:cubicBezTo>
                  <a:cubicBezTo>
                    <a:pt x="198" y="69"/>
                    <a:pt x="201" y="68"/>
                    <a:pt x="201" y="68"/>
                  </a:cubicBezTo>
                  <a:cubicBezTo>
                    <a:pt x="202" y="69"/>
                    <a:pt x="201" y="73"/>
                    <a:pt x="201" y="73"/>
                  </a:cubicBezTo>
                  <a:cubicBezTo>
                    <a:pt x="200" y="75"/>
                    <a:pt x="202" y="76"/>
                    <a:pt x="199" y="76"/>
                  </a:cubicBezTo>
                  <a:cubicBezTo>
                    <a:pt x="199" y="77"/>
                    <a:pt x="198" y="77"/>
                    <a:pt x="198" y="78"/>
                  </a:cubicBezTo>
                  <a:cubicBezTo>
                    <a:pt x="199" y="79"/>
                    <a:pt x="200" y="79"/>
                    <a:pt x="201" y="79"/>
                  </a:cubicBezTo>
                  <a:cubicBezTo>
                    <a:pt x="202" y="79"/>
                    <a:pt x="206" y="79"/>
                    <a:pt x="206" y="80"/>
                  </a:cubicBezTo>
                  <a:cubicBezTo>
                    <a:pt x="206" y="82"/>
                    <a:pt x="206" y="84"/>
                    <a:pt x="208" y="85"/>
                  </a:cubicBezTo>
                  <a:cubicBezTo>
                    <a:pt x="210" y="86"/>
                    <a:pt x="212" y="85"/>
                    <a:pt x="210" y="87"/>
                  </a:cubicBezTo>
                  <a:cubicBezTo>
                    <a:pt x="209" y="88"/>
                    <a:pt x="209" y="90"/>
                    <a:pt x="208" y="91"/>
                  </a:cubicBezTo>
                  <a:cubicBezTo>
                    <a:pt x="207" y="93"/>
                    <a:pt x="202" y="88"/>
                    <a:pt x="201" y="87"/>
                  </a:cubicBezTo>
                  <a:cubicBezTo>
                    <a:pt x="198" y="85"/>
                    <a:pt x="194" y="84"/>
                    <a:pt x="191" y="83"/>
                  </a:cubicBezTo>
                  <a:cubicBezTo>
                    <a:pt x="189" y="82"/>
                    <a:pt x="188" y="81"/>
                    <a:pt x="186" y="80"/>
                  </a:cubicBezTo>
                  <a:cubicBezTo>
                    <a:pt x="185" y="80"/>
                    <a:pt x="183" y="79"/>
                    <a:pt x="182" y="79"/>
                  </a:cubicBezTo>
                  <a:cubicBezTo>
                    <a:pt x="179" y="79"/>
                    <a:pt x="176" y="78"/>
                    <a:pt x="173" y="78"/>
                  </a:cubicBezTo>
                  <a:cubicBezTo>
                    <a:pt x="169" y="78"/>
                    <a:pt x="165" y="78"/>
                    <a:pt x="168" y="83"/>
                  </a:cubicBezTo>
                  <a:cubicBezTo>
                    <a:pt x="170" y="84"/>
                    <a:pt x="169" y="86"/>
                    <a:pt x="167" y="87"/>
                  </a:cubicBezTo>
                  <a:cubicBezTo>
                    <a:pt x="166" y="88"/>
                    <a:pt x="163" y="86"/>
                    <a:pt x="164" y="89"/>
                  </a:cubicBezTo>
                  <a:cubicBezTo>
                    <a:pt x="165" y="90"/>
                    <a:pt x="157" y="90"/>
                    <a:pt x="161" y="87"/>
                  </a:cubicBezTo>
                  <a:cubicBezTo>
                    <a:pt x="162" y="86"/>
                    <a:pt x="159" y="84"/>
                    <a:pt x="158" y="85"/>
                  </a:cubicBezTo>
                  <a:cubicBezTo>
                    <a:pt x="156" y="85"/>
                    <a:pt x="154" y="86"/>
                    <a:pt x="153" y="87"/>
                  </a:cubicBezTo>
                  <a:cubicBezTo>
                    <a:pt x="150" y="89"/>
                    <a:pt x="147" y="87"/>
                    <a:pt x="144" y="88"/>
                  </a:cubicBezTo>
                  <a:cubicBezTo>
                    <a:pt x="141" y="89"/>
                    <a:pt x="139" y="91"/>
                    <a:pt x="137" y="91"/>
                  </a:cubicBezTo>
                  <a:cubicBezTo>
                    <a:pt x="136" y="91"/>
                    <a:pt x="130" y="91"/>
                    <a:pt x="131" y="90"/>
                  </a:cubicBezTo>
                  <a:cubicBezTo>
                    <a:pt x="133" y="90"/>
                    <a:pt x="133" y="90"/>
                    <a:pt x="133" y="89"/>
                  </a:cubicBezTo>
                  <a:cubicBezTo>
                    <a:pt x="133" y="86"/>
                    <a:pt x="135" y="87"/>
                    <a:pt x="135" y="85"/>
                  </a:cubicBezTo>
                  <a:cubicBezTo>
                    <a:pt x="136" y="84"/>
                    <a:pt x="129" y="86"/>
                    <a:pt x="129" y="86"/>
                  </a:cubicBezTo>
                  <a:cubicBezTo>
                    <a:pt x="128" y="86"/>
                    <a:pt x="127" y="86"/>
                    <a:pt x="127" y="87"/>
                  </a:cubicBezTo>
                  <a:cubicBezTo>
                    <a:pt x="127" y="88"/>
                    <a:pt x="127" y="89"/>
                    <a:pt x="127" y="90"/>
                  </a:cubicBezTo>
                  <a:cubicBezTo>
                    <a:pt x="126" y="90"/>
                    <a:pt x="124" y="89"/>
                    <a:pt x="123" y="89"/>
                  </a:cubicBezTo>
                  <a:cubicBezTo>
                    <a:pt x="121" y="89"/>
                    <a:pt x="118" y="90"/>
                    <a:pt x="116" y="91"/>
                  </a:cubicBezTo>
                  <a:cubicBezTo>
                    <a:pt x="113" y="92"/>
                    <a:pt x="110" y="94"/>
                    <a:pt x="107" y="95"/>
                  </a:cubicBezTo>
                  <a:cubicBezTo>
                    <a:pt x="105" y="95"/>
                    <a:pt x="104" y="96"/>
                    <a:pt x="103" y="98"/>
                  </a:cubicBezTo>
                  <a:cubicBezTo>
                    <a:pt x="103" y="99"/>
                    <a:pt x="103" y="102"/>
                    <a:pt x="101" y="102"/>
                  </a:cubicBezTo>
                  <a:cubicBezTo>
                    <a:pt x="99" y="102"/>
                    <a:pt x="97" y="103"/>
                    <a:pt x="95" y="103"/>
                  </a:cubicBezTo>
                  <a:cubicBezTo>
                    <a:pt x="94" y="103"/>
                    <a:pt x="93" y="101"/>
                    <a:pt x="92" y="100"/>
                  </a:cubicBezTo>
                  <a:cubicBezTo>
                    <a:pt x="90" y="98"/>
                    <a:pt x="87" y="99"/>
                    <a:pt x="89" y="96"/>
                  </a:cubicBezTo>
                  <a:cubicBezTo>
                    <a:pt x="90" y="94"/>
                    <a:pt x="93" y="95"/>
                    <a:pt x="94" y="94"/>
                  </a:cubicBezTo>
                  <a:cubicBezTo>
                    <a:pt x="96" y="94"/>
                    <a:pt x="98" y="95"/>
                    <a:pt x="97" y="93"/>
                  </a:cubicBezTo>
                  <a:cubicBezTo>
                    <a:pt x="96" y="92"/>
                    <a:pt x="95" y="90"/>
                    <a:pt x="94" y="89"/>
                  </a:cubicBezTo>
                  <a:cubicBezTo>
                    <a:pt x="92" y="87"/>
                    <a:pt x="89" y="88"/>
                    <a:pt x="87" y="88"/>
                  </a:cubicBezTo>
                  <a:cubicBezTo>
                    <a:pt x="86" y="88"/>
                    <a:pt x="80" y="87"/>
                    <a:pt x="80" y="87"/>
                  </a:cubicBezTo>
                  <a:cubicBezTo>
                    <a:pt x="80" y="87"/>
                    <a:pt x="83" y="88"/>
                    <a:pt x="83" y="88"/>
                  </a:cubicBezTo>
                  <a:cubicBezTo>
                    <a:pt x="84" y="89"/>
                    <a:pt x="84" y="90"/>
                    <a:pt x="84" y="91"/>
                  </a:cubicBezTo>
                  <a:cubicBezTo>
                    <a:pt x="84" y="92"/>
                    <a:pt x="84" y="94"/>
                    <a:pt x="84" y="95"/>
                  </a:cubicBezTo>
                  <a:cubicBezTo>
                    <a:pt x="83" y="96"/>
                    <a:pt x="82" y="97"/>
                    <a:pt x="82" y="98"/>
                  </a:cubicBezTo>
                  <a:cubicBezTo>
                    <a:pt x="83" y="100"/>
                    <a:pt x="87" y="100"/>
                    <a:pt x="86" y="103"/>
                  </a:cubicBezTo>
                  <a:cubicBezTo>
                    <a:pt x="85" y="104"/>
                    <a:pt x="84" y="106"/>
                    <a:pt x="84" y="107"/>
                  </a:cubicBezTo>
                  <a:cubicBezTo>
                    <a:pt x="84" y="107"/>
                    <a:pt x="84" y="111"/>
                    <a:pt x="84" y="111"/>
                  </a:cubicBezTo>
                  <a:cubicBezTo>
                    <a:pt x="84" y="111"/>
                    <a:pt x="83" y="108"/>
                    <a:pt x="83" y="108"/>
                  </a:cubicBezTo>
                  <a:cubicBezTo>
                    <a:pt x="82" y="108"/>
                    <a:pt x="81" y="110"/>
                    <a:pt x="80" y="109"/>
                  </a:cubicBezTo>
                  <a:cubicBezTo>
                    <a:pt x="80" y="109"/>
                    <a:pt x="82" y="108"/>
                    <a:pt x="82" y="107"/>
                  </a:cubicBezTo>
                  <a:cubicBezTo>
                    <a:pt x="81" y="106"/>
                    <a:pt x="79" y="106"/>
                    <a:pt x="78" y="106"/>
                  </a:cubicBezTo>
                  <a:cubicBezTo>
                    <a:pt x="77" y="106"/>
                    <a:pt x="76" y="105"/>
                    <a:pt x="75" y="106"/>
                  </a:cubicBezTo>
                  <a:cubicBezTo>
                    <a:pt x="73" y="106"/>
                    <a:pt x="72" y="108"/>
                    <a:pt x="70" y="108"/>
                  </a:cubicBezTo>
                  <a:cubicBezTo>
                    <a:pt x="68" y="110"/>
                    <a:pt x="67" y="110"/>
                    <a:pt x="65" y="112"/>
                  </a:cubicBezTo>
                  <a:cubicBezTo>
                    <a:pt x="63" y="114"/>
                    <a:pt x="61" y="114"/>
                    <a:pt x="64" y="116"/>
                  </a:cubicBezTo>
                  <a:cubicBezTo>
                    <a:pt x="65" y="117"/>
                    <a:pt x="67" y="120"/>
                    <a:pt x="66" y="121"/>
                  </a:cubicBezTo>
                  <a:cubicBezTo>
                    <a:pt x="65" y="122"/>
                    <a:pt x="59" y="120"/>
                    <a:pt x="58" y="120"/>
                  </a:cubicBezTo>
                  <a:cubicBezTo>
                    <a:pt x="57" y="119"/>
                    <a:pt x="54" y="120"/>
                    <a:pt x="53" y="120"/>
                  </a:cubicBezTo>
                  <a:cubicBezTo>
                    <a:pt x="54" y="119"/>
                    <a:pt x="49" y="115"/>
                    <a:pt x="48" y="117"/>
                  </a:cubicBezTo>
                  <a:cubicBezTo>
                    <a:pt x="43" y="121"/>
                    <a:pt x="54" y="122"/>
                    <a:pt x="54" y="124"/>
                  </a:cubicBezTo>
                  <a:cubicBezTo>
                    <a:pt x="53" y="128"/>
                    <a:pt x="50" y="126"/>
                    <a:pt x="47" y="126"/>
                  </a:cubicBezTo>
                  <a:cubicBezTo>
                    <a:pt x="44" y="125"/>
                    <a:pt x="43" y="123"/>
                    <a:pt x="40" y="122"/>
                  </a:cubicBezTo>
                  <a:cubicBezTo>
                    <a:pt x="38" y="121"/>
                    <a:pt x="38" y="120"/>
                    <a:pt x="37" y="118"/>
                  </a:cubicBezTo>
                  <a:cubicBezTo>
                    <a:pt x="37" y="116"/>
                    <a:pt x="36" y="116"/>
                    <a:pt x="35" y="115"/>
                  </a:cubicBezTo>
                  <a:cubicBezTo>
                    <a:pt x="35" y="114"/>
                    <a:pt x="38" y="112"/>
                    <a:pt x="38" y="112"/>
                  </a:cubicBezTo>
                  <a:cubicBezTo>
                    <a:pt x="39" y="109"/>
                    <a:pt x="34" y="107"/>
                    <a:pt x="32" y="107"/>
                  </a:cubicBezTo>
                  <a:cubicBezTo>
                    <a:pt x="30" y="106"/>
                    <a:pt x="30" y="104"/>
                    <a:pt x="28" y="104"/>
                  </a:cubicBezTo>
                  <a:cubicBezTo>
                    <a:pt x="29" y="103"/>
                    <a:pt x="24" y="99"/>
                    <a:pt x="24" y="99"/>
                  </a:cubicBezTo>
                  <a:cubicBezTo>
                    <a:pt x="26" y="98"/>
                    <a:pt x="28" y="101"/>
                    <a:pt x="29" y="102"/>
                  </a:cubicBezTo>
                  <a:cubicBezTo>
                    <a:pt x="30" y="103"/>
                    <a:pt x="31" y="103"/>
                    <a:pt x="31" y="102"/>
                  </a:cubicBezTo>
                  <a:cubicBezTo>
                    <a:pt x="32" y="102"/>
                    <a:pt x="33" y="103"/>
                    <a:pt x="33" y="103"/>
                  </a:cubicBezTo>
                  <a:cubicBezTo>
                    <a:pt x="36" y="104"/>
                    <a:pt x="38" y="105"/>
                    <a:pt x="41" y="105"/>
                  </a:cubicBezTo>
                  <a:cubicBezTo>
                    <a:pt x="43" y="106"/>
                    <a:pt x="46" y="106"/>
                    <a:pt x="49" y="107"/>
                  </a:cubicBezTo>
                  <a:cubicBezTo>
                    <a:pt x="54" y="109"/>
                    <a:pt x="58" y="109"/>
                    <a:pt x="63" y="106"/>
                  </a:cubicBezTo>
                  <a:cubicBezTo>
                    <a:pt x="65" y="105"/>
                    <a:pt x="66" y="104"/>
                    <a:pt x="68" y="103"/>
                  </a:cubicBezTo>
                  <a:cubicBezTo>
                    <a:pt x="71" y="101"/>
                    <a:pt x="69" y="100"/>
                    <a:pt x="69" y="97"/>
                  </a:cubicBezTo>
                  <a:cubicBezTo>
                    <a:pt x="69" y="94"/>
                    <a:pt x="62" y="93"/>
                    <a:pt x="60" y="91"/>
                  </a:cubicBezTo>
                  <a:cubicBezTo>
                    <a:pt x="57" y="89"/>
                    <a:pt x="53" y="87"/>
                    <a:pt x="50" y="86"/>
                  </a:cubicBezTo>
                  <a:cubicBezTo>
                    <a:pt x="47" y="84"/>
                    <a:pt x="43" y="82"/>
                    <a:pt x="40" y="82"/>
                  </a:cubicBezTo>
                  <a:cubicBezTo>
                    <a:pt x="39" y="81"/>
                    <a:pt x="39" y="82"/>
                    <a:pt x="38" y="82"/>
                  </a:cubicBezTo>
                  <a:cubicBezTo>
                    <a:pt x="37" y="82"/>
                    <a:pt x="36" y="81"/>
                    <a:pt x="35" y="81"/>
                  </a:cubicBezTo>
                  <a:cubicBezTo>
                    <a:pt x="33" y="80"/>
                    <a:pt x="31" y="84"/>
                    <a:pt x="29" y="84"/>
                  </a:cubicBezTo>
                  <a:cubicBezTo>
                    <a:pt x="29" y="83"/>
                    <a:pt x="33" y="80"/>
                    <a:pt x="29" y="80"/>
                  </a:cubicBezTo>
                  <a:cubicBezTo>
                    <a:pt x="28" y="80"/>
                    <a:pt x="24" y="78"/>
                    <a:pt x="24" y="78"/>
                  </a:cubicBezTo>
                  <a:cubicBezTo>
                    <a:pt x="25" y="77"/>
                    <a:pt x="29" y="80"/>
                    <a:pt x="29" y="78"/>
                  </a:cubicBezTo>
                  <a:cubicBezTo>
                    <a:pt x="29" y="77"/>
                    <a:pt x="25" y="75"/>
                    <a:pt x="24" y="75"/>
                  </a:cubicBezTo>
                  <a:cubicBezTo>
                    <a:pt x="23" y="76"/>
                    <a:pt x="20" y="78"/>
                    <a:pt x="20" y="78"/>
                  </a:cubicBezTo>
                  <a:cubicBezTo>
                    <a:pt x="20" y="77"/>
                    <a:pt x="20" y="77"/>
                    <a:pt x="19" y="76"/>
                  </a:cubicBezTo>
                  <a:cubicBezTo>
                    <a:pt x="17" y="76"/>
                    <a:pt x="17" y="77"/>
                    <a:pt x="16" y="78"/>
                  </a:cubicBezTo>
                  <a:cubicBezTo>
                    <a:pt x="16" y="78"/>
                    <a:pt x="16" y="78"/>
                    <a:pt x="16" y="77"/>
                  </a:cubicBezTo>
                  <a:cubicBezTo>
                    <a:pt x="15" y="78"/>
                    <a:pt x="14" y="80"/>
                    <a:pt x="13" y="80"/>
                  </a:cubicBezTo>
                  <a:cubicBezTo>
                    <a:pt x="12" y="81"/>
                    <a:pt x="10" y="81"/>
                    <a:pt x="10" y="81"/>
                  </a:cubicBezTo>
                  <a:cubicBezTo>
                    <a:pt x="9" y="83"/>
                    <a:pt x="5" y="83"/>
                    <a:pt x="6" y="85"/>
                  </a:cubicBezTo>
                  <a:cubicBezTo>
                    <a:pt x="9" y="87"/>
                    <a:pt x="5" y="85"/>
                    <a:pt x="5" y="88"/>
                  </a:cubicBezTo>
                  <a:cubicBezTo>
                    <a:pt x="5" y="90"/>
                    <a:pt x="9" y="91"/>
                    <a:pt x="10" y="92"/>
                  </a:cubicBezTo>
                  <a:cubicBezTo>
                    <a:pt x="12" y="93"/>
                    <a:pt x="14" y="95"/>
                    <a:pt x="13" y="97"/>
                  </a:cubicBezTo>
                  <a:cubicBezTo>
                    <a:pt x="12" y="99"/>
                    <a:pt x="9" y="100"/>
                    <a:pt x="9" y="102"/>
                  </a:cubicBezTo>
                  <a:cubicBezTo>
                    <a:pt x="10" y="104"/>
                    <a:pt x="12" y="106"/>
                    <a:pt x="13" y="108"/>
                  </a:cubicBezTo>
                  <a:cubicBezTo>
                    <a:pt x="14" y="110"/>
                    <a:pt x="12" y="110"/>
                    <a:pt x="12" y="112"/>
                  </a:cubicBezTo>
                  <a:cubicBezTo>
                    <a:pt x="12" y="114"/>
                    <a:pt x="15" y="116"/>
                    <a:pt x="13" y="117"/>
                  </a:cubicBezTo>
                  <a:cubicBezTo>
                    <a:pt x="11" y="118"/>
                    <a:pt x="14" y="121"/>
                    <a:pt x="14" y="122"/>
                  </a:cubicBezTo>
                  <a:cubicBezTo>
                    <a:pt x="16" y="124"/>
                    <a:pt x="18" y="124"/>
                    <a:pt x="15" y="126"/>
                  </a:cubicBezTo>
                  <a:cubicBezTo>
                    <a:pt x="13" y="128"/>
                    <a:pt x="14" y="128"/>
                    <a:pt x="15" y="129"/>
                  </a:cubicBezTo>
                  <a:cubicBezTo>
                    <a:pt x="20" y="132"/>
                    <a:pt x="23" y="134"/>
                    <a:pt x="18" y="138"/>
                  </a:cubicBezTo>
                  <a:cubicBezTo>
                    <a:pt x="13" y="143"/>
                    <a:pt x="8" y="147"/>
                    <a:pt x="4" y="152"/>
                  </a:cubicBezTo>
                  <a:cubicBezTo>
                    <a:pt x="6" y="152"/>
                    <a:pt x="6" y="151"/>
                    <a:pt x="7" y="152"/>
                  </a:cubicBezTo>
                  <a:cubicBezTo>
                    <a:pt x="8" y="154"/>
                    <a:pt x="10" y="154"/>
                    <a:pt x="11" y="155"/>
                  </a:cubicBezTo>
                  <a:cubicBezTo>
                    <a:pt x="17" y="157"/>
                    <a:pt x="9" y="157"/>
                    <a:pt x="7" y="157"/>
                  </a:cubicBezTo>
                  <a:cubicBezTo>
                    <a:pt x="5" y="157"/>
                    <a:pt x="4" y="158"/>
                    <a:pt x="4" y="160"/>
                  </a:cubicBezTo>
                  <a:cubicBezTo>
                    <a:pt x="4" y="162"/>
                    <a:pt x="2" y="163"/>
                    <a:pt x="1" y="165"/>
                  </a:cubicBezTo>
                  <a:cubicBezTo>
                    <a:pt x="0" y="166"/>
                    <a:pt x="1" y="168"/>
                    <a:pt x="2" y="170"/>
                  </a:cubicBezTo>
                  <a:cubicBezTo>
                    <a:pt x="2" y="172"/>
                    <a:pt x="0" y="174"/>
                    <a:pt x="1" y="175"/>
                  </a:cubicBezTo>
                  <a:cubicBezTo>
                    <a:pt x="3" y="176"/>
                    <a:pt x="3" y="176"/>
                    <a:pt x="3" y="178"/>
                  </a:cubicBezTo>
                  <a:cubicBezTo>
                    <a:pt x="2" y="180"/>
                    <a:pt x="4" y="181"/>
                    <a:pt x="4" y="183"/>
                  </a:cubicBezTo>
                  <a:cubicBezTo>
                    <a:pt x="4" y="184"/>
                    <a:pt x="7" y="186"/>
                    <a:pt x="8" y="186"/>
                  </a:cubicBezTo>
                  <a:cubicBezTo>
                    <a:pt x="8" y="186"/>
                    <a:pt x="9" y="185"/>
                    <a:pt x="10" y="185"/>
                  </a:cubicBezTo>
                  <a:cubicBezTo>
                    <a:pt x="11" y="185"/>
                    <a:pt x="11" y="187"/>
                    <a:pt x="12" y="187"/>
                  </a:cubicBezTo>
                  <a:cubicBezTo>
                    <a:pt x="14" y="186"/>
                    <a:pt x="14" y="185"/>
                    <a:pt x="16" y="187"/>
                  </a:cubicBezTo>
                  <a:cubicBezTo>
                    <a:pt x="18" y="188"/>
                    <a:pt x="18" y="188"/>
                    <a:pt x="18" y="190"/>
                  </a:cubicBezTo>
                  <a:cubicBezTo>
                    <a:pt x="17" y="195"/>
                    <a:pt x="21" y="199"/>
                    <a:pt x="24" y="201"/>
                  </a:cubicBezTo>
                  <a:cubicBezTo>
                    <a:pt x="26" y="202"/>
                    <a:pt x="27" y="203"/>
                    <a:pt x="25" y="204"/>
                  </a:cubicBezTo>
                  <a:cubicBezTo>
                    <a:pt x="24" y="206"/>
                    <a:pt x="23" y="205"/>
                    <a:pt x="21" y="205"/>
                  </a:cubicBezTo>
                  <a:cubicBezTo>
                    <a:pt x="19" y="205"/>
                    <a:pt x="22" y="214"/>
                    <a:pt x="24" y="213"/>
                  </a:cubicBezTo>
                  <a:cubicBezTo>
                    <a:pt x="25" y="212"/>
                    <a:pt x="26" y="209"/>
                    <a:pt x="27" y="210"/>
                  </a:cubicBezTo>
                  <a:cubicBezTo>
                    <a:pt x="28" y="210"/>
                    <a:pt x="29" y="211"/>
                    <a:pt x="31" y="211"/>
                  </a:cubicBezTo>
                  <a:cubicBezTo>
                    <a:pt x="33" y="211"/>
                    <a:pt x="35" y="212"/>
                    <a:pt x="35" y="214"/>
                  </a:cubicBezTo>
                  <a:cubicBezTo>
                    <a:pt x="35" y="215"/>
                    <a:pt x="34" y="215"/>
                    <a:pt x="34" y="215"/>
                  </a:cubicBezTo>
                  <a:cubicBezTo>
                    <a:pt x="33" y="216"/>
                    <a:pt x="34" y="218"/>
                    <a:pt x="35" y="218"/>
                  </a:cubicBezTo>
                  <a:cubicBezTo>
                    <a:pt x="36" y="219"/>
                    <a:pt x="38" y="218"/>
                    <a:pt x="39" y="219"/>
                  </a:cubicBezTo>
                  <a:cubicBezTo>
                    <a:pt x="40" y="220"/>
                    <a:pt x="40" y="222"/>
                    <a:pt x="40" y="223"/>
                  </a:cubicBezTo>
                  <a:cubicBezTo>
                    <a:pt x="40" y="224"/>
                    <a:pt x="43" y="223"/>
                    <a:pt x="44" y="223"/>
                  </a:cubicBezTo>
                  <a:cubicBezTo>
                    <a:pt x="45" y="224"/>
                    <a:pt x="47" y="227"/>
                    <a:pt x="48" y="225"/>
                  </a:cubicBezTo>
                  <a:cubicBezTo>
                    <a:pt x="49" y="223"/>
                    <a:pt x="50" y="224"/>
                    <a:pt x="51" y="225"/>
                  </a:cubicBezTo>
                  <a:cubicBezTo>
                    <a:pt x="53" y="227"/>
                    <a:pt x="53" y="226"/>
                    <a:pt x="55" y="226"/>
                  </a:cubicBezTo>
                  <a:cubicBezTo>
                    <a:pt x="56" y="226"/>
                    <a:pt x="57" y="229"/>
                    <a:pt x="58" y="228"/>
                  </a:cubicBezTo>
                  <a:cubicBezTo>
                    <a:pt x="60" y="227"/>
                    <a:pt x="62" y="229"/>
                    <a:pt x="63" y="230"/>
                  </a:cubicBezTo>
                  <a:cubicBezTo>
                    <a:pt x="65" y="231"/>
                    <a:pt x="62" y="232"/>
                    <a:pt x="62" y="232"/>
                  </a:cubicBezTo>
                  <a:cubicBezTo>
                    <a:pt x="60" y="233"/>
                    <a:pt x="63" y="234"/>
                    <a:pt x="63" y="234"/>
                  </a:cubicBezTo>
                  <a:cubicBezTo>
                    <a:pt x="63" y="234"/>
                    <a:pt x="60" y="234"/>
                    <a:pt x="61" y="236"/>
                  </a:cubicBezTo>
                  <a:cubicBezTo>
                    <a:pt x="63" y="237"/>
                    <a:pt x="62" y="238"/>
                    <a:pt x="61" y="239"/>
                  </a:cubicBezTo>
                  <a:cubicBezTo>
                    <a:pt x="61" y="240"/>
                    <a:pt x="58" y="240"/>
                    <a:pt x="57" y="240"/>
                  </a:cubicBezTo>
                  <a:cubicBezTo>
                    <a:pt x="55" y="240"/>
                    <a:pt x="54" y="242"/>
                    <a:pt x="53" y="244"/>
                  </a:cubicBezTo>
                  <a:cubicBezTo>
                    <a:pt x="54" y="244"/>
                    <a:pt x="58" y="244"/>
                    <a:pt x="58" y="245"/>
                  </a:cubicBezTo>
                  <a:cubicBezTo>
                    <a:pt x="58" y="246"/>
                    <a:pt x="53" y="247"/>
                    <a:pt x="53" y="248"/>
                  </a:cubicBezTo>
                  <a:cubicBezTo>
                    <a:pt x="53" y="249"/>
                    <a:pt x="55" y="249"/>
                    <a:pt x="55" y="251"/>
                  </a:cubicBezTo>
                  <a:cubicBezTo>
                    <a:pt x="55" y="251"/>
                    <a:pt x="52" y="252"/>
                    <a:pt x="52" y="252"/>
                  </a:cubicBezTo>
                  <a:cubicBezTo>
                    <a:pt x="51" y="253"/>
                    <a:pt x="51" y="254"/>
                    <a:pt x="50" y="255"/>
                  </a:cubicBezTo>
                  <a:cubicBezTo>
                    <a:pt x="50" y="256"/>
                    <a:pt x="48" y="255"/>
                    <a:pt x="48" y="257"/>
                  </a:cubicBezTo>
                  <a:cubicBezTo>
                    <a:pt x="47" y="258"/>
                    <a:pt x="49" y="260"/>
                    <a:pt x="51" y="260"/>
                  </a:cubicBezTo>
                  <a:cubicBezTo>
                    <a:pt x="53" y="261"/>
                    <a:pt x="55" y="262"/>
                    <a:pt x="58" y="264"/>
                  </a:cubicBezTo>
                  <a:cubicBezTo>
                    <a:pt x="59" y="265"/>
                    <a:pt x="60" y="266"/>
                    <a:pt x="61" y="266"/>
                  </a:cubicBezTo>
                  <a:cubicBezTo>
                    <a:pt x="62" y="268"/>
                    <a:pt x="62" y="267"/>
                    <a:pt x="64" y="266"/>
                  </a:cubicBezTo>
                  <a:cubicBezTo>
                    <a:pt x="67" y="266"/>
                    <a:pt x="70" y="269"/>
                    <a:pt x="73" y="269"/>
                  </a:cubicBezTo>
                  <a:cubicBezTo>
                    <a:pt x="76" y="269"/>
                    <a:pt x="79" y="271"/>
                    <a:pt x="82" y="272"/>
                  </a:cubicBezTo>
                  <a:cubicBezTo>
                    <a:pt x="85" y="273"/>
                    <a:pt x="87" y="272"/>
                    <a:pt x="90" y="272"/>
                  </a:cubicBezTo>
                  <a:cubicBezTo>
                    <a:pt x="91" y="273"/>
                    <a:pt x="92" y="274"/>
                    <a:pt x="92" y="275"/>
                  </a:cubicBezTo>
                  <a:cubicBezTo>
                    <a:pt x="92" y="276"/>
                    <a:pt x="93" y="276"/>
                    <a:pt x="94" y="276"/>
                  </a:cubicBezTo>
                  <a:cubicBezTo>
                    <a:pt x="97" y="277"/>
                    <a:pt x="99" y="282"/>
                    <a:pt x="103" y="280"/>
                  </a:cubicBezTo>
                  <a:cubicBezTo>
                    <a:pt x="104" y="279"/>
                    <a:pt x="106" y="278"/>
                    <a:pt x="105" y="277"/>
                  </a:cubicBezTo>
                  <a:cubicBezTo>
                    <a:pt x="104" y="276"/>
                    <a:pt x="103" y="275"/>
                    <a:pt x="102" y="274"/>
                  </a:cubicBezTo>
                  <a:cubicBezTo>
                    <a:pt x="100" y="272"/>
                    <a:pt x="99" y="270"/>
                    <a:pt x="100" y="267"/>
                  </a:cubicBezTo>
                  <a:cubicBezTo>
                    <a:pt x="100" y="265"/>
                    <a:pt x="99" y="263"/>
                    <a:pt x="97" y="262"/>
                  </a:cubicBezTo>
                  <a:cubicBezTo>
                    <a:pt x="95" y="261"/>
                    <a:pt x="98" y="259"/>
                    <a:pt x="99" y="258"/>
                  </a:cubicBezTo>
                  <a:cubicBezTo>
                    <a:pt x="100" y="256"/>
                    <a:pt x="100" y="254"/>
                    <a:pt x="103" y="254"/>
                  </a:cubicBezTo>
                  <a:cubicBezTo>
                    <a:pt x="104" y="254"/>
                    <a:pt x="105" y="253"/>
                    <a:pt x="106" y="252"/>
                  </a:cubicBezTo>
                  <a:cubicBezTo>
                    <a:pt x="107" y="251"/>
                    <a:pt x="108" y="251"/>
                    <a:pt x="109" y="250"/>
                  </a:cubicBezTo>
                  <a:cubicBezTo>
                    <a:pt x="108" y="250"/>
                    <a:pt x="106" y="249"/>
                    <a:pt x="106" y="248"/>
                  </a:cubicBezTo>
                  <a:cubicBezTo>
                    <a:pt x="106" y="247"/>
                    <a:pt x="108" y="248"/>
                    <a:pt x="108" y="248"/>
                  </a:cubicBezTo>
                  <a:cubicBezTo>
                    <a:pt x="108" y="247"/>
                    <a:pt x="106" y="244"/>
                    <a:pt x="105" y="243"/>
                  </a:cubicBezTo>
                  <a:cubicBezTo>
                    <a:pt x="104" y="241"/>
                    <a:pt x="103" y="241"/>
                    <a:pt x="101" y="241"/>
                  </a:cubicBezTo>
                  <a:cubicBezTo>
                    <a:pt x="98" y="241"/>
                    <a:pt x="100" y="239"/>
                    <a:pt x="98" y="238"/>
                  </a:cubicBezTo>
                  <a:cubicBezTo>
                    <a:pt x="97" y="237"/>
                    <a:pt x="94" y="237"/>
                    <a:pt x="96" y="235"/>
                  </a:cubicBezTo>
                  <a:cubicBezTo>
                    <a:pt x="97" y="233"/>
                    <a:pt x="99" y="232"/>
                    <a:pt x="97" y="231"/>
                  </a:cubicBezTo>
                  <a:cubicBezTo>
                    <a:pt x="96" y="229"/>
                    <a:pt x="98" y="228"/>
                    <a:pt x="99" y="227"/>
                  </a:cubicBezTo>
                  <a:cubicBezTo>
                    <a:pt x="99" y="226"/>
                    <a:pt x="101" y="223"/>
                    <a:pt x="101" y="224"/>
                  </a:cubicBezTo>
                  <a:cubicBezTo>
                    <a:pt x="102" y="225"/>
                    <a:pt x="103" y="227"/>
                    <a:pt x="104" y="228"/>
                  </a:cubicBezTo>
                  <a:cubicBezTo>
                    <a:pt x="106" y="228"/>
                    <a:pt x="107" y="227"/>
                    <a:pt x="107" y="226"/>
                  </a:cubicBezTo>
                  <a:cubicBezTo>
                    <a:pt x="106" y="224"/>
                    <a:pt x="106" y="223"/>
                    <a:pt x="108" y="222"/>
                  </a:cubicBezTo>
                  <a:cubicBezTo>
                    <a:pt x="110" y="221"/>
                    <a:pt x="110" y="219"/>
                    <a:pt x="112" y="219"/>
                  </a:cubicBezTo>
                  <a:cubicBezTo>
                    <a:pt x="114" y="218"/>
                    <a:pt x="116" y="215"/>
                    <a:pt x="118" y="216"/>
                  </a:cubicBezTo>
                  <a:cubicBezTo>
                    <a:pt x="120" y="216"/>
                    <a:pt x="120" y="218"/>
                    <a:pt x="122" y="216"/>
                  </a:cubicBezTo>
                  <a:cubicBezTo>
                    <a:pt x="124" y="215"/>
                    <a:pt x="124" y="216"/>
                    <a:pt x="126" y="217"/>
                  </a:cubicBezTo>
                  <a:cubicBezTo>
                    <a:pt x="128" y="217"/>
                    <a:pt x="130" y="217"/>
                    <a:pt x="132" y="218"/>
                  </a:cubicBezTo>
                  <a:cubicBezTo>
                    <a:pt x="134" y="219"/>
                    <a:pt x="134" y="221"/>
                    <a:pt x="136" y="223"/>
                  </a:cubicBezTo>
                  <a:cubicBezTo>
                    <a:pt x="136" y="223"/>
                    <a:pt x="136" y="220"/>
                    <a:pt x="138" y="221"/>
                  </a:cubicBezTo>
                  <a:cubicBezTo>
                    <a:pt x="139" y="221"/>
                    <a:pt x="140" y="223"/>
                    <a:pt x="142" y="223"/>
                  </a:cubicBezTo>
                  <a:cubicBezTo>
                    <a:pt x="143" y="224"/>
                    <a:pt x="144" y="222"/>
                    <a:pt x="145" y="221"/>
                  </a:cubicBezTo>
                  <a:cubicBezTo>
                    <a:pt x="147" y="219"/>
                    <a:pt x="148" y="221"/>
                    <a:pt x="150" y="221"/>
                  </a:cubicBezTo>
                  <a:cubicBezTo>
                    <a:pt x="152" y="221"/>
                    <a:pt x="153" y="219"/>
                    <a:pt x="155" y="220"/>
                  </a:cubicBezTo>
                  <a:cubicBezTo>
                    <a:pt x="157" y="221"/>
                    <a:pt x="158" y="222"/>
                    <a:pt x="160" y="223"/>
                  </a:cubicBezTo>
                  <a:cubicBezTo>
                    <a:pt x="162" y="224"/>
                    <a:pt x="161" y="223"/>
                    <a:pt x="163" y="222"/>
                  </a:cubicBezTo>
                  <a:cubicBezTo>
                    <a:pt x="164" y="221"/>
                    <a:pt x="168" y="222"/>
                    <a:pt x="169" y="222"/>
                  </a:cubicBezTo>
                  <a:cubicBezTo>
                    <a:pt x="170" y="222"/>
                    <a:pt x="172" y="220"/>
                    <a:pt x="172" y="219"/>
                  </a:cubicBezTo>
                  <a:cubicBezTo>
                    <a:pt x="172" y="217"/>
                    <a:pt x="169" y="217"/>
                    <a:pt x="168" y="216"/>
                  </a:cubicBezTo>
                  <a:cubicBezTo>
                    <a:pt x="161" y="213"/>
                    <a:pt x="171" y="214"/>
                    <a:pt x="169" y="210"/>
                  </a:cubicBezTo>
                  <a:cubicBezTo>
                    <a:pt x="168" y="209"/>
                    <a:pt x="166" y="209"/>
                    <a:pt x="169" y="208"/>
                  </a:cubicBezTo>
                  <a:cubicBezTo>
                    <a:pt x="170" y="207"/>
                    <a:pt x="172" y="208"/>
                    <a:pt x="173" y="207"/>
                  </a:cubicBezTo>
                  <a:cubicBezTo>
                    <a:pt x="177" y="207"/>
                    <a:pt x="166" y="202"/>
                    <a:pt x="171" y="200"/>
                  </a:cubicBezTo>
                  <a:cubicBezTo>
                    <a:pt x="172" y="200"/>
                    <a:pt x="174" y="200"/>
                    <a:pt x="175" y="200"/>
                  </a:cubicBezTo>
                  <a:cubicBezTo>
                    <a:pt x="178" y="200"/>
                    <a:pt x="180" y="200"/>
                    <a:pt x="183" y="199"/>
                  </a:cubicBezTo>
                  <a:cubicBezTo>
                    <a:pt x="185" y="198"/>
                    <a:pt x="187" y="198"/>
                    <a:pt x="189" y="198"/>
                  </a:cubicBezTo>
                  <a:cubicBezTo>
                    <a:pt x="191" y="197"/>
                    <a:pt x="193" y="196"/>
                    <a:pt x="196" y="196"/>
                  </a:cubicBezTo>
                  <a:cubicBezTo>
                    <a:pt x="200" y="195"/>
                    <a:pt x="204" y="194"/>
                    <a:pt x="208" y="192"/>
                  </a:cubicBezTo>
                  <a:cubicBezTo>
                    <a:pt x="211" y="190"/>
                    <a:pt x="217" y="190"/>
                    <a:pt x="219" y="194"/>
                  </a:cubicBezTo>
                  <a:cubicBezTo>
                    <a:pt x="220" y="196"/>
                    <a:pt x="219" y="196"/>
                    <a:pt x="220" y="198"/>
                  </a:cubicBezTo>
                  <a:cubicBezTo>
                    <a:pt x="220" y="201"/>
                    <a:pt x="224" y="198"/>
                    <a:pt x="226" y="199"/>
                  </a:cubicBezTo>
                  <a:cubicBezTo>
                    <a:pt x="227" y="199"/>
                    <a:pt x="226" y="200"/>
                    <a:pt x="227" y="200"/>
                  </a:cubicBezTo>
                  <a:cubicBezTo>
                    <a:pt x="228" y="201"/>
                    <a:pt x="228" y="200"/>
                    <a:pt x="228" y="200"/>
                  </a:cubicBezTo>
                  <a:cubicBezTo>
                    <a:pt x="229" y="199"/>
                    <a:pt x="230" y="200"/>
                    <a:pt x="231" y="201"/>
                  </a:cubicBezTo>
                  <a:cubicBezTo>
                    <a:pt x="232" y="201"/>
                    <a:pt x="232" y="201"/>
                    <a:pt x="231" y="202"/>
                  </a:cubicBezTo>
                  <a:cubicBezTo>
                    <a:pt x="230" y="205"/>
                    <a:pt x="237" y="203"/>
                    <a:pt x="239" y="202"/>
                  </a:cubicBezTo>
                  <a:cubicBezTo>
                    <a:pt x="239" y="202"/>
                    <a:pt x="248" y="197"/>
                    <a:pt x="248" y="198"/>
                  </a:cubicBezTo>
                  <a:cubicBezTo>
                    <a:pt x="248" y="199"/>
                    <a:pt x="246" y="201"/>
                    <a:pt x="248" y="202"/>
                  </a:cubicBezTo>
                  <a:cubicBezTo>
                    <a:pt x="250" y="202"/>
                    <a:pt x="251" y="203"/>
                    <a:pt x="252" y="204"/>
                  </a:cubicBezTo>
                  <a:cubicBezTo>
                    <a:pt x="255" y="207"/>
                    <a:pt x="256" y="210"/>
                    <a:pt x="258" y="213"/>
                  </a:cubicBezTo>
                  <a:cubicBezTo>
                    <a:pt x="260" y="216"/>
                    <a:pt x="261" y="219"/>
                    <a:pt x="263" y="221"/>
                  </a:cubicBezTo>
                  <a:cubicBezTo>
                    <a:pt x="266" y="224"/>
                    <a:pt x="266" y="217"/>
                    <a:pt x="269" y="220"/>
                  </a:cubicBezTo>
                  <a:cubicBezTo>
                    <a:pt x="273" y="224"/>
                    <a:pt x="275" y="222"/>
                    <a:pt x="280" y="221"/>
                  </a:cubicBezTo>
                  <a:cubicBezTo>
                    <a:pt x="282" y="220"/>
                    <a:pt x="283" y="223"/>
                    <a:pt x="284" y="224"/>
                  </a:cubicBezTo>
                  <a:cubicBezTo>
                    <a:pt x="285" y="226"/>
                    <a:pt x="287" y="226"/>
                    <a:pt x="288" y="228"/>
                  </a:cubicBezTo>
                  <a:cubicBezTo>
                    <a:pt x="289" y="230"/>
                    <a:pt x="291" y="230"/>
                    <a:pt x="293" y="230"/>
                  </a:cubicBezTo>
                  <a:cubicBezTo>
                    <a:pt x="296" y="229"/>
                    <a:pt x="295" y="230"/>
                    <a:pt x="296" y="231"/>
                  </a:cubicBezTo>
                  <a:cubicBezTo>
                    <a:pt x="298" y="235"/>
                    <a:pt x="304" y="230"/>
                    <a:pt x="307" y="230"/>
                  </a:cubicBezTo>
                  <a:cubicBezTo>
                    <a:pt x="310" y="229"/>
                    <a:pt x="313" y="226"/>
                    <a:pt x="316" y="225"/>
                  </a:cubicBezTo>
                  <a:cubicBezTo>
                    <a:pt x="320" y="222"/>
                    <a:pt x="322" y="222"/>
                    <a:pt x="327" y="223"/>
                  </a:cubicBezTo>
                  <a:cubicBezTo>
                    <a:pt x="329" y="223"/>
                    <a:pt x="329" y="224"/>
                    <a:pt x="331" y="226"/>
                  </a:cubicBezTo>
                  <a:cubicBezTo>
                    <a:pt x="332" y="227"/>
                    <a:pt x="334" y="227"/>
                    <a:pt x="336" y="227"/>
                  </a:cubicBezTo>
                  <a:cubicBezTo>
                    <a:pt x="338" y="227"/>
                    <a:pt x="339" y="228"/>
                    <a:pt x="341" y="228"/>
                  </a:cubicBezTo>
                  <a:cubicBezTo>
                    <a:pt x="343" y="230"/>
                    <a:pt x="344" y="228"/>
                    <a:pt x="346" y="227"/>
                  </a:cubicBezTo>
                  <a:cubicBezTo>
                    <a:pt x="349" y="224"/>
                    <a:pt x="344" y="222"/>
                    <a:pt x="346" y="219"/>
                  </a:cubicBezTo>
                  <a:cubicBezTo>
                    <a:pt x="347" y="217"/>
                    <a:pt x="351" y="213"/>
                    <a:pt x="353" y="214"/>
                  </a:cubicBezTo>
                  <a:cubicBezTo>
                    <a:pt x="357" y="216"/>
                    <a:pt x="362" y="216"/>
                    <a:pt x="366" y="218"/>
                  </a:cubicBezTo>
                  <a:cubicBezTo>
                    <a:pt x="368" y="219"/>
                    <a:pt x="367" y="221"/>
                    <a:pt x="368" y="222"/>
                  </a:cubicBezTo>
                  <a:cubicBezTo>
                    <a:pt x="369" y="225"/>
                    <a:pt x="371" y="225"/>
                    <a:pt x="374" y="226"/>
                  </a:cubicBezTo>
                  <a:cubicBezTo>
                    <a:pt x="378" y="227"/>
                    <a:pt x="382" y="224"/>
                    <a:pt x="386" y="225"/>
                  </a:cubicBezTo>
                  <a:cubicBezTo>
                    <a:pt x="387" y="225"/>
                    <a:pt x="389" y="225"/>
                    <a:pt x="390" y="226"/>
                  </a:cubicBezTo>
                  <a:cubicBezTo>
                    <a:pt x="392" y="227"/>
                    <a:pt x="394" y="227"/>
                    <a:pt x="396" y="229"/>
                  </a:cubicBezTo>
                  <a:cubicBezTo>
                    <a:pt x="401" y="233"/>
                    <a:pt x="409" y="233"/>
                    <a:pt x="415" y="231"/>
                  </a:cubicBezTo>
                  <a:cubicBezTo>
                    <a:pt x="419" y="230"/>
                    <a:pt x="422" y="228"/>
                    <a:pt x="426" y="227"/>
                  </a:cubicBezTo>
                  <a:cubicBezTo>
                    <a:pt x="428" y="225"/>
                    <a:pt x="431" y="227"/>
                    <a:pt x="433" y="227"/>
                  </a:cubicBezTo>
                  <a:cubicBezTo>
                    <a:pt x="435" y="228"/>
                    <a:pt x="436" y="226"/>
                    <a:pt x="438" y="227"/>
                  </a:cubicBezTo>
                  <a:cubicBezTo>
                    <a:pt x="439" y="228"/>
                    <a:pt x="443" y="231"/>
                    <a:pt x="445" y="230"/>
                  </a:cubicBezTo>
                  <a:cubicBezTo>
                    <a:pt x="446" y="230"/>
                    <a:pt x="448" y="229"/>
                    <a:pt x="449" y="228"/>
                  </a:cubicBezTo>
                  <a:cubicBezTo>
                    <a:pt x="452" y="227"/>
                    <a:pt x="453" y="227"/>
                    <a:pt x="453" y="225"/>
                  </a:cubicBezTo>
                  <a:cubicBezTo>
                    <a:pt x="453" y="221"/>
                    <a:pt x="456" y="217"/>
                    <a:pt x="458" y="215"/>
                  </a:cubicBezTo>
                  <a:cubicBezTo>
                    <a:pt x="459" y="214"/>
                    <a:pt x="460" y="212"/>
                    <a:pt x="459" y="211"/>
                  </a:cubicBezTo>
                  <a:cubicBezTo>
                    <a:pt x="458" y="210"/>
                    <a:pt x="455" y="210"/>
                    <a:pt x="457" y="208"/>
                  </a:cubicBezTo>
                  <a:cubicBezTo>
                    <a:pt x="460" y="205"/>
                    <a:pt x="465" y="205"/>
                    <a:pt x="470" y="204"/>
                  </a:cubicBezTo>
                  <a:cubicBezTo>
                    <a:pt x="472" y="204"/>
                    <a:pt x="474" y="204"/>
                    <a:pt x="476" y="205"/>
                  </a:cubicBezTo>
                  <a:cubicBezTo>
                    <a:pt x="478" y="206"/>
                    <a:pt x="481" y="206"/>
                    <a:pt x="483" y="207"/>
                  </a:cubicBezTo>
                  <a:cubicBezTo>
                    <a:pt x="486" y="208"/>
                    <a:pt x="487" y="212"/>
                    <a:pt x="489" y="215"/>
                  </a:cubicBezTo>
                  <a:cubicBezTo>
                    <a:pt x="490" y="218"/>
                    <a:pt x="492" y="221"/>
                    <a:pt x="493" y="224"/>
                  </a:cubicBezTo>
                  <a:cubicBezTo>
                    <a:pt x="493" y="225"/>
                    <a:pt x="493" y="227"/>
                    <a:pt x="494" y="229"/>
                  </a:cubicBezTo>
                  <a:cubicBezTo>
                    <a:pt x="494" y="230"/>
                    <a:pt x="497" y="230"/>
                    <a:pt x="498" y="230"/>
                  </a:cubicBezTo>
                  <a:cubicBezTo>
                    <a:pt x="502" y="231"/>
                    <a:pt x="507" y="233"/>
                    <a:pt x="508" y="237"/>
                  </a:cubicBezTo>
                  <a:cubicBezTo>
                    <a:pt x="509" y="240"/>
                    <a:pt x="510" y="242"/>
                    <a:pt x="514" y="242"/>
                  </a:cubicBezTo>
                  <a:cubicBezTo>
                    <a:pt x="515" y="242"/>
                    <a:pt x="517" y="242"/>
                    <a:pt x="518" y="242"/>
                  </a:cubicBezTo>
                  <a:cubicBezTo>
                    <a:pt x="520" y="242"/>
                    <a:pt x="520" y="240"/>
                    <a:pt x="522" y="240"/>
                  </a:cubicBezTo>
                  <a:cubicBezTo>
                    <a:pt x="525" y="240"/>
                    <a:pt x="528" y="237"/>
                    <a:pt x="530" y="241"/>
                  </a:cubicBezTo>
                  <a:cubicBezTo>
                    <a:pt x="530" y="243"/>
                    <a:pt x="530" y="243"/>
                    <a:pt x="529" y="244"/>
                  </a:cubicBezTo>
                  <a:cubicBezTo>
                    <a:pt x="527" y="246"/>
                    <a:pt x="527" y="247"/>
                    <a:pt x="526" y="249"/>
                  </a:cubicBezTo>
                  <a:cubicBezTo>
                    <a:pt x="525" y="252"/>
                    <a:pt x="523" y="255"/>
                    <a:pt x="521" y="258"/>
                  </a:cubicBezTo>
                  <a:cubicBezTo>
                    <a:pt x="520" y="260"/>
                    <a:pt x="519" y="259"/>
                    <a:pt x="518" y="258"/>
                  </a:cubicBezTo>
                  <a:cubicBezTo>
                    <a:pt x="516" y="257"/>
                    <a:pt x="516" y="258"/>
                    <a:pt x="514" y="259"/>
                  </a:cubicBezTo>
                  <a:cubicBezTo>
                    <a:pt x="513" y="259"/>
                    <a:pt x="511" y="260"/>
                    <a:pt x="511" y="260"/>
                  </a:cubicBezTo>
                  <a:cubicBezTo>
                    <a:pt x="510" y="261"/>
                    <a:pt x="513" y="265"/>
                    <a:pt x="513" y="267"/>
                  </a:cubicBezTo>
                  <a:cubicBezTo>
                    <a:pt x="512" y="268"/>
                    <a:pt x="512" y="270"/>
                    <a:pt x="512" y="271"/>
                  </a:cubicBezTo>
                  <a:cubicBezTo>
                    <a:pt x="511" y="273"/>
                    <a:pt x="509" y="272"/>
                    <a:pt x="509" y="274"/>
                  </a:cubicBezTo>
                  <a:cubicBezTo>
                    <a:pt x="511" y="273"/>
                    <a:pt x="512" y="274"/>
                    <a:pt x="514" y="272"/>
                  </a:cubicBezTo>
                  <a:cubicBezTo>
                    <a:pt x="515" y="270"/>
                    <a:pt x="517" y="272"/>
                    <a:pt x="519" y="272"/>
                  </a:cubicBezTo>
                  <a:cubicBezTo>
                    <a:pt x="523" y="274"/>
                    <a:pt x="527" y="272"/>
                    <a:pt x="531" y="269"/>
                  </a:cubicBezTo>
                  <a:cubicBezTo>
                    <a:pt x="534" y="266"/>
                    <a:pt x="537" y="262"/>
                    <a:pt x="540" y="259"/>
                  </a:cubicBezTo>
                  <a:cubicBezTo>
                    <a:pt x="543" y="255"/>
                    <a:pt x="546" y="251"/>
                    <a:pt x="549" y="247"/>
                  </a:cubicBezTo>
                  <a:cubicBezTo>
                    <a:pt x="554" y="240"/>
                    <a:pt x="559" y="235"/>
                    <a:pt x="558" y="226"/>
                  </a:cubicBezTo>
                  <a:cubicBezTo>
                    <a:pt x="558" y="222"/>
                    <a:pt x="559" y="220"/>
                    <a:pt x="561" y="217"/>
                  </a:cubicBezTo>
                  <a:cubicBezTo>
                    <a:pt x="562" y="215"/>
                    <a:pt x="562" y="214"/>
                    <a:pt x="563" y="212"/>
                  </a:cubicBezTo>
                  <a:cubicBezTo>
                    <a:pt x="563" y="212"/>
                    <a:pt x="563" y="211"/>
                    <a:pt x="563" y="210"/>
                  </a:cubicBezTo>
                  <a:cubicBezTo>
                    <a:pt x="563" y="209"/>
                    <a:pt x="561" y="208"/>
                    <a:pt x="561" y="207"/>
                  </a:cubicBezTo>
                  <a:cubicBezTo>
                    <a:pt x="561" y="207"/>
                    <a:pt x="563" y="208"/>
                    <a:pt x="563" y="207"/>
                  </a:cubicBezTo>
                  <a:cubicBezTo>
                    <a:pt x="562" y="206"/>
                    <a:pt x="562" y="205"/>
                    <a:pt x="561" y="205"/>
                  </a:cubicBezTo>
                  <a:cubicBezTo>
                    <a:pt x="560" y="204"/>
                    <a:pt x="558" y="201"/>
                    <a:pt x="557" y="200"/>
                  </a:cubicBezTo>
                  <a:cubicBezTo>
                    <a:pt x="556" y="200"/>
                    <a:pt x="551" y="198"/>
                    <a:pt x="550" y="199"/>
                  </a:cubicBezTo>
                  <a:cubicBezTo>
                    <a:pt x="550" y="200"/>
                    <a:pt x="551" y="201"/>
                    <a:pt x="550" y="201"/>
                  </a:cubicBezTo>
                  <a:cubicBezTo>
                    <a:pt x="548" y="201"/>
                    <a:pt x="548" y="203"/>
                    <a:pt x="547" y="203"/>
                  </a:cubicBezTo>
                  <a:cubicBezTo>
                    <a:pt x="545" y="205"/>
                    <a:pt x="544" y="202"/>
                    <a:pt x="544" y="201"/>
                  </a:cubicBezTo>
                  <a:cubicBezTo>
                    <a:pt x="544" y="199"/>
                    <a:pt x="546" y="198"/>
                    <a:pt x="543" y="199"/>
                  </a:cubicBezTo>
                  <a:cubicBezTo>
                    <a:pt x="540" y="200"/>
                    <a:pt x="544" y="202"/>
                    <a:pt x="540" y="202"/>
                  </a:cubicBezTo>
                  <a:cubicBezTo>
                    <a:pt x="539" y="202"/>
                    <a:pt x="541" y="197"/>
                    <a:pt x="540" y="196"/>
                  </a:cubicBezTo>
                  <a:cubicBezTo>
                    <a:pt x="540" y="197"/>
                    <a:pt x="529" y="197"/>
                    <a:pt x="534" y="194"/>
                  </a:cubicBezTo>
                  <a:cubicBezTo>
                    <a:pt x="538" y="191"/>
                    <a:pt x="542" y="188"/>
                    <a:pt x="546" y="185"/>
                  </a:cubicBezTo>
                  <a:cubicBezTo>
                    <a:pt x="547" y="184"/>
                    <a:pt x="548" y="182"/>
                    <a:pt x="549" y="181"/>
                  </a:cubicBezTo>
                  <a:cubicBezTo>
                    <a:pt x="552" y="179"/>
                    <a:pt x="555" y="177"/>
                    <a:pt x="557" y="175"/>
                  </a:cubicBezTo>
                  <a:cubicBezTo>
                    <a:pt x="558" y="174"/>
                    <a:pt x="559" y="172"/>
                    <a:pt x="561" y="171"/>
                  </a:cubicBezTo>
                  <a:cubicBezTo>
                    <a:pt x="563" y="169"/>
                    <a:pt x="565" y="167"/>
                    <a:pt x="567" y="165"/>
                  </a:cubicBezTo>
                  <a:cubicBezTo>
                    <a:pt x="571" y="162"/>
                    <a:pt x="577" y="162"/>
                    <a:pt x="582" y="162"/>
                  </a:cubicBezTo>
                  <a:cubicBezTo>
                    <a:pt x="583" y="162"/>
                    <a:pt x="584" y="162"/>
                    <a:pt x="585" y="162"/>
                  </a:cubicBezTo>
                  <a:cubicBezTo>
                    <a:pt x="586" y="163"/>
                    <a:pt x="586" y="164"/>
                    <a:pt x="587" y="164"/>
                  </a:cubicBezTo>
                  <a:cubicBezTo>
                    <a:pt x="588" y="163"/>
                    <a:pt x="590" y="163"/>
                    <a:pt x="591" y="162"/>
                  </a:cubicBezTo>
                  <a:cubicBezTo>
                    <a:pt x="592" y="162"/>
                    <a:pt x="593" y="163"/>
                    <a:pt x="594" y="163"/>
                  </a:cubicBezTo>
                  <a:cubicBezTo>
                    <a:pt x="595" y="163"/>
                    <a:pt x="596" y="163"/>
                    <a:pt x="597" y="163"/>
                  </a:cubicBezTo>
                  <a:cubicBezTo>
                    <a:pt x="597" y="162"/>
                    <a:pt x="598" y="163"/>
                    <a:pt x="599" y="163"/>
                  </a:cubicBezTo>
                  <a:cubicBezTo>
                    <a:pt x="601" y="163"/>
                    <a:pt x="601" y="160"/>
                    <a:pt x="604" y="160"/>
                  </a:cubicBezTo>
                  <a:cubicBezTo>
                    <a:pt x="605" y="160"/>
                    <a:pt x="607" y="160"/>
                    <a:pt x="608" y="160"/>
                  </a:cubicBezTo>
                  <a:cubicBezTo>
                    <a:pt x="609" y="161"/>
                    <a:pt x="610" y="162"/>
                    <a:pt x="611" y="162"/>
                  </a:cubicBezTo>
                  <a:cubicBezTo>
                    <a:pt x="612" y="163"/>
                    <a:pt x="616" y="161"/>
                    <a:pt x="616" y="164"/>
                  </a:cubicBezTo>
                  <a:cubicBezTo>
                    <a:pt x="616" y="164"/>
                    <a:pt x="613" y="164"/>
                    <a:pt x="613" y="165"/>
                  </a:cubicBezTo>
                  <a:cubicBezTo>
                    <a:pt x="612" y="167"/>
                    <a:pt x="616" y="166"/>
                    <a:pt x="616" y="166"/>
                  </a:cubicBezTo>
                  <a:cubicBezTo>
                    <a:pt x="618" y="166"/>
                    <a:pt x="620" y="166"/>
                    <a:pt x="621" y="166"/>
                  </a:cubicBezTo>
                  <a:cubicBezTo>
                    <a:pt x="622" y="165"/>
                    <a:pt x="622" y="165"/>
                    <a:pt x="623" y="164"/>
                  </a:cubicBezTo>
                  <a:cubicBezTo>
                    <a:pt x="624" y="164"/>
                    <a:pt x="625" y="165"/>
                    <a:pt x="627" y="165"/>
                  </a:cubicBezTo>
                  <a:cubicBezTo>
                    <a:pt x="628" y="165"/>
                    <a:pt x="635" y="163"/>
                    <a:pt x="631" y="162"/>
                  </a:cubicBezTo>
                  <a:cubicBezTo>
                    <a:pt x="629" y="162"/>
                    <a:pt x="628" y="163"/>
                    <a:pt x="628" y="160"/>
                  </a:cubicBezTo>
                  <a:cubicBezTo>
                    <a:pt x="628" y="159"/>
                    <a:pt x="630" y="156"/>
                    <a:pt x="631" y="155"/>
                  </a:cubicBezTo>
                  <a:cubicBezTo>
                    <a:pt x="633" y="154"/>
                    <a:pt x="634" y="153"/>
                    <a:pt x="636" y="151"/>
                  </a:cubicBezTo>
                  <a:cubicBezTo>
                    <a:pt x="637" y="150"/>
                    <a:pt x="639" y="150"/>
                    <a:pt x="640" y="148"/>
                  </a:cubicBezTo>
                  <a:cubicBezTo>
                    <a:pt x="641" y="146"/>
                    <a:pt x="642" y="145"/>
                    <a:pt x="644" y="145"/>
                  </a:cubicBezTo>
                  <a:cubicBezTo>
                    <a:pt x="646" y="145"/>
                    <a:pt x="649" y="144"/>
                    <a:pt x="651" y="144"/>
                  </a:cubicBezTo>
                  <a:cubicBezTo>
                    <a:pt x="653" y="144"/>
                    <a:pt x="654" y="146"/>
                    <a:pt x="655" y="146"/>
                  </a:cubicBezTo>
                  <a:cubicBezTo>
                    <a:pt x="656" y="145"/>
                    <a:pt x="657" y="143"/>
                    <a:pt x="658" y="144"/>
                  </a:cubicBezTo>
                  <a:cubicBezTo>
                    <a:pt x="659" y="145"/>
                    <a:pt x="656" y="148"/>
                    <a:pt x="656" y="149"/>
                  </a:cubicBezTo>
                  <a:cubicBezTo>
                    <a:pt x="656" y="151"/>
                    <a:pt x="657" y="149"/>
                    <a:pt x="659" y="150"/>
                  </a:cubicBezTo>
                  <a:cubicBezTo>
                    <a:pt x="659" y="150"/>
                    <a:pt x="657" y="152"/>
                    <a:pt x="657" y="153"/>
                  </a:cubicBezTo>
                  <a:cubicBezTo>
                    <a:pt x="657" y="154"/>
                    <a:pt x="664" y="149"/>
                    <a:pt x="664" y="149"/>
                  </a:cubicBezTo>
                  <a:cubicBezTo>
                    <a:pt x="665" y="148"/>
                    <a:pt x="666" y="147"/>
                    <a:pt x="668" y="146"/>
                  </a:cubicBezTo>
                  <a:cubicBezTo>
                    <a:pt x="669" y="145"/>
                    <a:pt x="672" y="147"/>
                    <a:pt x="672" y="145"/>
                  </a:cubicBezTo>
                  <a:cubicBezTo>
                    <a:pt x="671" y="143"/>
                    <a:pt x="672" y="139"/>
                    <a:pt x="675" y="139"/>
                  </a:cubicBezTo>
                  <a:cubicBezTo>
                    <a:pt x="676" y="138"/>
                    <a:pt x="678" y="137"/>
                    <a:pt x="679" y="138"/>
                  </a:cubicBezTo>
                  <a:cubicBezTo>
                    <a:pt x="680" y="138"/>
                    <a:pt x="682" y="140"/>
                    <a:pt x="683" y="139"/>
                  </a:cubicBezTo>
                  <a:cubicBezTo>
                    <a:pt x="681" y="140"/>
                    <a:pt x="678" y="139"/>
                    <a:pt x="677" y="142"/>
                  </a:cubicBezTo>
                  <a:cubicBezTo>
                    <a:pt x="677" y="143"/>
                    <a:pt x="677" y="144"/>
                    <a:pt x="677" y="145"/>
                  </a:cubicBezTo>
                  <a:cubicBezTo>
                    <a:pt x="677" y="146"/>
                    <a:pt x="675" y="146"/>
                    <a:pt x="676" y="147"/>
                  </a:cubicBezTo>
                  <a:cubicBezTo>
                    <a:pt x="676" y="148"/>
                    <a:pt x="677" y="148"/>
                    <a:pt x="676" y="149"/>
                  </a:cubicBezTo>
                  <a:cubicBezTo>
                    <a:pt x="675" y="149"/>
                    <a:pt x="674" y="150"/>
                    <a:pt x="675" y="151"/>
                  </a:cubicBezTo>
                  <a:cubicBezTo>
                    <a:pt x="675" y="151"/>
                    <a:pt x="669" y="153"/>
                    <a:pt x="669" y="154"/>
                  </a:cubicBezTo>
                  <a:cubicBezTo>
                    <a:pt x="667" y="155"/>
                    <a:pt x="666" y="157"/>
                    <a:pt x="664" y="158"/>
                  </a:cubicBezTo>
                  <a:cubicBezTo>
                    <a:pt x="662" y="160"/>
                    <a:pt x="660" y="161"/>
                    <a:pt x="658" y="163"/>
                  </a:cubicBezTo>
                  <a:cubicBezTo>
                    <a:pt x="654" y="166"/>
                    <a:pt x="651" y="173"/>
                    <a:pt x="646" y="173"/>
                  </a:cubicBezTo>
                  <a:cubicBezTo>
                    <a:pt x="645" y="173"/>
                    <a:pt x="641" y="174"/>
                    <a:pt x="641" y="175"/>
                  </a:cubicBezTo>
                  <a:cubicBezTo>
                    <a:pt x="641" y="178"/>
                    <a:pt x="641" y="179"/>
                    <a:pt x="638" y="181"/>
                  </a:cubicBezTo>
                  <a:cubicBezTo>
                    <a:pt x="634" y="184"/>
                    <a:pt x="634" y="190"/>
                    <a:pt x="635" y="195"/>
                  </a:cubicBezTo>
                  <a:cubicBezTo>
                    <a:pt x="636" y="200"/>
                    <a:pt x="635" y="206"/>
                    <a:pt x="638" y="210"/>
                  </a:cubicBezTo>
                  <a:cubicBezTo>
                    <a:pt x="639" y="212"/>
                    <a:pt x="639" y="215"/>
                    <a:pt x="639" y="217"/>
                  </a:cubicBezTo>
                  <a:cubicBezTo>
                    <a:pt x="639" y="217"/>
                    <a:pt x="639" y="219"/>
                    <a:pt x="640" y="219"/>
                  </a:cubicBezTo>
                  <a:cubicBezTo>
                    <a:pt x="641" y="219"/>
                    <a:pt x="639" y="222"/>
                    <a:pt x="640" y="222"/>
                  </a:cubicBezTo>
                  <a:cubicBezTo>
                    <a:pt x="640" y="222"/>
                    <a:pt x="645" y="218"/>
                    <a:pt x="645" y="217"/>
                  </a:cubicBezTo>
                  <a:cubicBezTo>
                    <a:pt x="647" y="215"/>
                    <a:pt x="648" y="213"/>
                    <a:pt x="649" y="210"/>
                  </a:cubicBezTo>
                  <a:cubicBezTo>
                    <a:pt x="650" y="208"/>
                    <a:pt x="654" y="206"/>
                    <a:pt x="655" y="206"/>
                  </a:cubicBezTo>
                  <a:cubicBezTo>
                    <a:pt x="658" y="208"/>
                    <a:pt x="655" y="202"/>
                    <a:pt x="656" y="201"/>
                  </a:cubicBezTo>
                  <a:cubicBezTo>
                    <a:pt x="658" y="198"/>
                    <a:pt x="659" y="197"/>
                    <a:pt x="662" y="197"/>
                  </a:cubicBezTo>
                  <a:cubicBezTo>
                    <a:pt x="665" y="197"/>
                    <a:pt x="669" y="197"/>
                    <a:pt x="667" y="194"/>
                  </a:cubicBezTo>
                  <a:cubicBezTo>
                    <a:pt x="664" y="191"/>
                    <a:pt x="666" y="188"/>
                    <a:pt x="669" y="186"/>
                  </a:cubicBezTo>
                  <a:cubicBezTo>
                    <a:pt x="670" y="185"/>
                    <a:pt x="670" y="187"/>
                    <a:pt x="671" y="187"/>
                  </a:cubicBezTo>
                  <a:cubicBezTo>
                    <a:pt x="673" y="187"/>
                    <a:pt x="673" y="184"/>
                    <a:pt x="673" y="183"/>
                  </a:cubicBezTo>
                  <a:cubicBezTo>
                    <a:pt x="671" y="181"/>
                    <a:pt x="669" y="180"/>
                    <a:pt x="671" y="177"/>
                  </a:cubicBezTo>
                  <a:cubicBezTo>
                    <a:pt x="671" y="177"/>
                    <a:pt x="674" y="176"/>
                    <a:pt x="673" y="175"/>
                  </a:cubicBezTo>
                  <a:cubicBezTo>
                    <a:pt x="672" y="175"/>
                    <a:pt x="671" y="173"/>
                    <a:pt x="670" y="173"/>
                  </a:cubicBezTo>
                  <a:cubicBezTo>
                    <a:pt x="669" y="173"/>
                    <a:pt x="670" y="174"/>
                    <a:pt x="669" y="174"/>
                  </a:cubicBezTo>
                  <a:cubicBezTo>
                    <a:pt x="667" y="174"/>
                    <a:pt x="666" y="173"/>
                    <a:pt x="667" y="171"/>
                  </a:cubicBezTo>
                  <a:cubicBezTo>
                    <a:pt x="668" y="169"/>
                    <a:pt x="670" y="168"/>
                    <a:pt x="672" y="165"/>
                  </a:cubicBezTo>
                  <a:cubicBezTo>
                    <a:pt x="673" y="163"/>
                    <a:pt x="673" y="160"/>
                    <a:pt x="676" y="158"/>
                  </a:cubicBezTo>
                  <a:cubicBezTo>
                    <a:pt x="677" y="157"/>
                    <a:pt x="677" y="159"/>
                    <a:pt x="677" y="159"/>
                  </a:cubicBezTo>
                  <a:cubicBezTo>
                    <a:pt x="679" y="159"/>
                    <a:pt x="679" y="157"/>
                    <a:pt x="680" y="158"/>
                  </a:cubicBezTo>
                  <a:cubicBezTo>
                    <a:pt x="681" y="158"/>
                    <a:pt x="681" y="159"/>
                    <a:pt x="682" y="158"/>
                  </a:cubicBezTo>
                  <a:cubicBezTo>
                    <a:pt x="684" y="157"/>
                    <a:pt x="685" y="156"/>
                    <a:pt x="687" y="155"/>
                  </a:cubicBezTo>
                  <a:cubicBezTo>
                    <a:pt x="690" y="154"/>
                    <a:pt x="686" y="158"/>
                    <a:pt x="688" y="159"/>
                  </a:cubicBezTo>
                  <a:cubicBezTo>
                    <a:pt x="688" y="160"/>
                    <a:pt x="692" y="156"/>
                    <a:pt x="693" y="156"/>
                  </a:cubicBezTo>
                  <a:cubicBezTo>
                    <a:pt x="695" y="155"/>
                    <a:pt x="697" y="154"/>
                    <a:pt x="700" y="154"/>
                  </a:cubicBezTo>
                  <a:cubicBezTo>
                    <a:pt x="702" y="154"/>
                    <a:pt x="704" y="154"/>
                    <a:pt x="705" y="156"/>
                  </a:cubicBezTo>
                  <a:cubicBezTo>
                    <a:pt x="706" y="156"/>
                    <a:pt x="707" y="157"/>
                    <a:pt x="708" y="158"/>
                  </a:cubicBezTo>
                  <a:cubicBezTo>
                    <a:pt x="709" y="159"/>
                    <a:pt x="709" y="156"/>
                    <a:pt x="710" y="156"/>
                  </a:cubicBezTo>
                  <a:cubicBezTo>
                    <a:pt x="718" y="149"/>
                    <a:pt x="727" y="146"/>
                    <a:pt x="736" y="142"/>
                  </a:cubicBezTo>
                  <a:cubicBezTo>
                    <a:pt x="738" y="141"/>
                    <a:pt x="741" y="140"/>
                    <a:pt x="742" y="138"/>
                  </a:cubicBezTo>
                  <a:cubicBezTo>
                    <a:pt x="743" y="136"/>
                    <a:pt x="743" y="139"/>
                    <a:pt x="745" y="139"/>
                  </a:cubicBezTo>
                  <a:cubicBezTo>
                    <a:pt x="746" y="139"/>
                    <a:pt x="748" y="139"/>
                    <a:pt x="749" y="139"/>
                  </a:cubicBezTo>
                  <a:cubicBezTo>
                    <a:pt x="750" y="140"/>
                    <a:pt x="751" y="141"/>
                    <a:pt x="752" y="141"/>
                  </a:cubicBezTo>
                  <a:cubicBezTo>
                    <a:pt x="755" y="141"/>
                    <a:pt x="755" y="137"/>
                    <a:pt x="754" y="135"/>
                  </a:cubicBezTo>
                  <a:cubicBezTo>
                    <a:pt x="754" y="134"/>
                    <a:pt x="750" y="132"/>
                    <a:pt x="751" y="131"/>
                  </a:cubicBezTo>
                  <a:cubicBezTo>
                    <a:pt x="751" y="130"/>
                    <a:pt x="749" y="125"/>
                    <a:pt x="748" y="126"/>
                  </a:cubicBezTo>
                  <a:cubicBezTo>
                    <a:pt x="748" y="127"/>
                    <a:pt x="746" y="125"/>
                    <a:pt x="745" y="125"/>
                  </a:cubicBezTo>
                  <a:cubicBezTo>
                    <a:pt x="744" y="124"/>
                    <a:pt x="745" y="123"/>
                    <a:pt x="744" y="122"/>
                  </a:cubicBezTo>
                  <a:cubicBezTo>
                    <a:pt x="744" y="121"/>
                    <a:pt x="741" y="122"/>
                    <a:pt x="741" y="122"/>
                  </a:cubicBezTo>
                  <a:cubicBezTo>
                    <a:pt x="740" y="123"/>
                    <a:pt x="737" y="122"/>
                    <a:pt x="738" y="121"/>
                  </a:cubicBezTo>
                  <a:cubicBezTo>
                    <a:pt x="738" y="120"/>
                    <a:pt x="741" y="121"/>
                    <a:pt x="742" y="121"/>
                  </a:cubicBezTo>
                  <a:cubicBezTo>
                    <a:pt x="742" y="120"/>
                    <a:pt x="739" y="120"/>
                    <a:pt x="739" y="120"/>
                  </a:cubicBezTo>
                  <a:cubicBezTo>
                    <a:pt x="739" y="117"/>
                    <a:pt x="747" y="122"/>
                    <a:pt x="748" y="122"/>
                  </a:cubicBezTo>
                  <a:cubicBezTo>
                    <a:pt x="750" y="123"/>
                    <a:pt x="756" y="121"/>
                    <a:pt x="758" y="119"/>
                  </a:cubicBezTo>
                  <a:cubicBezTo>
                    <a:pt x="759" y="118"/>
                    <a:pt x="757" y="118"/>
                    <a:pt x="757" y="117"/>
                  </a:cubicBezTo>
                  <a:cubicBezTo>
                    <a:pt x="757" y="117"/>
                    <a:pt x="761" y="117"/>
                    <a:pt x="761" y="115"/>
                  </a:cubicBezTo>
                  <a:cubicBezTo>
                    <a:pt x="760" y="114"/>
                    <a:pt x="758" y="113"/>
                    <a:pt x="759" y="112"/>
                  </a:cubicBezTo>
                  <a:cubicBezTo>
                    <a:pt x="759" y="111"/>
                    <a:pt x="761" y="109"/>
                    <a:pt x="761" y="109"/>
                  </a:cubicBezTo>
                  <a:cubicBezTo>
                    <a:pt x="762" y="109"/>
                    <a:pt x="766" y="110"/>
                    <a:pt x="766" y="109"/>
                  </a:cubicBezTo>
                  <a:cubicBezTo>
                    <a:pt x="765" y="110"/>
                    <a:pt x="762" y="111"/>
                    <a:pt x="763" y="112"/>
                  </a:cubicBezTo>
                  <a:cubicBezTo>
                    <a:pt x="764" y="113"/>
                    <a:pt x="765" y="114"/>
                    <a:pt x="765" y="114"/>
                  </a:cubicBezTo>
                  <a:cubicBezTo>
                    <a:pt x="765" y="115"/>
                    <a:pt x="764" y="116"/>
                    <a:pt x="765" y="116"/>
                  </a:cubicBezTo>
                  <a:cubicBezTo>
                    <a:pt x="767" y="116"/>
                    <a:pt x="769" y="115"/>
                    <a:pt x="771" y="115"/>
                  </a:cubicBezTo>
                  <a:cubicBezTo>
                    <a:pt x="773" y="115"/>
                    <a:pt x="775" y="115"/>
                    <a:pt x="777" y="116"/>
                  </a:cubicBezTo>
                  <a:cubicBezTo>
                    <a:pt x="778" y="117"/>
                    <a:pt x="778" y="117"/>
                    <a:pt x="778" y="119"/>
                  </a:cubicBezTo>
                  <a:cubicBezTo>
                    <a:pt x="778" y="120"/>
                    <a:pt x="782" y="121"/>
                    <a:pt x="783" y="121"/>
                  </a:cubicBezTo>
                  <a:cubicBezTo>
                    <a:pt x="784" y="122"/>
                    <a:pt x="790" y="126"/>
                    <a:pt x="791" y="124"/>
                  </a:cubicBezTo>
                  <a:cubicBezTo>
                    <a:pt x="790" y="127"/>
                    <a:pt x="796" y="124"/>
                    <a:pt x="796" y="124"/>
                  </a:cubicBezTo>
                  <a:cubicBezTo>
                    <a:pt x="796" y="123"/>
                    <a:pt x="792" y="123"/>
                    <a:pt x="793" y="122"/>
                  </a:cubicBezTo>
                  <a:cubicBezTo>
                    <a:pt x="793" y="120"/>
                    <a:pt x="796" y="122"/>
                    <a:pt x="796" y="122"/>
                  </a:cubicBezTo>
                  <a:cubicBezTo>
                    <a:pt x="796" y="120"/>
                    <a:pt x="795" y="122"/>
                    <a:pt x="796" y="119"/>
                  </a:cubicBezTo>
                  <a:cubicBezTo>
                    <a:pt x="796" y="118"/>
                    <a:pt x="796" y="117"/>
                    <a:pt x="796" y="116"/>
                  </a:cubicBezTo>
                  <a:cubicBezTo>
                    <a:pt x="795" y="115"/>
                    <a:pt x="794" y="115"/>
                    <a:pt x="794" y="114"/>
                  </a:cubicBezTo>
                  <a:cubicBezTo>
                    <a:pt x="794" y="114"/>
                    <a:pt x="801" y="116"/>
                    <a:pt x="802" y="115"/>
                  </a:cubicBezTo>
                  <a:cubicBezTo>
                    <a:pt x="802" y="115"/>
                    <a:pt x="801" y="114"/>
                    <a:pt x="800" y="114"/>
                  </a:cubicBezTo>
                  <a:cubicBezTo>
                    <a:pt x="801" y="114"/>
                    <a:pt x="804" y="115"/>
                    <a:pt x="805" y="114"/>
                  </a:cubicBezTo>
                  <a:cubicBezTo>
                    <a:pt x="805" y="113"/>
                    <a:pt x="805" y="112"/>
                    <a:pt x="806" y="111"/>
                  </a:cubicBezTo>
                  <a:cubicBezTo>
                    <a:pt x="806" y="111"/>
                    <a:pt x="809" y="111"/>
                    <a:pt x="809" y="111"/>
                  </a:cubicBezTo>
                  <a:cubicBezTo>
                    <a:pt x="809" y="111"/>
                    <a:pt x="808" y="111"/>
                    <a:pt x="808" y="111"/>
                  </a:cubicBezTo>
                  <a:cubicBezTo>
                    <a:pt x="807" y="110"/>
                    <a:pt x="810" y="111"/>
                    <a:pt x="808" y="111"/>
                  </a:cubicBezTo>
                  <a:close/>
                  <a:moveTo>
                    <a:pt x="405" y="192"/>
                  </a:moveTo>
                  <a:cubicBezTo>
                    <a:pt x="404" y="195"/>
                    <a:pt x="404" y="198"/>
                    <a:pt x="403" y="201"/>
                  </a:cubicBezTo>
                  <a:cubicBezTo>
                    <a:pt x="402" y="203"/>
                    <a:pt x="399" y="202"/>
                    <a:pt x="399" y="204"/>
                  </a:cubicBezTo>
                  <a:cubicBezTo>
                    <a:pt x="399" y="204"/>
                    <a:pt x="401" y="204"/>
                    <a:pt x="402" y="204"/>
                  </a:cubicBezTo>
                  <a:cubicBezTo>
                    <a:pt x="402" y="204"/>
                    <a:pt x="393" y="210"/>
                    <a:pt x="392" y="210"/>
                  </a:cubicBezTo>
                  <a:cubicBezTo>
                    <a:pt x="391" y="211"/>
                    <a:pt x="390" y="212"/>
                    <a:pt x="388" y="212"/>
                  </a:cubicBezTo>
                  <a:cubicBezTo>
                    <a:pt x="387" y="213"/>
                    <a:pt x="386" y="215"/>
                    <a:pt x="385" y="216"/>
                  </a:cubicBezTo>
                  <a:cubicBezTo>
                    <a:pt x="384" y="217"/>
                    <a:pt x="377" y="219"/>
                    <a:pt x="376" y="217"/>
                  </a:cubicBezTo>
                  <a:cubicBezTo>
                    <a:pt x="376" y="216"/>
                    <a:pt x="383" y="214"/>
                    <a:pt x="384" y="213"/>
                  </a:cubicBezTo>
                  <a:cubicBezTo>
                    <a:pt x="387" y="211"/>
                    <a:pt x="390" y="208"/>
                    <a:pt x="393" y="206"/>
                  </a:cubicBezTo>
                  <a:cubicBezTo>
                    <a:pt x="395" y="205"/>
                    <a:pt x="395" y="202"/>
                    <a:pt x="397" y="201"/>
                  </a:cubicBezTo>
                  <a:cubicBezTo>
                    <a:pt x="399" y="198"/>
                    <a:pt x="401" y="195"/>
                    <a:pt x="402" y="192"/>
                  </a:cubicBezTo>
                  <a:cubicBezTo>
                    <a:pt x="402" y="190"/>
                    <a:pt x="402" y="190"/>
                    <a:pt x="404" y="189"/>
                  </a:cubicBezTo>
                  <a:cubicBezTo>
                    <a:pt x="406" y="188"/>
                    <a:pt x="405" y="191"/>
                    <a:pt x="405" y="192"/>
                  </a:cubicBezTo>
                  <a:cubicBezTo>
                    <a:pt x="404" y="193"/>
                    <a:pt x="405" y="190"/>
                    <a:pt x="405" y="19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26" name="Freeform 721"/>
            <p:cNvSpPr>
              <a:spLocks/>
            </p:cNvSpPr>
            <p:nvPr/>
          </p:nvSpPr>
          <p:spPr bwMode="auto">
            <a:xfrm>
              <a:off x="18193828" y="6226607"/>
              <a:ext cx="140127" cy="299442"/>
            </a:xfrm>
            <a:custGeom>
              <a:avLst/>
              <a:gdLst>
                <a:gd name="T0" fmla="*/ 13 w 15"/>
                <a:gd name="T1" fmla="*/ 26 h 32"/>
                <a:gd name="T2" fmla="*/ 10 w 15"/>
                <a:gd name="T3" fmla="*/ 13 h 32"/>
                <a:gd name="T4" fmla="*/ 9 w 15"/>
                <a:gd name="T5" fmla="*/ 4 h 32"/>
                <a:gd name="T6" fmla="*/ 9 w 15"/>
                <a:gd name="T7" fmla="*/ 1 h 32"/>
                <a:gd name="T8" fmla="*/ 6 w 15"/>
                <a:gd name="T9" fmla="*/ 0 h 32"/>
                <a:gd name="T10" fmla="*/ 7 w 15"/>
                <a:gd name="T11" fmla="*/ 3 h 32"/>
                <a:gd name="T12" fmla="*/ 6 w 15"/>
                <a:gd name="T13" fmla="*/ 5 h 32"/>
                <a:gd name="T14" fmla="*/ 4 w 15"/>
                <a:gd name="T15" fmla="*/ 7 h 32"/>
                <a:gd name="T16" fmla="*/ 4 w 15"/>
                <a:gd name="T17" fmla="*/ 9 h 32"/>
                <a:gd name="T18" fmla="*/ 2 w 15"/>
                <a:gd name="T19" fmla="*/ 14 h 32"/>
                <a:gd name="T20" fmla="*/ 5 w 15"/>
                <a:gd name="T21" fmla="*/ 20 h 32"/>
                <a:gd name="T22" fmla="*/ 6 w 15"/>
                <a:gd name="T23" fmla="*/ 32 h 32"/>
                <a:gd name="T24" fmla="*/ 15 w 15"/>
                <a:gd name="T25" fmla="*/ 32 h 32"/>
                <a:gd name="T26" fmla="*/ 13 w 15"/>
                <a:gd name="T27" fmla="*/ 26 h 32"/>
                <a:gd name="T28" fmla="*/ 13 w 15"/>
                <a:gd name="T2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2">
                  <a:moveTo>
                    <a:pt x="13" y="26"/>
                  </a:moveTo>
                  <a:cubicBezTo>
                    <a:pt x="13" y="22"/>
                    <a:pt x="9" y="17"/>
                    <a:pt x="10" y="13"/>
                  </a:cubicBezTo>
                  <a:cubicBezTo>
                    <a:pt x="11" y="10"/>
                    <a:pt x="10" y="7"/>
                    <a:pt x="9" y="4"/>
                  </a:cubicBezTo>
                  <a:cubicBezTo>
                    <a:pt x="9" y="3"/>
                    <a:pt x="9" y="2"/>
                    <a:pt x="9" y="1"/>
                  </a:cubicBezTo>
                  <a:cubicBezTo>
                    <a:pt x="9" y="0"/>
                    <a:pt x="6" y="0"/>
                    <a:pt x="6" y="0"/>
                  </a:cubicBezTo>
                  <a:cubicBezTo>
                    <a:pt x="6" y="1"/>
                    <a:pt x="7" y="2"/>
                    <a:pt x="7" y="3"/>
                  </a:cubicBezTo>
                  <a:cubicBezTo>
                    <a:pt x="8" y="4"/>
                    <a:pt x="7" y="5"/>
                    <a:pt x="6" y="5"/>
                  </a:cubicBezTo>
                  <a:cubicBezTo>
                    <a:pt x="5" y="6"/>
                    <a:pt x="4" y="5"/>
                    <a:pt x="4" y="7"/>
                  </a:cubicBezTo>
                  <a:cubicBezTo>
                    <a:pt x="4" y="8"/>
                    <a:pt x="4" y="8"/>
                    <a:pt x="4" y="9"/>
                  </a:cubicBezTo>
                  <a:cubicBezTo>
                    <a:pt x="3" y="11"/>
                    <a:pt x="3" y="13"/>
                    <a:pt x="2" y="14"/>
                  </a:cubicBezTo>
                  <a:cubicBezTo>
                    <a:pt x="0" y="15"/>
                    <a:pt x="4" y="18"/>
                    <a:pt x="5" y="20"/>
                  </a:cubicBezTo>
                  <a:cubicBezTo>
                    <a:pt x="6" y="22"/>
                    <a:pt x="4" y="32"/>
                    <a:pt x="6" y="32"/>
                  </a:cubicBezTo>
                  <a:cubicBezTo>
                    <a:pt x="9" y="32"/>
                    <a:pt x="12" y="32"/>
                    <a:pt x="15" y="32"/>
                  </a:cubicBezTo>
                  <a:cubicBezTo>
                    <a:pt x="15" y="30"/>
                    <a:pt x="14" y="28"/>
                    <a:pt x="13" y="26"/>
                  </a:cubicBezTo>
                  <a:cubicBezTo>
                    <a:pt x="13" y="24"/>
                    <a:pt x="13" y="27"/>
                    <a:pt x="13" y="2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27" name="Freeform 722"/>
            <p:cNvSpPr>
              <a:spLocks/>
            </p:cNvSpPr>
            <p:nvPr/>
          </p:nvSpPr>
          <p:spPr bwMode="auto">
            <a:xfrm>
              <a:off x="18222490" y="6516489"/>
              <a:ext cx="140127" cy="216615"/>
            </a:xfrm>
            <a:custGeom>
              <a:avLst/>
              <a:gdLst>
                <a:gd name="T0" fmla="*/ 12 w 15"/>
                <a:gd name="T1" fmla="*/ 1 h 23"/>
                <a:gd name="T2" fmla="*/ 7 w 15"/>
                <a:gd name="T3" fmla="*/ 1 h 23"/>
                <a:gd name="T4" fmla="*/ 2 w 15"/>
                <a:gd name="T5" fmla="*/ 2 h 23"/>
                <a:gd name="T6" fmla="*/ 1 w 15"/>
                <a:gd name="T7" fmla="*/ 7 h 23"/>
                <a:gd name="T8" fmla="*/ 2 w 15"/>
                <a:gd name="T9" fmla="*/ 11 h 23"/>
                <a:gd name="T10" fmla="*/ 1 w 15"/>
                <a:gd name="T11" fmla="*/ 23 h 23"/>
                <a:gd name="T12" fmla="*/ 4 w 15"/>
                <a:gd name="T13" fmla="*/ 20 h 23"/>
                <a:gd name="T14" fmla="*/ 7 w 15"/>
                <a:gd name="T15" fmla="*/ 20 h 23"/>
                <a:gd name="T16" fmla="*/ 9 w 15"/>
                <a:gd name="T17" fmla="*/ 23 h 23"/>
                <a:gd name="T18" fmla="*/ 9 w 15"/>
                <a:gd name="T19" fmla="*/ 20 h 23"/>
                <a:gd name="T20" fmla="*/ 6 w 15"/>
                <a:gd name="T21" fmla="*/ 16 h 23"/>
                <a:gd name="T22" fmla="*/ 4 w 15"/>
                <a:gd name="T23" fmla="*/ 7 h 23"/>
                <a:gd name="T24" fmla="*/ 9 w 15"/>
                <a:gd name="T25" fmla="*/ 3 h 23"/>
                <a:gd name="T26" fmla="*/ 15 w 15"/>
                <a:gd name="T27" fmla="*/ 6 h 23"/>
                <a:gd name="T28" fmla="*/ 12 w 15"/>
                <a:gd name="T29"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3">
                  <a:moveTo>
                    <a:pt x="12" y="1"/>
                  </a:moveTo>
                  <a:cubicBezTo>
                    <a:pt x="11" y="1"/>
                    <a:pt x="9" y="1"/>
                    <a:pt x="7" y="1"/>
                  </a:cubicBezTo>
                  <a:cubicBezTo>
                    <a:pt x="5" y="1"/>
                    <a:pt x="3" y="0"/>
                    <a:pt x="2" y="2"/>
                  </a:cubicBezTo>
                  <a:cubicBezTo>
                    <a:pt x="2" y="4"/>
                    <a:pt x="1" y="5"/>
                    <a:pt x="1" y="7"/>
                  </a:cubicBezTo>
                  <a:cubicBezTo>
                    <a:pt x="1" y="8"/>
                    <a:pt x="2" y="9"/>
                    <a:pt x="2" y="11"/>
                  </a:cubicBezTo>
                  <a:cubicBezTo>
                    <a:pt x="2" y="12"/>
                    <a:pt x="0" y="23"/>
                    <a:pt x="1" y="23"/>
                  </a:cubicBezTo>
                  <a:cubicBezTo>
                    <a:pt x="3" y="22"/>
                    <a:pt x="1" y="19"/>
                    <a:pt x="4" y="20"/>
                  </a:cubicBezTo>
                  <a:cubicBezTo>
                    <a:pt x="5" y="20"/>
                    <a:pt x="7" y="19"/>
                    <a:pt x="7" y="20"/>
                  </a:cubicBezTo>
                  <a:cubicBezTo>
                    <a:pt x="8" y="20"/>
                    <a:pt x="8" y="23"/>
                    <a:pt x="9" y="23"/>
                  </a:cubicBezTo>
                  <a:cubicBezTo>
                    <a:pt x="9" y="23"/>
                    <a:pt x="9" y="20"/>
                    <a:pt x="9" y="20"/>
                  </a:cubicBezTo>
                  <a:cubicBezTo>
                    <a:pt x="9" y="18"/>
                    <a:pt x="7" y="17"/>
                    <a:pt x="6" y="16"/>
                  </a:cubicBezTo>
                  <a:cubicBezTo>
                    <a:pt x="5" y="14"/>
                    <a:pt x="2" y="9"/>
                    <a:pt x="4" y="7"/>
                  </a:cubicBezTo>
                  <a:cubicBezTo>
                    <a:pt x="7" y="5"/>
                    <a:pt x="6" y="4"/>
                    <a:pt x="9" y="3"/>
                  </a:cubicBezTo>
                  <a:cubicBezTo>
                    <a:pt x="11" y="2"/>
                    <a:pt x="14" y="4"/>
                    <a:pt x="15" y="6"/>
                  </a:cubicBezTo>
                  <a:cubicBezTo>
                    <a:pt x="14" y="4"/>
                    <a:pt x="13" y="2"/>
                    <a:pt x="12"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28" name="Freeform 723"/>
            <p:cNvSpPr>
              <a:spLocks/>
            </p:cNvSpPr>
            <p:nvPr/>
          </p:nvSpPr>
          <p:spPr bwMode="auto">
            <a:xfrm>
              <a:off x="17483637" y="7153601"/>
              <a:ext cx="197453" cy="235731"/>
            </a:xfrm>
            <a:custGeom>
              <a:avLst/>
              <a:gdLst>
                <a:gd name="T0" fmla="*/ 5 w 21"/>
                <a:gd name="T1" fmla="*/ 1 h 25"/>
                <a:gd name="T2" fmla="*/ 4 w 21"/>
                <a:gd name="T3" fmla="*/ 7 h 25"/>
                <a:gd name="T4" fmla="*/ 1 w 21"/>
                <a:gd name="T5" fmla="*/ 9 h 25"/>
                <a:gd name="T6" fmla="*/ 3 w 21"/>
                <a:gd name="T7" fmla="*/ 11 h 25"/>
                <a:gd name="T8" fmla="*/ 2 w 21"/>
                <a:gd name="T9" fmla="*/ 14 h 25"/>
                <a:gd name="T10" fmla="*/ 3 w 21"/>
                <a:gd name="T11" fmla="*/ 16 h 25"/>
                <a:gd name="T12" fmla="*/ 1 w 21"/>
                <a:gd name="T13" fmla="*/ 20 h 25"/>
                <a:gd name="T14" fmla="*/ 3 w 21"/>
                <a:gd name="T15" fmla="*/ 21 h 25"/>
                <a:gd name="T16" fmla="*/ 0 w 21"/>
                <a:gd name="T17" fmla="*/ 24 h 25"/>
                <a:gd name="T18" fmla="*/ 2 w 21"/>
                <a:gd name="T19" fmla="*/ 23 h 25"/>
                <a:gd name="T20" fmla="*/ 3 w 21"/>
                <a:gd name="T21" fmla="*/ 24 h 25"/>
                <a:gd name="T22" fmla="*/ 6 w 21"/>
                <a:gd name="T23" fmla="*/ 22 h 25"/>
                <a:gd name="T24" fmla="*/ 8 w 21"/>
                <a:gd name="T25" fmla="*/ 22 h 25"/>
                <a:gd name="T26" fmla="*/ 9 w 21"/>
                <a:gd name="T27" fmla="*/ 22 h 25"/>
                <a:gd name="T28" fmla="*/ 12 w 21"/>
                <a:gd name="T29" fmla="*/ 21 h 25"/>
                <a:gd name="T30" fmla="*/ 14 w 21"/>
                <a:gd name="T31" fmla="*/ 20 h 25"/>
                <a:gd name="T32" fmla="*/ 17 w 21"/>
                <a:gd name="T33" fmla="*/ 18 h 25"/>
                <a:gd name="T34" fmla="*/ 20 w 21"/>
                <a:gd name="T35" fmla="*/ 20 h 25"/>
                <a:gd name="T36" fmla="*/ 19 w 21"/>
                <a:gd name="T37" fmla="*/ 16 h 25"/>
                <a:gd name="T38" fmla="*/ 17 w 21"/>
                <a:gd name="T39" fmla="*/ 12 h 25"/>
                <a:gd name="T40" fmla="*/ 12 w 21"/>
                <a:gd name="T41" fmla="*/ 0 h 25"/>
                <a:gd name="T42" fmla="*/ 5 w 21"/>
                <a:gd name="T43" fmla="*/ 1 h 25"/>
                <a:gd name="T44" fmla="*/ 5 w 21"/>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25">
                  <a:moveTo>
                    <a:pt x="5" y="1"/>
                  </a:moveTo>
                  <a:cubicBezTo>
                    <a:pt x="3" y="2"/>
                    <a:pt x="2" y="6"/>
                    <a:pt x="4" y="7"/>
                  </a:cubicBezTo>
                  <a:cubicBezTo>
                    <a:pt x="7" y="10"/>
                    <a:pt x="2" y="9"/>
                    <a:pt x="1" y="9"/>
                  </a:cubicBezTo>
                  <a:cubicBezTo>
                    <a:pt x="1" y="9"/>
                    <a:pt x="3" y="11"/>
                    <a:pt x="3" y="11"/>
                  </a:cubicBezTo>
                  <a:cubicBezTo>
                    <a:pt x="3" y="13"/>
                    <a:pt x="3" y="13"/>
                    <a:pt x="2" y="14"/>
                  </a:cubicBezTo>
                  <a:cubicBezTo>
                    <a:pt x="2" y="14"/>
                    <a:pt x="3" y="15"/>
                    <a:pt x="3" y="16"/>
                  </a:cubicBezTo>
                  <a:cubicBezTo>
                    <a:pt x="2" y="17"/>
                    <a:pt x="1" y="20"/>
                    <a:pt x="1" y="20"/>
                  </a:cubicBezTo>
                  <a:cubicBezTo>
                    <a:pt x="1" y="20"/>
                    <a:pt x="3" y="20"/>
                    <a:pt x="3" y="21"/>
                  </a:cubicBezTo>
                  <a:cubicBezTo>
                    <a:pt x="3" y="21"/>
                    <a:pt x="0" y="23"/>
                    <a:pt x="0" y="24"/>
                  </a:cubicBezTo>
                  <a:cubicBezTo>
                    <a:pt x="0" y="24"/>
                    <a:pt x="1" y="23"/>
                    <a:pt x="2" y="23"/>
                  </a:cubicBezTo>
                  <a:cubicBezTo>
                    <a:pt x="2" y="23"/>
                    <a:pt x="2" y="25"/>
                    <a:pt x="3" y="24"/>
                  </a:cubicBezTo>
                  <a:cubicBezTo>
                    <a:pt x="3" y="23"/>
                    <a:pt x="5" y="22"/>
                    <a:pt x="6" y="22"/>
                  </a:cubicBezTo>
                  <a:cubicBezTo>
                    <a:pt x="7" y="21"/>
                    <a:pt x="6" y="25"/>
                    <a:pt x="8" y="22"/>
                  </a:cubicBezTo>
                  <a:cubicBezTo>
                    <a:pt x="9" y="20"/>
                    <a:pt x="8" y="21"/>
                    <a:pt x="9" y="22"/>
                  </a:cubicBezTo>
                  <a:cubicBezTo>
                    <a:pt x="9" y="22"/>
                    <a:pt x="12" y="21"/>
                    <a:pt x="12" y="21"/>
                  </a:cubicBezTo>
                  <a:cubicBezTo>
                    <a:pt x="14" y="21"/>
                    <a:pt x="13" y="20"/>
                    <a:pt x="14" y="20"/>
                  </a:cubicBezTo>
                  <a:cubicBezTo>
                    <a:pt x="16" y="20"/>
                    <a:pt x="16" y="19"/>
                    <a:pt x="17" y="18"/>
                  </a:cubicBezTo>
                  <a:cubicBezTo>
                    <a:pt x="18" y="16"/>
                    <a:pt x="19" y="19"/>
                    <a:pt x="20" y="20"/>
                  </a:cubicBezTo>
                  <a:cubicBezTo>
                    <a:pt x="21" y="20"/>
                    <a:pt x="19" y="16"/>
                    <a:pt x="19" y="16"/>
                  </a:cubicBezTo>
                  <a:cubicBezTo>
                    <a:pt x="18" y="15"/>
                    <a:pt x="17" y="14"/>
                    <a:pt x="17" y="12"/>
                  </a:cubicBezTo>
                  <a:cubicBezTo>
                    <a:pt x="17" y="7"/>
                    <a:pt x="14" y="4"/>
                    <a:pt x="12" y="0"/>
                  </a:cubicBezTo>
                  <a:cubicBezTo>
                    <a:pt x="10" y="2"/>
                    <a:pt x="8" y="1"/>
                    <a:pt x="5" y="1"/>
                  </a:cubicBezTo>
                  <a:cubicBezTo>
                    <a:pt x="5" y="2"/>
                    <a:pt x="6" y="1"/>
                    <a:pt x="5"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29" name="Freeform 724"/>
            <p:cNvSpPr>
              <a:spLocks/>
            </p:cNvSpPr>
            <p:nvPr/>
          </p:nvSpPr>
          <p:spPr bwMode="auto">
            <a:xfrm>
              <a:off x="17400836" y="6901941"/>
              <a:ext cx="299364" cy="289887"/>
            </a:xfrm>
            <a:custGeom>
              <a:avLst/>
              <a:gdLst>
                <a:gd name="T0" fmla="*/ 32 w 32"/>
                <a:gd name="T1" fmla="*/ 3 h 31"/>
                <a:gd name="T2" fmla="*/ 29 w 32"/>
                <a:gd name="T3" fmla="*/ 1 h 31"/>
                <a:gd name="T4" fmla="*/ 27 w 32"/>
                <a:gd name="T5" fmla="*/ 4 h 31"/>
                <a:gd name="T6" fmla="*/ 25 w 32"/>
                <a:gd name="T7" fmla="*/ 5 h 31"/>
                <a:gd name="T8" fmla="*/ 20 w 32"/>
                <a:gd name="T9" fmla="*/ 6 h 31"/>
                <a:gd name="T10" fmla="*/ 20 w 32"/>
                <a:gd name="T11" fmla="*/ 10 h 31"/>
                <a:gd name="T12" fmla="*/ 13 w 32"/>
                <a:gd name="T13" fmla="*/ 9 h 31"/>
                <a:gd name="T14" fmla="*/ 10 w 32"/>
                <a:gd name="T15" fmla="*/ 12 h 31"/>
                <a:gd name="T16" fmla="*/ 0 w 32"/>
                <a:gd name="T17" fmla="*/ 19 h 31"/>
                <a:gd name="T18" fmla="*/ 6 w 32"/>
                <a:gd name="T19" fmla="*/ 21 h 31"/>
                <a:gd name="T20" fmla="*/ 5 w 32"/>
                <a:gd name="T21" fmla="*/ 24 h 31"/>
                <a:gd name="T22" fmla="*/ 6 w 32"/>
                <a:gd name="T23" fmla="*/ 26 h 31"/>
                <a:gd name="T24" fmla="*/ 3 w 32"/>
                <a:gd name="T25" fmla="*/ 29 h 31"/>
                <a:gd name="T26" fmla="*/ 5 w 32"/>
                <a:gd name="T27" fmla="*/ 30 h 31"/>
                <a:gd name="T28" fmla="*/ 5 w 32"/>
                <a:gd name="T29" fmla="*/ 31 h 31"/>
                <a:gd name="T30" fmla="*/ 9 w 32"/>
                <a:gd name="T31" fmla="*/ 31 h 31"/>
                <a:gd name="T32" fmla="*/ 12 w 32"/>
                <a:gd name="T33" fmla="*/ 31 h 31"/>
                <a:gd name="T34" fmla="*/ 14 w 32"/>
                <a:gd name="T35" fmla="*/ 28 h 31"/>
                <a:gd name="T36" fmla="*/ 21 w 32"/>
                <a:gd name="T37" fmla="*/ 27 h 31"/>
                <a:gd name="T38" fmla="*/ 16 w 32"/>
                <a:gd name="T39" fmla="*/ 22 h 31"/>
                <a:gd name="T40" fmla="*/ 20 w 32"/>
                <a:gd name="T41" fmla="*/ 19 h 31"/>
                <a:gd name="T42" fmla="*/ 27 w 32"/>
                <a:gd name="T43" fmla="*/ 14 h 31"/>
                <a:gd name="T44" fmla="*/ 27 w 32"/>
                <a:gd name="T45" fmla="*/ 8 h 31"/>
                <a:gd name="T46" fmla="*/ 32 w 32"/>
                <a:gd name="T4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1">
                  <a:moveTo>
                    <a:pt x="32" y="3"/>
                  </a:moveTo>
                  <a:cubicBezTo>
                    <a:pt x="31" y="2"/>
                    <a:pt x="30" y="0"/>
                    <a:pt x="29" y="1"/>
                  </a:cubicBezTo>
                  <a:cubicBezTo>
                    <a:pt x="28" y="1"/>
                    <a:pt x="28" y="3"/>
                    <a:pt x="27" y="4"/>
                  </a:cubicBezTo>
                  <a:cubicBezTo>
                    <a:pt x="27" y="4"/>
                    <a:pt x="26" y="3"/>
                    <a:pt x="25" y="5"/>
                  </a:cubicBezTo>
                  <a:cubicBezTo>
                    <a:pt x="24" y="6"/>
                    <a:pt x="22" y="6"/>
                    <a:pt x="20" y="6"/>
                  </a:cubicBezTo>
                  <a:cubicBezTo>
                    <a:pt x="18" y="7"/>
                    <a:pt x="22" y="9"/>
                    <a:pt x="20" y="10"/>
                  </a:cubicBezTo>
                  <a:cubicBezTo>
                    <a:pt x="17" y="11"/>
                    <a:pt x="16" y="9"/>
                    <a:pt x="13" y="9"/>
                  </a:cubicBezTo>
                  <a:cubicBezTo>
                    <a:pt x="12" y="8"/>
                    <a:pt x="10" y="11"/>
                    <a:pt x="10" y="12"/>
                  </a:cubicBezTo>
                  <a:cubicBezTo>
                    <a:pt x="7" y="15"/>
                    <a:pt x="1" y="15"/>
                    <a:pt x="0" y="19"/>
                  </a:cubicBezTo>
                  <a:cubicBezTo>
                    <a:pt x="0" y="19"/>
                    <a:pt x="6" y="21"/>
                    <a:pt x="6" y="21"/>
                  </a:cubicBezTo>
                  <a:cubicBezTo>
                    <a:pt x="6" y="22"/>
                    <a:pt x="5" y="24"/>
                    <a:pt x="5" y="24"/>
                  </a:cubicBezTo>
                  <a:cubicBezTo>
                    <a:pt x="5" y="26"/>
                    <a:pt x="6" y="25"/>
                    <a:pt x="6" y="26"/>
                  </a:cubicBezTo>
                  <a:cubicBezTo>
                    <a:pt x="6" y="25"/>
                    <a:pt x="2" y="28"/>
                    <a:pt x="3" y="29"/>
                  </a:cubicBezTo>
                  <a:cubicBezTo>
                    <a:pt x="3" y="29"/>
                    <a:pt x="5" y="30"/>
                    <a:pt x="5" y="30"/>
                  </a:cubicBezTo>
                  <a:cubicBezTo>
                    <a:pt x="6" y="30"/>
                    <a:pt x="5" y="30"/>
                    <a:pt x="5" y="31"/>
                  </a:cubicBezTo>
                  <a:cubicBezTo>
                    <a:pt x="5" y="30"/>
                    <a:pt x="9" y="30"/>
                    <a:pt x="9" y="31"/>
                  </a:cubicBezTo>
                  <a:cubicBezTo>
                    <a:pt x="10" y="31"/>
                    <a:pt x="11" y="31"/>
                    <a:pt x="12" y="31"/>
                  </a:cubicBezTo>
                  <a:cubicBezTo>
                    <a:pt x="12" y="31"/>
                    <a:pt x="13" y="29"/>
                    <a:pt x="14" y="28"/>
                  </a:cubicBezTo>
                  <a:cubicBezTo>
                    <a:pt x="17" y="28"/>
                    <a:pt x="19" y="29"/>
                    <a:pt x="21" y="27"/>
                  </a:cubicBezTo>
                  <a:cubicBezTo>
                    <a:pt x="21" y="25"/>
                    <a:pt x="16" y="23"/>
                    <a:pt x="16" y="22"/>
                  </a:cubicBezTo>
                  <a:cubicBezTo>
                    <a:pt x="17" y="21"/>
                    <a:pt x="18" y="20"/>
                    <a:pt x="20" y="19"/>
                  </a:cubicBezTo>
                  <a:cubicBezTo>
                    <a:pt x="22" y="17"/>
                    <a:pt x="24" y="15"/>
                    <a:pt x="27" y="14"/>
                  </a:cubicBezTo>
                  <a:cubicBezTo>
                    <a:pt x="29" y="12"/>
                    <a:pt x="26" y="9"/>
                    <a:pt x="27" y="8"/>
                  </a:cubicBezTo>
                  <a:cubicBezTo>
                    <a:pt x="29" y="6"/>
                    <a:pt x="30" y="4"/>
                    <a:pt x="32"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30" name="Freeform 725"/>
            <p:cNvSpPr>
              <a:spLocks/>
            </p:cNvSpPr>
            <p:nvPr/>
          </p:nvSpPr>
          <p:spPr bwMode="auto">
            <a:xfrm>
              <a:off x="11209749" y="6162893"/>
              <a:ext cx="222932" cy="232543"/>
            </a:xfrm>
            <a:custGeom>
              <a:avLst/>
              <a:gdLst>
                <a:gd name="T0" fmla="*/ 21 w 24"/>
                <a:gd name="T1" fmla="*/ 8 h 25"/>
                <a:gd name="T2" fmla="*/ 18 w 24"/>
                <a:gd name="T3" fmla="*/ 5 h 25"/>
                <a:gd name="T4" fmla="*/ 15 w 24"/>
                <a:gd name="T5" fmla="*/ 6 h 25"/>
                <a:gd name="T6" fmla="*/ 16 w 24"/>
                <a:gd name="T7" fmla="*/ 1 h 25"/>
                <a:gd name="T8" fmla="*/ 10 w 24"/>
                <a:gd name="T9" fmla="*/ 1 h 25"/>
                <a:gd name="T10" fmla="*/ 10 w 24"/>
                <a:gd name="T11" fmla="*/ 2 h 25"/>
                <a:gd name="T12" fmla="*/ 9 w 24"/>
                <a:gd name="T13" fmla="*/ 3 h 25"/>
                <a:gd name="T14" fmla="*/ 11 w 24"/>
                <a:gd name="T15" fmla="*/ 4 h 25"/>
                <a:gd name="T16" fmla="*/ 9 w 24"/>
                <a:gd name="T17" fmla="*/ 5 h 25"/>
                <a:gd name="T18" fmla="*/ 2 w 24"/>
                <a:gd name="T19" fmla="*/ 6 h 25"/>
                <a:gd name="T20" fmla="*/ 3 w 24"/>
                <a:gd name="T21" fmla="*/ 7 h 25"/>
                <a:gd name="T22" fmla="*/ 2 w 24"/>
                <a:gd name="T23" fmla="*/ 8 h 25"/>
                <a:gd name="T24" fmla="*/ 2 w 24"/>
                <a:gd name="T25" fmla="*/ 8 h 25"/>
                <a:gd name="T26" fmla="*/ 1 w 24"/>
                <a:gd name="T27" fmla="*/ 8 h 25"/>
                <a:gd name="T28" fmla="*/ 3 w 24"/>
                <a:gd name="T29" fmla="*/ 10 h 25"/>
                <a:gd name="T30" fmla="*/ 6 w 24"/>
                <a:gd name="T31" fmla="*/ 13 h 25"/>
                <a:gd name="T32" fmla="*/ 5 w 24"/>
                <a:gd name="T33" fmla="*/ 17 h 25"/>
                <a:gd name="T34" fmla="*/ 1 w 24"/>
                <a:gd name="T35" fmla="*/ 20 h 25"/>
                <a:gd name="T36" fmla="*/ 3 w 24"/>
                <a:gd name="T37" fmla="*/ 20 h 25"/>
                <a:gd name="T38" fmla="*/ 0 w 24"/>
                <a:gd name="T39" fmla="*/ 22 h 25"/>
                <a:gd name="T40" fmla="*/ 3 w 24"/>
                <a:gd name="T41" fmla="*/ 21 h 25"/>
                <a:gd name="T42" fmla="*/ 2 w 24"/>
                <a:gd name="T43" fmla="*/ 24 h 25"/>
                <a:gd name="T44" fmla="*/ 4 w 24"/>
                <a:gd name="T45" fmla="*/ 23 h 25"/>
                <a:gd name="T46" fmla="*/ 4 w 24"/>
                <a:gd name="T47" fmla="*/ 25 h 25"/>
                <a:gd name="T48" fmla="*/ 8 w 24"/>
                <a:gd name="T49" fmla="*/ 24 h 25"/>
                <a:gd name="T50" fmla="*/ 17 w 24"/>
                <a:gd name="T51" fmla="*/ 20 h 25"/>
                <a:gd name="T52" fmla="*/ 22 w 24"/>
                <a:gd name="T53" fmla="*/ 16 h 25"/>
                <a:gd name="T54" fmla="*/ 21 w 24"/>
                <a:gd name="T55" fmla="*/ 8 h 25"/>
                <a:gd name="T56" fmla="*/ 21 w 24"/>
                <a:gd name="T5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 h="25">
                  <a:moveTo>
                    <a:pt x="21" y="8"/>
                  </a:moveTo>
                  <a:cubicBezTo>
                    <a:pt x="20" y="8"/>
                    <a:pt x="19" y="5"/>
                    <a:pt x="18" y="5"/>
                  </a:cubicBezTo>
                  <a:cubicBezTo>
                    <a:pt x="16" y="6"/>
                    <a:pt x="17" y="7"/>
                    <a:pt x="15" y="6"/>
                  </a:cubicBezTo>
                  <a:cubicBezTo>
                    <a:pt x="11" y="5"/>
                    <a:pt x="15" y="3"/>
                    <a:pt x="16" y="1"/>
                  </a:cubicBezTo>
                  <a:cubicBezTo>
                    <a:pt x="14" y="1"/>
                    <a:pt x="11" y="0"/>
                    <a:pt x="10" y="1"/>
                  </a:cubicBezTo>
                  <a:cubicBezTo>
                    <a:pt x="10" y="1"/>
                    <a:pt x="12" y="1"/>
                    <a:pt x="10" y="2"/>
                  </a:cubicBezTo>
                  <a:cubicBezTo>
                    <a:pt x="10" y="2"/>
                    <a:pt x="8" y="3"/>
                    <a:pt x="9" y="3"/>
                  </a:cubicBezTo>
                  <a:cubicBezTo>
                    <a:pt x="9" y="4"/>
                    <a:pt x="11" y="3"/>
                    <a:pt x="11" y="4"/>
                  </a:cubicBezTo>
                  <a:cubicBezTo>
                    <a:pt x="12" y="5"/>
                    <a:pt x="9" y="5"/>
                    <a:pt x="9" y="5"/>
                  </a:cubicBezTo>
                  <a:cubicBezTo>
                    <a:pt x="7" y="6"/>
                    <a:pt x="3" y="5"/>
                    <a:pt x="2" y="6"/>
                  </a:cubicBezTo>
                  <a:cubicBezTo>
                    <a:pt x="2" y="6"/>
                    <a:pt x="3" y="6"/>
                    <a:pt x="3" y="7"/>
                  </a:cubicBezTo>
                  <a:cubicBezTo>
                    <a:pt x="3" y="7"/>
                    <a:pt x="1" y="7"/>
                    <a:pt x="2" y="8"/>
                  </a:cubicBezTo>
                  <a:cubicBezTo>
                    <a:pt x="2" y="8"/>
                    <a:pt x="2" y="8"/>
                    <a:pt x="2" y="8"/>
                  </a:cubicBezTo>
                  <a:cubicBezTo>
                    <a:pt x="3" y="8"/>
                    <a:pt x="1" y="8"/>
                    <a:pt x="1" y="8"/>
                  </a:cubicBezTo>
                  <a:cubicBezTo>
                    <a:pt x="1" y="9"/>
                    <a:pt x="5" y="9"/>
                    <a:pt x="3" y="10"/>
                  </a:cubicBezTo>
                  <a:cubicBezTo>
                    <a:pt x="0" y="12"/>
                    <a:pt x="4" y="13"/>
                    <a:pt x="6" y="13"/>
                  </a:cubicBezTo>
                  <a:cubicBezTo>
                    <a:pt x="7" y="13"/>
                    <a:pt x="5" y="16"/>
                    <a:pt x="5" y="17"/>
                  </a:cubicBezTo>
                  <a:cubicBezTo>
                    <a:pt x="4" y="17"/>
                    <a:pt x="2" y="21"/>
                    <a:pt x="1" y="20"/>
                  </a:cubicBezTo>
                  <a:cubicBezTo>
                    <a:pt x="1" y="20"/>
                    <a:pt x="3" y="20"/>
                    <a:pt x="3" y="20"/>
                  </a:cubicBezTo>
                  <a:cubicBezTo>
                    <a:pt x="2" y="21"/>
                    <a:pt x="1" y="20"/>
                    <a:pt x="0" y="22"/>
                  </a:cubicBezTo>
                  <a:cubicBezTo>
                    <a:pt x="0" y="22"/>
                    <a:pt x="3" y="21"/>
                    <a:pt x="3" y="21"/>
                  </a:cubicBezTo>
                  <a:cubicBezTo>
                    <a:pt x="3" y="21"/>
                    <a:pt x="2" y="23"/>
                    <a:pt x="2" y="24"/>
                  </a:cubicBezTo>
                  <a:cubicBezTo>
                    <a:pt x="2" y="24"/>
                    <a:pt x="4" y="23"/>
                    <a:pt x="4" y="23"/>
                  </a:cubicBezTo>
                  <a:cubicBezTo>
                    <a:pt x="4" y="23"/>
                    <a:pt x="4" y="24"/>
                    <a:pt x="4" y="25"/>
                  </a:cubicBezTo>
                  <a:cubicBezTo>
                    <a:pt x="5" y="25"/>
                    <a:pt x="7" y="24"/>
                    <a:pt x="8" y="24"/>
                  </a:cubicBezTo>
                  <a:cubicBezTo>
                    <a:pt x="11" y="23"/>
                    <a:pt x="14" y="20"/>
                    <a:pt x="17" y="20"/>
                  </a:cubicBezTo>
                  <a:cubicBezTo>
                    <a:pt x="21" y="20"/>
                    <a:pt x="20" y="19"/>
                    <a:pt x="22" y="16"/>
                  </a:cubicBezTo>
                  <a:cubicBezTo>
                    <a:pt x="24" y="13"/>
                    <a:pt x="21" y="11"/>
                    <a:pt x="21" y="8"/>
                  </a:cubicBezTo>
                  <a:cubicBezTo>
                    <a:pt x="20" y="8"/>
                    <a:pt x="21" y="9"/>
                    <a:pt x="21" y="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31" name="Freeform 726"/>
            <p:cNvSpPr>
              <a:spLocks/>
            </p:cNvSpPr>
            <p:nvPr/>
          </p:nvSpPr>
          <p:spPr bwMode="auto">
            <a:xfrm>
              <a:off x="11321211" y="6153340"/>
              <a:ext cx="149682" cy="92380"/>
            </a:xfrm>
            <a:custGeom>
              <a:avLst/>
              <a:gdLst>
                <a:gd name="T0" fmla="*/ 1 w 16"/>
                <a:gd name="T1" fmla="*/ 6 h 10"/>
                <a:gd name="T2" fmla="*/ 4 w 16"/>
                <a:gd name="T3" fmla="*/ 8 h 10"/>
                <a:gd name="T4" fmla="*/ 5 w 16"/>
                <a:gd name="T5" fmla="*/ 7 h 10"/>
                <a:gd name="T6" fmla="*/ 8 w 16"/>
                <a:gd name="T7" fmla="*/ 8 h 10"/>
                <a:gd name="T8" fmla="*/ 11 w 16"/>
                <a:gd name="T9" fmla="*/ 4 h 10"/>
                <a:gd name="T10" fmla="*/ 11 w 16"/>
                <a:gd name="T11" fmla="*/ 2 h 10"/>
                <a:gd name="T12" fmla="*/ 7 w 16"/>
                <a:gd name="T13" fmla="*/ 1 h 10"/>
                <a:gd name="T14" fmla="*/ 4 w 16"/>
                <a:gd name="T15" fmla="*/ 2 h 10"/>
                <a:gd name="T16" fmla="*/ 1 w 16"/>
                <a:gd name="T17" fmla="*/ 6 h 10"/>
                <a:gd name="T18" fmla="*/ 1 w 16"/>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0">
                  <a:moveTo>
                    <a:pt x="1" y="6"/>
                  </a:moveTo>
                  <a:cubicBezTo>
                    <a:pt x="0" y="7"/>
                    <a:pt x="3" y="8"/>
                    <a:pt x="4" y="8"/>
                  </a:cubicBezTo>
                  <a:cubicBezTo>
                    <a:pt x="4" y="8"/>
                    <a:pt x="5" y="7"/>
                    <a:pt x="5" y="7"/>
                  </a:cubicBezTo>
                  <a:cubicBezTo>
                    <a:pt x="6" y="6"/>
                    <a:pt x="7" y="7"/>
                    <a:pt x="8" y="8"/>
                  </a:cubicBezTo>
                  <a:cubicBezTo>
                    <a:pt x="10" y="10"/>
                    <a:pt x="16" y="5"/>
                    <a:pt x="11" y="4"/>
                  </a:cubicBezTo>
                  <a:cubicBezTo>
                    <a:pt x="12" y="4"/>
                    <a:pt x="11" y="2"/>
                    <a:pt x="11" y="2"/>
                  </a:cubicBezTo>
                  <a:cubicBezTo>
                    <a:pt x="10" y="0"/>
                    <a:pt x="9" y="0"/>
                    <a:pt x="7" y="1"/>
                  </a:cubicBezTo>
                  <a:cubicBezTo>
                    <a:pt x="6" y="1"/>
                    <a:pt x="4" y="1"/>
                    <a:pt x="4" y="2"/>
                  </a:cubicBezTo>
                  <a:cubicBezTo>
                    <a:pt x="3" y="3"/>
                    <a:pt x="1" y="4"/>
                    <a:pt x="1" y="6"/>
                  </a:cubicBezTo>
                  <a:cubicBezTo>
                    <a:pt x="1" y="6"/>
                    <a:pt x="1" y="5"/>
                    <a:pt x="1"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32" name="Freeform 727"/>
            <p:cNvSpPr>
              <a:spLocks/>
            </p:cNvSpPr>
            <p:nvPr/>
          </p:nvSpPr>
          <p:spPr bwMode="auto">
            <a:xfrm>
              <a:off x="11267072" y="6854158"/>
              <a:ext cx="585987" cy="430050"/>
            </a:xfrm>
            <a:custGeom>
              <a:avLst/>
              <a:gdLst>
                <a:gd name="T0" fmla="*/ 58 w 63"/>
                <a:gd name="T1" fmla="*/ 8 h 46"/>
                <a:gd name="T2" fmla="*/ 52 w 63"/>
                <a:gd name="T3" fmla="*/ 6 h 46"/>
                <a:gd name="T4" fmla="*/ 49 w 63"/>
                <a:gd name="T5" fmla="*/ 6 h 46"/>
                <a:gd name="T6" fmla="*/ 45 w 63"/>
                <a:gd name="T7" fmla="*/ 6 h 46"/>
                <a:gd name="T8" fmla="*/ 40 w 63"/>
                <a:gd name="T9" fmla="*/ 4 h 46"/>
                <a:gd name="T10" fmla="*/ 38 w 63"/>
                <a:gd name="T11" fmla="*/ 2 h 46"/>
                <a:gd name="T12" fmla="*/ 35 w 63"/>
                <a:gd name="T13" fmla="*/ 2 h 46"/>
                <a:gd name="T14" fmla="*/ 31 w 63"/>
                <a:gd name="T15" fmla="*/ 2 h 46"/>
                <a:gd name="T16" fmla="*/ 27 w 63"/>
                <a:gd name="T17" fmla="*/ 2 h 46"/>
                <a:gd name="T18" fmla="*/ 17 w 63"/>
                <a:gd name="T19" fmla="*/ 1 h 46"/>
                <a:gd name="T20" fmla="*/ 8 w 63"/>
                <a:gd name="T21" fmla="*/ 0 h 46"/>
                <a:gd name="T22" fmla="*/ 2 w 63"/>
                <a:gd name="T23" fmla="*/ 3 h 46"/>
                <a:gd name="T24" fmla="*/ 2 w 63"/>
                <a:gd name="T25" fmla="*/ 6 h 46"/>
                <a:gd name="T26" fmla="*/ 2 w 63"/>
                <a:gd name="T27" fmla="*/ 11 h 46"/>
                <a:gd name="T28" fmla="*/ 5 w 63"/>
                <a:gd name="T29" fmla="*/ 10 h 46"/>
                <a:gd name="T30" fmla="*/ 7 w 63"/>
                <a:gd name="T31" fmla="*/ 12 h 46"/>
                <a:gd name="T32" fmla="*/ 12 w 63"/>
                <a:gd name="T33" fmla="*/ 11 h 46"/>
                <a:gd name="T34" fmla="*/ 14 w 63"/>
                <a:gd name="T35" fmla="*/ 14 h 46"/>
                <a:gd name="T36" fmla="*/ 13 w 63"/>
                <a:gd name="T37" fmla="*/ 20 h 46"/>
                <a:gd name="T38" fmla="*/ 12 w 63"/>
                <a:gd name="T39" fmla="*/ 25 h 46"/>
                <a:gd name="T40" fmla="*/ 12 w 63"/>
                <a:gd name="T41" fmla="*/ 28 h 46"/>
                <a:gd name="T42" fmla="*/ 10 w 63"/>
                <a:gd name="T43" fmla="*/ 33 h 46"/>
                <a:gd name="T44" fmla="*/ 10 w 63"/>
                <a:gd name="T45" fmla="*/ 38 h 46"/>
                <a:gd name="T46" fmla="*/ 17 w 63"/>
                <a:gd name="T47" fmla="*/ 44 h 46"/>
                <a:gd name="T48" fmla="*/ 20 w 63"/>
                <a:gd name="T49" fmla="*/ 45 h 46"/>
                <a:gd name="T50" fmla="*/ 21 w 63"/>
                <a:gd name="T51" fmla="*/ 43 h 46"/>
                <a:gd name="T52" fmla="*/ 24 w 63"/>
                <a:gd name="T53" fmla="*/ 42 h 46"/>
                <a:gd name="T54" fmla="*/ 36 w 63"/>
                <a:gd name="T55" fmla="*/ 41 h 46"/>
                <a:gd name="T56" fmla="*/ 39 w 63"/>
                <a:gd name="T57" fmla="*/ 38 h 46"/>
                <a:gd name="T58" fmla="*/ 43 w 63"/>
                <a:gd name="T59" fmla="*/ 35 h 46"/>
                <a:gd name="T60" fmla="*/ 47 w 63"/>
                <a:gd name="T61" fmla="*/ 30 h 46"/>
                <a:gd name="T62" fmla="*/ 45 w 63"/>
                <a:gd name="T63" fmla="*/ 26 h 46"/>
                <a:gd name="T64" fmla="*/ 48 w 63"/>
                <a:gd name="T65" fmla="*/ 21 h 46"/>
                <a:gd name="T66" fmla="*/ 50 w 63"/>
                <a:gd name="T67" fmla="*/ 19 h 46"/>
                <a:gd name="T68" fmla="*/ 51 w 63"/>
                <a:gd name="T69" fmla="*/ 17 h 46"/>
                <a:gd name="T70" fmla="*/ 60 w 63"/>
                <a:gd name="T71" fmla="*/ 13 h 46"/>
                <a:gd name="T72" fmla="*/ 63 w 63"/>
                <a:gd name="T73" fmla="*/ 9 h 46"/>
                <a:gd name="T74" fmla="*/ 58 w 63"/>
                <a:gd name="T75" fmla="*/ 8 h 46"/>
                <a:gd name="T76" fmla="*/ 58 w 63"/>
                <a:gd name="T77"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 h="46">
                  <a:moveTo>
                    <a:pt x="58" y="8"/>
                  </a:moveTo>
                  <a:cubicBezTo>
                    <a:pt x="55" y="8"/>
                    <a:pt x="54" y="7"/>
                    <a:pt x="52" y="6"/>
                  </a:cubicBezTo>
                  <a:cubicBezTo>
                    <a:pt x="51" y="5"/>
                    <a:pt x="50" y="6"/>
                    <a:pt x="49" y="6"/>
                  </a:cubicBezTo>
                  <a:cubicBezTo>
                    <a:pt x="48" y="6"/>
                    <a:pt x="46" y="6"/>
                    <a:pt x="45" y="6"/>
                  </a:cubicBezTo>
                  <a:cubicBezTo>
                    <a:pt x="43" y="5"/>
                    <a:pt x="41" y="4"/>
                    <a:pt x="40" y="4"/>
                  </a:cubicBezTo>
                  <a:cubicBezTo>
                    <a:pt x="39" y="3"/>
                    <a:pt x="39" y="3"/>
                    <a:pt x="38" y="2"/>
                  </a:cubicBezTo>
                  <a:cubicBezTo>
                    <a:pt x="37" y="3"/>
                    <a:pt x="36" y="2"/>
                    <a:pt x="35" y="2"/>
                  </a:cubicBezTo>
                  <a:cubicBezTo>
                    <a:pt x="33" y="1"/>
                    <a:pt x="32" y="2"/>
                    <a:pt x="31" y="2"/>
                  </a:cubicBezTo>
                  <a:cubicBezTo>
                    <a:pt x="29" y="2"/>
                    <a:pt x="28" y="2"/>
                    <a:pt x="27" y="2"/>
                  </a:cubicBezTo>
                  <a:cubicBezTo>
                    <a:pt x="24" y="2"/>
                    <a:pt x="21" y="1"/>
                    <a:pt x="17" y="1"/>
                  </a:cubicBezTo>
                  <a:cubicBezTo>
                    <a:pt x="15" y="1"/>
                    <a:pt x="11" y="0"/>
                    <a:pt x="8" y="0"/>
                  </a:cubicBezTo>
                  <a:cubicBezTo>
                    <a:pt x="7" y="1"/>
                    <a:pt x="4" y="2"/>
                    <a:pt x="2" y="3"/>
                  </a:cubicBezTo>
                  <a:cubicBezTo>
                    <a:pt x="0" y="4"/>
                    <a:pt x="1" y="5"/>
                    <a:pt x="2" y="6"/>
                  </a:cubicBezTo>
                  <a:cubicBezTo>
                    <a:pt x="2" y="8"/>
                    <a:pt x="2" y="9"/>
                    <a:pt x="2" y="11"/>
                  </a:cubicBezTo>
                  <a:cubicBezTo>
                    <a:pt x="3" y="11"/>
                    <a:pt x="5" y="10"/>
                    <a:pt x="5" y="10"/>
                  </a:cubicBezTo>
                  <a:cubicBezTo>
                    <a:pt x="6" y="10"/>
                    <a:pt x="5" y="12"/>
                    <a:pt x="7" y="12"/>
                  </a:cubicBezTo>
                  <a:cubicBezTo>
                    <a:pt x="9" y="12"/>
                    <a:pt x="10" y="11"/>
                    <a:pt x="12" y="11"/>
                  </a:cubicBezTo>
                  <a:cubicBezTo>
                    <a:pt x="14" y="10"/>
                    <a:pt x="16" y="13"/>
                    <a:pt x="14" y="14"/>
                  </a:cubicBezTo>
                  <a:cubicBezTo>
                    <a:pt x="12" y="16"/>
                    <a:pt x="13" y="17"/>
                    <a:pt x="13" y="20"/>
                  </a:cubicBezTo>
                  <a:cubicBezTo>
                    <a:pt x="12" y="21"/>
                    <a:pt x="13" y="24"/>
                    <a:pt x="12" y="25"/>
                  </a:cubicBezTo>
                  <a:cubicBezTo>
                    <a:pt x="9" y="25"/>
                    <a:pt x="10" y="26"/>
                    <a:pt x="12" y="28"/>
                  </a:cubicBezTo>
                  <a:cubicBezTo>
                    <a:pt x="13" y="29"/>
                    <a:pt x="10" y="31"/>
                    <a:pt x="10" y="33"/>
                  </a:cubicBezTo>
                  <a:cubicBezTo>
                    <a:pt x="12" y="35"/>
                    <a:pt x="10" y="36"/>
                    <a:pt x="10" y="38"/>
                  </a:cubicBezTo>
                  <a:cubicBezTo>
                    <a:pt x="13" y="37"/>
                    <a:pt x="15" y="42"/>
                    <a:pt x="17" y="44"/>
                  </a:cubicBezTo>
                  <a:cubicBezTo>
                    <a:pt x="17" y="45"/>
                    <a:pt x="19" y="46"/>
                    <a:pt x="20" y="45"/>
                  </a:cubicBezTo>
                  <a:cubicBezTo>
                    <a:pt x="20" y="45"/>
                    <a:pt x="21" y="44"/>
                    <a:pt x="21" y="43"/>
                  </a:cubicBezTo>
                  <a:cubicBezTo>
                    <a:pt x="22" y="43"/>
                    <a:pt x="24" y="42"/>
                    <a:pt x="24" y="42"/>
                  </a:cubicBezTo>
                  <a:cubicBezTo>
                    <a:pt x="28" y="41"/>
                    <a:pt x="32" y="42"/>
                    <a:pt x="36" y="41"/>
                  </a:cubicBezTo>
                  <a:cubicBezTo>
                    <a:pt x="37" y="40"/>
                    <a:pt x="37" y="39"/>
                    <a:pt x="39" y="38"/>
                  </a:cubicBezTo>
                  <a:cubicBezTo>
                    <a:pt x="41" y="37"/>
                    <a:pt x="42" y="36"/>
                    <a:pt x="43" y="35"/>
                  </a:cubicBezTo>
                  <a:cubicBezTo>
                    <a:pt x="44" y="32"/>
                    <a:pt x="45" y="31"/>
                    <a:pt x="47" y="30"/>
                  </a:cubicBezTo>
                  <a:cubicBezTo>
                    <a:pt x="48" y="29"/>
                    <a:pt x="46" y="27"/>
                    <a:pt x="45" y="26"/>
                  </a:cubicBezTo>
                  <a:cubicBezTo>
                    <a:pt x="45" y="25"/>
                    <a:pt x="47" y="22"/>
                    <a:pt x="48" y="21"/>
                  </a:cubicBezTo>
                  <a:cubicBezTo>
                    <a:pt x="48" y="21"/>
                    <a:pt x="49" y="20"/>
                    <a:pt x="50" y="19"/>
                  </a:cubicBezTo>
                  <a:cubicBezTo>
                    <a:pt x="50" y="19"/>
                    <a:pt x="50" y="17"/>
                    <a:pt x="51" y="17"/>
                  </a:cubicBezTo>
                  <a:cubicBezTo>
                    <a:pt x="54" y="15"/>
                    <a:pt x="57" y="14"/>
                    <a:pt x="60" y="13"/>
                  </a:cubicBezTo>
                  <a:cubicBezTo>
                    <a:pt x="61" y="12"/>
                    <a:pt x="63" y="11"/>
                    <a:pt x="63" y="9"/>
                  </a:cubicBezTo>
                  <a:cubicBezTo>
                    <a:pt x="62" y="7"/>
                    <a:pt x="60" y="9"/>
                    <a:pt x="58" y="8"/>
                  </a:cubicBezTo>
                  <a:cubicBezTo>
                    <a:pt x="55" y="8"/>
                    <a:pt x="60" y="9"/>
                    <a:pt x="58" y="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33" name="Freeform 728"/>
            <p:cNvSpPr>
              <a:spLocks/>
            </p:cNvSpPr>
            <p:nvPr/>
          </p:nvSpPr>
          <p:spPr bwMode="auto">
            <a:xfrm>
              <a:off x="11267072" y="6946541"/>
              <a:ext cx="149682" cy="283516"/>
            </a:xfrm>
            <a:custGeom>
              <a:avLst/>
              <a:gdLst>
                <a:gd name="T0" fmla="*/ 11 w 16"/>
                <a:gd name="T1" fmla="*/ 25 h 30"/>
                <a:gd name="T2" fmla="*/ 11 w 16"/>
                <a:gd name="T3" fmla="*/ 21 h 30"/>
                <a:gd name="T4" fmla="*/ 10 w 16"/>
                <a:gd name="T5" fmla="*/ 16 h 30"/>
                <a:gd name="T6" fmla="*/ 12 w 16"/>
                <a:gd name="T7" fmla="*/ 14 h 30"/>
                <a:gd name="T8" fmla="*/ 13 w 16"/>
                <a:gd name="T9" fmla="*/ 9 h 30"/>
                <a:gd name="T10" fmla="*/ 14 w 16"/>
                <a:gd name="T11" fmla="*/ 4 h 30"/>
                <a:gd name="T12" fmla="*/ 12 w 16"/>
                <a:gd name="T13" fmla="*/ 1 h 30"/>
                <a:gd name="T14" fmla="*/ 7 w 16"/>
                <a:gd name="T15" fmla="*/ 2 h 30"/>
                <a:gd name="T16" fmla="*/ 5 w 16"/>
                <a:gd name="T17" fmla="*/ 0 h 30"/>
                <a:gd name="T18" fmla="*/ 4 w 16"/>
                <a:gd name="T19" fmla="*/ 0 h 30"/>
                <a:gd name="T20" fmla="*/ 3 w 16"/>
                <a:gd name="T21" fmla="*/ 4 h 30"/>
                <a:gd name="T22" fmla="*/ 3 w 16"/>
                <a:gd name="T23" fmla="*/ 8 h 30"/>
                <a:gd name="T24" fmla="*/ 2 w 16"/>
                <a:gd name="T25" fmla="*/ 13 h 30"/>
                <a:gd name="T26" fmla="*/ 0 w 16"/>
                <a:gd name="T27" fmla="*/ 20 h 30"/>
                <a:gd name="T28" fmla="*/ 2 w 16"/>
                <a:gd name="T29" fmla="*/ 22 h 30"/>
                <a:gd name="T30" fmla="*/ 2 w 16"/>
                <a:gd name="T31" fmla="*/ 28 h 30"/>
                <a:gd name="T32" fmla="*/ 6 w 16"/>
                <a:gd name="T33" fmla="*/ 30 h 30"/>
                <a:gd name="T34" fmla="*/ 11 w 16"/>
                <a:gd name="T35" fmla="*/ 25 h 30"/>
                <a:gd name="T36" fmla="*/ 11 w 16"/>
                <a:gd name="T3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30">
                  <a:moveTo>
                    <a:pt x="11" y="25"/>
                  </a:moveTo>
                  <a:cubicBezTo>
                    <a:pt x="12" y="23"/>
                    <a:pt x="10" y="22"/>
                    <a:pt x="11" y="21"/>
                  </a:cubicBezTo>
                  <a:cubicBezTo>
                    <a:pt x="12" y="18"/>
                    <a:pt x="12" y="18"/>
                    <a:pt x="10" y="16"/>
                  </a:cubicBezTo>
                  <a:cubicBezTo>
                    <a:pt x="9" y="14"/>
                    <a:pt x="11" y="15"/>
                    <a:pt x="12" y="14"/>
                  </a:cubicBezTo>
                  <a:cubicBezTo>
                    <a:pt x="13" y="13"/>
                    <a:pt x="13" y="10"/>
                    <a:pt x="13" y="9"/>
                  </a:cubicBezTo>
                  <a:cubicBezTo>
                    <a:pt x="13" y="6"/>
                    <a:pt x="12" y="6"/>
                    <a:pt x="14" y="4"/>
                  </a:cubicBezTo>
                  <a:cubicBezTo>
                    <a:pt x="16" y="3"/>
                    <a:pt x="14" y="0"/>
                    <a:pt x="12" y="1"/>
                  </a:cubicBezTo>
                  <a:cubicBezTo>
                    <a:pt x="10" y="1"/>
                    <a:pt x="9" y="2"/>
                    <a:pt x="7" y="2"/>
                  </a:cubicBezTo>
                  <a:cubicBezTo>
                    <a:pt x="5" y="2"/>
                    <a:pt x="6" y="0"/>
                    <a:pt x="5" y="0"/>
                  </a:cubicBezTo>
                  <a:cubicBezTo>
                    <a:pt x="6" y="0"/>
                    <a:pt x="3" y="0"/>
                    <a:pt x="4" y="0"/>
                  </a:cubicBezTo>
                  <a:cubicBezTo>
                    <a:pt x="2" y="1"/>
                    <a:pt x="3" y="2"/>
                    <a:pt x="3" y="4"/>
                  </a:cubicBezTo>
                  <a:cubicBezTo>
                    <a:pt x="3" y="5"/>
                    <a:pt x="3" y="7"/>
                    <a:pt x="3" y="8"/>
                  </a:cubicBezTo>
                  <a:cubicBezTo>
                    <a:pt x="2" y="10"/>
                    <a:pt x="2" y="12"/>
                    <a:pt x="2" y="13"/>
                  </a:cubicBezTo>
                  <a:cubicBezTo>
                    <a:pt x="1" y="16"/>
                    <a:pt x="0" y="17"/>
                    <a:pt x="0" y="20"/>
                  </a:cubicBezTo>
                  <a:cubicBezTo>
                    <a:pt x="1" y="21"/>
                    <a:pt x="2" y="20"/>
                    <a:pt x="2" y="22"/>
                  </a:cubicBezTo>
                  <a:cubicBezTo>
                    <a:pt x="3" y="23"/>
                    <a:pt x="2" y="26"/>
                    <a:pt x="2" y="28"/>
                  </a:cubicBezTo>
                  <a:cubicBezTo>
                    <a:pt x="2" y="30"/>
                    <a:pt x="4" y="30"/>
                    <a:pt x="6" y="30"/>
                  </a:cubicBezTo>
                  <a:cubicBezTo>
                    <a:pt x="10" y="30"/>
                    <a:pt x="9" y="27"/>
                    <a:pt x="11" y="25"/>
                  </a:cubicBezTo>
                  <a:cubicBezTo>
                    <a:pt x="12" y="23"/>
                    <a:pt x="10" y="26"/>
                    <a:pt x="11" y="2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34" name="Freeform 729"/>
            <p:cNvSpPr>
              <a:spLocks/>
            </p:cNvSpPr>
            <p:nvPr/>
          </p:nvSpPr>
          <p:spPr bwMode="auto">
            <a:xfrm>
              <a:off x="13069621" y="9510902"/>
              <a:ext cx="493633" cy="825058"/>
            </a:xfrm>
            <a:custGeom>
              <a:avLst/>
              <a:gdLst>
                <a:gd name="T0" fmla="*/ 52 w 53"/>
                <a:gd name="T1" fmla="*/ 23 h 88"/>
                <a:gd name="T2" fmla="*/ 50 w 53"/>
                <a:gd name="T3" fmla="*/ 3 h 88"/>
                <a:gd name="T4" fmla="*/ 46 w 53"/>
                <a:gd name="T5" fmla="*/ 3 h 88"/>
                <a:gd name="T6" fmla="*/ 41 w 53"/>
                <a:gd name="T7" fmla="*/ 6 h 88"/>
                <a:gd name="T8" fmla="*/ 38 w 53"/>
                <a:gd name="T9" fmla="*/ 7 h 88"/>
                <a:gd name="T10" fmla="*/ 32 w 53"/>
                <a:gd name="T11" fmla="*/ 7 h 88"/>
                <a:gd name="T12" fmla="*/ 28 w 53"/>
                <a:gd name="T13" fmla="*/ 7 h 88"/>
                <a:gd name="T14" fmla="*/ 23 w 53"/>
                <a:gd name="T15" fmla="*/ 7 h 88"/>
                <a:gd name="T16" fmla="*/ 24 w 53"/>
                <a:gd name="T17" fmla="*/ 18 h 88"/>
                <a:gd name="T18" fmla="*/ 25 w 53"/>
                <a:gd name="T19" fmla="*/ 20 h 88"/>
                <a:gd name="T20" fmla="*/ 27 w 53"/>
                <a:gd name="T21" fmla="*/ 22 h 88"/>
                <a:gd name="T22" fmla="*/ 27 w 53"/>
                <a:gd name="T23" fmla="*/ 28 h 88"/>
                <a:gd name="T24" fmla="*/ 25 w 53"/>
                <a:gd name="T25" fmla="*/ 31 h 88"/>
                <a:gd name="T26" fmla="*/ 24 w 53"/>
                <a:gd name="T27" fmla="*/ 35 h 88"/>
                <a:gd name="T28" fmla="*/ 20 w 53"/>
                <a:gd name="T29" fmla="*/ 31 h 88"/>
                <a:gd name="T30" fmla="*/ 21 w 53"/>
                <a:gd name="T31" fmla="*/ 25 h 88"/>
                <a:gd name="T32" fmla="*/ 16 w 53"/>
                <a:gd name="T33" fmla="*/ 22 h 88"/>
                <a:gd name="T34" fmla="*/ 13 w 53"/>
                <a:gd name="T35" fmla="*/ 20 h 88"/>
                <a:gd name="T36" fmla="*/ 2 w 53"/>
                <a:gd name="T37" fmla="*/ 24 h 88"/>
                <a:gd name="T38" fmla="*/ 0 w 53"/>
                <a:gd name="T39" fmla="*/ 26 h 88"/>
                <a:gd name="T40" fmla="*/ 1 w 53"/>
                <a:gd name="T41" fmla="*/ 30 h 88"/>
                <a:gd name="T42" fmla="*/ 12 w 53"/>
                <a:gd name="T43" fmla="*/ 35 h 88"/>
                <a:gd name="T44" fmla="*/ 13 w 53"/>
                <a:gd name="T45" fmla="*/ 44 h 88"/>
                <a:gd name="T46" fmla="*/ 12 w 53"/>
                <a:gd name="T47" fmla="*/ 52 h 88"/>
                <a:gd name="T48" fmla="*/ 6 w 53"/>
                <a:gd name="T49" fmla="*/ 62 h 88"/>
                <a:gd name="T50" fmla="*/ 6 w 53"/>
                <a:gd name="T51" fmla="*/ 69 h 88"/>
                <a:gd name="T52" fmla="*/ 8 w 53"/>
                <a:gd name="T53" fmla="*/ 78 h 88"/>
                <a:gd name="T54" fmla="*/ 9 w 53"/>
                <a:gd name="T55" fmla="*/ 87 h 88"/>
                <a:gd name="T56" fmla="*/ 12 w 53"/>
                <a:gd name="T57" fmla="*/ 86 h 88"/>
                <a:gd name="T58" fmla="*/ 13 w 53"/>
                <a:gd name="T59" fmla="*/ 83 h 88"/>
                <a:gd name="T60" fmla="*/ 11 w 53"/>
                <a:gd name="T61" fmla="*/ 83 h 88"/>
                <a:gd name="T62" fmla="*/ 16 w 53"/>
                <a:gd name="T63" fmla="*/ 77 h 88"/>
                <a:gd name="T64" fmla="*/ 25 w 53"/>
                <a:gd name="T65" fmla="*/ 72 h 88"/>
                <a:gd name="T66" fmla="*/ 25 w 53"/>
                <a:gd name="T67" fmla="*/ 64 h 88"/>
                <a:gd name="T68" fmla="*/ 21 w 53"/>
                <a:gd name="T69" fmla="*/ 48 h 88"/>
                <a:gd name="T70" fmla="*/ 24 w 53"/>
                <a:gd name="T71" fmla="*/ 48 h 88"/>
                <a:gd name="T72" fmla="*/ 29 w 53"/>
                <a:gd name="T73" fmla="*/ 44 h 88"/>
                <a:gd name="T74" fmla="*/ 35 w 53"/>
                <a:gd name="T75" fmla="*/ 38 h 88"/>
                <a:gd name="T76" fmla="*/ 40 w 53"/>
                <a:gd name="T77" fmla="*/ 36 h 88"/>
                <a:gd name="T78" fmla="*/ 46 w 53"/>
                <a:gd name="T79" fmla="*/ 32 h 88"/>
                <a:gd name="T80" fmla="*/ 52 w 53"/>
                <a:gd name="T81" fmla="*/ 23 h 88"/>
                <a:gd name="T82" fmla="*/ 52 w 53"/>
                <a:gd name="T83"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88">
                  <a:moveTo>
                    <a:pt x="52" y="23"/>
                  </a:moveTo>
                  <a:cubicBezTo>
                    <a:pt x="49" y="17"/>
                    <a:pt x="50" y="9"/>
                    <a:pt x="50" y="3"/>
                  </a:cubicBezTo>
                  <a:cubicBezTo>
                    <a:pt x="50" y="0"/>
                    <a:pt x="48" y="2"/>
                    <a:pt x="46" y="3"/>
                  </a:cubicBezTo>
                  <a:cubicBezTo>
                    <a:pt x="45" y="4"/>
                    <a:pt x="43" y="6"/>
                    <a:pt x="41" y="6"/>
                  </a:cubicBezTo>
                  <a:cubicBezTo>
                    <a:pt x="40" y="6"/>
                    <a:pt x="38" y="5"/>
                    <a:pt x="38" y="7"/>
                  </a:cubicBezTo>
                  <a:cubicBezTo>
                    <a:pt x="36" y="10"/>
                    <a:pt x="34" y="7"/>
                    <a:pt x="32" y="7"/>
                  </a:cubicBezTo>
                  <a:cubicBezTo>
                    <a:pt x="30" y="7"/>
                    <a:pt x="30" y="9"/>
                    <a:pt x="28" y="7"/>
                  </a:cubicBezTo>
                  <a:cubicBezTo>
                    <a:pt x="27" y="7"/>
                    <a:pt x="24" y="7"/>
                    <a:pt x="23" y="7"/>
                  </a:cubicBezTo>
                  <a:cubicBezTo>
                    <a:pt x="20" y="7"/>
                    <a:pt x="21" y="16"/>
                    <a:pt x="24" y="18"/>
                  </a:cubicBezTo>
                  <a:cubicBezTo>
                    <a:pt x="24" y="18"/>
                    <a:pt x="24" y="20"/>
                    <a:pt x="25" y="20"/>
                  </a:cubicBezTo>
                  <a:cubicBezTo>
                    <a:pt x="25" y="21"/>
                    <a:pt x="26" y="21"/>
                    <a:pt x="27" y="22"/>
                  </a:cubicBezTo>
                  <a:cubicBezTo>
                    <a:pt x="27" y="24"/>
                    <a:pt x="27" y="27"/>
                    <a:pt x="27" y="28"/>
                  </a:cubicBezTo>
                  <a:cubicBezTo>
                    <a:pt x="27" y="30"/>
                    <a:pt x="28" y="31"/>
                    <a:pt x="25" y="31"/>
                  </a:cubicBezTo>
                  <a:cubicBezTo>
                    <a:pt x="24" y="31"/>
                    <a:pt x="24" y="34"/>
                    <a:pt x="24" y="35"/>
                  </a:cubicBezTo>
                  <a:cubicBezTo>
                    <a:pt x="23" y="34"/>
                    <a:pt x="21" y="32"/>
                    <a:pt x="20" y="31"/>
                  </a:cubicBezTo>
                  <a:cubicBezTo>
                    <a:pt x="19" y="29"/>
                    <a:pt x="21" y="27"/>
                    <a:pt x="21" y="25"/>
                  </a:cubicBezTo>
                  <a:cubicBezTo>
                    <a:pt x="22" y="20"/>
                    <a:pt x="19" y="24"/>
                    <a:pt x="16" y="22"/>
                  </a:cubicBezTo>
                  <a:cubicBezTo>
                    <a:pt x="15" y="21"/>
                    <a:pt x="15" y="19"/>
                    <a:pt x="13" y="20"/>
                  </a:cubicBezTo>
                  <a:cubicBezTo>
                    <a:pt x="9" y="22"/>
                    <a:pt x="6" y="23"/>
                    <a:pt x="2" y="24"/>
                  </a:cubicBezTo>
                  <a:cubicBezTo>
                    <a:pt x="1" y="25"/>
                    <a:pt x="0" y="25"/>
                    <a:pt x="0" y="26"/>
                  </a:cubicBezTo>
                  <a:cubicBezTo>
                    <a:pt x="0" y="27"/>
                    <a:pt x="1" y="29"/>
                    <a:pt x="1" y="30"/>
                  </a:cubicBezTo>
                  <a:cubicBezTo>
                    <a:pt x="4" y="30"/>
                    <a:pt x="12" y="32"/>
                    <a:pt x="12" y="35"/>
                  </a:cubicBezTo>
                  <a:cubicBezTo>
                    <a:pt x="13" y="38"/>
                    <a:pt x="13" y="41"/>
                    <a:pt x="13" y="44"/>
                  </a:cubicBezTo>
                  <a:cubicBezTo>
                    <a:pt x="12" y="46"/>
                    <a:pt x="14" y="49"/>
                    <a:pt x="12" y="52"/>
                  </a:cubicBezTo>
                  <a:cubicBezTo>
                    <a:pt x="10" y="55"/>
                    <a:pt x="8" y="59"/>
                    <a:pt x="6" y="62"/>
                  </a:cubicBezTo>
                  <a:cubicBezTo>
                    <a:pt x="4" y="64"/>
                    <a:pt x="6" y="68"/>
                    <a:pt x="6" y="69"/>
                  </a:cubicBezTo>
                  <a:cubicBezTo>
                    <a:pt x="8" y="73"/>
                    <a:pt x="8" y="75"/>
                    <a:pt x="8" y="78"/>
                  </a:cubicBezTo>
                  <a:cubicBezTo>
                    <a:pt x="8" y="81"/>
                    <a:pt x="8" y="84"/>
                    <a:pt x="9" y="87"/>
                  </a:cubicBezTo>
                  <a:cubicBezTo>
                    <a:pt x="9" y="88"/>
                    <a:pt x="12" y="87"/>
                    <a:pt x="12" y="86"/>
                  </a:cubicBezTo>
                  <a:cubicBezTo>
                    <a:pt x="13" y="85"/>
                    <a:pt x="13" y="83"/>
                    <a:pt x="13" y="83"/>
                  </a:cubicBezTo>
                  <a:cubicBezTo>
                    <a:pt x="12" y="83"/>
                    <a:pt x="11" y="83"/>
                    <a:pt x="11" y="83"/>
                  </a:cubicBezTo>
                  <a:cubicBezTo>
                    <a:pt x="11" y="80"/>
                    <a:pt x="14" y="78"/>
                    <a:pt x="16" y="77"/>
                  </a:cubicBezTo>
                  <a:cubicBezTo>
                    <a:pt x="19" y="76"/>
                    <a:pt x="23" y="75"/>
                    <a:pt x="25" y="72"/>
                  </a:cubicBezTo>
                  <a:cubicBezTo>
                    <a:pt x="25" y="71"/>
                    <a:pt x="25" y="66"/>
                    <a:pt x="25" y="64"/>
                  </a:cubicBezTo>
                  <a:cubicBezTo>
                    <a:pt x="25" y="62"/>
                    <a:pt x="21" y="48"/>
                    <a:pt x="21" y="48"/>
                  </a:cubicBezTo>
                  <a:cubicBezTo>
                    <a:pt x="22" y="47"/>
                    <a:pt x="22" y="50"/>
                    <a:pt x="24" y="48"/>
                  </a:cubicBezTo>
                  <a:cubicBezTo>
                    <a:pt x="26" y="46"/>
                    <a:pt x="27" y="45"/>
                    <a:pt x="29" y="44"/>
                  </a:cubicBezTo>
                  <a:cubicBezTo>
                    <a:pt x="31" y="43"/>
                    <a:pt x="32" y="37"/>
                    <a:pt x="35" y="38"/>
                  </a:cubicBezTo>
                  <a:cubicBezTo>
                    <a:pt x="36" y="38"/>
                    <a:pt x="38" y="36"/>
                    <a:pt x="40" y="36"/>
                  </a:cubicBezTo>
                  <a:cubicBezTo>
                    <a:pt x="42" y="35"/>
                    <a:pt x="44" y="34"/>
                    <a:pt x="46" y="32"/>
                  </a:cubicBezTo>
                  <a:cubicBezTo>
                    <a:pt x="47" y="31"/>
                    <a:pt x="53" y="25"/>
                    <a:pt x="52" y="23"/>
                  </a:cubicBezTo>
                  <a:cubicBezTo>
                    <a:pt x="51" y="22"/>
                    <a:pt x="52" y="24"/>
                    <a:pt x="52" y="2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35" name="Freeform 730"/>
            <p:cNvSpPr>
              <a:spLocks/>
            </p:cNvSpPr>
            <p:nvPr/>
          </p:nvSpPr>
          <p:spPr bwMode="auto">
            <a:xfrm>
              <a:off x="13181086" y="9485418"/>
              <a:ext cx="149682" cy="353598"/>
            </a:xfrm>
            <a:custGeom>
              <a:avLst/>
              <a:gdLst>
                <a:gd name="T0" fmla="*/ 4 w 16"/>
                <a:gd name="T1" fmla="*/ 25 h 38"/>
                <a:gd name="T2" fmla="*/ 9 w 16"/>
                <a:gd name="T3" fmla="*/ 26 h 38"/>
                <a:gd name="T4" fmla="*/ 8 w 16"/>
                <a:gd name="T5" fmla="*/ 31 h 38"/>
                <a:gd name="T6" fmla="*/ 12 w 16"/>
                <a:gd name="T7" fmla="*/ 38 h 38"/>
                <a:gd name="T8" fmla="*/ 12 w 16"/>
                <a:gd name="T9" fmla="*/ 34 h 38"/>
                <a:gd name="T10" fmla="*/ 15 w 16"/>
                <a:gd name="T11" fmla="*/ 33 h 38"/>
                <a:gd name="T12" fmla="*/ 15 w 16"/>
                <a:gd name="T13" fmla="*/ 27 h 38"/>
                <a:gd name="T14" fmla="*/ 12 w 16"/>
                <a:gd name="T15" fmla="*/ 22 h 38"/>
                <a:gd name="T16" fmla="*/ 8 w 16"/>
                <a:gd name="T17" fmla="*/ 20 h 38"/>
                <a:gd name="T18" fmla="*/ 8 w 16"/>
                <a:gd name="T19" fmla="*/ 16 h 38"/>
                <a:gd name="T20" fmla="*/ 7 w 16"/>
                <a:gd name="T21" fmla="*/ 14 h 38"/>
                <a:gd name="T22" fmla="*/ 8 w 16"/>
                <a:gd name="T23" fmla="*/ 8 h 38"/>
                <a:gd name="T24" fmla="*/ 7 w 16"/>
                <a:gd name="T25" fmla="*/ 3 h 38"/>
                <a:gd name="T26" fmla="*/ 7 w 16"/>
                <a:gd name="T27" fmla="*/ 1 h 38"/>
                <a:gd name="T28" fmla="*/ 2 w 16"/>
                <a:gd name="T29" fmla="*/ 0 h 38"/>
                <a:gd name="T30" fmla="*/ 4 w 16"/>
                <a:gd name="T31" fmla="*/ 6 h 38"/>
                <a:gd name="T32" fmla="*/ 4 w 16"/>
                <a:gd name="T33" fmla="*/ 14 h 38"/>
                <a:gd name="T34" fmla="*/ 2 w 16"/>
                <a:gd name="T35" fmla="*/ 16 h 38"/>
                <a:gd name="T36" fmla="*/ 1 w 16"/>
                <a:gd name="T37" fmla="*/ 20 h 38"/>
                <a:gd name="T38" fmla="*/ 4 w 16"/>
                <a:gd name="T39" fmla="*/ 25 h 38"/>
                <a:gd name="T40" fmla="*/ 4 w 16"/>
                <a:gd name="T4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8">
                  <a:moveTo>
                    <a:pt x="4" y="25"/>
                  </a:moveTo>
                  <a:cubicBezTo>
                    <a:pt x="6" y="26"/>
                    <a:pt x="9" y="24"/>
                    <a:pt x="9" y="26"/>
                  </a:cubicBezTo>
                  <a:cubicBezTo>
                    <a:pt x="10" y="28"/>
                    <a:pt x="9" y="29"/>
                    <a:pt x="8" y="31"/>
                  </a:cubicBezTo>
                  <a:cubicBezTo>
                    <a:pt x="6" y="33"/>
                    <a:pt x="10" y="36"/>
                    <a:pt x="12" y="38"/>
                  </a:cubicBezTo>
                  <a:cubicBezTo>
                    <a:pt x="13" y="37"/>
                    <a:pt x="12" y="35"/>
                    <a:pt x="12" y="34"/>
                  </a:cubicBezTo>
                  <a:cubicBezTo>
                    <a:pt x="13" y="33"/>
                    <a:pt x="16" y="35"/>
                    <a:pt x="15" y="33"/>
                  </a:cubicBezTo>
                  <a:cubicBezTo>
                    <a:pt x="15" y="31"/>
                    <a:pt x="15" y="29"/>
                    <a:pt x="15" y="27"/>
                  </a:cubicBezTo>
                  <a:cubicBezTo>
                    <a:pt x="14" y="25"/>
                    <a:pt x="13" y="24"/>
                    <a:pt x="12" y="22"/>
                  </a:cubicBezTo>
                  <a:cubicBezTo>
                    <a:pt x="11" y="25"/>
                    <a:pt x="8" y="21"/>
                    <a:pt x="8" y="20"/>
                  </a:cubicBezTo>
                  <a:cubicBezTo>
                    <a:pt x="8" y="18"/>
                    <a:pt x="8" y="17"/>
                    <a:pt x="8" y="16"/>
                  </a:cubicBezTo>
                  <a:cubicBezTo>
                    <a:pt x="8" y="14"/>
                    <a:pt x="8" y="15"/>
                    <a:pt x="7" y="14"/>
                  </a:cubicBezTo>
                  <a:cubicBezTo>
                    <a:pt x="6" y="14"/>
                    <a:pt x="8" y="8"/>
                    <a:pt x="8" y="8"/>
                  </a:cubicBezTo>
                  <a:cubicBezTo>
                    <a:pt x="8" y="6"/>
                    <a:pt x="7" y="5"/>
                    <a:pt x="7" y="3"/>
                  </a:cubicBezTo>
                  <a:cubicBezTo>
                    <a:pt x="6" y="2"/>
                    <a:pt x="5" y="0"/>
                    <a:pt x="7" y="1"/>
                  </a:cubicBezTo>
                  <a:cubicBezTo>
                    <a:pt x="6" y="0"/>
                    <a:pt x="3" y="0"/>
                    <a:pt x="2" y="0"/>
                  </a:cubicBezTo>
                  <a:cubicBezTo>
                    <a:pt x="2" y="1"/>
                    <a:pt x="6" y="5"/>
                    <a:pt x="4" y="6"/>
                  </a:cubicBezTo>
                  <a:cubicBezTo>
                    <a:pt x="1" y="7"/>
                    <a:pt x="2" y="12"/>
                    <a:pt x="4" y="14"/>
                  </a:cubicBezTo>
                  <a:cubicBezTo>
                    <a:pt x="4" y="15"/>
                    <a:pt x="2" y="15"/>
                    <a:pt x="2" y="16"/>
                  </a:cubicBezTo>
                  <a:cubicBezTo>
                    <a:pt x="1" y="16"/>
                    <a:pt x="1" y="19"/>
                    <a:pt x="1" y="20"/>
                  </a:cubicBezTo>
                  <a:cubicBezTo>
                    <a:pt x="0" y="22"/>
                    <a:pt x="3" y="24"/>
                    <a:pt x="4" y="25"/>
                  </a:cubicBezTo>
                  <a:cubicBezTo>
                    <a:pt x="5" y="26"/>
                    <a:pt x="4" y="24"/>
                    <a:pt x="4" y="2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36" name="Freeform 731"/>
            <p:cNvSpPr>
              <a:spLocks/>
            </p:cNvSpPr>
            <p:nvPr/>
          </p:nvSpPr>
          <p:spPr bwMode="auto">
            <a:xfrm>
              <a:off x="12674715" y="9418522"/>
              <a:ext cx="560509" cy="468277"/>
            </a:xfrm>
            <a:custGeom>
              <a:avLst/>
              <a:gdLst>
                <a:gd name="T0" fmla="*/ 56 w 60"/>
                <a:gd name="T1" fmla="*/ 30 h 50"/>
                <a:gd name="T2" fmla="*/ 55 w 60"/>
                <a:gd name="T3" fmla="*/ 24 h 50"/>
                <a:gd name="T4" fmla="*/ 57 w 60"/>
                <a:gd name="T5" fmla="*/ 22 h 50"/>
                <a:gd name="T6" fmla="*/ 57 w 60"/>
                <a:gd name="T7" fmla="*/ 19 h 50"/>
                <a:gd name="T8" fmla="*/ 58 w 60"/>
                <a:gd name="T9" fmla="*/ 13 h 50"/>
                <a:gd name="T10" fmla="*/ 56 w 60"/>
                <a:gd name="T11" fmla="*/ 8 h 50"/>
                <a:gd name="T12" fmla="*/ 51 w 60"/>
                <a:gd name="T13" fmla="*/ 5 h 50"/>
                <a:gd name="T14" fmla="*/ 48 w 60"/>
                <a:gd name="T15" fmla="*/ 3 h 50"/>
                <a:gd name="T16" fmla="*/ 45 w 60"/>
                <a:gd name="T17" fmla="*/ 0 h 50"/>
                <a:gd name="T18" fmla="*/ 38 w 60"/>
                <a:gd name="T19" fmla="*/ 1 h 50"/>
                <a:gd name="T20" fmla="*/ 34 w 60"/>
                <a:gd name="T21" fmla="*/ 4 h 50"/>
                <a:gd name="T22" fmla="*/ 35 w 60"/>
                <a:gd name="T23" fmla="*/ 10 h 50"/>
                <a:gd name="T24" fmla="*/ 33 w 60"/>
                <a:gd name="T25" fmla="*/ 17 h 50"/>
                <a:gd name="T26" fmla="*/ 37 w 60"/>
                <a:gd name="T27" fmla="*/ 21 h 50"/>
                <a:gd name="T28" fmla="*/ 40 w 60"/>
                <a:gd name="T29" fmla="*/ 23 h 50"/>
                <a:gd name="T30" fmla="*/ 39 w 60"/>
                <a:gd name="T31" fmla="*/ 26 h 50"/>
                <a:gd name="T32" fmla="*/ 35 w 60"/>
                <a:gd name="T33" fmla="*/ 26 h 50"/>
                <a:gd name="T34" fmla="*/ 31 w 60"/>
                <a:gd name="T35" fmla="*/ 22 h 50"/>
                <a:gd name="T36" fmla="*/ 27 w 60"/>
                <a:gd name="T37" fmla="*/ 17 h 50"/>
                <a:gd name="T38" fmla="*/ 20 w 60"/>
                <a:gd name="T39" fmla="*/ 18 h 50"/>
                <a:gd name="T40" fmla="*/ 16 w 60"/>
                <a:gd name="T41" fmla="*/ 16 h 50"/>
                <a:gd name="T42" fmla="*/ 14 w 60"/>
                <a:gd name="T43" fmla="*/ 16 h 50"/>
                <a:gd name="T44" fmla="*/ 11 w 60"/>
                <a:gd name="T45" fmla="*/ 14 h 50"/>
                <a:gd name="T46" fmla="*/ 11 w 60"/>
                <a:gd name="T47" fmla="*/ 20 h 50"/>
                <a:gd name="T48" fmla="*/ 10 w 60"/>
                <a:gd name="T49" fmla="*/ 24 h 50"/>
                <a:gd name="T50" fmla="*/ 2 w 60"/>
                <a:gd name="T51" fmla="*/ 24 h 50"/>
                <a:gd name="T52" fmla="*/ 1 w 60"/>
                <a:gd name="T53" fmla="*/ 29 h 50"/>
                <a:gd name="T54" fmla="*/ 3 w 60"/>
                <a:gd name="T55" fmla="*/ 43 h 50"/>
                <a:gd name="T56" fmla="*/ 8 w 60"/>
                <a:gd name="T57" fmla="*/ 48 h 50"/>
                <a:gd name="T58" fmla="*/ 16 w 60"/>
                <a:gd name="T59" fmla="*/ 50 h 50"/>
                <a:gd name="T60" fmla="*/ 18 w 60"/>
                <a:gd name="T61" fmla="*/ 50 h 50"/>
                <a:gd name="T62" fmla="*/ 22 w 60"/>
                <a:gd name="T63" fmla="*/ 50 h 50"/>
                <a:gd name="T64" fmla="*/ 28 w 60"/>
                <a:gd name="T65" fmla="*/ 47 h 50"/>
                <a:gd name="T66" fmla="*/ 31 w 60"/>
                <a:gd name="T67" fmla="*/ 44 h 50"/>
                <a:gd name="T68" fmla="*/ 35 w 60"/>
                <a:gd name="T69" fmla="*/ 41 h 50"/>
                <a:gd name="T70" fmla="*/ 37 w 60"/>
                <a:gd name="T71" fmla="*/ 38 h 50"/>
                <a:gd name="T72" fmla="*/ 43 w 60"/>
                <a:gd name="T73" fmla="*/ 38 h 50"/>
                <a:gd name="T74" fmla="*/ 42 w 60"/>
                <a:gd name="T75" fmla="*/ 35 h 50"/>
                <a:gd name="T76" fmla="*/ 46 w 60"/>
                <a:gd name="T77" fmla="*/ 33 h 50"/>
                <a:gd name="T78" fmla="*/ 56 w 60"/>
                <a:gd name="T79" fmla="*/ 30 h 50"/>
                <a:gd name="T80" fmla="*/ 56 w 60"/>
                <a:gd name="T81"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50">
                  <a:moveTo>
                    <a:pt x="56" y="30"/>
                  </a:moveTo>
                  <a:cubicBezTo>
                    <a:pt x="54" y="27"/>
                    <a:pt x="56" y="27"/>
                    <a:pt x="55" y="24"/>
                  </a:cubicBezTo>
                  <a:cubicBezTo>
                    <a:pt x="55" y="23"/>
                    <a:pt x="56" y="23"/>
                    <a:pt x="57" y="22"/>
                  </a:cubicBezTo>
                  <a:cubicBezTo>
                    <a:pt x="58" y="21"/>
                    <a:pt x="57" y="20"/>
                    <a:pt x="57" y="19"/>
                  </a:cubicBezTo>
                  <a:cubicBezTo>
                    <a:pt x="56" y="17"/>
                    <a:pt x="56" y="14"/>
                    <a:pt x="58" y="13"/>
                  </a:cubicBezTo>
                  <a:cubicBezTo>
                    <a:pt x="60" y="12"/>
                    <a:pt x="57" y="9"/>
                    <a:pt x="56" y="8"/>
                  </a:cubicBezTo>
                  <a:cubicBezTo>
                    <a:pt x="55" y="6"/>
                    <a:pt x="53" y="5"/>
                    <a:pt x="51" y="5"/>
                  </a:cubicBezTo>
                  <a:cubicBezTo>
                    <a:pt x="50" y="4"/>
                    <a:pt x="49" y="3"/>
                    <a:pt x="48" y="3"/>
                  </a:cubicBezTo>
                  <a:cubicBezTo>
                    <a:pt x="47" y="2"/>
                    <a:pt x="46" y="1"/>
                    <a:pt x="45" y="0"/>
                  </a:cubicBezTo>
                  <a:cubicBezTo>
                    <a:pt x="45" y="0"/>
                    <a:pt x="39" y="1"/>
                    <a:pt x="38" y="1"/>
                  </a:cubicBezTo>
                  <a:cubicBezTo>
                    <a:pt x="36" y="1"/>
                    <a:pt x="36" y="3"/>
                    <a:pt x="34" y="4"/>
                  </a:cubicBezTo>
                  <a:cubicBezTo>
                    <a:pt x="33" y="6"/>
                    <a:pt x="34" y="9"/>
                    <a:pt x="35" y="10"/>
                  </a:cubicBezTo>
                  <a:cubicBezTo>
                    <a:pt x="35" y="13"/>
                    <a:pt x="33" y="14"/>
                    <a:pt x="33" y="17"/>
                  </a:cubicBezTo>
                  <a:cubicBezTo>
                    <a:pt x="33" y="18"/>
                    <a:pt x="35" y="21"/>
                    <a:pt x="37" y="21"/>
                  </a:cubicBezTo>
                  <a:cubicBezTo>
                    <a:pt x="39" y="21"/>
                    <a:pt x="40" y="20"/>
                    <a:pt x="40" y="23"/>
                  </a:cubicBezTo>
                  <a:cubicBezTo>
                    <a:pt x="40" y="25"/>
                    <a:pt x="40" y="26"/>
                    <a:pt x="39" y="26"/>
                  </a:cubicBezTo>
                  <a:cubicBezTo>
                    <a:pt x="37" y="27"/>
                    <a:pt x="36" y="28"/>
                    <a:pt x="35" y="26"/>
                  </a:cubicBezTo>
                  <a:cubicBezTo>
                    <a:pt x="34" y="24"/>
                    <a:pt x="33" y="22"/>
                    <a:pt x="31" y="22"/>
                  </a:cubicBezTo>
                  <a:cubicBezTo>
                    <a:pt x="29" y="21"/>
                    <a:pt x="28" y="19"/>
                    <a:pt x="27" y="17"/>
                  </a:cubicBezTo>
                  <a:cubicBezTo>
                    <a:pt x="25" y="21"/>
                    <a:pt x="23" y="19"/>
                    <a:pt x="20" y="18"/>
                  </a:cubicBezTo>
                  <a:cubicBezTo>
                    <a:pt x="18" y="18"/>
                    <a:pt x="18" y="16"/>
                    <a:pt x="16" y="16"/>
                  </a:cubicBezTo>
                  <a:cubicBezTo>
                    <a:pt x="16" y="16"/>
                    <a:pt x="15" y="17"/>
                    <a:pt x="14" y="16"/>
                  </a:cubicBezTo>
                  <a:cubicBezTo>
                    <a:pt x="13" y="16"/>
                    <a:pt x="13" y="14"/>
                    <a:pt x="11" y="14"/>
                  </a:cubicBezTo>
                  <a:cubicBezTo>
                    <a:pt x="11" y="16"/>
                    <a:pt x="11" y="18"/>
                    <a:pt x="11" y="20"/>
                  </a:cubicBezTo>
                  <a:cubicBezTo>
                    <a:pt x="11" y="22"/>
                    <a:pt x="12" y="24"/>
                    <a:pt x="10" y="24"/>
                  </a:cubicBezTo>
                  <a:cubicBezTo>
                    <a:pt x="7" y="24"/>
                    <a:pt x="4" y="24"/>
                    <a:pt x="2" y="24"/>
                  </a:cubicBezTo>
                  <a:cubicBezTo>
                    <a:pt x="1" y="24"/>
                    <a:pt x="1" y="28"/>
                    <a:pt x="1" y="29"/>
                  </a:cubicBezTo>
                  <a:cubicBezTo>
                    <a:pt x="1" y="33"/>
                    <a:pt x="0" y="40"/>
                    <a:pt x="3" y="43"/>
                  </a:cubicBezTo>
                  <a:cubicBezTo>
                    <a:pt x="4" y="44"/>
                    <a:pt x="7" y="48"/>
                    <a:pt x="8" y="48"/>
                  </a:cubicBezTo>
                  <a:cubicBezTo>
                    <a:pt x="10" y="47"/>
                    <a:pt x="19" y="47"/>
                    <a:pt x="16" y="50"/>
                  </a:cubicBezTo>
                  <a:cubicBezTo>
                    <a:pt x="18" y="50"/>
                    <a:pt x="17" y="50"/>
                    <a:pt x="18" y="50"/>
                  </a:cubicBezTo>
                  <a:cubicBezTo>
                    <a:pt x="20" y="49"/>
                    <a:pt x="21" y="50"/>
                    <a:pt x="22" y="50"/>
                  </a:cubicBezTo>
                  <a:cubicBezTo>
                    <a:pt x="25" y="50"/>
                    <a:pt x="27" y="50"/>
                    <a:pt x="28" y="47"/>
                  </a:cubicBezTo>
                  <a:cubicBezTo>
                    <a:pt x="29" y="46"/>
                    <a:pt x="30" y="45"/>
                    <a:pt x="31" y="44"/>
                  </a:cubicBezTo>
                  <a:cubicBezTo>
                    <a:pt x="32" y="43"/>
                    <a:pt x="34" y="43"/>
                    <a:pt x="35" y="41"/>
                  </a:cubicBezTo>
                  <a:cubicBezTo>
                    <a:pt x="36" y="40"/>
                    <a:pt x="36" y="39"/>
                    <a:pt x="37" y="38"/>
                  </a:cubicBezTo>
                  <a:cubicBezTo>
                    <a:pt x="39" y="38"/>
                    <a:pt x="41" y="38"/>
                    <a:pt x="43" y="38"/>
                  </a:cubicBezTo>
                  <a:cubicBezTo>
                    <a:pt x="42" y="37"/>
                    <a:pt x="42" y="35"/>
                    <a:pt x="42" y="35"/>
                  </a:cubicBezTo>
                  <a:cubicBezTo>
                    <a:pt x="44" y="34"/>
                    <a:pt x="45" y="34"/>
                    <a:pt x="46" y="33"/>
                  </a:cubicBezTo>
                  <a:cubicBezTo>
                    <a:pt x="49" y="32"/>
                    <a:pt x="53" y="31"/>
                    <a:pt x="56" y="30"/>
                  </a:cubicBezTo>
                  <a:cubicBezTo>
                    <a:pt x="55" y="29"/>
                    <a:pt x="55" y="30"/>
                    <a:pt x="56" y="3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37" name="Freeform 732"/>
            <p:cNvSpPr>
              <a:spLocks/>
            </p:cNvSpPr>
            <p:nvPr/>
          </p:nvSpPr>
          <p:spPr bwMode="auto">
            <a:xfrm>
              <a:off x="12247966" y="9839014"/>
              <a:ext cx="595542" cy="589329"/>
            </a:xfrm>
            <a:custGeom>
              <a:avLst/>
              <a:gdLst>
                <a:gd name="T0" fmla="*/ 33 w 64"/>
                <a:gd name="T1" fmla="*/ 5 h 63"/>
                <a:gd name="T2" fmla="*/ 31 w 64"/>
                <a:gd name="T3" fmla="*/ 2 h 63"/>
                <a:gd name="T4" fmla="*/ 28 w 64"/>
                <a:gd name="T5" fmla="*/ 2 h 63"/>
                <a:gd name="T6" fmla="*/ 18 w 64"/>
                <a:gd name="T7" fmla="*/ 2 h 63"/>
                <a:gd name="T8" fmla="*/ 10 w 64"/>
                <a:gd name="T9" fmla="*/ 2 h 63"/>
                <a:gd name="T10" fmla="*/ 7 w 64"/>
                <a:gd name="T11" fmla="*/ 0 h 63"/>
                <a:gd name="T12" fmla="*/ 4 w 64"/>
                <a:gd name="T13" fmla="*/ 2 h 63"/>
                <a:gd name="T14" fmla="*/ 1 w 64"/>
                <a:gd name="T15" fmla="*/ 2 h 63"/>
                <a:gd name="T16" fmla="*/ 6 w 64"/>
                <a:gd name="T17" fmla="*/ 14 h 63"/>
                <a:gd name="T18" fmla="*/ 9 w 64"/>
                <a:gd name="T19" fmla="*/ 21 h 63"/>
                <a:gd name="T20" fmla="*/ 13 w 64"/>
                <a:gd name="T21" fmla="*/ 29 h 63"/>
                <a:gd name="T22" fmla="*/ 13 w 64"/>
                <a:gd name="T23" fmla="*/ 34 h 63"/>
                <a:gd name="T24" fmla="*/ 14 w 64"/>
                <a:gd name="T25" fmla="*/ 42 h 63"/>
                <a:gd name="T26" fmla="*/ 16 w 64"/>
                <a:gd name="T27" fmla="*/ 51 h 63"/>
                <a:gd name="T28" fmla="*/ 22 w 64"/>
                <a:gd name="T29" fmla="*/ 61 h 63"/>
                <a:gd name="T30" fmla="*/ 28 w 64"/>
                <a:gd name="T31" fmla="*/ 62 h 63"/>
                <a:gd name="T32" fmla="*/ 33 w 64"/>
                <a:gd name="T33" fmla="*/ 62 h 63"/>
                <a:gd name="T34" fmla="*/ 38 w 64"/>
                <a:gd name="T35" fmla="*/ 58 h 63"/>
                <a:gd name="T36" fmla="*/ 38 w 64"/>
                <a:gd name="T37" fmla="*/ 40 h 63"/>
                <a:gd name="T38" fmla="*/ 38 w 64"/>
                <a:gd name="T39" fmla="*/ 28 h 63"/>
                <a:gd name="T40" fmla="*/ 39 w 64"/>
                <a:gd name="T41" fmla="*/ 26 h 63"/>
                <a:gd name="T42" fmla="*/ 43 w 64"/>
                <a:gd name="T43" fmla="*/ 26 h 63"/>
                <a:gd name="T44" fmla="*/ 43 w 64"/>
                <a:gd name="T45" fmla="*/ 7 h 63"/>
                <a:gd name="T46" fmla="*/ 51 w 64"/>
                <a:gd name="T47" fmla="*/ 6 h 63"/>
                <a:gd name="T48" fmla="*/ 53 w 64"/>
                <a:gd name="T49" fmla="*/ 5 h 63"/>
                <a:gd name="T50" fmla="*/ 56 w 64"/>
                <a:gd name="T51" fmla="*/ 8 h 63"/>
                <a:gd name="T52" fmla="*/ 58 w 64"/>
                <a:gd name="T53" fmla="*/ 6 h 63"/>
                <a:gd name="T54" fmla="*/ 62 w 64"/>
                <a:gd name="T55" fmla="*/ 5 h 63"/>
                <a:gd name="T56" fmla="*/ 59 w 64"/>
                <a:gd name="T57" fmla="*/ 2 h 63"/>
                <a:gd name="T58" fmla="*/ 45 w 64"/>
                <a:gd name="T59" fmla="*/ 5 h 63"/>
                <a:gd name="T60" fmla="*/ 33 w 64"/>
                <a:gd name="T61"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3">
                  <a:moveTo>
                    <a:pt x="33" y="5"/>
                  </a:moveTo>
                  <a:cubicBezTo>
                    <a:pt x="32" y="5"/>
                    <a:pt x="31" y="2"/>
                    <a:pt x="31" y="2"/>
                  </a:cubicBezTo>
                  <a:cubicBezTo>
                    <a:pt x="30" y="2"/>
                    <a:pt x="29" y="2"/>
                    <a:pt x="28" y="2"/>
                  </a:cubicBezTo>
                  <a:cubicBezTo>
                    <a:pt x="25" y="2"/>
                    <a:pt x="21" y="2"/>
                    <a:pt x="18" y="2"/>
                  </a:cubicBezTo>
                  <a:cubicBezTo>
                    <a:pt x="15" y="2"/>
                    <a:pt x="13" y="2"/>
                    <a:pt x="10" y="2"/>
                  </a:cubicBezTo>
                  <a:cubicBezTo>
                    <a:pt x="9" y="2"/>
                    <a:pt x="9" y="0"/>
                    <a:pt x="7" y="0"/>
                  </a:cubicBezTo>
                  <a:cubicBezTo>
                    <a:pt x="6" y="0"/>
                    <a:pt x="5" y="2"/>
                    <a:pt x="4" y="2"/>
                  </a:cubicBezTo>
                  <a:cubicBezTo>
                    <a:pt x="3" y="2"/>
                    <a:pt x="2" y="2"/>
                    <a:pt x="1" y="2"/>
                  </a:cubicBezTo>
                  <a:cubicBezTo>
                    <a:pt x="0" y="7"/>
                    <a:pt x="4" y="9"/>
                    <a:pt x="6" y="14"/>
                  </a:cubicBezTo>
                  <a:cubicBezTo>
                    <a:pt x="7" y="16"/>
                    <a:pt x="8" y="19"/>
                    <a:pt x="9" y="21"/>
                  </a:cubicBezTo>
                  <a:cubicBezTo>
                    <a:pt x="10" y="24"/>
                    <a:pt x="12" y="26"/>
                    <a:pt x="13" y="29"/>
                  </a:cubicBezTo>
                  <a:cubicBezTo>
                    <a:pt x="13" y="30"/>
                    <a:pt x="13" y="33"/>
                    <a:pt x="13" y="34"/>
                  </a:cubicBezTo>
                  <a:cubicBezTo>
                    <a:pt x="13" y="37"/>
                    <a:pt x="14" y="39"/>
                    <a:pt x="14" y="42"/>
                  </a:cubicBezTo>
                  <a:cubicBezTo>
                    <a:pt x="15" y="45"/>
                    <a:pt x="15" y="48"/>
                    <a:pt x="16" y="51"/>
                  </a:cubicBezTo>
                  <a:cubicBezTo>
                    <a:pt x="17" y="55"/>
                    <a:pt x="20" y="58"/>
                    <a:pt x="22" y="61"/>
                  </a:cubicBezTo>
                  <a:cubicBezTo>
                    <a:pt x="25" y="58"/>
                    <a:pt x="25" y="60"/>
                    <a:pt x="28" y="62"/>
                  </a:cubicBezTo>
                  <a:cubicBezTo>
                    <a:pt x="29" y="63"/>
                    <a:pt x="32" y="63"/>
                    <a:pt x="33" y="62"/>
                  </a:cubicBezTo>
                  <a:cubicBezTo>
                    <a:pt x="36" y="62"/>
                    <a:pt x="38" y="61"/>
                    <a:pt x="38" y="58"/>
                  </a:cubicBezTo>
                  <a:cubicBezTo>
                    <a:pt x="38" y="52"/>
                    <a:pt x="38" y="46"/>
                    <a:pt x="38" y="40"/>
                  </a:cubicBezTo>
                  <a:cubicBezTo>
                    <a:pt x="38" y="36"/>
                    <a:pt x="38" y="32"/>
                    <a:pt x="38" y="28"/>
                  </a:cubicBezTo>
                  <a:cubicBezTo>
                    <a:pt x="38" y="27"/>
                    <a:pt x="38" y="26"/>
                    <a:pt x="39" y="26"/>
                  </a:cubicBezTo>
                  <a:cubicBezTo>
                    <a:pt x="39" y="26"/>
                    <a:pt x="43" y="26"/>
                    <a:pt x="43" y="26"/>
                  </a:cubicBezTo>
                  <a:cubicBezTo>
                    <a:pt x="43" y="20"/>
                    <a:pt x="43" y="13"/>
                    <a:pt x="43" y="7"/>
                  </a:cubicBezTo>
                  <a:cubicBezTo>
                    <a:pt x="46" y="8"/>
                    <a:pt x="48" y="6"/>
                    <a:pt x="51" y="6"/>
                  </a:cubicBezTo>
                  <a:cubicBezTo>
                    <a:pt x="51" y="5"/>
                    <a:pt x="52" y="5"/>
                    <a:pt x="53" y="5"/>
                  </a:cubicBezTo>
                  <a:cubicBezTo>
                    <a:pt x="53" y="5"/>
                    <a:pt x="55" y="8"/>
                    <a:pt x="56" y="8"/>
                  </a:cubicBezTo>
                  <a:cubicBezTo>
                    <a:pt x="57" y="7"/>
                    <a:pt x="56" y="6"/>
                    <a:pt x="58" y="6"/>
                  </a:cubicBezTo>
                  <a:cubicBezTo>
                    <a:pt x="59" y="6"/>
                    <a:pt x="60" y="5"/>
                    <a:pt x="62" y="5"/>
                  </a:cubicBezTo>
                  <a:cubicBezTo>
                    <a:pt x="64" y="4"/>
                    <a:pt x="60" y="2"/>
                    <a:pt x="59" y="2"/>
                  </a:cubicBezTo>
                  <a:cubicBezTo>
                    <a:pt x="54" y="2"/>
                    <a:pt x="50" y="5"/>
                    <a:pt x="45" y="5"/>
                  </a:cubicBezTo>
                  <a:cubicBezTo>
                    <a:pt x="41" y="5"/>
                    <a:pt x="37" y="5"/>
                    <a:pt x="33"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38" name="Freeform 733"/>
            <p:cNvSpPr>
              <a:spLocks/>
            </p:cNvSpPr>
            <p:nvPr/>
          </p:nvSpPr>
          <p:spPr bwMode="auto">
            <a:xfrm>
              <a:off x="12263888" y="8781415"/>
              <a:ext cx="850321" cy="888769"/>
            </a:xfrm>
            <a:custGeom>
              <a:avLst/>
              <a:gdLst>
                <a:gd name="T0" fmla="*/ 89 w 91"/>
                <a:gd name="T1" fmla="*/ 10 h 95"/>
                <a:gd name="T2" fmla="*/ 83 w 91"/>
                <a:gd name="T3" fmla="*/ 4 h 95"/>
                <a:gd name="T4" fmla="*/ 77 w 91"/>
                <a:gd name="T5" fmla="*/ 6 h 95"/>
                <a:gd name="T6" fmla="*/ 72 w 91"/>
                <a:gd name="T7" fmla="*/ 1 h 95"/>
                <a:gd name="T8" fmla="*/ 65 w 91"/>
                <a:gd name="T9" fmla="*/ 1 h 95"/>
                <a:gd name="T10" fmla="*/ 57 w 91"/>
                <a:gd name="T11" fmla="*/ 2 h 95"/>
                <a:gd name="T12" fmla="*/ 48 w 91"/>
                <a:gd name="T13" fmla="*/ 6 h 95"/>
                <a:gd name="T14" fmla="*/ 35 w 91"/>
                <a:gd name="T15" fmla="*/ 2 h 95"/>
                <a:gd name="T16" fmla="*/ 30 w 91"/>
                <a:gd name="T17" fmla="*/ 12 h 95"/>
                <a:gd name="T18" fmla="*/ 19 w 91"/>
                <a:gd name="T19" fmla="*/ 35 h 95"/>
                <a:gd name="T20" fmla="*/ 17 w 91"/>
                <a:gd name="T21" fmla="*/ 48 h 95"/>
                <a:gd name="T22" fmla="*/ 10 w 91"/>
                <a:gd name="T23" fmla="*/ 49 h 95"/>
                <a:gd name="T24" fmla="*/ 2 w 91"/>
                <a:gd name="T25" fmla="*/ 55 h 95"/>
                <a:gd name="T26" fmla="*/ 1 w 91"/>
                <a:gd name="T27" fmla="*/ 59 h 95"/>
                <a:gd name="T28" fmla="*/ 18 w 91"/>
                <a:gd name="T29" fmla="*/ 57 h 95"/>
                <a:gd name="T30" fmla="*/ 26 w 91"/>
                <a:gd name="T31" fmla="*/ 68 h 95"/>
                <a:gd name="T32" fmla="*/ 35 w 91"/>
                <a:gd name="T33" fmla="*/ 63 h 95"/>
                <a:gd name="T34" fmla="*/ 41 w 91"/>
                <a:gd name="T35" fmla="*/ 64 h 95"/>
                <a:gd name="T36" fmla="*/ 46 w 91"/>
                <a:gd name="T37" fmla="*/ 70 h 95"/>
                <a:gd name="T38" fmla="*/ 47 w 91"/>
                <a:gd name="T39" fmla="*/ 78 h 95"/>
                <a:gd name="T40" fmla="*/ 53 w 91"/>
                <a:gd name="T41" fmla="*/ 82 h 95"/>
                <a:gd name="T42" fmla="*/ 60 w 91"/>
                <a:gd name="T43" fmla="*/ 84 h 95"/>
                <a:gd name="T44" fmla="*/ 66 w 91"/>
                <a:gd name="T45" fmla="*/ 87 h 95"/>
                <a:gd name="T46" fmla="*/ 76 w 91"/>
                <a:gd name="T47" fmla="*/ 90 h 95"/>
                <a:gd name="T48" fmla="*/ 84 w 91"/>
                <a:gd name="T49" fmla="*/ 94 h 95"/>
                <a:gd name="T50" fmla="*/ 77 w 91"/>
                <a:gd name="T51" fmla="*/ 85 h 95"/>
                <a:gd name="T52" fmla="*/ 78 w 91"/>
                <a:gd name="T53" fmla="*/ 73 h 95"/>
                <a:gd name="T54" fmla="*/ 80 w 91"/>
                <a:gd name="T55" fmla="*/ 70 h 95"/>
                <a:gd name="T56" fmla="*/ 84 w 91"/>
                <a:gd name="T57" fmla="*/ 63 h 95"/>
                <a:gd name="T58" fmla="*/ 81 w 91"/>
                <a:gd name="T59" fmla="*/ 55 h 95"/>
                <a:gd name="T60" fmla="*/ 81 w 91"/>
                <a:gd name="T61" fmla="*/ 45 h 95"/>
                <a:gd name="T62" fmla="*/ 83 w 91"/>
                <a:gd name="T63" fmla="*/ 28 h 95"/>
                <a:gd name="T64" fmla="*/ 90 w 91"/>
                <a:gd name="T65" fmla="*/ 18 h 95"/>
                <a:gd name="T66" fmla="*/ 90 w 91"/>
                <a:gd name="T67" fmla="*/ 1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95">
                  <a:moveTo>
                    <a:pt x="90" y="15"/>
                  </a:moveTo>
                  <a:cubicBezTo>
                    <a:pt x="89" y="14"/>
                    <a:pt x="89" y="12"/>
                    <a:pt x="89" y="10"/>
                  </a:cubicBezTo>
                  <a:cubicBezTo>
                    <a:pt x="89" y="9"/>
                    <a:pt x="87" y="8"/>
                    <a:pt x="86" y="7"/>
                  </a:cubicBezTo>
                  <a:cubicBezTo>
                    <a:pt x="86" y="6"/>
                    <a:pt x="84" y="4"/>
                    <a:pt x="83" y="4"/>
                  </a:cubicBezTo>
                  <a:cubicBezTo>
                    <a:pt x="82" y="4"/>
                    <a:pt x="82" y="6"/>
                    <a:pt x="80" y="5"/>
                  </a:cubicBezTo>
                  <a:cubicBezTo>
                    <a:pt x="78" y="4"/>
                    <a:pt x="79" y="5"/>
                    <a:pt x="77" y="6"/>
                  </a:cubicBezTo>
                  <a:cubicBezTo>
                    <a:pt x="77" y="6"/>
                    <a:pt x="75" y="5"/>
                    <a:pt x="75" y="4"/>
                  </a:cubicBezTo>
                  <a:cubicBezTo>
                    <a:pt x="74" y="3"/>
                    <a:pt x="73" y="2"/>
                    <a:pt x="72" y="1"/>
                  </a:cubicBezTo>
                  <a:cubicBezTo>
                    <a:pt x="71" y="0"/>
                    <a:pt x="70" y="2"/>
                    <a:pt x="69" y="2"/>
                  </a:cubicBezTo>
                  <a:cubicBezTo>
                    <a:pt x="68" y="3"/>
                    <a:pt x="66" y="2"/>
                    <a:pt x="65" y="1"/>
                  </a:cubicBezTo>
                  <a:cubicBezTo>
                    <a:pt x="63" y="0"/>
                    <a:pt x="63" y="1"/>
                    <a:pt x="61" y="2"/>
                  </a:cubicBezTo>
                  <a:cubicBezTo>
                    <a:pt x="60" y="3"/>
                    <a:pt x="58" y="2"/>
                    <a:pt x="57" y="2"/>
                  </a:cubicBezTo>
                  <a:cubicBezTo>
                    <a:pt x="56" y="3"/>
                    <a:pt x="53" y="3"/>
                    <a:pt x="52" y="3"/>
                  </a:cubicBezTo>
                  <a:cubicBezTo>
                    <a:pt x="49" y="1"/>
                    <a:pt x="51" y="6"/>
                    <a:pt x="48" y="6"/>
                  </a:cubicBezTo>
                  <a:cubicBezTo>
                    <a:pt x="46" y="7"/>
                    <a:pt x="42" y="6"/>
                    <a:pt x="40" y="5"/>
                  </a:cubicBezTo>
                  <a:cubicBezTo>
                    <a:pt x="38" y="4"/>
                    <a:pt x="37" y="2"/>
                    <a:pt x="35" y="2"/>
                  </a:cubicBezTo>
                  <a:cubicBezTo>
                    <a:pt x="34" y="1"/>
                    <a:pt x="32" y="3"/>
                    <a:pt x="31" y="4"/>
                  </a:cubicBezTo>
                  <a:cubicBezTo>
                    <a:pt x="29" y="6"/>
                    <a:pt x="31" y="9"/>
                    <a:pt x="30" y="12"/>
                  </a:cubicBezTo>
                  <a:cubicBezTo>
                    <a:pt x="27" y="17"/>
                    <a:pt x="27" y="23"/>
                    <a:pt x="24" y="27"/>
                  </a:cubicBezTo>
                  <a:cubicBezTo>
                    <a:pt x="22" y="30"/>
                    <a:pt x="21" y="32"/>
                    <a:pt x="19" y="35"/>
                  </a:cubicBezTo>
                  <a:cubicBezTo>
                    <a:pt x="18" y="37"/>
                    <a:pt x="18" y="39"/>
                    <a:pt x="18" y="41"/>
                  </a:cubicBezTo>
                  <a:cubicBezTo>
                    <a:pt x="18" y="44"/>
                    <a:pt x="19" y="46"/>
                    <a:pt x="17" y="48"/>
                  </a:cubicBezTo>
                  <a:cubicBezTo>
                    <a:pt x="16" y="48"/>
                    <a:pt x="11" y="51"/>
                    <a:pt x="11" y="51"/>
                  </a:cubicBezTo>
                  <a:cubicBezTo>
                    <a:pt x="10" y="51"/>
                    <a:pt x="12" y="48"/>
                    <a:pt x="10" y="49"/>
                  </a:cubicBezTo>
                  <a:cubicBezTo>
                    <a:pt x="7" y="51"/>
                    <a:pt x="7" y="53"/>
                    <a:pt x="5" y="50"/>
                  </a:cubicBezTo>
                  <a:cubicBezTo>
                    <a:pt x="4" y="51"/>
                    <a:pt x="2" y="53"/>
                    <a:pt x="2" y="55"/>
                  </a:cubicBezTo>
                  <a:cubicBezTo>
                    <a:pt x="2" y="55"/>
                    <a:pt x="2" y="56"/>
                    <a:pt x="1" y="56"/>
                  </a:cubicBezTo>
                  <a:cubicBezTo>
                    <a:pt x="0" y="57"/>
                    <a:pt x="1" y="58"/>
                    <a:pt x="1" y="59"/>
                  </a:cubicBezTo>
                  <a:cubicBezTo>
                    <a:pt x="5" y="56"/>
                    <a:pt x="8" y="57"/>
                    <a:pt x="13" y="57"/>
                  </a:cubicBezTo>
                  <a:cubicBezTo>
                    <a:pt x="15" y="57"/>
                    <a:pt x="16" y="57"/>
                    <a:pt x="18" y="57"/>
                  </a:cubicBezTo>
                  <a:cubicBezTo>
                    <a:pt x="20" y="57"/>
                    <a:pt x="21" y="60"/>
                    <a:pt x="22" y="62"/>
                  </a:cubicBezTo>
                  <a:cubicBezTo>
                    <a:pt x="23" y="64"/>
                    <a:pt x="24" y="67"/>
                    <a:pt x="26" y="68"/>
                  </a:cubicBezTo>
                  <a:cubicBezTo>
                    <a:pt x="27" y="69"/>
                    <a:pt x="31" y="68"/>
                    <a:pt x="33" y="67"/>
                  </a:cubicBezTo>
                  <a:cubicBezTo>
                    <a:pt x="34" y="67"/>
                    <a:pt x="34" y="64"/>
                    <a:pt x="35" y="63"/>
                  </a:cubicBezTo>
                  <a:cubicBezTo>
                    <a:pt x="35" y="61"/>
                    <a:pt x="38" y="62"/>
                    <a:pt x="39" y="62"/>
                  </a:cubicBezTo>
                  <a:cubicBezTo>
                    <a:pt x="39" y="64"/>
                    <a:pt x="39" y="64"/>
                    <a:pt x="41" y="64"/>
                  </a:cubicBezTo>
                  <a:cubicBezTo>
                    <a:pt x="42" y="64"/>
                    <a:pt x="45" y="63"/>
                    <a:pt x="45" y="65"/>
                  </a:cubicBezTo>
                  <a:cubicBezTo>
                    <a:pt x="45" y="67"/>
                    <a:pt x="46" y="68"/>
                    <a:pt x="46" y="70"/>
                  </a:cubicBezTo>
                  <a:cubicBezTo>
                    <a:pt x="46" y="71"/>
                    <a:pt x="46" y="72"/>
                    <a:pt x="45" y="74"/>
                  </a:cubicBezTo>
                  <a:cubicBezTo>
                    <a:pt x="45" y="75"/>
                    <a:pt x="46" y="77"/>
                    <a:pt x="47" y="78"/>
                  </a:cubicBezTo>
                  <a:cubicBezTo>
                    <a:pt x="48" y="79"/>
                    <a:pt x="47" y="81"/>
                    <a:pt x="47" y="82"/>
                  </a:cubicBezTo>
                  <a:cubicBezTo>
                    <a:pt x="47" y="85"/>
                    <a:pt x="52" y="82"/>
                    <a:pt x="53" y="82"/>
                  </a:cubicBezTo>
                  <a:cubicBezTo>
                    <a:pt x="55" y="82"/>
                    <a:pt x="56" y="82"/>
                    <a:pt x="57" y="83"/>
                  </a:cubicBezTo>
                  <a:cubicBezTo>
                    <a:pt x="59" y="85"/>
                    <a:pt x="58" y="84"/>
                    <a:pt x="60" y="84"/>
                  </a:cubicBezTo>
                  <a:cubicBezTo>
                    <a:pt x="62" y="84"/>
                    <a:pt x="62" y="85"/>
                    <a:pt x="63" y="86"/>
                  </a:cubicBezTo>
                  <a:cubicBezTo>
                    <a:pt x="64" y="86"/>
                    <a:pt x="65" y="87"/>
                    <a:pt x="66" y="87"/>
                  </a:cubicBezTo>
                  <a:cubicBezTo>
                    <a:pt x="69" y="88"/>
                    <a:pt x="70" y="88"/>
                    <a:pt x="71" y="85"/>
                  </a:cubicBezTo>
                  <a:cubicBezTo>
                    <a:pt x="72" y="88"/>
                    <a:pt x="73" y="89"/>
                    <a:pt x="76" y="90"/>
                  </a:cubicBezTo>
                  <a:cubicBezTo>
                    <a:pt x="78" y="91"/>
                    <a:pt x="78" y="94"/>
                    <a:pt x="80" y="95"/>
                  </a:cubicBezTo>
                  <a:cubicBezTo>
                    <a:pt x="80" y="95"/>
                    <a:pt x="84" y="94"/>
                    <a:pt x="84" y="94"/>
                  </a:cubicBezTo>
                  <a:cubicBezTo>
                    <a:pt x="84" y="92"/>
                    <a:pt x="85" y="88"/>
                    <a:pt x="83" y="89"/>
                  </a:cubicBezTo>
                  <a:cubicBezTo>
                    <a:pt x="80" y="90"/>
                    <a:pt x="78" y="88"/>
                    <a:pt x="77" y="85"/>
                  </a:cubicBezTo>
                  <a:cubicBezTo>
                    <a:pt x="77" y="83"/>
                    <a:pt x="79" y="80"/>
                    <a:pt x="78" y="77"/>
                  </a:cubicBezTo>
                  <a:cubicBezTo>
                    <a:pt x="78" y="76"/>
                    <a:pt x="77" y="74"/>
                    <a:pt x="78" y="73"/>
                  </a:cubicBezTo>
                  <a:cubicBezTo>
                    <a:pt x="78" y="73"/>
                    <a:pt x="78" y="72"/>
                    <a:pt x="79" y="72"/>
                  </a:cubicBezTo>
                  <a:cubicBezTo>
                    <a:pt x="80" y="72"/>
                    <a:pt x="79" y="70"/>
                    <a:pt x="80" y="70"/>
                  </a:cubicBezTo>
                  <a:cubicBezTo>
                    <a:pt x="81" y="68"/>
                    <a:pt x="86" y="68"/>
                    <a:pt x="87" y="68"/>
                  </a:cubicBezTo>
                  <a:cubicBezTo>
                    <a:pt x="85" y="67"/>
                    <a:pt x="86" y="64"/>
                    <a:pt x="84" y="63"/>
                  </a:cubicBezTo>
                  <a:cubicBezTo>
                    <a:pt x="83" y="62"/>
                    <a:pt x="82" y="61"/>
                    <a:pt x="82" y="60"/>
                  </a:cubicBezTo>
                  <a:cubicBezTo>
                    <a:pt x="82" y="58"/>
                    <a:pt x="82" y="56"/>
                    <a:pt x="81" y="55"/>
                  </a:cubicBezTo>
                  <a:cubicBezTo>
                    <a:pt x="81" y="53"/>
                    <a:pt x="80" y="52"/>
                    <a:pt x="80" y="50"/>
                  </a:cubicBezTo>
                  <a:cubicBezTo>
                    <a:pt x="80" y="49"/>
                    <a:pt x="80" y="44"/>
                    <a:pt x="81" y="45"/>
                  </a:cubicBezTo>
                  <a:cubicBezTo>
                    <a:pt x="80" y="41"/>
                    <a:pt x="80" y="39"/>
                    <a:pt x="82" y="35"/>
                  </a:cubicBezTo>
                  <a:cubicBezTo>
                    <a:pt x="83" y="32"/>
                    <a:pt x="83" y="31"/>
                    <a:pt x="83" y="28"/>
                  </a:cubicBezTo>
                  <a:cubicBezTo>
                    <a:pt x="83" y="25"/>
                    <a:pt x="85" y="23"/>
                    <a:pt x="87" y="21"/>
                  </a:cubicBezTo>
                  <a:cubicBezTo>
                    <a:pt x="88" y="20"/>
                    <a:pt x="89" y="19"/>
                    <a:pt x="90" y="18"/>
                  </a:cubicBezTo>
                  <a:cubicBezTo>
                    <a:pt x="91" y="17"/>
                    <a:pt x="91" y="17"/>
                    <a:pt x="90" y="15"/>
                  </a:cubicBezTo>
                  <a:cubicBezTo>
                    <a:pt x="89" y="15"/>
                    <a:pt x="91" y="16"/>
                    <a:pt x="90" y="1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39" name="Freeform 734"/>
            <p:cNvSpPr>
              <a:spLocks/>
            </p:cNvSpPr>
            <p:nvPr/>
          </p:nvSpPr>
          <p:spPr bwMode="auto">
            <a:xfrm>
              <a:off x="12254333" y="9307030"/>
              <a:ext cx="525479" cy="589329"/>
            </a:xfrm>
            <a:custGeom>
              <a:avLst/>
              <a:gdLst>
                <a:gd name="T0" fmla="*/ 51 w 56"/>
                <a:gd name="T1" fmla="*/ 27 h 63"/>
                <a:gd name="T2" fmla="*/ 48 w 56"/>
                <a:gd name="T3" fmla="*/ 26 h 63"/>
                <a:gd name="T4" fmla="*/ 47 w 56"/>
                <a:gd name="T5" fmla="*/ 21 h 63"/>
                <a:gd name="T6" fmla="*/ 46 w 56"/>
                <a:gd name="T7" fmla="*/ 12 h 63"/>
                <a:gd name="T8" fmla="*/ 46 w 56"/>
                <a:gd name="T9" fmla="*/ 8 h 63"/>
                <a:gd name="T10" fmla="*/ 43 w 56"/>
                <a:gd name="T11" fmla="*/ 8 h 63"/>
                <a:gd name="T12" fmla="*/ 40 w 56"/>
                <a:gd name="T13" fmla="*/ 6 h 63"/>
                <a:gd name="T14" fmla="*/ 35 w 56"/>
                <a:gd name="T15" fmla="*/ 8 h 63"/>
                <a:gd name="T16" fmla="*/ 34 w 56"/>
                <a:gd name="T17" fmla="*/ 11 h 63"/>
                <a:gd name="T18" fmla="*/ 29 w 56"/>
                <a:gd name="T19" fmla="*/ 12 h 63"/>
                <a:gd name="T20" fmla="*/ 18 w 56"/>
                <a:gd name="T21" fmla="*/ 1 h 63"/>
                <a:gd name="T22" fmla="*/ 3 w 56"/>
                <a:gd name="T23" fmla="*/ 2 h 63"/>
                <a:gd name="T24" fmla="*/ 6 w 56"/>
                <a:gd name="T25" fmla="*/ 12 h 63"/>
                <a:gd name="T26" fmla="*/ 6 w 56"/>
                <a:gd name="T27" fmla="*/ 16 h 63"/>
                <a:gd name="T28" fmla="*/ 6 w 56"/>
                <a:gd name="T29" fmla="*/ 20 h 63"/>
                <a:gd name="T30" fmla="*/ 8 w 56"/>
                <a:gd name="T31" fmla="*/ 33 h 63"/>
                <a:gd name="T32" fmla="*/ 3 w 56"/>
                <a:gd name="T33" fmla="*/ 41 h 63"/>
                <a:gd name="T34" fmla="*/ 0 w 56"/>
                <a:gd name="T35" fmla="*/ 50 h 63"/>
                <a:gd name="T36" fmla="*/ 0 w 56"/>
                <a:gd name="T37" fmla="*/ 55 h 63"/>
                <a:gd name="T38" fmla="*/ 0 w 56"/>
                <a:gd name="T39" fmla="*/ 59 h 63"/>
                <a:gd name="T40" fmla="*/ 3 w 56"/>
                <a:gd name="T41" fmla="*/ 59 h 63"/>
                <a:gd name="T42" fmla="*/ 8 w 56"/>
                <a:gd name="T43" fmla="*/ 58 h 63"/>
                <a:gd name="T44" fmla="*/ 9 w 56"/>
                <a:gd name="T45" fmla="*/ 59 h 63"/>
                <a:gd name="T46" fmla="*/ 16 w 56"/>
                <a:gd name="T47" fmla="*/ 59 h 63"/>
                <a:gd name="T48" fmla="*/ 25 w 56"/>
                <a:gd name="T49" fmla="*/ 59 h 63"/>
                <a:gd name="T50" fmla="*/ 30 w 56"/>
                <a:gd name="T51" fmla="*/ 59 h 63"/>
                <a:gd name="T52" fmla="*/ 39 w 56"/>
                <a:gd name="T53" fmla="*/ 62 h 63"/>
                <a:gd name="T54" fmla="*/ 53 w 56"/>
                <a:gd name="T55" fmla="*/ 60 h 63"/>
                <a:gd name="T56" fmla="*/ 46 w 56"/>
                <a:gd name="T57" fmla="*/ 51 h 63"/>
                <a:gd name="T58" fmla="*/ 46 w 56"/>
                <a:gd name="T59" fmla="*/ 37 h 63"/>
                <a:gd name="T60" fmla="*/ 56 w 56"/>
                <a:gd name="T61" fmla="*/ 35 h 63"/>
                <a:gd name="T62" fmla="*/ 56 w 56"/>
                <a:gd name="T63" fmla="*/ 27 h 63"/>
                <a:gd name="T64" fmla="*/ 51 w 56"/>
                <a:gd name="T65"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63">
                  <a:moveTo>
                    <a:pt x="51" y="27"/>
                  </a:moveTo>
                  <a:cubicBezTo>
                    <a:pt x="49" y="27"/>
                    <a:pt x="48" y="28"/>
                    <a:pt x="48" y="26"/>
                  </a:cubicBezTo>
                  <a:cubicBezTo>
                    <a:pt x="48" y="24"/>
                    <a:pt x="48" y="23"/>
                    <a:pt x="47" y="21"/>
                  </a:cubicBezTo>
                  <a:cubicBezTo>
                    <a:pt x="45" y="18"/>
                    <a:pt x="48" y="15"/>
                    <a:pt x="46" y="12"/>
                  </a:cubicBezTo>
                  <a:cubicBezTo>
                    <a:pt x="46" y="11"/>
                    <a:pt x="46" y="8"/>
                    <a:pt x="46" y="8"/>
                  </a:cubicBezTo>
                  <a:cubicBezTo>
                    <a:pt x="46" y="8"/>
                    <a:pt x="43" y="8"/>
                    <a:pt x="43" y="8"/>
                  </a:cubicBezTo>
                  <a:cubicBezTo>
                    <a:pt x="40" y="8"/>
                    <a:pt x="40" y="9"/>
                    <a:pt x="40" y="6"/>
                  </a:cubicBezTo>
                  <a:cubicBezTo>
                    <a:pt x="37" y="6"/>
                    <a:pt x="36" y="5"/>
                    <a:pt x="35" y="8"/>
                  </a:cubicBezTo>
                  <a:cubicBezTo>
                    <a:pt x="35" y="8"/>
                    <a:pt x="35" y="11"/>
                    <a:pt x="34" y="11"/>
                  </a:cubicBezTo>
                  <a:cubicBezTo>
                    <a:pt x="33" y="12"/>
                    <a:pt x="31" y="12"/>
                    <a:pt x="29" y="12"/>
                  </a:cubicBezTo>
                  <a:cubicBezTo>
                    <a:pt x="22" y="13"/>
                    <a:pt x="24" y="1"/>
                    <a:pt x="18" y="1"/>
                  </a:cubicBezTo>
                  <a:cubicBezTo>
                    <a:pt x="13" y="1"/>
                    <a:pt x="7" y="0"/>
                    <a:pt x="3" y="2"/>
                  </a:cubicBezTo>
                  <a:cubicBezTo>
                    <a:pt x="1" y="4"/>
                    <a:pt x="6" y="10"/>
                    <a:pt x="6" y="12"/>
                  </a:cubicBezTo>
                  <a:cubicBezTo>
                    <a:pt x="7" y="13"/>
                    <a:pt x="7" y="15"/>
                    <a:pt x="6" y="16"/>
                  </a:cubicBezTo>
                  <a:cubicBezTo>
                    <a:pt x="4" y="17"/>
                    <a:pt x="6" y="19"/>
                    <a:pt x="6" y="20"/>
                  </a:cubicBezTo>
                  <a:cubicBezTo>
                    <a:pt x="9" y="24"/>
                    <a:pt x="11" y="29"/>
                    <a:pt x="8" y="33"/>
                  </a:cubicBezTo>
                  <a:cubicBezTo>
                    <a:pt x="6" y="36"/>
                    <a:pt x="4" y="38"/>
                    <a:pt x="3" y="41"/>
                  </a:cubicBezTo>
                  <a:cubicBezTo>
                    <a:pt x="2" y="44"/>
                    <a:pt x="1" y="47"/>
                    <a:pt x="0" y="50"/>
                  </a:cubicBezTo>
                  <a:cubicBezTo>
                    <a:pt x="0" y="52"/>
                    <a:pt x="0" y="54"/>
                    <a:pt x="0" y="55"/>
                  </a:cubicBezTo>
                  <a:cubicBezTo>
                    <a:pt x="0" y="56"/>
                    <a:pt x="0" y="58"/>
                    <a:pt x="0" y="59"/>
                  </a:cubicBezTo>
                  <a:cubicBezTo>
                    <a:pt x="1" y="59"/>
                    <a:pt x="2" y="59"/>
                    <a:pt x="3" y="59"/>
                  </a:cubicBezTo>
                  <a:cubicBezTo>
                    <a:pt x="5" y="59"/>
                    <a:pt x="5" y="56"/>
                    <a:pt x="8" y="58"/>
                  </a:cubicBezTo>
                  <a:cubicBezTo>
                    <a:pt x="8" y="58"/>
                    <a:pt x="9" y="59"/>
                    <a:pt x="9" y="59"/>
                  </a:cubicBezTo>
                  <a:cubicBezTo>
                    <a:pt x="12" y="59"/>
                    <a:pt x="14" y="59"/>
                    <a:pt x="16" y="59"/>
                  </a:cubicBezTo>
                  <a:cubicBezTo>
                    <a:pt x="19" y="59"/>
                    <a:pt x="22" y="59"/>
                    <a:pt x="25" y="59"/>
                  </a:cubicBezTo>
                  <a:cubicBezTo>
                    <a:pt x="26" y="59"/>
                    <a:pt x="29" y="59"/>
                    <a:pt x="30" y="59"/>
                  </a:cubicBezTo>
                  <a:cubicBezTo>
                    <a:pt x="32" y="63"/>
                    <a:pt x="36" y="62"/>
                    <a:pt x="39" y="62"/>
                  </a:cubicBezTo>
                  <a:cubicBezTo>
                    <a:pt x="44" y="62"/>
                    <a:pt x="48" y="61"/>
                    <a:pt x="53" y="60"/>
                  </a:cubicBezTo>
                  <a:cubicBezTo>
                    <a:pt x="50" y="57"/>
                    <a:pt x="46" y="55"/>
                    <a:pt x="46" y="51"/>
                  </a:cubicBezTo>
                  <a:cubicBezTo>
                    <a:pt x="46" y="46"/>
                    <a:pt x="46" y="41"/>
                    <a:pt x="46" y="37"/>
                  </a:cubicBezTo>
                  <a:cubicBezTo>
                    <a:pt x="46" y="36"/>
                    <a:pt x="56" y="38"/>
                    <a:pt x="56" y="35"/>
                  </a:cubicBezTo>
                  <a:cubicBezTo>
                    <a:pt x="56" y="33"/>
                    <a:pt x="56" y="30"/>
                    <a:pt x="56" y="27"/>
                  </a:cubicBezTo>
                  <a:cubicBezTo>
                    <a:pt x="56" y="24"/>
                    <a:pt x="53" y="27"/>
                    <a:pt x="51" y="2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40" name="Freeform 735"/>
            <p:cNvSpPr>
              <a:spLocks/>
            </p:cNvSpPr>
            <p:nvPr/>
          </p:nvSpPr>
          <p:spPr bwMode="auto">
            <a:xfrm>
              <a:off x="12591915" y="9867685"/>
              <a:ext cx="429938" cy="449163"/>
            </a:xfrm>
            <a:custGeom>
              <a:avLst/>
              <a:gdLst>
                <a:gd name="T0" fmla="*/ 25 w 46"/>
                <a:gd name="T1" fmla="*/ 2 h 48"/>
                <a:gd name="T2" fmla="*/ 21 w 46"/>
                <a:gd name="T3" fmla="*/ 3 h 48"/>
                <a:gd name="T4" fmla="*/ 18 w 46"/>
                <a:gd name="T5" fmla="*/ 4 h 48"/>
                <a:gd name="T6" fmla="*/ 6 w 46"/>
                <a:gd name="T7" fmla="*/ 4 h 48"/>
                <a:gd name="T8" fmla="*/ 6 w 46"/>
                <a:gd name="T9" fmla="*/ 18 h 48"/>
                <a:gd name="T10" fmla="*/ 6 w 46"/>
                <a:gd name="T11" fmla="*/ 23 h 48"/>
                <a:gd name="T12" fmla="*/ 1 w 46"/>
                <a:gd name="T13" fmla="*/ 24 h 48"/>
                <a:gd name="T14" fmla="*/ 1 w 46"/>
                <a:gd name="T15" fmla="*/ 31 h 48"/>
                <a:gd name="T16" fmla="*/ 1 w 46"/>
                <a:gd name="T17" fmla="*/ 38 h 48"/>
                <a:gd name="T18" fmla="*/ 4 w 46"/>
                <a:gd name="T19" fmla="*/ 47 h 48"/>
                <a:gd name="T20" fmla="*/ 8 w 46"/>
                <a:gd name="T21" fmla="*/ 48 h 48"/>
                <a:gd name="T22" fmla="*/ 13 w 46"/>
                <a:gd name="T23" fmla="*/ 44 h 48"/>
                <a:gd name="T24" fmla="*/ 19 w 46"/>
                <a:gd name="T25" fmla="*/ 41 h 48"/>
                <a:gd name="T26" fmla="*/ 29 w 46"/>
                <a:gd name="T27" fmla="*/ 39 h 48"/>
                <a:gd name="T28" fmla="*/ 31 w 46"/>
                <a:gd name="T29" fmla="*/ 37 h 48"/>
                <a:gd name="T30" fmla="*/ 34 w 46"/>
                <a:gd name="T31" fmla="*/ 34 h 48"/>
                <a:gd name="T32" fmla="*/ 43 w 46"/>
                <a:gd name="T33" fmla="*/ 26 h 48"/>
                <a:gd name="T34" fmla="*/ 44 w 46"/>
                <a:gd name="T35" fmla="*/ 22 h 48"/>
                <a:gd name="T36" fmla="*/ 40 w 46"/>
                <a:gd name="T37" fmla="*/ 21 h 48"/>
                <a:gd name="T38" fmla="*/ 38 w 46"/>
                <a:gd name="T39" fmla="*/ 17 h 48"/>
                <a:gd name="T40" fmla="*/ 39 w 46"/>
                <a:gd name="T41" fmla="*/ 15 h 48"/>
                <a:gd name="T42" fmla="*/ 36 w 46"/>
                <a:gd name="T43" fmla="*/ 14 h 48"/>
                <a:gd name="T44" fmla="*/ 36 w 46"/>
                <a:gd name="T45" fmla="*/ 13 h 48"/>
                <a:gd name="T46" fmla="*/ 34 w 46"/>
                <a:gd name="T47" fmla="*/ 12 h 48"/>
                <a:gd name="T48" fmla="*/ 30 w 46"/>
                <a:gd name="T49" fmla="*/ 7 h 48"/>
                <a:gd name="T50" fmla="*/ 25 w 46"/>
                <a:gd name="T51" fmla="*/ 2 h 48"/>
                <a:gd name="T52" fmla="*/ 25 w 46"/>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8">
                  <a:moveTo>
                    <a:pt x="25" y="2"/>
                  </a:moveTo>
                  <a:cubicBezTo>
                    <a:pt x="24" y="3"/>
                    <a:pt x="22" y="3"/>
                    <a:pt x="21" y="3"/>
                  </a:cubicBezTo>
                  <a:cubicBezTo>
                    <a:pt x="19" y="3"/>
                    <a:pt x="20" y="6"/>
                    <a:pt x="18" y="4"/>
                  </a:cubicBezTo>
                  <a:cubicBezTo>
                    <a:pt x="15" y="0"/>
                    <a:pt x="10" y="5"/>
                    <a:pt x="6" y="4"/>
                  </a:cubicBezTo>
                  <a:cubicBezTo>
                    <a:pt x="6" y="9"/>
                    <a:pt x="6" y="14"/>
                    <a:pt x="6" y="18"/>
                  </a:cubicBezTo>
                  <a:cubicBezTo>
                    <a:pt x="6" y="19"/>
                    <a:pt x="7" y="23"/>
                    <a:pt x="6" y="23"/>
                  </a:cubicBezTo>
                  <a:cubicBezTo>
                    <a:pt x="5" y="24"/>
                    <a:pt x="1" y="22"/>
                    <a:pt x="1" y="24"/>
                  </a:cubicBezTo>
                  <a:cubicBezTo>
                    <a:pt x="1" y="26"/>
                    <a:pt x="1" y="29"/>
                    <a:pt x="1" y="31"/>
                  </a:cubicBezTo>
                  <a:cubicBezTo>
                    <a:pt x="1" y="33"/>
                    <a:pt x="0" y="36"/>
                    <a:pt x="1" y="38"/>
                  </a:cubicBezTo>
                  <a:cubicBezTo>
                    <a:pt x="5" y="39"/>
                    <a:pt x="6" y="44"/>
                    <a:pt x="4" y="47"/>
                  </a:cubicBezTo>
                  <a:cubicBezTo>
                    <a:pt x="4" y="48"/>
                    <a:pt x="8" y="48"/>
                    <a:pt x="8" y="48"/>
                  </a:cubicBezTo>
                  <a:cubicBezTo>
                    <a:pt x="10" y="48"/>
                    <a:pt x="11" y="46"/>
                    <a:pt x="13" y="44"/>
                  </a:cubicBezTo>
                  <a:cubicBezTo>
                    <a:pt x="15" y="42"/>
                    <a:pt x="15" y="39"/>
                    <a:pt x="19" y="41"/>
                  </a:cubicBezTo>
                  <a:cubicBezTo>
                    <a:pt x="23" y="43"/>
                    <a:pt x="27" y="44"/>
                    <a:pt x="29" y="39"/>
                  </a:cubicBezTo>
                  <a:cubicBezTo>
                    <a:pt x="29" y="38"/>
                    <a:pt x="29" y="37"/>
                    <a:pt x="31" y="37"/>
                  </a:cubicBezTo>
                  <a:cubicBezTo>
                    <a:pt x="33" y="37"/>
                    <a:pt x="34" y="35"/>
                    <a:pt x="34" y="34"/>
                  </a:cubicBezTo>
                  <a:cubicBezTo>
                    <a:pt x="36" y="31"/>
                    <a:pt x="40" y="28"/>
                    <a:pt x="43" y="26"/>
                  </a:cubicBezTo>
                  <a:cubicBezTo>
                    <a:pt x="45" y="25"/>
                    <a:pt x="46" y="24"/>
                    <a:pt x="44" y="22"/>
                  </a:cubicBezTo>
                  <a:cubicBezTo>
                    <a:pt x="43" y="21"/>
                    <a:pt x="40" y="22"/>
                    <a:pt x="40" y="21"/>
                  </a:cubicBezTo>
                  <a:cubicBezTo>
                    <a:pt x="39" y="20"/>
                    <a:pt x="38" y="19"/>
                    <a:pt x="38" y="17"/>
                  </a:cubicBezTo>
                  <a:cubicBezTo>
                    <a:pt x="38" y="17"/>
                    <a:pt x="39" y="16"/>
                    <a:pt x="39" y="15"/>
                  </a:cubicBezTo>
                  <a:cubicBezTo>
                    <a:pt x="38" y="15"/>
                    <a:pt x="37" y="15"/>
                    <a:pt x="36" y="14"/>
                  </a:cubicBezTo>
                  <a:cubicBezTo>
                    <a:pt x="36" y="14"/>
                    <a:pt x="37" y="13"/>
                    <a:pt x="36" y="13"/>
                  </a:cubicBezTo>
                  <a:cubicBezTo>
                    <a:pt x="35" y="13"/>
                    <a:pt x="35" y="12"/>
                    <a:pt x="34" y="12"/>
                  </a:cubicBezTo>
                  <a:cubicBezTo>
                    <a:pt x="32" y="11"/>
                    <a:pt x="31" y="10"/>
                    <a:pt x="30" y="7"/>
                  </a:cubicBezTo>
                  <a:cubicBezTo>
                    <a:pt x="30" y="6"/>
                    <a:pt x="27" y="2"/>
                    <a:pt x="25" y="2"/>
                  </a:cubicBezTo>
                  <a:cubicBezTo>
                    <a:pt x="25" y="2"/>
                    <a:pt x="26" y="2"/>
                    <a:pt x="25"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41" name="Freeform 736"/>
            <p:cNvSpPr>
              <a:spLocks/>
            </p:cNvSpPr>
            <p:nvPr/>
          </p:nvSpPr>
          <p:spPr bwMode="auto">
            <a:xfrm>
              <a:off x="12824398" y="9775302"/>
              <a:ext cx="366243" cy="324926"/>
            </a:xfrm>
            <a:custGeom>
              <a:avLst/>
              <a:gdLst>
                <a:gd name="T0" fmla="*/ 39 w 39"/>
                <a:gd name="T1" fmla="*/ 22 h 35"/>
                <a:gd name="T2" fmla="*/ 38 w 39"/>
                <a:gd name="T3" fmla="*/ 18 h 35"/>
                <a:gd name="T4" fmla="*/ 39 w 39"/>
                <a:gd name="T5" fmla="*/ 14 h 35"/>
                <a:gd name="T6" fmla="*/ 38 w 39"/>
                <a:gd name="T7" fmla="*/ 7 h 35"/>
                <a:gd name="T8" fmla="*/ 27 w 39"/>
                <a:gd name="T9" fmla="*/ 2 h 35"/>
                <a:gd name="T10" fmla="*/ 24 w 39"/>
                <a:gd name="T11" fmla="*/ 0 h 35"/>
                <a:gd name="T12" fmla="*/ 19 w 39"/>
                <a:gd name="T13" fmla="*/ 3 h 35"/>
                <a:gd name="T14" fmla="*/ 13 w 39"/>
                <a:gd name="T15" fmla="*/ 7 h 35"/>
                <a:gd name="T16" fmla="*/ 9 w 39"/>
                <a:gd name="T17" fmla="*/ 12 h 35"/>
                <a:gd name="T18" fmla="*/ 2 w 39"/>
                <a:gd name="T19" fmla="*/ 12 h 35"/>
                <a:gd name="T20" fmla="*/ 5 w 39"/>
                <a:gd name="T21" fmla="*/ 16 h 35"/>
                <a:gd name="T22" fmla="*/ 8 w 39"/>
                <a:gd name="T23" fmla="*/ 21 h 35"/>
                <a:gd name="T24" fmla="*/ 11 w 39"/>
                <a:gd name="T25" fmla="*/ 23 h 35"/>
                <a:gd name="T26" fmla="*/ 11 w 39"/>
                <a:gd name="T27" fmla="*/ 24 h 35"/>
                <a:gd name="T28" fmla="*/ 14 w 39"/>
                <a:gd name="T29" fmla="*/ 25 h 35"/>
                <a:gd name="T30" fmla="*/ 13 w 39"/>
                <a:gd name="T31" fmla="*/ 28 h 35"/>
                <a:gd name="T32" fmla="*/ 15 w 39"/>
                <a:gd name="T33" fmla="*/ 31 h 35"/>
                <a:gd name="T34" fmla="*/ 20 w 39"/>
                <a:gd name="T35" fmla="*/ 34 h 35"/>
                <a:gd name="T36" fmla="*/ 25 w 39"/>
                <a:gd name="T37" fmla="*/ 35 h 35"/>
                <a:gd name="T38" fmla="*/ 27 w 39"/>
                <a:gd name="T39" fmla="*/ 35 h 35"/>
                <a:gd name="T40" fmla="*/ 34 w 39"/>
                <a:gd name="T41" fmla="*/ 31 h 35"/>
                <a:gd name="T42" fmla="*/ 36 w 39"/>
                <a:gd name="T43" fmla="*/ 27 h 35"/>
                <a:gd name="T44" fmla="*/ 39 w 39"/>
                <a:gd name="T45"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35">
                  <a:moveTo>
                    <a:pt x="39" y="22"/>
                  </a:moveTo>
                  <a:cubicBezTo>
                    <a:pt x="39" y="21"/>
                    <a:pt x="38" y="19"/>
                    <a:pt x="38" y="18"/>
                  </a:cubicBezTo>
                  <a:cubicBezTo>
                    <a:pt x="38" y="16"/>
                    <a:pt x="39" y="15"/>
                    <a:pt x="39" y="14"/>
                  </a:cubicBezTo>
                  <a:cubicBezTo>
                    <a:pt x="39" y="11"/>
                    <a:pt x="39" y="9"/>
                    <a:pt x="38" y="7"/>
                  </a:cubicBezTo>
                  <a:cubicBezTo>
                    <a:pt x="38" y="4"/>
                    <a:pt x="29" y="2"/>
                    <a:pt x="27" y="2"/>
                  </a:cubicBezTo>
                  <a:cubicBezTo>
                    <a:pt x="27" y="0"/>
                    <a:pt x="27" y="0"/>
                    <a:pt x="24" y="0"/>
                  </a:cubicBezTo>
                  <a:cubicBezTo>
                    <a:pt x="21" y="0"/>
                    <a:pt x="21" y="1"/>
                    <a:pt x="19" y="3"/>
                  </a:cubicBezTo>
                  <a:cubicBezTo>
                    <a:pt x="18" y="5"/>
                    <a:pt x="15" y="6"/>
                    <a:pt x="13" y="7"/>
                  </a:cubicBezTo>
                  <a:cubicBezTo>
                    <a:pt x="12" y="9"/>
                    <a:pt x="11" y="12"/>
                    <a:pt x="9" y="12"/>
                  </a:cubicBezTo>
                  <a:cubicBezTo>
                    <a:pt x="7" y="12"/>
                    <a:pt x="5" y="11"/>
                    <a:pt x="2" y="12"/>
                  </a:cubicBezTo>
                  <a:cubicBezTo>
                    <a:pt x="0" y="13"/>
                    <a:pt x="4" y="15"/>
                    <a:pt x="5" y="16"/>
                  </a:cubicBezTo>
                  <a:cubicBezTo>
                    <a:pt x="6" y="18"/>
                    <a:pt x="6" y="20"/>
                    <a:pt x="8" y="21"/>
                  </a:cubicBezTo>
                  <a:cubicBezTo>
                    <a:pt x="9" y="22"/>
                    <a:pt x="10" y="23"/>
                    <a:pt x="11" y="23"/>
                  </a:cubicBezTo>
                  <a:cubicBezTo>
                    <a:pt x="12" y="23"/>
                    <a:pt x="11" y="24"/>
                    <a:pt x="11" y="24"/>
                  </a:cubicBezTo>
                  <a:cubicBezTo>
                    <a:pt x="12" y="24"/>
                    <a:pt x="13" y="25"/>
                    <a:pt x="14" y="25"/>
                  </a:cubicBezTo>
                  <a:cubicBezTo>
                    <a:pt x="14" y="26"/>
                    <a:pt x="13" y="27"/>
                    <a:pt x="13" y="28"/>
                  </a:cubicBezTo>
                  <a:cubicBezTo>
                    <a:pt x="13" y="29"/>
                    <a:pt x="14" y="31"/>
                    <a:pt x="15" y="31"/>
                  </a:cubicBezTo>
                  <a:cubicBezTo>
                    <a:pt x="18" y="31"/>
                    <a:pt x="19" y="31"/>
                    <a:pt x="20" y="34"/>
                  </a:cubicBezTo>
                  <a:cubicBezTo>
                    <a:pt x="21" y="35"/>
                    <a:pt x="23" y="34"/>
                    <a:pt x="25" y="35"/>
                  </a:cubicBezTo>
                  <a:cubicBezTo>
                    <a:pt x="26" y="35"/>
                    <a:pt x="26" y="35"/>
                    <a:pt x="27" y="35"/>
                  </a:cubicBezTo>
                  <a:cubicBezTo>
                    <a:pt x="31" y="35"/>
                    <a:pt x="32" y="34"/>
                    <a:pt x="34" y="31"/>
                  </a:cubicBezTo>
                  <a:cubicBezTo>
                    <a:pt x="35" y="30"/>
                    <a:pt x="36" y="28"/>
                    <a:pt x="36" y="27"/>
                  </a:cubicBezTo>
                  <a:cubicBezTo>
                    <a:pt x="37" y="25"/>
                    <a:pt x="39" y="24"/>
                    <a:pt x="39" y="2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42" name="Freeform 737"/>
            <p:cNvSpPr>
              <a:spLocks/>
            </p:cNvSpPr>
            <p:nvPr/>
          </p:nvSpPr>
          <p:spPr bwMode="auto">
            <a:xfrm>
              <a:off x="13069621" y="10259505"/>
              <a:ext cx="92356" cy="105124"/>
            </a:xfrm>
            <a:custGeom>
              <a:avLst/>
              <a:gdLst>
                <a:gd name="T0" fmla="*/ 5 w 10"/>
                <a:gd name="T1" fmla="*/ 1 h 11"/>
                <a:gd name="T2" fmla="*/ 7 w 10"/>
                <a:gd name="T3" fmla="*/ 9 h 11"/>
                <a:gd name="T4" fmla="*/ 5 w 10"/>
                <a:gd name="T5" fmla="*/ 1 h 11"/>
                <a:gd name="T6" fmla="*/ 5 w 10"/>
                <a:gd name="T7" fmla="*/ 1 h 11"/>
              </a:gdLst>
              <a:ahLst/>
              <a:cxnLst>
                <a:cxn ang="0">
                  <a:pos x="T0" y="T1"/>
                </a:cxn>
                <a:cxn ang="0">
                  <a:pos x="T2" y="T3"/>
                </a:cxn>
                <a:cxn ang="0">
                  <a:pos x="T4" y="T5"/>
                </a:cxn>
                <a:cxn ang="0">
                  <a:pos x="T6" y="T7"/>
                </a:cxn>
              </a:cxnLst>
              <a:rect l="0" t="0" r="r" b="b"/>
              <a:pathLst>
                <a:path w="10" h="11">
                  <a:moveTo>
                    <a:pt x="5" y="1"/>
                  </a:moveTo>
                  <a:cubicBezTo>
                    <a:pt x="0" y="2"/>
                    <a:pt x="3" y="11"/>
                    <a:pt x="7" y="9"/>
                  </a:cubicBezTo>
                  <a:cubicBezTo>
                    <a:pt x="10" y="8"/>
                    <a:pt x="9" y="0"/>
                    <a:pt x="5" y="1"/>
                  </a:cubicBezTo>
                  <a:cubicBezTo>
                    <a:pt x="3" y="1"/>
                    <a:pt x="6" y="1"/>
                    <a:pt x="5"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43" name="Freeform 738"/>
            <p:cNvSpPr>
              <a:spLocks noEditPoints="1"/>
            </p:cNvSpPr>
            <p:nvPr/>
          </p:nvSpPr>
          <p:spPr bwMode="auto">
            <a:xfrm>
              <a:off x="12442232" y="10090673"/>
              <a:ext cx="738853" cy="646665"/>
            </a:xfrm>
            <a:custGeom>
              <a:avLst/>
              <a:gdLst>
                <a:gd name="T0" fmla="*/ 74 w 79"/>
                <a:gd name="T1" fmla="*/ 27 h 69"/>
                <a:gd name="T2" fmla="*/ 69 w 79"/>
                <a:gd name="T3" fmla="*/ 22 h 69"/>
                <a:gd name="T4" fmla="*/ 72 w 79"/>
                <a:gd name="T5" fmla="*/ 19 h 69"/>
                <a:gd name="T6" fmla="*/ 75 w 79"/>
                <a:gd name="T7" fmla="*/ 20 h 69"/>
                <a:gd name="T8" fmla="*/ 75 w 79"/>
                <a:gd name="T9" fmla="*/ 11 h 69"/>
                <a:gd name="T10" fmla="*/ 73 w 79"/>
                <a:gd name="T11" fmla="*/ 7 h 69"/>
                <a:gd name="T12" fmla="*/ 72 w 79"/>
                <a:gd name="T13" fmla="*/ 1 h 69"/>
                <a:gd name="T14" fmla="*/ 66 w 79"/>
                <a:gd name="T15" fmla="*/ 1 h 69"/>
                <a:gd name="T16" fmla="*/ 60 w 79"/>
                <a:gd name="T17" fmla="*/ 2 h 69"/>
                <a:gd name="T18" fmla="*/ 55 w 79"/>
                <a:gd name="T19" fmla="*/ 5 h 69"/>
                <a:gd name="T20" fmla="*/ 51 w 79"/>
                <a:gd name="T21" fmla="*/ 8 h 69"/>
                <a:gd name="T22" fmla="*/ 49 w 79"/>
                <a:gd name="T23" fmla="*/ 12 h 69"/>
                <a:gd name="T24" fmla="*/ 45 w 79"/>
                <a:gd name="T25" fmla="*/ 14 h 69"/>
                <a:gd name="T26" fmla="*/ 44 w 79"/>
                <a:gd name="T27" fmla="*/ 17 h 69"/>
                <a:gd name="T28" fmla="*/ 34 w 79"/>
                <a:gd name="T29" fmla="*/ 17 h 69"/>
                <a:gd name="T30" fmla="*/ 28 w 79"/>
                <a:gd name="T31" fmla="*/ 21 h 69"/>
                <a:gd name="T32" fmla="*/ 24 w 79"/>
                <a:gd name="T33" fmla="*/ 24 h 69"/>
                <a:gd name="T34" fmla="*/ 20 w 79"/>
                <a:gd name="T35" fmla="*/ 23 h 69"/>
                <a:gd name="T36" fmla="*/ 17 w 79"/>
                <a:gd name="T37" fmla="*/ 14 h 69"/>
                <a:gd name="T38" fmla="*/ 17 w 79"/>
                <a:gd name="T39" fmla="*/ 29 h 69"/>
                <a:gd name="T40" fmla="*/ 17 w 79"/>
                <a:gd name="T41" fmla="*/ 33 h 69"/>
                <a:gd name="T42" fmla="*/ 9 w 79"/>
                <a:gd name="T43" fmla="*/ 35 h 69"/>
                <a:gd name="T44" fmla="*/ 6 w 79"/>
                <a:gd name="T45" fmla="*/ 34 h 69"/>
                <a:gd name="T46" fmla="*/ 2 w 79"/>
                <a:gd name="T47" fmla="*/ 33 h 69"/>
                <a:gd name="T48" fmla="*/ 3 w 79"/>
                <a:gd name="T49" fmla="*/ 40 h 69"/>
                <a:gd name="T50" fmla="*/ 5 w 79"/>
                <a:gd name="T51" fmla="*/ 45 h 69"/>
                <a:gd name="T52" fmla="*/ 9 w 79"/>
                <a:gd name="T53" fmla="*/ 56 h 69"/>
                <a:gd name="T54" fmla="*/ 8 w 79"/>
                <a:gd name="T55" fmla="*/ 60 h 69"/>
                <a:gd name="T56" fmla="*/ 9 w 79"/>
                <a:gd name="T57" fmla="*/ 62 h 69"/>
                <a:gd name="T58" fmla="*/ 10 w 79"/>
                <a:gd name="T59" fmla="*/ 66 h 69"/>
                <a:gd name="T60" fmla="*/ 11 w 79"/>
                <a:gd name="T61" fmla="*/ 64 h 69"/>
                <a:gd name="T62" fmla="*/ 15 w 79"/>
                <a:gd name="T63" fmla="*/ 68 h 69"/>
                <a:gd name="T64" fmla="*/ 21 w 79"/>
                <a:gd name="T65" fmla="*/ 66 h 69"/>
                <a:gd name="T66" fmla="*/ 26 w 79"/>
                <a:gd name="T67" fmla="*/ 65 h 69"/>
                <a:gd name="T68" fmla="*/ 31 w 79"/>
                <a:gd name="T69" fmla="*/ 64 h 69"/>
                <a:gd name="T70" fmla="*/ 38 w 79"/>
                <a:gd name="T71" fmla="*/ 64 h 69"/>
                <a:gd name="T72" fmla="*/ 39 w 79"/>
                <a:gd name="T73" fmla="*/ 64 h 69"/>
                <a:gd name="T74" fmla="*/ 41 w 79"/>
                <a:gd name="T75" fmla="*/ 63 h 69"/>
                <a:gd name="T76" fmla="*/ 42 w 79"/>
                <a:gd name="T77" fmla="*/ 62 h 69"/>
                <a:gd name="T78" fmla="*/ 44 w 79"/>
                <a:gd name="T79" fmla="*/ 65 h 69"/>
                <a:gd name="T80" fmla="*/ 46 w 79"/>
                <a:gd name="T81" fmla="*/ 62 h 69"/>
                <a:gd name="T82" fmla="*/ 57 w 79"/>
                <a:gd name="T83" fmla="*/ 56 h 69"/>
                <a:gd name="T84" fmla="*/ 65 w 79"/>
                <a:gd name="T85" fmla="*/ 48 h 69"/>
                <a:gd name="T86" fmla="*/ 72 w 79"/>
                <a:gd name="T87" fmla="*/ 37 h 69"/>
                <a:gd name="T88" fmla="*/ 77 w 79"/>
                <a:gd name="T89" fmla="*/ 33 h 69"/>
                <a:gd name="T90" fmla="*/ 79 w 79"/>
                <a:gd name="T91" fmla="*/ 25 h 69"/>
                <a:gd name="T92" fmla="*/ 76 w 79"/>
                <a:gd name="T93" fmla="*/ 25 h 69"/>
                <a:gd name="T94" fmla="*/ 74 w 79"/>
                <a:gd name="T95" fmla="*/ 27 h 69"/>
                <a:gd name="T96" fmla="*/ 62 w 79"/>
                <a:gd name="T97" fmla="*/ 39 h 69"/>
                <a:gd name="T98" fmla="*/ 61 w 79"/>
                <a:gd name="T99" fmla="*/ 41 h 69"/>
                <a:gd name="T100" fmla="*/ 57 w 79"/>
                <a:gd name="T101" fmla="*/ 43 h 69"/>
                <a:gd name="T102" fmla="*/ 55 w 79"/>
                <a:gd name="T103" fmla="*/ 44 h 69"/>
                <a:gd name="T104" fmla="*/ 52 w 79"/>
                <a:gd name="T105" fmla="*/ 41 h 69"/>
                <a:gd name="T106" fmla="*/ 56 w 79"/>
                <a:gd name="T107" fmla="*/ 35 h 69"/>
                <a:gd name="T108" fmla="*/ 60 w 79"/>
                <a:gd name="T109" fmla="*/ 35 h 69"/>
                <a:gd name="T110" fmla="*/ 62 w 79"/>
                <a:gd name="T111" fmla="*/ 39 h 69"/>
                <a:gd name="T112" fmla="*/ 62 w 79"/>
                <a:gd name="T113"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9" h="69">
                  <a:moveTo>
                    <a:pt x="74" y="27"/>
                  </a:moveTo>
                  <a:cubicBezTo>
                    <a:pt x="71" y="27"/>
                    <a:pt x="68" y="24"/>
                    <a:pt x="69" y="22"/>
                  </a:cubicBezTo>
                  <a:cubicBezTo>
                    <a:pt x="69" y="20"/>
                    <a:pt x="71" y="19"/>
                    <a:pt x="72" y="19"/>
                  </a:cubicBezTo>
                  <a:cubicBezTo>
                    <a:pt x="73" y="19"/>
                    <a:pt x="74" y="20"/>
                    <a:pt x="75" y="20"/>
                  </a:cubicBezTo>
                  <a:cubicBezTo>
                    <a:pt x="75" y="17"/>
                    <a:pt x="76" y="14"/>
                    <a:pt x="75" y="11"/>
                  </a:cubicBezTo>
                  <a:cubicBezTo>
                    <a:pt x="74" y="10"/>
                    <a:pt x="73" y="8"/>
                    <a:pt x="73" y="7"/>
                  </a:cubicBezTo>
                  <a:cubicBezTo>
                    <a:pt x="72" y="5"/>
                    <a:pt x="72" y="3"/>
                    <a:pt x="72" y="1"/>
                  </a:cubicBezTo>
                  <a:cubicBezTo>
                    <a:pt x="70" y="2"/>
                    <a:pt x="67" y="1"/>
                    <a:pt x="66" y="1"/>
                  </a:cubicBezTo>
                  <a:cubicBezTo>
                    <a:pt x="63" y="0"/>
                    <a:pt x="61" y="0"/>
                    <a:pt x="60" y="2"/>
                  </a:cubicBezTo>
                  <a:cubicBezTo>
                    <a:pt x="58" y="3"/>
                    <a:pt x="56" y="3"/>
                    <a:pt x="55" y="5"/>
                  </a:cubicBezTo>
                  <a:cubicBezTo>
                    <a:pt x="54" y="6"/>
                    <a:pt x="52" y="7"/>
                    <a:pt x="51" y="8"/>
                  </a:cubicBezTo>
                  <a:cubicBezTo>
                    <a:pt x="50" y="9"/>
                    <a:pt x="50" y="11"/>
                    <a:pt x="49" y="12"/>
                  </a:cubicBezTo>
                  <a:cubicBezTo>
                    <a:pt x="48" y="14"/>
                    <a:pt x="46" y="12"/>
                    <a:pt x="45" y="14"/>
                  </a:cubicBezTo>
                  <a:cubicBezTo>
                    <a:pt x="44" y="15"/>
                    <a:pt x="45" y="16"/>
                    <a:pt x="44" y="17"/>
                  </a:cubicBezTo>
                  <a:cubicBezTo>
                    <a:pt x="42" y="21"/>
                    <a:pt x="37" y="18"/>
                    <a:pt x="34" y="17"/>
                  </a:cubicBezTo>
                  <a:cubicBezTo>
                    <a:pt x="31" y="15"/>
                    <a:pt x="30" y="19"/>
                    <a:pt x="28" y="21"/>
                  </a:cubicBezTo>
                  <a:cubicBezTo>
                    <a:pt x="27" y="22"/>
                    <a:pt x="26" y="24"/>
                    <a:pt x="24" y="24"/>
                  </a:cubicBezTo>
                  <a:cubicBezTo>
                    <a:pt x="24" y="24"/>
                    <a:pt x="20" y="24"/>
                    <a:pt x="20" y="23"/>
                  </a:cubicBezTo>
                  <a:cubicBezTo>
                    <a:pt x="22" y="20"/>
                    <a:pt x="21" y="15"/>
                    <a:pt x="17" y="14"/>
                  </a:cubicBezTo>
                  <a:cubicBezTo>
                    <a:pt x="17" y="19"/>
                    <a:pt x="17" y="24"/>
                    <a:pt x="17" y="29"/>
                  </a:cubicBezTo>
                  <a:cubicBezTo>
                    <a:pt x="17" y="29"/>
                    <a:pt x="18" y="32"/>
                    <a:pt x="17" y="33"/>
                  </a:cubicBezTo>
                  <a:cubicBezTo>
                    <a:pt x="14" y="35"/>
                    <a:pt x="13" y="36"/>
                    <a:pt x="9" y="35"/>
                  </a:cubicBezTo>
                  <a:cubicBezTo>
                    <a:pt x="8" y="35"/>
                    <a:pt x="7" y="35"/>
                    <a:pt x="6" y="34"/>
                  </a:cubicBezTo>
                  <a:cubicBezTo>
                    <a:pt x="5" y="32"/>
                    <a:pt x="4" y="31"/>
                    <a:pt x="2" y="33"/>
                  </a:cubicBezTo>
                  <a:cubicBezTo>
                    <a:pt x="0" y="35"/>
                    <a:pt x="2" y="38"/>
                    <a:pt x="3" y="40"/>
                  </a:cubicBezTo>
                  <a:cubicBezTo>
                    <a:pt x="4" y="41"/>
                    <a:pt x="5" y="43"/>
                    <a:pt x="5" y="45"/>
                  </a:cubicBezTo>
                  <a:cubicBezTo>
                    <a:pt x="7" y="49"/>
                    <a:pt x="11" y="51"/>
                    <a:pt x="9" y="56"/>
                  </a:cubicBezTo>
                  <a:cubicBezTo>
                    <a:pt x="8" y="58"/>
                    <a:pt x="7" y="58"/>
                    <a:pt x="8" y="60"/>
                  </a:cubicBezTo>
                  <a:cubicBezTo>
                    <a:pt x="9" y="61"/>
                    <a:pt x="9" y="62"/>
                    <a:pt x="9" y="62"/>
                  </a:cubicBezTo>
                  <a:cubicBezTo>
                    <a:pt x="10" y="63"/>
                    <a:pt x="9" y="65"/>
                    <a:pt x="10" y="66"/>
                  </a:cubicBezTo>
                  <a:cubicBezTo>
                    <a:pt x="10" y="66"/>
                    <a:pt x="10" y="64"/>
                    <a:pt x="11" y="64"/>
                  </a:cubicBezTo>
                  <a:cubicBezTo>
                    <a:pt x="11" y="64"/>
                    <a:pt x="14" y="67"/>
                    <a:pt x="15" y="68"/>
                  </a:cubicBezTo>
                  <a:cubicBezTo>
                    <a:pt x="17" y="69"/>
                    <a:pt x="19" y="66"/>
                    <a:pt x="21" y="66"/>
                  </a:cubicBezTo>
                  <a:cubicBezTo>
                    <a:pt x="23" y="65"/>
                    <a:pt x="25" y="67"/>
                    <a:pt x="26" y="65"/>
                  </a:cubicBezTo>
                  <a:cubicBezTo>
                    <a:pt x="28" y="64"/>
                    <a:pt x="29" y="64"/>
                    <a:pt x="31" y="64"/>
                  </a:cubicBezTo>
                  <a:cubicBezTo>
                    <a:pt x="33" y="64"/>
                    <a:pt x="35" y="64"/>
                    <a:pt x="38" y="64"/>
                  </a:cubicBezTo>
                  <a:cubicBezTo>
                    <a:pt x="38" y="64"/>
                    <a:pt x="39" y="64"/>
                    <a:pt x="39" y="64"/>
                  </a:cubicBezTo>
                  <a:cubicBezTo>
                    <a:pt x="40" y="64"/>
                    <a:pt x="40" y="63"/>
                    <a:pt x="41" y="63"/>
                  </a:cubicBezTo>
                  <a:cubicBezTo>
                    <a:pt x="41" y="63"/>
                    <a:pt x="41" y="62"/>
                    <a:pt x="42" y="62"/>
                  </a:cubicBezTo>
                  <a:cubicBezTo>
                    <a:pt x="42" y="63"/>
                    <a:pt x="42" y="65"/>
                    <a:pt x="44" y="65"/>
                  </a:cubicBezTo>
                  <a:cubicBezTo>
                    <a:pt x="44" y="65"/>
                    <a:pt x="43" y="61"/>
                    <a:pt x="46" y="62"/>
                  </a:cubicBezTo>
                  <a:cubicBezTo>
                    <a:pt x="50" y="63"/>
                    <a:pt x="54" y="59"/>
                    <a:pt x="57" y="56"/>
                  </a:cubicBezTo>
                  <a:cubicBezTo>
                    <a:pt x="60" y="54"/>
                    <a:pt x="62" y="51"/>
                    <a:pt x="65" y="48"/>
                  </a:cubicBezTo>
                  <a:cubicBezTo>
                    <a:pt x="68" y="45"/>
                    <a:pt x="69" y="41"/>
                    <a:pt x="72" y="37"/>
                  </a:cubicBezTo>
                  <a:cubicBezTo>
                    <a:pt x="73" y="36"/>
                    <a:pt x="76" y="35"/>
                    <a:pt x="77" y="33"/>
                  </a:cubicBezTo>
                  <a:cubicBezTo>
                    <a:pt x="78" y="31"/>
                    <a:pt x="79" y="27"/>
                    <a:pt x="79" y="25"/>
                  </a:cubicBezTo>
                  <a:cubicBezTo>
                    <a:pt x="78" y="25"/>
                    <a:pt x="77" y="25"/>
                    <a:pt x="76" y="25"/>
                  </a:cubicBezTo>
                  <a:cubicBezTo>
                    <a:pt x="75" y="25"/>
                    <a:pt x="75" y="27"/>
                    <a:pt x="74" y="27"/>
                  </a:cubicBezTo>
                  <a:close/>
                  <a:moveTo>
                    <a:pt x="62" y="39"/>
                  </a:moveTo>
                  <a:cubicBezTo>
                    <a:pt x="61" y="39"/>
                    <a:pt x="61" y="41"/>
                    <a:pt x="61" y="41"/>
                  </a:cubicBezTo>
                  <a:cubicBezTo>
                    <a:pt x="60" y="43"/>
                    <a:pt x="58" y="42"/>
                    <a:pt x="57" y="43"/>
                  </a:cubicBezTo>
                  <a:cubicBezTo>
                    <a:pt x="56" y="43"/>
                    <a:pt x="56" y="44"/>
                    <a:pt x="55" y="44"/>
                  </a:cubicBezTo>
                  <a:cubicBezTo>
                    <a:pt x="53" y="44"/>
                    <a:pt x="52" y="42"/>
                    <a:pt x="52" y="41"/>
                  </a:cubicBezTo>
                  <a:cubicBezTo>
                    <a:pt x="51" y="39"/>
                    <a:pt x="54" y="36"/>
                    <a:pt x="56" y="35"/>
                  </a:cubicBezTo>
                  <a:cubicBezTo>
                    <a:pt x="57" y="34"/>
                    <a:pt x="59" y="34"/>
                    <a:pt x="60" y="35"/>
                  </a:cubicBezTo>
                  <a:cubicBezTo>
                    <a:pt x="61" y="36"/>
                    <a:pt x="64" y="38"/>
                    <a:pt x="62" y="39"/>
                  </a:cubicBezTo>
                  <a:cubicBezTo>
                    <a:pt x="61" y="39"/>
                    <a:pt x="63" y="38"/>
                    <a:pt x="62" y="39"/>
                  </a:cubicBezTo>
                  <a:close/>
                </a:path>
              </a:pathLst>
            </a:custGeom>
            <a:grpFill/>
            <a:ln w="9525" cap="flat">
              <a:solidFill>
                <a:schemeClr val="bg1"/>
              </a:solidFill>
              <a:prstDash val="solid"/>
              <a:round/>
              <a:headEnd/>
              <a:tailEnd/>
            </a:ln>
          </p:spPr>
          <p:txBody>
            <a:bodyPr/>
            <a:lstStyle/>
            <a:p>
              <a:pPr>
                <a:defRPr/>
              </a:pPr>
              <a:endParaRPr lang="id-ID" sz="2701" dirty="0">
                <a:latin typeface="Lato Light" charset="0"/>
              </a:endParaRPr>
            </a:p>
          </p:txBody>
        </p:sp>
        <p:sp>
          <p:nvSpPr>
            <p:cNvPr id="444" name="Freeform 739"/>
            <p:cNvSpPr>
              <a:spLocks/>
            </p:cNvSpPr>
            <p:nvPr/>
          </p:nvSpPr>
          <p:spPr bwMode="auto">
            <a:xfrm>
              <a:off x="12919938" y="10399671"/>
              <a:ext cx="121018" cy="124237"/>
            </a:xfrm>
            <a:custGeom>
              <a:avLst/>
              <a:gdLst>
                <a:gd name="T0" fmla="*/ 11 w 13"/>
                <a:gd name="T1" fmla="*/ 4 h 13"/>
                <a:gd name="T2" fmla="*/ 3 w 13"/>
                <a:gd name="T3" fmla="*/ 3 h 13"/>
                <a:gd name="T4" fmla="*/ 2 w 13"/>
                <a:gd name="T5" fmla="*/ 9 h 13"/>
                <a:gd name="T6" fmla="*/ 7 w 13"/>
                <a:gd name="T7" fmla="*/ 9 h 13"/>
                <a:gd name="T8" fmla="*/ 11 w 13"/>
                <a:gd name="T9" fmla="*/ 4 h 13"/>
                <a:gd name="T10" fmla="*/ 11 w 13"/>
                <a:gd name="T11" fmla="*/ 4 h 13"/>
              </a:gdLst>
              <a:ahLst/>
              <a:cxnLst>
                <a:cxn ang="0">
                  <a:pos x="T0" y="T1"/>
                </a:cxn>
                <a:cxn ang="0">
                  <a:pos x="T2" y="T3"/>
                </a:cxn>
                <a:cxn ang="0">
                  <a:pos x="T4" y="T5"/>
                </a:cxn>
                <a:cxn ang="0">
                  <a:pos x="T6" y="T7"/>
                </a:cxn>
                <a:cxn ang="0">
                  <a:pos x="T8" y="T9"/>
                </a:cxn>
                <a:cxn ang="0">
                  <a:pos x="T10" y="T11"/>
                </a:cxn>
              </a:cxnLst>
              <a:rect l="0" t="0" r="r" b="b"/>
              <a:pathLst>
                <a:path w="13" h="13">
                  <a:moveTo>
                    <a:pt x="11" y="4"/>
                  </a:moveTo>
                  <a:cubicBezTo>
                    <a:pt x="9" y="2"/>
                    <a:pt x="5" y="0"/>
                    <a:pt x="3" y="3"/>
                  </a:cubicBezTo>
                  <a:cubicBezTo>
                    <a:pt x="1" y="5"/>
                    <a:pt x="0" y="7"/>
                    <a:pt x="2" y="9"/>
                  </a:cubicBezTo>
                  <a:cubicBezTo>
                    <a:pt x="4" y="13"/>
                    <a:pt x="5" y="9"/>
                    <a:pt x="7" y="9"/>
                  </a:cubicBezTo>
                  <a:cubicBezTo>
                    <a:pt x="10" y="9"/>
                    <a:pt x="13" y="5"/>
                    <a:pt x="11" y="4"/>
                  </a:cubicBezTo>
                  <a:cubicBezTo>
                    <a:pt x="10" y="3"/>
                    <a:pt x="12" y="4"/>
                    <a:pt x="11"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45" name="Freeform 740"/>
            <p:cNvSpPr>
              <a:spLocks/>
            </p:cNvSpPr>
            <p:nvPr/>
          </p:nvSpPr>
          <p:spPr bwMode="auto">
            <a:xfrm>
              <a:off x="12263888" y="9240129"/>
              <a:ext cx="47770" cy="76452"/>
            </a:xfrm>
            <a:custGeom>
              <a:avLst/>
              <a:gdLst>
                <a:gd name="T0" fmla="*/ 2 w 5"/>
                <a:gd name="T1" fmla="*/ 5 h 8"/>
                <a:gd name="T2" fmla="*/ 5 w 5"/>
                <a:gd name="T3" fmla="*/ 1 h 8"/>
                <a:gd name="T4" fmla="*/ 1 w 5"/>
                <a:gd name="T5" fmla="*/ 3 h 8"/>
                <a:gd name="T6" fmla="*/ 0 w 5"/>
                <a:gd name="T7" fmla="*/ 8 h 8"/>
                <a:gd name="T8" fmla="*/ 2 w 5"/>
                <a:gd name="T9" fmla="*/ 5 h 8"/>
              </a:gdLst>
              <a:ahLst/>
              <a:cxnLst>
                <a:cxn ang="0">
                  <a:pos x="T0" y="T1"/>
                </a:cxn>
                <a:cxn ang="0">
                  <a:pos x="T2" y="T3"/>
                </a:cxn>
                <a:cxn ang="0">
                  <a:pos x="T4" y="T5"/>
                </a:cxn>
                <a:cxn ang="0">
                  <a:pos x="T6" y="T7"/>
                </a:cxn>
                <a:cxn ang="0">
                  <a:pos x="T8" y="T9"/>
                </a:cxn>
              </a:cxnLst>
              <a:rect l="0" t="0" r="r" b="b"/>
              <a:pathLst>
                <a:path w="5" h="8">
                  <a:moveTo>
                    <a:pt x="2" y="5"/>
                  </a:moveTo>
                  <a:cubicBezTo>
                    <a:pt x="2" y="4"/>
                    <a:pt x="4" y="2"/>
                    <a:pt x="5" y="1"/>
                  </a:cubicBezTo>
                  <a:cubicBezTo>
                    <a:pt x="4" y="0"/>
                    <a:pt x="2" y="2"/>
                    <a:pt x="1" y="3"/>
                  </a:cubicBezTo>
                  <a:cubicBezTo>
                    <a:pt x="0" y="4"/>
                    <a:pt x="0" y="6"/>
                    <a:pt x="0" y="8"/>
                  </a:cubicBezTo>
                  <a:cubicBezTo>
                    <a:pt x="2" y="7"/>
                    <a:pt x="2" y="6"/>
                    <a:pt x="2"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46" name="Freeform 741"/>
            <p:cNvSpPr>
              <a:spLocks/>
            </p:cNvSpPr>
            <p:nvPr/>
          </p:nvSpPr>
          <p:spPr bwMode="auto">
            <a:xfrm>
              <a:off x="12219300" y="8857867"/>
              <a:ext cx="324842" cy="420492"/>
            </a:xfrm>
            <a:custGeom>
              <a:avLst/>
              <a:gdLst>
                <a:gd name="T0" fmla="*/ 11 w 35"/>
                <a:gd name="T1" fmla="*/ 44 h 45"/>
                <a:gd name="T2" fmla="*/ 15 w 35"/>
                <a:gd name="T3" fmla="*/ 41 h 45"/>
                <a:gd name="T4" fmla="*/ 16 w 35"/>
                <a:gd name="T5" fmla="*/ 43 h 45"/>
                <a:gd name="T6" fmla="*/ 23 w 35"/>
                <a:gd name="T7" fmla="*/ 37 h 45"/>
                <a:gd name="T8" fmla="*/ 25 w 35"/>
                <a:gd name="T9" fmla="*/ 26 h 45"/>
                <a:gd name="T10" fmla="*/ 31 w 35"/>
                <a:gd name="T11" fmla="*/ 16 h 45"/>
                <a:gd name="T12" fmla="*/ 33 w 35"/>
                <a:gd name="T13" fmla="*/ 8 h 45"/>
                <a:gd name="T14" fmla="*/ 35 w 35"/>
                <a:gd name="T15" fmla="*/ 2 h 45"/>
                <a:gd name="T16" fmla="*/ 29 w 35"/>
                <a:gd name="T17" fmla="*/ 1 h 45"/>
                <a:gd name="T18" fmla="*/ 26 w 35"/>
                <a:gd name="T19" fmla="*/ 2 h 45"/>
                <a:gd name="T20" fmla="*/ 25 w 35"/>
                <a:gd name="T21" fmla="*/ 6 h 45"/>
                <a:gd name="T22" fmla="*/ 20 w 35"/>
                <a:gd name="T23" fmla="*/ 10 h 45"/>
                <a:gd name="T24" fmla="*/ 10 w 35"/>
                <a:gd name="T25" fmla="*/ 8 h 45"/>
                <a:gd name="T26" fmla="*/ 13 w 35"/>
                <a:gd name="T27" fmla="*/ 13 h 45"/>
                <a:gd name="T28" fmla="*/ 14 w 35"/>
                <a:gd name="T29" fmla="*/ 19 h 45"/>
                <a:gd name="T30" fmla="*/ 15 w 35"/>
                <a:gd name="T31" fmla="*/ 22 h 45"/>
                <a:gd name="T32" fmla="*/ 16 w 35"/>
                <a:gd name="T33" fmla="*/ 25 h 45"/>
                <a:gd name="T34" fmla="*/ 15 w 35"/>
                <a:gd name="T35" fmla="*/ 32 h 45"/>
                <a:gd name="T36" fmla="*/ 13 w 35"/>
                <a:gd name="T37" fmla="*/ 31 h 45"/>
                <a:gd name="T38" fmla="*/ 10 w 35"/>
                <a:gd name="T39" fmla="*/ 32 h 45"/>
                <a:gd name="T40" fmla="*/ 8 w 35"/>
                <a:gd name="T41" fmla="*/ 29 h 45"/>
                <a:gd name="T42" fmla="*/ 6 w 35"/>
                <a:gd name="T43" fmla="*/ 32 h 45"/>
                <a:gd name="T44" fmla="*/ 4 w 35"/>
                <a:gd name="T45" fmla="*/ 32 h 45"/>
                <a:gd name="T46" fmla="*/ 3 w 35"/>
                <a:gd name="T47" fmla="*/ 35 h 45"/>
                <a:gd name="T48" fmla="*/ 0 w 35"/>
                <a:gd name="T49" fmla="*/ 39 h 45"/>
                <a:gd name="T50" fmla="*/ 5 w 35"/>
                <a:gd name="T51" fmla="*/ 45 h 45"/>
                <a:gd name="T52" fmla="*/ 8 w 35"/>
                <a:gd name="T53" fmla="*/ 42 h 45"/>
                <a:gd name="T54" fmla="*/ 11 w 35"/>
                <a:gd name="T55" fmla="*/ 44 h 45"/>
                <a:gd name="T56" fmla="*/ 11 w 35"/>
                <a:gd name="T5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5">
                  <a:moveTo>
                    <a:pt x="11" y="44"/>
                  </a:moveTo>
                  <a:cubicBezTo>
                    <a:pt x="12" y="44"/>
                    <a:pt x="14" y="42"/>
                    <a:pt x="15" y="41"/>
                  </a:cubicBezTo>
                  <a:cubicBezTo>
                    <a:pt x="17" y="40"/>
                    <a:pt x="15" y="43"/>
                    <a:pt x="16" y="43"/>
                  </a:cubicBezTo>
                  <a:cubicBezTo>
                    <a:pt x="16" y="43"/>
                    <a:pt x="23" y="39"/>
                    <a:pt x="23" y="37"/>
                  </a:cubicBezTo>
                  <a:cubicBezTo>
                    <a:pt x="23" y="33"/>
                    <a:pt x="23" y="29"/>
                    <a:pt x="25" y="26"/>
                  </a:cubicBezTo>
                  <a:cubicBezTo>
                    <a:pt x="27" y="22"/>
                    <a:pt x="30" y="19"/>
                    <a:pt x="31" y="16"/>
                  </a:cubicBezTo>
                  <a:cubicBezTo>
                    <a:pt x="32" y="13"/>
                    <a:pt x="32" y="11"/>
                    <a:pt x="33" y="8"/>
                  </a:cubicBezTo>
                  <a:cubicBezTo>
                    <a:pt x="33" y="6"/>
                    <a:pt x="35" y="4"/>
                    <a:pt x="35" y="2"/>
                  </a:cubicBezTo>
                  <a:cubicBezTo>
                    <a:pt x="33" y="2"/>
                    <a:pt x="31" y="0"/>
                    <a:pt x="29" y="1"/>
                  </a:cubicBezTo>
                  <a:cubicBezTo>
                    <a:pt x="28" y="1"/>
                    <a:pt x="26" y="1"/>
                    <a:pt x="26" y="2"/>
                  </a:cubicBezTo>
                  <a:cubicBezTo>
                    <a:pt x="25" y="4"/>
                    <a:pt x="25" y="5"/>
                    <a:pt x="25" y="6"/>
                  </a:cubicBezTo>
                  <a:cubicBezTo>
                    <a:pt x="24" y="9"/>
                    <a:pt x="23" y="10"/>
                    <a:pt x="20" y="10"/>
                  </a:cubicBezTo>
                  <a:cubicBezTo>
                    <a:pt x="17" y="9"/>
                    <a:pt x="13" y="8"/>
                    <a:pt x="10" y="8"/>
                  </a:cubicBezTo>
                  <a:cubicBezTo>
                    <a:pt x="10" y="10"/>
                    <a:pt x="9" y="14"/>
                    <a:pt x="13" y="13"/>
                  </a:cubicBezTo>
                  <a:cubicBezTo>
                    <a:pt x="17" y="11"/>
                    <a:pt x="14" y="17"/>
                    <a:pt x="14" y="19"/>
                  </a:cubicBezTo>
                  <a:cubicBezTo>
                    <a:pt x="14" y="20"/>
                    <a:pt x="14" y="21"/>
                    <a:pt x="15" y="22"/>
                  </a:cubicBezTo>
                  <a:cubicBezTo>
                    <a:pt x="16" y="23"/>
                    <a:pt x="16" y="24"/>
                    <a:pt x="16" y="25"/>
                  </a:cubicBezTo>
                  <a:cubicBezTo>
                    <a:pt x="16" y="27"/>
                    <a:pt x="16" y="30"/>
                    <a:pt x="15" y="32"/>
                  </a:cubicBezTo>
                  <a:cubicBezTo>
                    <a:pt x="15" y="33"/>
                    <a:pt x="13" y="31"/>
                    <a:pt x="13" y="31"/>
                  </a:cubicBezTo>
                  <a:cubicBezTo>
                    <a:pt x="11" y="31"/>
                    <a:pt x="11" y="33"/>
                    <a:pt x="10" y="32"/>
                  </a:cubicBezTo>
                  <a:cubicBezTo>
                    <a:pt x="10" y="31"/>
                    <a:pt x="9" y="30"/>
                    <a:pt x="8" y="29"/>
                  </a:cubicBezTo>
                  <a:cubicBezTo>
                    <a:pt x="7" y="29"/>
                    <a:pt x="7" y="31"/>
                    <a:pt x="6" y="32"/>
                  </a:cubicBezTo>
                  <a:cubicBezTo>
                    <a:pt x="6" y="32"/>
                    <a:pt x="4" y="32"/>
                    <a:pt x="4" y="32"/>
                  </a:cubicBezTo>
                  <a:cubicBezTo>
                    <a:pt x="2" y="32"/>
                    <a:pt x="3" y="34"/>
                    <a:pt x="3" y="35"/>
                  </a:cubicBezTo>
                  <a:cubicBezTo>
                    <a:pt x="4" y="38"/>
                    <a:pt x="3" y="37"/>
                    <a:pt x="0" y="39"/>
                  </a:cubicBezTo>
                  <a:cubicBezTo>
                    <a:pt x="2" y="41"/>
                    <a:pt x="4" y="42"/>
                    <a:pt x="5" y="45"/>
                  </a:cubicBezTo>
                  <a:cubicBezTo>
                    <a:pt x="6" y="44"/>
                    <a:pt x="7" y="43"/>
                    <a:pt x="8" y="42"/>
                  </a:cubicBezTo>
                  <a:cubicBezTo>
                    <a:pt x="10" y="41"/>
                    <a:pt x="10" y="43"/>
                    <a:pt x="11" y="44"/>
                  </a:cubicBezTo>
                  <a:cubicBezTo>
                    <a:pt x="12" y="44"/>
                    <a:pt x="10" y="43"/>
                    <a:pt x="11" y="4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47" name="Freeform 742"/>
            <p:cNvSpPr>
              <a:spLocks/>
            </p:cNvSpPr>
            <p:nvPr/>
          </p:nvSpPr>
          <p:spPr bwMode="auto">
            <a:xfrm>
              <a:off x="12359429" y="8520197"/>
              <a:ext cx="595542" cy="420492"/>
            </a:xfrm>
            <a:custGeom>
              <a:avLst/>
              <a:gdLst>
                <a:gd name="T0" fmla="*/ 12 w 64"/>
                <a:gd name="T1" fmla="*/ 37 h 45"/>
                <a:gd name="T2" fmla="*/ 17 w 64"/>
                <a:gd name="T3" fmla="*/ 37 h 45"/>
                <a:gd name="T4" fmla="*/ 20 w 64"/>
                <a:gd name="T5" fmla="*/ 38 h 45"/>
                <a:gd name="T6" fmla="*/ 21 w 64"/>
                <a:gd name="T7" fmla="*/ 33 h 45"/>
                <a:gd name="T8" fmla="*/ 25 w 64"/>
                <a:gd name="T9" fmla="*/ 30 h 45"/>
                <a:gd name="T10" fmla="*/ 30 w 64"/>
                <a:gd name="T11" fmla="*/ 33 h 45"/>
                <a:gd name="T12" fmla="*/ 36 w 64"/>
                <a:gd name="T13" fmla="*/ 34 h 45"/>
                <a:gd name="T14" fmla="*/ 39 w 64"/>
                <a:gd name="T15" fmla="*/ 34 h 45"/>
                <a:gd name="T16" fmla="*/ 41 w 64"/>
                <a:gd name="T17" fmla="*/ 30 h 45"/>
                <a:gd name="T18" fmla="*/ 45 w 64"/>
                <a:gd name="T19" fmla="*/ 31 h 45"/>
                <a:gd name="T20" fmla="*/ 50 w 64"/>
                <a:gd name="T21" fmla="*/ 31 h 45"/>
                <a:gd name="T22" fmla="*/ 55 w 64"/>
                <a:gd name="T23" fmla="*/ 29 h 45"/>
                <a:gd name="T24" fmla="*/ 60 w 64"/>
                <a:gd name="T25" fmla="*/ 30 h 45"/>
                <a:gd name="T26" fmla="*/ 58 w 64"/>
                <a:gd name="T27" fmla="*/ 24 h 45"/>
                <a:gd name="T28" fmla="*/ 55 w 64"/>
                <a:gd name="T29" fmla="*/ 20 h 45"/>
                <a:gd name="T30" fmla="*/ 51 w 64"/>
                <a:gd name="T31" fmla="*/ 16 h 45"/>
                <a:gd name="T32" fmla="*/ 47 w 64"/>
                <a:gd name="T33" fmla="*/ 13 h 45"/>
                <a:gd name="T34" fmla="*/ 46 w 64"/>
                <a:gd name="T35" fmla="*/ 12 h 45"/>
                <a:gd name="T36" fmla="*/ 44 w 64"/>
                <a:gd name="T37" fmla="*/ 12 h 45"/>
                <a:gd name="T38" fmla="*/ 44 w 64"/>
                <a:gd name="T39" fmla="*/ 6 h 45"/>
                <a:gd name="T40" fmla="*/ 41 w 64"/>
                <a:gd name="T41" fmla="*/ 1 h 45"/>
                <a:gd name="T42" fmla="*/ 41 w 64"/>
                <a:gd name="T43" fmla="*/ 0 h 45"/>
                <a:gd name="T44" fmla="*/ 38 w 64"/>
                <a:gd name="T45" fmla="*/ 0 h 45"/>
                <a:gd name="T46" fmla="*/ 35 w 64"/>
                <a:gd name="T47" fmla="*/ 3 h 45"/>
                <a:gd name="T48" fmla="*/ 26 w 64"/>
                <a:gd name="T49" fmla="*/ 10 h 45"/>
                <a:gd name="T50" fmla="*/ 22 w 64"/>
                <a:gd name="T51" fmla="*/ 11 h 45"/>
                <a:gd name="T52" fmla="*/ 19 w 64"/>
                <a:gd name="T53" fmla="*/ 15 h 45"/>
                <a:gd name="T54" fmla="*/ 13 w 64"/>
                <a:gd name="T55" fmla="*/ 17 h 45"/>
                <a:gd name="T56" fmla="*/ 9 w 64"/>
                <a:gd name="T57" fmla="*/ 17 h 45"/>
                <a:gd name="T58" fmla="*/ 6 w 64"/>
                <a:gd name="T59" fmla="*/ 18 h 45"/>
                <a:gd name="T60" fmla="*/ 3 w 64"/>
                <a:gd name="T61" fmla="*/ 23 h 45"/>
                <a:gd name="T62" fmla="*/ 4 w 64"/>
                <a:gd name="T63" fmla="*/ 34 h 45"/>
                <a:gd name="T64" fmla="*/ 6 w 64"/>
                <a:gd name="T65" fmla="*/ 39 h 45"/>
                <a:gd name="T66" fmla="*/ 9 w 64"/>
                <a:gd name="T67" fmla="*/ 45 h 45"/>
                <a:gd name="T68" fmla="*/ 12 w 64"/>
                <a:gd name="T69"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45">
                  <a:moveTo>
                    <a:pt x="12" y="37"/>
                  </a:moveTo>
                  <a:cubicBezTo>
                    <a:pt x="13" y="37"/>
                    <a:pt x="16" y="36"/>
                    <a:pt x="17" y="37"/>
                  </a:cubicBezTo>
                  <a:cubicBezTo>
                    <a:pt x="17" y="38"/>
                    <a:pt x="20" y="38"/>
                    <a:pt x="20" y="38"/>
                  </a:cubicBezTo>
                  <a:cubicBezTo>
                    <a:pt x="21" y="36"/>
                    <a:pt x="20" y="34"/>
                    <a:pt x="21" y="33"/>
                  </a:cubicBezTo>
                  <a:cubicBezTo>
                    <a:pt x="21" y="32"/>
                    <a:pt x="23" y="29"/>
                    <a:pt x="25" y="30"/>
                  </a:cubicBezTo>
                  <a:cubicBezTo>
                    <a:pt x="27" y="30"/>
                    <a:pt x="28" y="32"/>
                    <a:pt x="30" y="33"/>
                  </a:cubicBezTo>
                  <a:cubicBezTo>
                    <a:pt x="32" y="34"/>
                    <a:pt x="34" y="34"/>
                    <a:pt x="36" y="34"/>
                  </a:cubicBezTo>
                  <a:cubicBezTo>
                    <a:pt x="37" y="34"/>
                    <a:pt x="39" y="35"/>
                    <a:pt x="39" y="34"/>
                  </a:cubicBezTo>
                  <a:cubicBezTo>
                    <a:pt x="40" y="33"/>
                    <a:pt x="40" y="29"/>
                    <a:pt x="41" y="30"/>
                  </a:cubicBezTo>
                  <a:cubicBezTo>
                    <a:pt x="43" y="31"/>
                    <a:pt x="43" y="31"/>
                    <a:pt x="45" y="31"/>
                  </a:cubicBezTo>
                  <a:cubicBezTo>
                    <a:pt x="47" y="30"/>
                    <a:pt x="48" y="31"/>
                    <a:pt x="50" y="31"/>
                  </a:cubicBezTo>
                  <a:cubicBezTo>
                    <a:pt x="52" y="31"/>
                    <a:pt x="53" y="28"/>
                    <a:pt x="55" y="29"/>
                  </a:cubicBezTo>
                  <a:cubicBezTo>
                    <a:pt x="56" y="29"/>
                    <a:pt x="58" y="31"/>
                    <a:pt x="60" y="30"/>
                  </a:cubicBezTo>
                  <a:cubicBezTo>
                    <a:pt x="64" y="28"/>
                    <a:pt x="59" y="26"/>
                    <a:pt x="58" y="24"/>
                  </a:cubicBezTo>
                  <a:cubicBezTo>
                    <a:pt x="57" y="22"/>
                    <a:pt x="57" y="21"/>
                    <a:pt x="55" y="20"/>
                  </a:cubicBezTo>
                  <a:cubicBezTo>
                    <a:pt x="53" y="19"/>
                    <a:pt x="52" y="18"/>
                    <a:pt x="51" y="16"/>
                  </a:cubicBezTo>
                  <a:cubicBezTo>
                    <a:pt x="51" y="14"/>
                    <a:pt x="49" y="14"/>
                    <a:pt x="47" y="13"/>
                  </a:cubicBezTo>
                  <a:cubicBezTo>
                    <a:pt x="47" y="13"/>
                    <a:pt x="47" y="12"/>
                    <a:pt x="46" y="12"/>
                  </a:cubicBezTo>
                  <a:cubicBezTo>
                    <a:pt x="46" y="12"/>
                    <a:pt x="44" y="12"/>
                    <a:pt x="44" y="12"/>
                  </a:cubicBezTo>
                  <a:cubicBezTo>
                    <a:pt x="43" y="11"/>
                    <a:pt x="44" y="7"/>
                    <a:pt x="44" y="6"/>
                  </a:cubicBezTo>
                  <a:cubicBezTo>
                    <a:pt x="44" y="4"/>
                    <a:pt x="42" y="3"/>
                    <a:pt x="41" y="1"/>
                  </a:cubicBezTo>
                  <a:cubicBezTo>
                    <a:pt x="41" y="1"/>
                    <a:pt x="41" y="0"/>
                    <a:pt x="41" y="0"/>
                  </a:cubicBezTo>
                  <a:cubicBezTo>
                    <a:pt x="40" y="0"/>
                    <a:pt x="39" y="0"/>
                    <a:pt x="38" y="0"/>
                  </a:cubicBezTo>
                  <a:cubicBezTo>
                    <a:pt x="36" y="1"/>
                    <a:pt x="36" y="1"/>
                    <a:pt x="35" y="3"/>
                  </a:cubicBezTo>
                  <a:cubicBezTo>
                    <a:pt x="35" y="6"/>
                    <a:pt x="28" y="10"/>
                    <a:pt x="26" y="10"/>
                  </a:cubicBezTo>
                  <a:cubicBezTo>
                    <a:pt x="25" y="10"/>
                    <a:pt x="21" y="10"/>
                    <a:pt x="22" y="11"/>
                  </a:cubicBezTo>
                  <a:cubicBezTo>
                    <a:pt x="23" y="13"/>
                    <a:pt x="20" y="15"/>
                    <a:pt x="19" y="15"/>
                  </a:cubicBezTo>
                  <a:cubicBezTo>
                    <a:pt x="17" y="16"/>
                    <a:pt x="15" y="17"/>
                    <a:pt x="13" y="17"/>
                  </a:cubicBezTo>
                  <a:cubicBezTo>
                    <a:pt x="11" y="18"/>
                    <a:pt x="11" y="16"/>
                    <a:pt x="9" y="17"/>
                  </a:cubicBezTo>
                  <a:cubicBezTo>
                    <a:pt x="7" y="18"/>
                    <a:pt x="6" y="17"/>
                    <a:pt x="6" y="18"/>
                  </a:cubicBezTo>
                  <a:cubicBezTo>
                    <a:pt x="5" y="20"/>
                    <a:pt x="4" y="22"/>
                    <a:pt x="3" y="23"/>
                  </a:cubicBezTo>
                  <a:cubicBezTo>
                    <a:pt x="0" y="27"/>
                    <a:pt x="2" y="30"/>
                    <a:pt x="4" y="34"/>
                  </a:cubicBezTo>
                  <a:cubicBezTo>
                    <a:pt x="5" y="36"/>
                    <a:pt x="5" y="37"/>
                    <a:pt x="6" y="39"/>
                  </a:cubicBezTo>
                  <a:cubicBezTo>
                    <a:pt x="8" y="41"/>
                    <a:pt x="9" y="42"/>
                    <a:pt x="9" y="45"/>
                  </a:cubicBezTo>
                  <a:cubicBezTo>
                    <a:pt x="9" y="44"/>
                    <a:pt x="10" y="37"/>
                    <a:pt x="12" y="3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48" name="Freeform 743"/>
            <p:cNvSpPr>
              <a:spLocks/>
            </p:cNvSpPr>
            <p:nvPr/>
          </p:nvSpPr>
          <p:spPr bwMode="auto">
            <a:xfrm>
              <a:off x="11697008" y="7921315"/>
              <a:ext cx="1092359" cy="767717"/>
            </a:xfrm>
            <a:custGeom>
              <a:avLst/>
              <a:gdLst>
                <a:gd name="T0" fmla="*/ 83 w 117"/>
                <a:gd name="T1" fmla="*/ 82 h 82"/>
                <a:gd name="T2" fmla="*/ 93 w 117"/>
                <a:gd name="T3" fmla="*/ 76 h 82"/>
                <a:gd name="T4" fmla="*/ 105 w 117"/>
                <a:gd name="T5" fmla="*/ 68 h 82"/>
                <a:gd name="T6" fmla="*/ 112 w 117"/>
                <a:gd name="T7" fmla="*/ 64 h 82"/>
                <a:gd name="T8" fmla="*/ 107 w 117"/>
                <a:gd name="T9" fmla="*/ 55 h 82"/>
                <a:gd name="T10" fmla="*/ 110 w 117"/>
                <a:gd name="T11" fmla="*/ 46 h 82"/>
                <a:gd name="T12" fmla="*/ 114 w 117"/>
                <a:gd name="T13" fmla="*/ 40 h 82"/>
                <a:gd name="T14" fmla="*/ 117 w 117"/>
                <a:gd name="T15" fmla="*/ 21 h 82"/>
                <a:gd name="T16" fmla="*/ 81 w 117"/>
                <a:gd name="T17" fmla="*/ 1 h 82"/>
                <a:gd name="T18" fmla="*/ 75 w 117"/>
                <a:gd name="T19" fmla="*/ 2 h 82"/>
                <a:gd name="T20" fmla="*/ 67 w 117"/>
                <a:gd name="T21" fmla="*/ 2 h 82"/>
                <a:gd name="T22" fmla="*/ 59 w 117"/>
                <a:gd name="T23" fmla="*/ 1 h 82"/>
                <a:gd name="T24" fmla="*/ 29 w 117"/>
                <a:gd name="T25" fmla="*/ 21 h 82"/>
                <a:gd name="T26" fmla="*/ 22 w 117"/>
                <a:gd name="T27" fmla="*/ 25 h 82"/>
                <a:gd name="T28" fmla="*/ 19 w 117"/>
                <a:gd name="T29" fmla="*/ 42 h 82"/>
                <a:gd name="T30" fmla="*/ 8 w 117"/>
                <a:gd name="T31" fmla="*/ 43 h 82"/>
                <a:gd name="T32" fmla="*/ 5 w 117"/>
                <a:gd name="T33" fmla="*/ 51 h 82"/>
                <a:gd name="T34" fmla="*/ 11 w 117"/>
                <a:gd name="T35" fmla="*/ 56 h 82"/>
                <a:gd name="T36" fmla="*/ 19 w 117"/>
                <a:gd name="T37" fmla="*/ 62 h 82"/>
                <a:gd name="T38" fmla="*/ 21 w 117"/>
                <a:gd name="T39" fmla="*/ 55 h 82"/>
                <a:gd name="T40" fmla="*/ 28 w 117"/>
                <a:gd name="T41" fmla="*/ 50 h 82"/>
                <a:gd name="T42" fmla="*/ 35 w 117"/>
                <a:gd name="T43" fmla="*/ 53 h 82"/>
                <a:gd name="T44" fmla="*/ 46 w 117"/>
                <a:gd name="T45" fmla="*/ 55 h 82"/>
                <a:gd name="T46" fmla="*/ 64 w 117"/>
                <a:gd name="T47" fmla="*/ 53 h 82"/>
                <a:gd name="T48" fmla="*/ 68 w 117"/>
                <a:gd name="T49" fmla="*/ 47 h 82"/>
                <a:gd name="T50" fmla="*/ 77 w 117"/>
                <a:gd name="T51" fmla="*/ 31 h 82"/>
                <a:gd name="T52" fmla="*/ 79 w 117"/>
                <a:gd name="T53" fmla="*/ 16 h 82"/>
                <a:gd name="T54" fmla="*/ 75 w 117"/>
                <a:gd name="T55" fmla="*/ 2 h 82"/>
                <a:gd name="T56" fmla="*/ 78 w 117"/>
                <a:gd name="T57" fmla="*/ 16 h 82"/>
                <a:gd name="T58" fmla="*/ 77 w 117"/>
                <a:gd name="T59" fmla="*/ 35 h 82"/>
                <a:gd name="T60" fmla="*/ 68 w 117"/>
                <a:gd name="T61" fmla="*/ 46 h 82"/>
                <a:gd name="T62" fmla="*/ 72 w 117"/>
                <a:gd name="T63" fmla="*/ 55 h 82"/>
                <a:gd name="T64" fmla="*/ 75 w 117"/>
                <a:gd name="T65" fmla="*/ 65 h 82"/>
                <a:gd name="T66" fmla="*/ 72 w 117"/>
                <a:gd name="T67" fmla="*/ 74 h 82"/>
                <a:gd name="T68" fmla="*/ 77 w 117"/>
                <a:gd name="T69" fmla="*/ 81 h 82"/>
                <a:gd name="T70" fmla="*/ 80 w 117"/>
                <a:gd name="T71"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82">
                  <a:moveTo>
                    <a:pt x="80" y="81"/>
                  </a:moveTo>
                  <a:cubicBezTo>
                    <a:pt x="81" y="80"/>
                    <a:pt x="82" y="82"/>
                    <a:pt x="83" y="82"/>
                  </a:cubicBezTo>
                  <a:cubicBezTo>
                    <a:pt x="85" y="81"/>
                    <a:pt x="87" y="80"/>
                    <a:pt x="89" y="79"/>
                  </a:cubicBezTo>
                  <a:cubicBezTo>
                    <a:pt x="90" y="79"/>
                    <a:pt x="93" y="78"/>
                    <a:pt x="93" y="76"/>
                  </a:cubicBezTo>
                  <a:cubicBezTo>
                    <a:pt x="93" y="74"/>
                    <a:pt x="94" y="75"/>
                    <a:pt x="96" y="74"/>
                  </a:cubicBezTo>
                  <a:cubicBezTo>
                    <a:pt x="99" y="74"/>
                    <a:pt x="103" y="71"/>
                    <a:pt x="105" y="68"/>
                  </a:cubicBezTo>
                  <a:cubicBezTo>
                    <a:pt x="106" y="67"/>
                    <a:pt x="106" y="66"/>
                    <a:pt x="107" y="65"/>
                  </a:cubicBezTo>
                  <a:cubicBezTo>
                    <a:pt x="108" y="64"/>
                    <a:pt x="110" y="64"/>
                    <a:pt x="112" y="64"/>
                  </a:cubicBezTo>
                  <a:cubicBezTo>
                    <a:pt x="112" y="62"/>
                    <a:pt x="110" y="61"/>
                    <a:pt x="109" y="59"/>
                  </a:cubicBezTo>
                  <a:cubicBezTo>
                    <a:pt x="109" y="58"/>
                    <a:pt x="110" y="55"/>
                    <a:pt x="107" y="55"/>
                  </a:cubicBezTo>
                  <a:cubicBezTo>
                    <a:pt x="106" y="55"/>
                    <a:pt x="109" y="53"/>
                    <a:pt x="108" y="52"/>
                  </a:cubicBezTo>
                  <a:cubicBezTo>
                    <a:pt x="108" y="49"/>
                    <a:pt x="109" y="48"/>
                    <a:pt x="110" y="46"/>
                  </a:cubicBezTo>
                  <a:cubicBezTo>
                    <a:pt x="110" y="44"/>
                    <a:pt x="112" y="44"/>
                    <a:pt x="112" y="42"/>
                  </a:cubicBezTo>
                  <a:cubicBezTo>
                    <a:pt x="112" y="41"/>
                    <a:pt x="113" y="40"/>
                    <a:pt x="114" y="40"/>
                  </a:cubicBezTo>
                  <a:cubicBezTo>
                    <a:pt x="117" y="40"/>
                    <a:pt x="117" y="40"/>
                    <a:pt x="117" y="38"/>
                  </a:cubicBezTo>
                  <a:cubicBezTo>
                    <a:pt x="117" y="32"/>
                    <a:pt x="117" y="27"/>
                    <a:pt x="117" y="21"/>
                  </a:cubicBezTo>
                  <a:cubicBezTo>
                    <a:pt x="117" y="19"/>
                    <a:pt x="113" y="18"/>
                    <a:pt x="111" y="17"/>
                  </a:cubicBezTo>
                  <a:cubicBezTo>
                    <a:pt x="101" y="12"/>
                    <a:pt x="91" y="6"/>
                    <a:pt x="81" y="1"/>
                  </a:cubicBezTo>
                  <a:cubicBezTo>
                    <a:pt x="80" y="1"/>
                    <a:pt x="80" y="0"/>
                    <a:pt x="79" y="0"/>
                  </a:cubicBezTo>
                  <a:cubicBezTo>
                    <a:pt x="78" y="1"/>
                    <a:pt x="76" y="2"/>
                    <a:pt x="75" y="2"/>
                  </a:cubicBezTo>
                  <a:cubicBezTo>
                    <a:pt x="74" y="3"/>
                    <a:pt x="72" y="5"/>
                    <a:pt x="71" y="5"/>
                  </a:cubicBezTo>
                  <a:cubicBezTo>
                    <a:pt x="70" y="5"/>
                    <a:pt x="69" y="3"/>
                    <a:pt x="67" y="2"/>
                  </a:cubicBezTo>
                  <a:cubicBezTo>
                    <a:pt x="66" y="1"/>
                    <a:pt x="65" y="1"/>
                    <a:pt x="64" y="1"/>
                  </a:cubicBezTo>
                  <a:cubicBezTo>
                    <a:pt x="62" y="0"/>
                    <a:pt x="61" y="0"/>
                    <a:pt x="59" y="1"/>
                  </a:cubicBezTo>
                  <a:cubicBezTo>
                    <a:pt x="52" y="5"/>
                    <a:pt x="45" y="10"/>
                    <a:pt x="38" y="14"/>
                  </a:cubicBezTo>
                  <a:cubicBezTo>
                    <a:pt x="35" y="16"/>
                    <a:pt x="32" y="18"/>
                    <a:pt x="29" y="21"/>
                  </a:cubicBezTo>
                  <a:cubicBezTo>
                    <a:pt x="28" y="22"/>
                    <a:pt x="27" y="22"/>
                    <a:pt x="26" y="22"/>
                  </a:cubicBezTo>
                  <a:cubicBezTo>
                    <a:pt x="23" y="22"/>
                    <a:pt x="22" y="22"/>
                    <a:pt x="22" y="25"/>
                  </a:cubicBezTo>
                  <a:cubicBezTo>
                    <a:pt x="22" y="28"/>
                    <a:pt x="22" y="31"/>
                    <a:pt x="22" y="34"/>
                  </a:cubicBezTo>
                  <a:cubicBezTo>
                    <a:pt x="22" y="37"/>
                    <a:pt x="21" y="40"/>
                    <a:pt x="19" y="42"/>
                  </a:cubicBezTo>
                  <a:cubicBezTo>
                    <a:pt x="18" y="43"/>
                    <a:pt x="15" y="43"/>
                    <a:pt x="14" y="43"/>
                  </a:cubicBezTo>
                  <a:cubicBezTo>
                    <a:pt x="12" y="43"/>
                    <a:pt x="10" y="43"/>
                    <a:pt x="8" y="43"/>
                  </a:cubicBezTo>
                  <a:cubicBezTo>
                    <a:pt x="6" y="43"/>
                    <a:pt x="4" y="44"/>
                    <a:pt x="2" y="44"/>
                  </a:cubicBezTo>
                  <a:cubicBezTo>
                    <a:pt x="0" y="44"/>
                    <a:pt x="5" y="51"/>
                    <a:pt x="5" y="51"/>
                  </a:cubicBezTo>
                  <a:cubicBezTo>
                    <a:pt x="6" y="54"/>
                    <a:pt x="7" y="56"/>
                    <a:pt x="10" y="57"/>
                  </a:cubicBezTo>
                  <a:cubicBezTo>
                    <a:pt x="10" y="57"/>
                    <a:pt x="11" y="56"/>
                    <a:pt x="11" y="56"/>
                  </a:cubicBezTo>
                  <a:cubicBezTo>
                    <a:pt x="12" y="57"/>
                    <a:pt x="12" y="60"/>
                    <a:pt x="14" y="58"/>
                  </a:cubicBezTo>
                  <a:cubicBezTo>
                    <a:pt x="16" y="56"/>
                    <a:pt x="18" y="61"/>
                    <a:pt x="19" y="62"/>
                  </a:cubicBezTo>
                  <a:cubicBezTo>
                    <a:pt x="19" y="61"/>
                    <a:pt x="20" y="59"/>
                    <a:pt x="20" y="58"/>
                  </a:cubicBezTo>
                  <a:cubicBezTo>
                    <a:pt x="20" y="57"/>
                    <a:pt x="21" y="56"/>
                    <a:pt x="21" y="55"/>
                  </a:cubicBezTo>
                  <a:cubicBezTo>
                    <a:pt x="22" y="52"/>
                    <a:pt x="22" y="52"/>
                    <a:pt x="25" y="51"/>
                  </a:cubicBezTo>
                  <a:cubicBezTo>
                    <a:pt x="26" y="50"/>
                    <a:pt x="27" y="50"/>
                    <a:pt x="28" y="50"/>
                  </a:cubicBezTo>
                  <a:cubicBezTo>
                    <a:pt x="29" y="49"/>
                    <a:pt x="30" y="51"/>
                    <a:pt x="31" y="51"/>
                  </a:cubicBezTo>
                  <a:cubicBezTo>
                    <a:pt x="33" y="51"/>
                    <a:pt x="34" y="52"/>
                    <a:pt x="35" y="53"/>
                  </a:cubicBezTo>
                  <a:cubicBezTo>
                    <a:pt x="36" y="54"/>
                    <a:pt x="37" y="54"/>
                    <a:pt x="39" y="54"/>
                  </a:cubicBezTo>
                  <a:cubicBezTo>
                    <a:pt x="42" y="52"/>
                    <a:pt x="43" y="55"/>
                    <a:pt x="46" y="55"/>
                  </a:cubicBezTo>
                  <a:cubicBezTo>
                    <a:pt x="49" y="55"/>
                    <a:pt x="52" y="53"/>
                    <a:pt x="55" y="53"/>
                  </a:cubicBezTo>
                  <a:cubicBezTo>
                    <a:pt x="57" y="53"/>
                    <a:pt x="61" y="54"/>
                    <a:pt x="64" y="53"/>
                  </a:cubicBezTo>
                  <a:cubicBezTo>
                    <a:pt x="65" y="53"/>
                    <a:pt x="66" y="52"/>
                    <a:pt x="67" y="51"/>
                  </a:cubicBezTo>
                  <a:cubicBezTo>
                    <a:pt x="69" y="50"/>
                    <a:pt x="68" y="49"/>
                    <a:pt x="68" y="47"/>
                  </a:cubicBezTo>
                  <a:cubicBezTo>
                    <a:pt x="68" y="42"/>
                    <a:pt x="73" y="39"/>
                    <a:pt x="77" y="35"/>
                  </a:cubicBezTo>
                  <a:cubicBezTo>
                    <a:pt x="78" y="34"/>
                    <a:pt x="77" y="32"/>
                    <a:pt x="77" y="31"/>
                  </a:cubicBezTo>
                  <a:cubicBezTo>
                    <a:pt x="77" y="28"/>
                    <a:pt x="77" y="26"/>
                    <a:pt x="77" y="23"/>
                  </a:cubicBezTo>
                  <a:cubicBezTo>
                    <a:pt x="78" y="21"/>
                    <a:pt x="79" y="18"/>
                    <a:pt x="79" y="16"/>
                  </a:cubicBezTo>
                  <a:cubicBezTo>
                    <a:pt x="78" y="14"/>
                    <a:pt x="77" y="12"/>
                    <a:pt x="76" y="11"/>
                  </a:cubicBezTo>
                  <a:cubicBezTo>
                    <a:pt x="74" y="8"/>
                    <a:pt x="75" y="5"/>
                    <a:pt x="75" y="2"/>
                  </a:cubicBezTo>
                  <a:cubicBezTo>
                    <a:pt x="75" y="5"/>
                    <a:pt x="75" y="7"/>
                    <a:pt x="75" y="9"/>
                  </a:cubicBezTo>
                  <a:cubicBezTo>
                    <a:pt x="75" y="11"/>
                    <a:pt x="78" y="14"/>
                    <a:pt x="78" y="16"/>
                  </a:cubicBezTo>
                  <a:cubicBezTo>
                    <a:pt x="79" y="19"/>
                    <a:pt x="77" y="23"/>
                    <a:pt x="77" y="26"/>
                  </a:cubicBezTo>
                  <a:cubicBezTo>
                    <a:pt x="77" y="28"/>
                    <a:pt x="78" y="32"/>
                    <a:pt x="77" y="35"/>
                  </a:cubicBezTo>
                  <a:cubicBezTo>
                    <a:pt x="76" y="37"/>
                    <a:pt x="72" y="39"/>
                    <a:pt x="71" y="41"/>
                  </a:cubicBezTo>
                  <a:cubicBezTo>
                    <a:pt x="69" y="42"/>
                    <a:pt x="68" y="44"/>
                    <a:pt x="68" y="46"/>
                  </a:cubicBezTo>
                  <a:cubicBezTo>
                    <a:pt x="67" y="49"/>
                    <a:pt x="69" y="50"/>
                    <a:pt x="70" y="53"/>
                  </a:cubicBezTo>
                  <a:cubicBezTo>
                    <a:pt x="70" y="54"/>
                    <a:pt x="71" y="54"/>
                    <a:pt x="72" y="55"/>
                  </a:cubicBezTo>
                  <a:cubicBezTo>
                    <a:pt x="74" y="56"/>
                    <a:pt x="75" y="57"/>
                    <a:pt x="75" y="59"/>
                  </a:cubicBezTo>
                  <a:cubicBezTo>
                    <a:pt x="75" y="61"/>
                    <a:pt x="75" y="63"/>
                    <a:pt x="75" y="65"/>
                  </a:cubicBezTo>
                  <a:cubicBezTo>
                    <a:pt x="75" y="66"/>
                    <a:pt x="76" y="68"/>
                    <a:pt x="77" y="70"/>
                  </a:cubicBezTo>
                  <a:cubicBezTo>
                    <a:pt x="74" y="70"/>
                    <a:pt x="67" y="70"/>
                    <a:pt x="72" y="74"/>
                  </a:cubicBezTo>
                  <a:cubicBezTo>
                    <a:pt x="74" y="75"/>
                    <a:pt x="75" y="76"/>
                    <a:pt x="76" y="78"/>
                  </a:cubicBezTo>
                  <a:cubicBezTo>
                    <a:pt x="76" y="79"/>
                    <a:pt x="77" y="80"/>
                    <a:pt x="77" y="81"/>
                  </a:cubicBezTo>
                  <a:cubicBezTo>
                    <a:pt x="77" y="82"/>
                    <a:pt x="80" y="81"/>
                    <a:pt x="80" y="81"/>
                  </a:cubicBezTo>
                  <a:cubicBezTo>
                    <a:pt x="82" y="80"/>
                    <a:pt x="80" y="81"/>
                    <a:pt x="80" y="8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49" name="Freeform 744"/>
            <p:cNvSpPr>
              <a:spLocks/>
            </p:cNvSpPr>
            <p:nvPr/>
          </p:nvSpPr>
          <p:spPr bwMode="auto">
            <a:xfrm>
              <a:off x="12684268" y="7940429"/>
              <a:ext cx="767517" cy="946107"/>
            </a:xfrm>
            <a:custGeom>
              <a:avLst/>
              <a:gdLst>
                <a:gd name="T0" fmla="*/ 6 w 82"/>
                <a:gd name="T1" fmla="*/ 39 h 101"/>
                <a:gd name="T2" fmla="*/ 6 w 82"/>
                <a:gd name="T3" fmla="*/ 41 h 101"/>
                <a:gd name="T4" fmla="*/ 4 w 82"/>
                <a:gd name="T5" fmla="*/ 43 h 101"/>
                <a:gd name="T6" fmla="*/ 2 w 82"/>
                <a:gd name="T7" fmla="*/ 49 h 101"/>
                <a:gd name="T8" fmla="*/ 2 w 82"/>
                <a:gd name="T9" fmla="*/ 51 h 101"/>
                <a:gd name="T10" fmla="*/ 1 w 82"/>
                <a:gd name="T11" fmla="*/ 53 h 101"/>
                <a:gd name="T12" fmla="*/ 4 w 82"/>
                <a:gd name="T13" fmla="*/ 58 h 101"/>
                <a:gd name="T14" fmla="*/ 6 w 82"/>
                <a:gd name="T15" fmla="*/ 60 h 101"/>
                <a:gd name="T16" fmla="*/ 6 w 82"/>
                <a:gd name="T17" fmla="*/ 63 h 101"/>
                <a:gd name="T18" fmla="*/ 9 w 82"/>
                <a:gd name="T19" fmla="*/ 68 h 101"/>
                <a:gd name="T20" fmla="*/ 9 w 82"/>
                <a:gd name="T21" fmla="*/ 74 h 101"/>
                <a:gd name="T22" fmla="*/ 15 w 82"/>
                <a:gd name="T23" fmla="*/ 76 h 101"/>
                <a:gd name="T24" fmla="*/ 18 w 82"/>
                <a:gd name="T25" fmla="*/ 81 h 101"/>
                <a:gd name="T26" fmla="*/ 22 w 82"/>
                <a:gd name="T27" fmla="*/ 84 h 101"/>
                <a:gd name="T28" fmla="*/ 26 w 82"/>
                <a:gd name="T29" fmla="*/ 88 h 101"/>
                <a:gd name="T30" fmla="*/ 26 w 82"/>
                <a:gd name="T31" fmla="*/ 91 h 101"/>
                <a:gd name="T32" fmla="*/ 28 w 82"/>
                <a:gd name="T33" fmla="*/ 92 h 101"/>
                <a:gd name="T34" fmla="*/ 32 w 82"/>
                <a:gd name="T35" fmla="*/ 96 h 101"/>
                <a:gd name="T36" fmla="*/ 35 w 82"/>
                <a:gd name="T37" fmla="*/ 95 h 101"/>
                <a:gd name="T38" fmla="*/ 39 w 82"/>
                <a:gd name="T39" fmla="*/ 94 h 101"/>
                <a:gd name="T40" fmla="*/ 44 w 82"/>
                <a:gd name="T41" fmla="*/ 100 h 101"/>
                <a:gd name="T42" fmla="*/ 51 w 82"/>
                <a:gd name="T43" fmla="*/ 100 h 101"/>
                <a:gd name="T44" fmla="*/ 55 w 82"/>
                <a:gd name="T45" fmla="*/ 98 h 101"/>
                <a:gd name="T46" fmla="*/ 59 w 82"/>
                <a:gd name="T47" fmla="*/ 97 h 101"/>
                <a:gd name="T48" fmla="*/ 69 w 82"/>
                <a:gd name="T49" fmla="*/ 94 h 101"/>
                <a:gd name="T50" fmla="*/ 69 w 82"/>
                <a:gd name="T51" fmla="*/ 91 h 101"/>
                <a:gd name="T52" fmla="*/ 66 w 82"/>
                <a:gd name="T53" fmla="*/ 90 h 101"/>
                <a:gd name="T54" fmla="*/ 61 w 82"/>
                <a:gd name="T55" fmla="*/ 83 h 101"/>
                <a:gd name="T56" fmla="*/ 59 w 82"/>
                <a:gd name="T57" fmla="*/ 80 h 101"/>
                <a:gd name="T58" fmla="*/ 56 w 82"/>
                <a:gd name="T59" fmla="*/ 78 h 101"/>
                <a:gd name="T60" fmla="*/ 59 w 82"/>
                <a:gd name="T61" fmla="*/ 75 h 101"/>
                <a:gd name="T62" fmla="*/ 61 w 82"/>
                <a:gd name="T63" fmla="*/ 67 h 101"/>
                <a:gd name="T64" fmla="*/ 62 w 82"/>
                <a:gd name="T65" fmla="*/ 64 h 101"/>
                <a:gd name="T66" fmla="*/ 65 w 82"/>
                <a:gd name="T67" fmla="*/ 62 h 101"/>
                <a:gd name="T68" fmla="*/ 65 w 82"/>
                <a:gd name="T69" fmla="*/ 58 h 101"/>
                <a:gd name="T70" fmla="*/ 67 w 82"/>
                <a:gd name="T71" fmla="*/ 55 h 101"/>
                <a:gd name="T72" fmla="*/ 71 w 82"/>
                <a:gd name="T73" fmla="*/ 52 h 101"/>
                <a:gd name="T74" fmla="*/ 72 w 82"/>
                <a:gd name="T75" fmla="*/ 45 h 101"/>
                <a:gd name="T76" fmla="*/ 72 w 82"/>
                <a:gd name="T77" fmla="*/ 42 h 101"/>
                <a:gd name="T78" fmla="*/ 74 w 82"/>
                <a:gd name="T79" fmla="*/ 37 h 101"/>
                <a:gd name="T80" fmla="*/ 79 w 82"/>
                <a:gd name="T81" fmla="*/ 29 h 101"/>
                <a:gd name="T82" fmla="*/ 82 w 82"/>
                <a:gd name="T83" fmla="*/ 27 h 101"/>
                <a:gd name="T84" fmla="*/ 79 w 82"/>
                <a:gd name="T85" fmla="*/ 23 h 101"/>
                <a:gd name="T86" fmla="*/ 76 w 82"/>
                <a:gd name="T87" fmla="*/ 17 h 101"/>
                <a:gd name="T88" fmla="*/ 76 w 82"/>
                <a:gd name="T89" fmla="*/ 11 h 101"/>
                <a:gd name="T90" fmla="*/ 75 w 82"/>
                <a:gd name="T91" fmla="*/ 9 h 101"/>
                <a:gd name="T92" fmla="*/ 74 w 82"/>
                <a:gd name="T93" fmla="*/ 5 h 101"/>
                <a:gd name="T94" fmla="*/ 68 w 82"/>
                <a:gd name="T95" fmla="*/ 0 h 101"/>
                <a:gd name="T96" fmla="*/ 64 w 82"/>
                <a:gd name="T97" fmla="*/ 2 h 101"/>
                <a:gd name="T98" fmla="*/ 60 w 82"/>
                <a:gd name="T99" fmla="*/ 5 h 101"/>
                <a:gd name="T100" fmla="*/ 56 w 82"/>
                <a:gd name="T101" fmla="*/ 5 h 101"/>
                <a:gd name="T102" fmla="*/ 46 w 82"/>
                <a:gd name="T103" fmla="*/ 5 h 101"/>
                <a:gd name="T104" fmla="*/ 17 w 82"/>
                <a:gd name="T105" fmla="*/ 5 h 101"/>
                <a:gd name="T106" fmla="*/ 16 w 82"/>
                <a:gd name="T107" fmla="*/ 14 h 101"/>
                <a:gd name="T108" fmla="*/ 13 w 82"/>
                <a:gd name="T109" fmla="*/ 16 h 101"/>
                <a:gd name="T110" fmla="*/ 11 w 82"/>
                <a:gd name="T111" fmla="*/ 18 h 101"/>
                <a:gd name="T112" fmla="*/ 11 w 82"/>
                <a:gd name="T113" fmla="*/ 32 h 101"/>
                <a:gd name="T114" fmla="*/ 11 w 82"/>
                <a:gd name="T115" fmla="*/ 37 h 101"/>
                <a:gd name="T116" fmla="*/ 6 w 82"/>
                <a:gd name="T117" fmla="*/ 3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 h="101">
                  <a:moveTo>
                    <a:pt x="6" y="39"/>
                  </a:moveTo>
                  <a:cubicBezTo>
                    <a:pt x="6" y="39"/>
                    <a:pt x="6" y="40"/>
                    <a:pt x="6" y="41"/>
                  </a:cubicBezTo>
                  <a:cubicBezTo>
                    <a:pt x="5" y="42"/>
                    <a:pt x="4" y="42"/>
                    <a:pt x="4" y="43"/>
                  </a:cubicBezTo>
                  <a:cubicBezTo>
                    <a:pt x="4" y="45"/>
                    <a:pt x="2" y="47"/>
                    <a:pt x="2" y="49"/>
                  </a:cubicBezTo>
                  <a:cubicBezTo>
                    <a:pt x="2" y="50"/>
                    <a:pt x="3" y="51"/>
                    <a:pt x="2" y="51"/>
                  </a:cubicBezTo>
                  <a:cubicBezTo>
                    <a:pt x="2" y="52"/>
                    <a:pt x="0" y="53"/>
                    <a:pt x="1" y="53"/>
                  </a:cubicBezTo>
                  <a:cubicBezTo>
                    <a:pt x="4" y="53"/>
                    <a:pt x="3" y="57"/>
                    <a:pt x="4" y="58"/>
                  </a:cubicBezTo>
                  <a:cubicBezTo>
                    <a:pt x="4" y="59"/>
                    <a:pt x="5" y="59"/>
                    <a:pt x="6" y="60"/>
                  </a:cubicBezTo>
                  <a:cubicBezTo>
                    <a:pt x="6" y="61"/>
                    <a:pt x="6" y="62"/>
                    <a:pt x="6" y="63"/>
                  </a:cubicBezTo>
                  <a:cubicBezTo>
                    <a:pt x="7" y="65"/>
                    <a:pt x="9" y="66"/>
                    <a:pt x="9" y="68"/>
                  </a:cubicBezTo>
                  <a:cubicBezTo>
                    <a:pt x="9" y="69"/>
                    <a:pt x="8" y="74"/>
                    <a:pt x="9" y="74"/>
                  </a:cubicBezTo>
                  <a:cubicBezTo>
                    <a:pt x="12" y="74"/>
                    <a:pt x="13" y="75"/>
                    <a:pt x="15" y="76"/>
                  </a:cubicBezTo>
                  <a:cubicBezTo>
                    <a:pt x="17" y="77"/>
                    <a:pt x="16" y="80"/>
                    <a:pt x="18" y="81"/>
                  </a:cubicBezTo>
                  <a:cubicBezTo>
                    <a:pt x="19" y="82"/>
                    <a:pt x="22" y="82"/>
                    <a:pt x="22" y="84"/>
                  </a:cubicBezTo>
                  <a:cubicBezTo>
                    <a:pt x="22" y="86"/>
                    <a:pt x="25" y="87"/>
                    <a:pt x="26" y="88"/>
                  </a:cubicBezTo>
                  <a:cubicBezTo>
                    <a:pt x="26" y="89"/>
                    <a:pt x="26" y="90"/>
                    <a:pt x="26" y="91"/>
                  </a:cubicBezTo>
                  <a:cubicBezTo>
                    <a:pt x="27" y="91"/>
                    <a:pt x="28" y="92"/>
                    <a:pt x="28" y="92"/>
                  </a:cubicBezTo>
                  <a:cubicBezTo>
                    <a:pt x="29" y="93"/>
                    <a:pt x="30" y="95"/>
                    <a:pt x="32" y="96"/>
                  </a:cubicBezTo>
                  <a:cubicBezTo>
                    <a:pt x="33" y="97"/>
                    <a:pt x="33" y="93"/>
                    <a:pt x="35" y="95"/>
                  </a:cubicBezTo>
                  <a:cubicBezTo>
                    <a:pt x="37" y="96"/>
                    <a:pt x="37" y="94"/>
                    <a:pt x="39" y="94"/>
                  </a:cubicBezTo>
                  <a:cubicBezTo>
                    <a:pt x="41" y="95"/>
                    <a:pt x="42" y="98"/>
                    <a:pt x="44" y="100"/>
                  </a:cubicBezTo>
                  <a:cubicBezTo>
                    <a:pt x="46" y="95"/>
                    <a:pt x="49" y="101"/>
                    <a:pt x="51" y="100"/>
                  </a:cubicBezTo>
                  <a:cubicBezTo>
                    <a:pt x="52" y="99"/>
                    <a:pt x="53" y="98"/>
                    <a:pt x="55" y="98"/>
                  </a:cubicBezTo>
                  <a:cubicBezTo>
                    <a:pt x="56" y="98"/>
                    <a:pt x="58" y="98"/>
                    <a:pt x="59" y="97"/>
                  </a:cubicBezTo>
                  <a:cubicBezTo>
                    <a:pt x="61" y="93"/>
                    <a:pt x="65" y="91"/>
                    <a:pt x="69" y="94"/>
                  </a:cubicBezTo>
                  <a:cubicBezTo>
                    <a:pt x="69" y="93"/>
                    <a:pt x="69" y="92"/>
                    <a:pt x="69" y="91"/>
                  </a:cubicBezTo>
                  <a:cubicBezTo>
                    <a:pt x="69" y="90"/>
                    <a:pt x="66" y="90"/>
                    <a:pt x="66" y="90"/>
                  </a:cubicBezTo>
                  <a:cubicBezTo>
                    <a:pt x="64" y="88"/>
                    <a:pt x="63" y="85"/>
                    <a:pt x="61" y="83"/>
                  </a:cubicBezTo>
                  <a:cubicBezTo>
                    <a:pt x="60" y="82"/>
                    <a:pt x="60" y="81"/>
                    <a:pt x="59" y="80"/>
                  </a:cubicBezTo>
                  <a:cubicBezTo>
                    <a:pt x="58" y="79"/>
                    <a:pt x="57" y="79"/>
                    <a:pt x="56" y="78"/>
                  </a:cubicBezTo>
                  <a:cubicBezTo>
                    <a:pt x="53" y="75"/>
                    <a:pt x="59" y="75"/>
                    <a:pt x="59" y="75"/>
                  </a:cubicBezTo>
                  <a:cubicBezTo>
                    <a:pt x="61" y="74"/>
                    <a:pt x="60" y="69"/>
                    <a:pt x="61" y="67"/>
                  </a:cubicBezTo>
                  <a:cubicBezTo>
                    <a:pt x="61" y="66"/>
                    <a:pt x="61" y="64"/>
                    <a:pt x="62" y="64"/>
                  </a:cubicBezTo>
                  <a:cubicBezTo>
                    <a:pt x="63" y="63"/>
                    <a:pt x="65" y="63"/>
                    <a:pt x="65" y="62"/>
                  </a:cubicBezTo>
                  <a:cubicBezTo>
                    <a:pt x="65" y="61"/>
                    <a:pt x="65" y="60"/>
                    <a:pt x="65" y="58"/>
                  </a:cubicBezTo>
                  <a:cubicBezTo>
                    <a:pt x="65" y="57"/>
                    <a:pt x="66" y="56"/>
                    <a:pt x="67" y="55"/>
                  </a:cubicBezTo>
                  <a:cubicBezTo>
                    <a:pt x="68" y="53"/>
                    <a:pt x="70" y="54"/>
                    <a:pt x="71" y="52"/>
                  </a:cubicBezTo>
                  <a:cubicBezTo>
                    <a:pt x="71" y="50"/>
                    <a:pt x="72" y="48"/>
                    <a:pt x="72" y="45"/>
                  </a:cubicBezTo>
                  <a:cubicBezTo>
                    <a:pt x="72" y="44"/>
                    <a:pt x="72" y="43"/>
                    <a:pt x="72" y="42"/>
                  </a:cubicBezTo>
                  <a:cubicBezTo>
                    <a:pt x="72" y="40"/>
                    <a:pt x="74" y="38"/>
                    <a:pt x="74" y="37"/>
                  </a:cubicBezTo>
                  <a:cubicBezTo>
                    <a:pt x="74" y="33"/>
                    <a:pt x="75" y="30"/>
                    <a:pt x="79" y="29"/>
                  </a:cubicBezTo>
                  <a:cubicBezTo>
                    <a:pt x="80" y="29"/>
                    <a:pt x="81" y="29"/>
                    <a:pt x="82" y="27"/>
                  </a:cubicBezTo>
                  <a:cubicBezTo>
                    <a:pt x="82" y="26"/>
                    <a:pt x="80" y="24"/>
                    <a:pt x="79" y="23"/>
                  </a:cubicBezTo>
                  <a:cubicBezTo>
                    <a:pt x="77" y="21"/>
                    <a:pt x="76" y="19"/>
                    <a:pt x="76" y="17"/>
                  </a:cubicBezTo>
                  <a:cubicBezTo>
                    <a:pt x="76" y="16"/>
                    <a:pt x="75" y="11"/>
                    <a:pt x="76" y="11"/>
                  </a:cubicBezTo>
                  <a:cubicBezTo>
                    <a:pt x="77" y="10"/>
                    <a:pt x="76" y="10"/>
                    <a:pt x="75" y="9"/>
                  </a:cubicBezTo>
                  <a:cubicBezTo>
                    <a:pt x="74" y="8"/>
                    <a:pt x="74" y="7"/>
                    <a:pt x="74" y="5"/>
                  </a:cubicBezTo>
                  <a:cubicBezTo>
                    <a:pt x="72" y="3"/>
                    <a:pt x="69" y="2"/>
                    <a:pt x="68" y="0"/>
                  </a:cubicBezTo>
                  <a:cubicBezTo>
                    <a:pt x="67" y="0"/>
                    <a:pt x="65" y="1"/>
                    <a:pt x="64" y="2"/>
                  </a:cubicBezTo>
                  <a:cubicBezTo>
                    <a:pt x="63" y="5"/>
                    <a:pt x="61" y="3"/>
                    <a:pt x="60" y="5"/>
                  </a:cubicBezTo>
                  <a:cubicBezTo>
                    <a:pt x="59" y="9"/>
                    <a:pt x="58" y="5"/>
                    <a:pt x="56" y="5"/>
                  </a:cubicBezTo>
                  <a:cubicBezTo>
                    <a:pt x="52" y="5"/>
                    <a:pt x="49" y="5"/>
                    <a:pt x="46" y="5"/>
                  </a:cubicBezTo>
                  <a:cubicBezTo>
                    <a:pt x="37" y="5"/>
                    <a:pt x="27" y="5"/>
                    <a:pt x="17" y="5"/>
                  </a:cubicBezTo>
                  <a:cubicBezTo>
                    <a:pt x="15" y="5"/>
                    <a:pt x="16" y="12"/>
                    <a:pt x="16" y="14"/>
                  </a:cubicBezTo>
                  <a:cubicBezTo>
                    <a:pt x="16" y="16"/>
                    <a:pt x="15" y="16"/>
                    <a:pt x="13" y="16"/>
                  </a:cubicBezTo>
                  <a:cubicBezTo>
                    <a:pt x="10" y="16"/>
                    <a:pt x="11" y="16"/>
                    <a:pt x="11" y="18"/>
                  </a:cubicBezTo>
                  <a:cubicBezTo>
                    <a:pt x="11" y="23"/>
                    <a:pt x="11" y="27"/>
                    <a:pt x="11" y="32"/>
                  </a:cubicBezTo>
                  <a:cubicBezTo>
                    <a:pt x="11" y="34"/>
                    <a:pt x="11" y="36"/>
                    <a:pt x="11" y="37"/>
                  </a:cubicBezTo>
                  <a:cubicBezTo>
                    <a:pt x="11" y="39"/>
                    <a:pt x="7" y="38"/>
                    <a:pt x="6" y="39"/>
                  </a:cubicBezTo>
                  <a:close/>
                </a:path>
              </a:pathLst>
            </a:custGeom>
            <a:solidFill>
              <a:schemeClr val="accent3"/>
            </a:solid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50" name="Freeform 745"/>
            <p:cNvSpPr>
              <a:spLocks/>
            </p:cNvSpPr>
            <p:nvPr/>
          </p:nvSpPr>
          <p:spPr bwMode="auto">
            <a:xfrm>
              <a:off x="13356248" y="8182530"/>
              <a:ext cx="299364" cy="270773"/>
            </a:xfrm>
            <a:custGeom>
              <a:avLst/>
              <a:gdLst>
                <a:gd name="T0" fmla="*/ 3 w 32"/>
                <a:gd name="T1" fmla="*/ 19 h 29"/>
                <a:gd name="T2" fmla="*/ 7 w 32"/>
                <a:gd name="T3" fmla="*/ 20 h 29"/>
                <a:gd name="T4" fmla="*/ 7 w 32"/>
                <a:gd name="T5" fmla="*/ 17 h 29"/>
                <a:gd name="T6" fmla="*/ 10 w 32"/>
                <a:gd name="T7" fmla="*/ 19 h 29"/>
                <a:gd name="T8" fmla="*/ 12 w 32"/>
                <a:gd name="T9" fmla="*/ 18 h 29"/>
                <a:gd name="T10" fmla="*/ 14 w 32"/>
                <a:gd name="T11" fmla="*/ 18 h 29"/>
                <a:gd name="T12" fmla="*/ 29 w 32"/>
                <a:gd name="T13" fmla="*/ 29 h 29"/>
                <a:gd name="T14" fmla="*/ 32 w 32"/>
                <a:gd name="T15" fmla="*/ 27 h 29"/>
                <a:gd name="T16" fmla="*/ 24 w 32"/>
                <a:gd name="T17" fmla="*/ 19 h 29"/>
                <a:gd name="T18" fmla="*/ 19 w 32"/>
                <a:gd name="T19" fmla="*/ 16 h 29"/>
                <a:gd name="T20" fmla="*/ 17 w 32"/>
                <a:gd name="T21" fmla="*/ 14 h 29"/>
                <a:gd name="T22" fmla="*/ 17 w 32"/>
                <a:gd name="T23" fmla="*/ 16 h 29"/>
                <a:gd name="T24" fmla="*/ 16 w 32"/>
                <a:gd name="T25" fmla="*/ 14 h 29"/>
                <a:gd name="T26" fmla="*/ 14 w 32"/>
                <a:gd name="T27" fmla="*/ 9 h 29"/>
                <a:gd name="T28" fmla="*/ 10 w 32"/>
                <a:gd name="T29" fmla="*/ 0 h 29"/>
                <a:gd name="T30" fmla="*/ 2 w 32"/>
                <a:gd name="T31" fmla="*/ 7 h 29"/>
                <a:gd name="T32" fmla="*/ 1 w 32"/>
                <a:gd name="T33" fmla="*/ 13 h 29"/>
                <a:gd name="T34" fmla="*/ 0 w 32"/>
                <a:gd name="T35" fmla="*/ 20 h 29"/>
                <a:gd name="T36" fmla="*/ 3 w 32"/>
                <a:gd name="T3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9">
                  <a:moveTo>
                    <a:pt x="3" y="19"/>
                  </a:moveTo>
                  <a:cubicBezTo>
                    <a:pt x="4" y="19"/>
                    <a:pt x="6" y="21"/>
                    <a:pt x="7" y="20"/>
                  </a:cubicBezTo>
                  <a:cubicBezTo>
                    <a:pt x="7" y="19"/>
                    <a:pt x="6" y="17"/>
                    <a:pt x="7" y="17"/>
                  </a:cubicBezTo>
                  <a:cubicBezTo>
                    <a:pt x="9" y="17"/>
                    <a:pt x="9" y="19"/>
                    <a:pt x="10" y="19"/>
                  </a:cubicBezTo>
                  <a:cubicBezTo>
                    <a:pt x="11" y="19"/>
                    <a:pt x="12" y="18"/>
                    <a:pt x="12" y="18"/>
                  </a:cubicBezTo>
                  <a:cubicBezTo>
                    <a:pt x="13" y="17"/>
                    <a:pt x="14" y="18"/>
                    <a:pt x="14" y="18"/>
                  </a:cubicBezTo>
                  <a:cubicBezTo>
                    <a:pt x="22" y="18"/>
                    <a:pt x="25" y="24"/>
                    <a:pt x="29" y="29"/>
                  </a:cubicBezTo>
                  <a:cubicBezTo>
                    <a:pt x="30" y="29"/>
                    <a:pt x="31" y="28"/>
                    <a:pt x="32" y="27"/>
                  </a:cubicBezTo>
                  <a:cubicBezTo>
                    <a:pt x="29" y="25"/>
                    <a:pt x="26" y="22"/>
                    <a:pt x="24" y="19"/>
                  </a:cubicBezTo>
                  <a:cubicBezTo>
                    <a:pt x="23" y="17"/>
                    <a:pt x="21" y="17"/>
                    <a:pt x="19" y="16"/>
                  </a:cubicBezTo>
                  <a:cubicBezTo>
                    <a:pt x="18" y="16"/>
                    <a:pt x="18" y="14"/>
                    <a:pt x="17" y="14"/>
                  </a:cubicBezTo>
                  <a:cubicBezTo>
                    <a:pt x="16" y="14"/>
                    <a:pt x="17" y="15"/>
                    <a:pt x="17" y="16"/>
                  </a:cubicBezTo>
                  <a:cubicBezTo>
                    <a:pt x="17" y="16"/>
                    <a:pt x="16" y="14"/>
                    <a:pt x="16" y="14"/>
                  </a:cubicBezTo>
                  <a:cubicBezTo>
                    <a:pt x="15" y="12"/>
                    <a:pt x="14" y="11"/>
                    <a:pt x="14" y="9"/>
                  </a:cubicBezTo>
                  <a:cubicBezTo>
                    <a:pt x="13" y="6"/>
                    <a:pt x="13" y="3"/>
                    <a:pt x="10" y="0"/>
                  </a:cubicBezTo>
                  <a:cubicBezTo>
                    <a:pt x="9" y="4"/>
                    <a:pt x="4" y="4"/>
                    <a:pt x="2" y="7"/>
                  </a:cubicBezTo>
                  <a:cubicBezTo>
                    <a:pt x="1" y="9"/>
                    <a:pt x="2" y="11"/>
                    <a:pt x="1" y="13"/>
                  </a:cubicBezTo>
                  <a:cubicBezTo>
                    <a:pt x="0" y="15"/>
                    <a:pt x="0" y="17"/>
                    <a:pt x="0" y="20"/>
                  </a:cubicBezTo>
                  <a:cubicBezTo>
                    <a:pt x="1" y="19"/>
                    <a:pt x="2" y="19"/>
                    <a:pt x="3" y="1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51" name="Freeform 746"/>
            <p:cNvSpPr>
              <a:spLocks/>
            </p:cNvSpPr>
            <p:nvPr/>
          </p:nvSpPr>
          <p:spPr bwMode="auto">
            <a:xfrm>
              <a:off x="13200194" y="8313140"/>
              <a:ext cx="691083" cy="573398"/>
            </a:xfrm>
            <a:custGeom>
              <a:avLst/>
              <a:gdLst>
                <a:gd name="T0" fmla="*/ 70 w 74"/>
                <a:gd name="T1" fmla="*/ 38 h 61"/>
                <a:gd name="T2" fmla="*/ 57 w 74"/>
                <a:gd name="T3" fmla="*/ 33 h 61"/>
                <a:gd name="T4" fmla="*/ 51 w 74"/>
                <a:gd name="T5" fmla="*/ 29 h 61"/>
                <a:gd name="T6" fmla="*/ 48 w 74"/>
                <a:gd name="T7" fmla="*/ 24 h 61"/>
                <a:gd name="T8" fmla="*/ 51 w 74"/>
                <a:gd name="T9" fmla="*/ 20 h 61"/>
                <a:gd name="T10" fmla="*/ 45 w 74"/>
                <a:gd name="T11" fmla="*/ 23 h 61"/>
                <a:gd name="T12" fmla="*/ 44 w 74"/>
                <a:gd name="T13" fmla="*/ 18 h 61"/>
                <a:gd name="T14" fmla="*/ 44 w 74"/>
                <a:gd name="T15" fmla="*/ 12 h 61"/>
                <a:gd name="T16" fmla="*/ 37 w 74"/>
                <a:gd name="T17" fmla="*/ 5 h 61"/>
                <a:gd name="T18" fmla="*/ 28 w 74"/>
                <a:gd name="T19" fmla="*/ 4 h 61"/>
                <a:gd name="T20" fmla="*/ 24 w 74"/>
                <a:gd name="T21" fmla="*/ 5 h 61"/>
                <a:gd name="T22" fmla="*/ 21 w 74"/>
                <a:gd name="T23" fmla="*/ 5 h 61"/>
                <a:gd name="T24" fmla="*/ 18 w 74"/>
                <a:gd name="T25" fmla="*/ 5 h 61"/>
                <a:gd name="T26" fmla="*/ 17 w 74"/>
                <a:gd name="T27" fmla="*/ 8 h 61"/>
                <a:gd name="T28" fmla="*/ 15 w 74"/>
                <a:gd name="T29" fmla="*/ 13 h 61"/>
                <a:gd name="T30" fmla="*/ 12 w 74"/>
                <a:gd name="T31" fmla="*/ 14 h 61"/>
                <a:gd name="T32" fmla="*/ 10 w 74"/>
                <a:gd name="T33" fmla="*/ 18 h 61"/>
                <a:gd name="T34" fmla="*/ 10 w 74"/>
                <a:gd name="T35" fmla="*/ 23 h 61"/>
                <a:gd name="T36" fmla="*/ 5 w 74"/>
                <a:gd name="T37" fmla="*/ 34 h 61"/>
                <a:gd name="T38" fmla="*/ 1 w 74"/>
                <a:gd name="T39" fmla="*/ 35 h 61"/>
                <a:gd name="T40" fmla="*/ 2 w 74"/>
                <a:gd name="T41" fmla="*/ 38 h 61"/>
                <a:gd name="T42" fmla="*/ 9 w 74"/>
                <a:gd name="T43" fmla="*/ 47 h 61"/>
                <a:gd name="T44" fmla="*/ 13 w 74"/>
                <a:gd name="T45" fmla="*/ 50 h 61"/>
                <a:gd name="T46" fmla="*/ 14 w 74"/>
                <a:gd name="T47" fmla="*/ 54 h 61"/>
                <a:gd name="T48" fmla="*/ 20 w 74"/>
                <a:gd name="T49" fmla="*/ 55 h 61"/>
                <a:gd name="T50" fmla="*/ 25 w 74"/>
                <a:gd name="T51" fmla="*/ 59 h 61"/>
                <a:gd name="T52" fmla="*/ 33 w 74"/>
                <a:gd name="T53" fmla="*/ 60 h 61"/>
                <a:gd name="T54" fmla="*/ 39 w 74"/>
                <a:gd name="T55" fmla="*/ 57 h 61"/>
                <a:gd name="T56" fmla="*/ 47 w 74"/>
                <a:gd name="T57" fmla="*/ 56 h 61"/>
                <a:gd name="T58" fmla="*/ 54 w 74"/>
                <a:gd name="T59" fmla="*/ 53 h 61"/>
                <a:gd name="T60" fmla="*/ 59 w 74"/>
                <a:gd name="T61" fmla="*/ 53 h 61"/>
                <a:gd name="T62" fmla="*/ 74 w 74"/>
                <a:gd name="T63" fmla="*/ 38 h 61"/>
                <a:gd name="T64" fmla="*/ 70 w 74"/>
                <a:gd name="T6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1">
                  <a:moveTo>
                    <a:pt x="70" y="38"/>
                  </a:moveTo>
                  <a:cubicBezTo>
                    <a:pt x="65" y="36"/>
                    <a:pt x="61" y="35"/>
                    <a:pt x="57" y="33"/>
                  </a:cubicBezTo>
                  <a:cubicBezTo>
                    <a:pt x="54" y="32"/>
                    <a:pt x="53" y="31"/>
                    <a:pt x="51" y="29"/>
                  </a:cubicBezTo>
                  <a:cubicBezTo>
                    <a:pt x="50" y="28"/>
                    <a:pt x="49" y="26"/>
                    <a:pt x="48" y="24"/>
                  </a:cubicBezTo>
                  <a:cubicBezTo>
                    <a:pt x="48" y="23"/>
                    <a:pt x="51" y="21"/>
                    <a:pt x="51" y="20"/>
                  </a:cubicBezTo>
                  <a:cubicBezTo>
                    <a:pt x="49" y="21"/>
                    <a:pt x="47" y="22"/>
                    <a:pt x="45" y="23"/>
                  </a:cubicBezTo>
                  <a:cubicBezTo>
                    <a:pt x="43" y="23"/>
                    <a:pt x="43" y="19"/>
                    <a:pt x="44" y="18"/>
                  </a:cubicBezTo>
                  <a:cubicBezTo>
                    <a:pt x="47" y="15"/>
                    <a:pt x="46" y="15"/>
                    <a:pt x="44" y="12"/>
                  </a:cubicBezTo>
                  <a:cubicBezTo>
                    <a:pt x="42" y="10"/>
                    <a:pt x="40" y="6"/>
                    <a:pt x="37" y="5"/>
                  </a:cubicBezTo>
                  <a:cubicBezTo>
                    <a:pt x="35" y="5"/>
                    <a:pt x="30" y="3"/>
                    <a:pt x="28" y="4"/>
                  </a:cubicBezTo>
                  <a:cubicBezTo>
                    <a:pt x="26" y="7"/>
                    <a:pt x="24" y="0"/>
                    <a:pt x="24" y="5"/>
                  </a:cubicBezTo>
                  <a:cubicBezTo>
                    <a:pt x="24" y="7"/>
                    <a:pt x="22" y="6"/>
                    <a:pt x="21" y="5"/>
                  </a:cubicBezTo>
                  <a:cubicBezTo>
                    <a:pt x="20" y="5"/>
                    <a:pt x="19" y="5"/>
                    <a:pt x="18" y="5"/>
                  </a:cubicBezTo>
                  <a:cubicBezTo>
                    <a:pt x="16" y="6"/>
                    <a:pt x="17" y="6"/>
                    <a:pt x="17" y="8"/>
                  </a:cubicBezTo>
                  <a:cubicBezTo>
                    <a:pt x="17" y="9"/>
                    <a:pt x="16" y="12"/>
                    <a:pt x="15" y="13"/>
                  </a:cubicBezTo>
                  <a:cubicBezTo>
                    <a:pt x="15" y="14"/>
                    <a:pt x="12" y="13"/>
                    <a:pt x="12" y="14"/>
                  </a:cubicBezTo>
                  <a:cubicBezTo>
                    <a:pt x="12" y="16"/>
                    <a:pt x="10" y="17"/>
                    <a:pt x="10" y="18"/>
                  </a:cubicBezTo>
                  <a:cubicBezTo>
                    <a:pt x="10" y="19"/>
                    <a:pt x="11" y="22"/>
                    <a:pt x="10" y="23"/>
                  </a:cubicBezTo>
                  <a:cubicBezTo>
                    <a:pt x="4" y="24"/>
                    <a:pt x="6" y="30"/>
                    <a:pt x="5" y="34"/>
                  </a:cubicBezTo>
                  <a:cubicBezTo>
                    <a:pt x="4" y="35"/>
                    <a:pt x="3" y="35"/>
                    <a:pt x="1" y="35"/>
                  </a:cubicBezTo>
                  <a:cubicBezTo>
                    <a:pt x="0" y="36"/>
                    <a:pt x="0" y="38"/>
                    <a:pt x="2" y="38"/>
                  </a:cubicBezTo>
                  <a:cubicBezTo>
                    <a:pt x="5" y="39"/>
                    <a:pt x="8" y="45"/>
                    <a:pt x="9" y="47"/>
                  </a:cubicBezTo>
                  <a:cubicBezTo>
                    <a:pt x="10" y="49"/>
                    <a:pt x="11" y="49"/>
                    <a:pt x="13" y="50"/>
                  </a:cubicBezTo>
                  <a:cubicBezTo>
                    <a:pt x="14" y="51"/>
                    <a:pt x="13" y="53"/>
                    <a:pt x="14" y="54"/>
                  </a:cubicBezTo>
                  <a:cubicBezTo>
                    <a:pt x="16" y="56"/>
                    <a:pt x="18" y="54"/>
                    <a:pt x="20" y="55"/>
                  </a:cubicBezTo>
                  <a:cubicBezTo>
                    <a:pt x="21" y="56"/>
                    <a:pt x="23" y="58"/>
                    <a:pt x="25" y="59"/>
                  </a:cubicBezTo>
                  <a:cubicBezTo>
                    <a:pt x="27" y="59"/>
                    <a:pt x="31" y="61"/>
                    <a:pt x="33" y="60"/>
                  </a:cubicBezTo>
                  <a:cubicBezTo>
                    <a:pt x="35" y="58"/>
                    <a:pt x="36" y="56"/>
                    <a:pt x="39" y="57"/>
                  </a:cubicBezTo>
                  <a:cubicBezTo>
                    <a:pt x="42" y="58"/>
                    <a:pt x="45" y="57"/>
                    <a:pt x="47" y="56"/>
                  </a:cubicBezTo>
                  <a:cubicBezTo>
                    <a:pt x="49" y="54"/>
                    <a:pt x="51" y="53"/>
                    <a:pt x="54" y="53"/>
                  </a:cubicBezTo>
                  <a:cubicBezTo>
                    <a:pt x="55" y="53"/>
                    <a:pt x="59" y="53"/>
                    <a:pt x="59" y="53"/>
                  </a:cubicBezTo>
                  <a:cubicBezTo>
                    <a:pt x="64" y="48"/>
                    <a:pt x="69" y="43"/>
                    <a:pt x="74" y="38"/>
                  </a:cubicBezTo>
                  <a:cubicBezTo>
                    <a:pt x="73" y="38"/>
                    <a:pt x="71" y="38"/>
                    <a:pt x="70" y="3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52" name="Freeform 747"/>
            <p:cNvSpPr>
              <a:spLocks/>
            </p:cNvSpPr>
            <p:nvPr/>
          </p:nvSpPr>
          <p:spPr bwMode="auto">
            <a:xfrm>
              <a:off x="13235227" y="8481973"/>
              <a:ext cx="812103" cy="777272"/>
            </a:xfrm>
            <a:custGeom>
              <a:avLst/>
              <a:gdLst>
                <a:gd name="T0" fmla="*/ 86 w 87"/>
                <a:gd name="T1" fmla="*/ 1 h 83"/>
                <a:gd name="T2" fmla="*/ 83 w 87"/>
                <a:gd name="T3" fmla="*/ 0 h 83"/>
                <a:gd name="T4" fmla="*/ 79 w 87"/>
                <a:gd name="T5" fmla="*/ 3 h 83"/>
                <a:gd name="T6" fmla="*/ 71 w 87"/>
                <a:gd name="T7" fmla="*/ 3 h 83"/>
                <a:gd name="T8" fmla="*/ 69 w 87"/>
                <a:gd name="T9" fmla="*/ 4 h 83"/>
                <a:gd name="T10" fmla="*/ 68 w 87"/>
                <a:gd name="T11" fmla="*/ 3 h 83"/>
                <a:gd name="T12" fmla="*/ 63 w 87"/>
                <a:gd name="T13" fmla="*/ 6 h 83"/>
                <a:gd name="T14" fmla="*/ 58 w 87"/>
                <a:gd name="T15" fmla="*/ 5 h 83"/>
                <a:gd name="T16" fmla="*/ 53 w 87"/>
                <a:gd name="T17" fmla="*/ 7 h 83"/>
                <a:gd name="T18" fmla="*/ 47 w 87"/>
                <a:gd name="T19" fmla="*/ 2 h 83"/>
                <a:gd name="T20" fmla="*/ 44 w 87"/>
                <a:gd name="T21" fmla="*/ 6 h 83"/>
                <a:gd name="T22" fmla="*/ 48 w 87"/>
                <a:gd name="T23" fmla="*/ 12 h 83"/>
                <a:gd name="T24" fmla="*/ 56 w 87"/>
                <a:gd name="T25" fmla="*/ 16 h 83"/>
                <a:gd name="T26" fmla="*/ 70 w 87"/>
                <a:gd name="T27" fmla="*/ 20 h 83"/>
                <a:gd name="T28" fmla="*/ 63 w 87"/>
                <a:gd name="T29" fmla="*/ 27 h 83"/>
                <a:gd name="T30" fmla="*/ 58 w 87"/>
                <a:gd name="T31" fmla="*/ 33 h 83"/>
                <a:gd name="T32" fmla="*/ 55 w 87"/>
                <a:gd name="T33" fmla="*/ 35 h 83"/>
                <a:gd name="T34" fmla="*/ 48 w 87"/>
                <a:gd name="T35" fmla="*/ 35 h 83"/>
                <a:gd name="T36" fmla="*/ 42 w 87"/>
                <a:gd name="T37" fmla="*/ 38 h 83"/>
                <a:gd name="T38" fmla="*/ 36 w 87"/>
                <a:gd name="T39" fmla="*/ 39 h 83"/>
                <a:gd name="T40" fmla="*/ 32 w 87"/>
                <a:gd name="T41" fmla="*/ 39 h 83"/>
                <a:gd name="T42" fmla="*/ 26 w 87"/>
                <a:gd name="T43" fmla="*/ 42 h 83"/>
                <a:gd name="T44" fmla="*/ 21 w 87"/>
                <a:gd name="T45" fmla="*/ 41 h 83"/>
                <a:gd name="T46" fmla="*/ 16 w 87"/>
                <a:gd name="T47" fmla="*/ 37 h 83"/>
                <a:gd name="T48" fmla="*/ 11 w 87"/>
                <a:gd name="T49" fmla="*/ 37 h 83"/>
                <a:gd name="T50" fmla="*/ 7 w 87"/>
                <a:gd name="T51" fmla="*/ 34 h 83"/>
                <a:gd name="T52" fmla="*/ 0 w 87"/>
                <a:gd name="T53" fmla="*/ 39 h 83"/>
                <a:gd name="T54" fmla="*/ 3 w 87"/>
                <a:gd name="T55" fmla="*/ 41 h 83"/>
                <a:gd name="T56" fmla="*/ 4 w 87"/>
                <a:gd name="T57" fmla="*/ 45 h 83"/>
                <a:gd name="T58" fmla="*/ 3 w 87"/>
                <a:gd name="T59" fmla="*/ 54 h 83"/>
                <a:gd name="T60" fmla="*/ 0 w 87"/>
                <a:gd name="T61" fmla="*/ 58 h 83"/>
                <a:gd name="T62" fmla="*/ 3 w 87"/>
                <a:gd name="T63" fmla="*/ 60 h 83"/>
                <a:gd name="T64" fmla="*/ 1 w 87"/>
                <a:gd name="T65" fmla="*/ 65 h 83"/>
                <a:gd name="T66" fmla="*/ 4 w 87"/>
                <a:gd name="T67" fmla="*/ 66 h 83"/>
                <a:gd name="T68" fmla="*/ 15 w 87"/>
                <a:gd name="T69" fmla="*/ 73 h 83"/>
                <a:gd name="T70" fmla="*/ 19 w 87"/>
                <a:gd name="T71" fmla="*/ 77 h 83"/>
                <a:gd name="T72" fmla="*/ 26 w 87"/>
                <a:gd name="T73" fmla="*/ 83 h 83"/>
                <a:gd name="T74" fmla="*/ 30 w 87"/>
                <a:gd name="T75" fmla="*/ 76 h 83"/>
                <a:gd name="T76" fmla="*/ 33 w 87"/>
                <a:gd name="T77" fmla="*/ 72 h 83"/>
                <a:gd name="T78" fmla="*/ 35 w 87"/>
                <a:gd name="T79" fmla="*/ 69 h 83"/>
                <a:gd name="T80" fmla="*/ 40 w 87"/>
                <a:gd name="T81" fmla="*/ 65 h 83"/>
                <a:gd name="T82" fmla="*/ 59 w 87"/>
                <a:gd name="T83" fmla="*/ 48 h 83"/>
                <a:gd name="T84" fmla="*/ 77 w 87"/>
                <a:gd name="T85" fmla="*/ 24 h 83"/>
                <a:gd name="T86" fmla="*/ 84 w 87"/>
                <a:gd name="T87" fmla="*/ 14 h 83"/>
                <a:gd name="T88" fmla="*/ 86 w 87"/>
                <a:gd name="T89" fmla="*/ 7 h 83"/>
                <a:gd name="T90" fmla="*/ 86 w 87"/>
                <a:gd name="T91" fmla="*/ 1 h 83"/>
                <a:gd name="T92" fmla="*/ 86 w 87"/>
                <a:gd name="T93"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7" h="83">
                  <a:moveTo>
                    <a:pt x="86" y="1"/>
                  </a:moveTo>
                  <a:cubicBezTo>
                    <a:pt x="87" y="0"/>
                    <a:pt x="84" y="0"/>
                    <a:pt x="83" y="0"/>
                  </a:cubicBezTo>
                  <a:cubicBezTo>
                    <a:pt x="82" y="1"/>
                    <a:pt x="81" y="2"/>
                    <a:pt x="79" y="3"/>
                  </a:cubicBezTo>
                  <a:cubicBezTo>
                    <a:pt x="77" y="3"/>
                    <a:pt x="74" y="3"/>
                    <a:pt x="71" y="3"/>
                  </a:cubicBezTo>
                  <a:cubicBezTo>
                    <a:pt x="71" y="4"/>
                    <a:pt x="70" y="4"/>
                    <a:pt x="69" y="4"/>
                  </a:cubicBezTo>
                  <a:cubicBezTo>
                    <a:pt x="68" y="4"/>
                    <a:pt x="68" y="3"/>
                    <a:pt x="68" y="3"/>
                  </a:cubicBezTo>
                  <a:cubicBezTo>
                    <a:pt x="66" y="4"/>
                    <a:pt x="65" y="6"/>
                    <a:pt x="63" y="6"/>
                  </a:cubicBezTo>
                  <a:cubicBezTo>
                    <a:pt x="61" y="6"/>
                    <a:pt x="61" y="5"/>
                    <a:pt x="58" y="5"/>
                  </a:cubicBezTo>
                  <a:cubicBezTo>
                    <a:pt x="57" y="6"/>
                    <a:pt x="55" y="8"/>
                    <a:pt x="53" y="7"/>
                  </a:cubicBezTo>
                  <a:cubicBezTo>
                    <a:pt x="50" y="6"/>
                    <a:pt x="49" y="5"/>
                    <a:pt x="47" y="2"/>
                  </a:cubicBezTo>
                  <a:cubicBezTo>
                    <a:pt x="47" y="3"/>
                    <a:pt x="44" y="5"/>
                    <a:pt x="44" y="6"/>
                  </a:cubicBezTo>
                  <a:cubicBezTo>
                    <a:pt x="45" y="8"/>
                    <a:pt x="46" y="10"/>
                    <a:pt x="48" y="12"/>
                  </a:cubicBezTo>
                  <a:cubicBezTo>
                    <a:pt x="50" y="14"/>
                    <a:pt x="53" y="15"/>
                    <a:pt x="56" y="16"/>
                  </a:cubicBezTo>
                  <a:cubicBezTo>
                    <a:pt x="61" y="18"/>
                    <a:pt x="65" y="20"/>
                    <a:pt x="70" y="20"/>
                  </a:cubicBezTo>
                  <a:cubicBezTo>
                    <a:pt x="68" y="22"/>
                    <a:pt x="65" y="25"/>
                    <a:pt x="63" y="27"/>
                  </a:cubicBezTo>
                  <a:cubicBezTo>
                    <a:pt x="61" y="29"/>
                    <a:pt x="59" y="31"/>
                    <a:pt x="58" y="33"/>
                  </a:cubicBezTo>
                  <a:cubicBezTo>
                    <a:pt x="57" y="33"/>
                    <a:pt x="56" y="35"/>
                    <a:pt x="55" y="35"/>
                  </a:cubicBezTo>
                  <a:cubicBezTo>
                    <a:pt x="53" y="36"/>
                    <a:pt x="50" y="34"/>
                    <a:pt x="48" y="35"/>
                  </a:cubicBezTo>
                  <a:cubicBezTo>
                    <a:pt x="46" y="35"/>
                    <a:pt x="44" y="37"/>
                    <a:pt x="42" y="38"/>
                  </a:cubicBezTo>
                  <a:cubicBezTo>
                    <a:pt x="40" y="39"/>
                    <a:pt x="38" y="40"/>
                    <a:pt x="36" y="39"/>
                  </a:cubicBezTo>
                  <a:cubicBezTo>
                    <a:pt x="35" y="39"/>
                    <a:pt x="33" y="38"/>
                    <a:pt x="32" y="39"/>
                  </a:cubicBezTo>
                  <a:cubicBezTo>
                    <a:pt x="29" y="41"/>
                    <a:pt x="29" y="43"/>
                    <a:pt x="26" y="42"/>
                  </a:cubicBezTo>
                  <a:cubicBezTo>
                    <a:pt x="24" y="41"/>
                    <a:pt x="22" y="41"/>
                    <a:pt x="21" y="41"/>
                  </a:cubicBezTo>
                  <a:cubicBezTo>
                    <a:pt x="19" y="40"/>
                    <a:pt x="17" y="38"/>
                    <a:pt x="16" y="37"/>
                  </a:cubicBezTo>
                  <a:cubicBezTo>
                    <a:pt x="15" y="37"/>
                    <a:pt x="12" y="38"/>
                    <a:pt x="11" y="37"/>
                  </a:cubicBezTo>
                  <a:cubicBezTo>
                    <a:pt x="10" y="36"/>
                    <a:pt x="8" y="34"/>
                    <a:pt x="7" y="34"/>
                  </a:cubicBezTo>
                  <a:cubicBezTo>
                    <a:pt x="3" y="35"/>
                    <a:pt x="2" y="36"/>
                    <a:pt x="0" y="39"/>
                  </a:cubicBezTo>
                  <a:cubicBezTo>
                    <a:pt x="0" y="40"/>
                    <a:pt x="3" y="40"/>
                    <a:pt x="3" y="41"/>
                  </a:cubicBezTo>
                  <a:cubicBezTo>
                    <a:pt x="3" y="43"/>
                    <a:pt x="3" y="44"/>
                    <a:pt x="4" y="45"/>
                  </a:cubicBezTo>
                  <a:cubicBezTo>
                    <a:pt x="6" y="47"/>
                    <a:pt x="5" y="52"/>
                    <a:pt x="3" y="54"/>
                  </a:cubicBezTo>
                  <a:cubicBezTo>
                    <a:pt x="2" y="55"/>
                    <a:pt x="1" y="56"/>
                    <a:pt x="0" y="58"/>
                  </a:cubicBezTo>
                  <a:cubicBezTo>
                    <a:pt x="0" y="61"/>
                    <a:pt x="2" y="59"/>
                    <a:pt x="3" y="60"/>
                  </a:cubicBezTo>
                  <a:cubicBezTo>
                    <a:pt x="3" y="60"/>
                    <a:pt x="0" y="64"/>
                    <a:pt x="1" y="65"/>
                  </a:cubicBezTo>
                  <a:cubicBezTo>
                    <a:pt x="2" y="65"/>
                    <a:pt x="3" y="66"/>
                    <a:pt x="4" y="66"/>
                  </a:cubicBezTo>
                  <a:cubicBezTo>
                    <a:pt x="8" y="69"/>
                    <a:pt x="12" y="71"/>
                    <a:pt x="15" y="73"/>
                  </a:cubicBezTo>
                  <a:cubicBezTo>
                    <a:pt x="18" y="74"/>
                    <a:pt x="19" y="74"/>
                    <a:pt x="19" y="77"/>
                  </a:cubicBezTo>
                  <a:cubicBezTo>
                    <a:pt x="19" y="79"/>
                    <a:pt x="25" y="82"/>
                    <a:pt x="26" y="83"/>
                  </a:cubicBezTo>
                  <a:cubicBezTo>
                    <a:pt x="28" y="80"/>
                    <a:pt x="29" y="78"/>
                    <a:pt x="30" y="76"/>
                  </a:cubicBezTo>
                  <a:cubicBezTo>
                    <a:pt x="30" y="74"/>
                    <a:pt x="31" y="72"/>
                    <a:pt x="33" y="72"/>
                  </a:cubicBezTo>
                  <a:cubicBezTo>
                    <a:pt x="34" y="71"/>
                    <a:pt x="34" y="70"/>
                    <a:pt x="35" y="69"/>
                  </a:cubicBezTo>
                  <a:cubicBezTo>
                    <a:pt x="37" y="68"/>
                    <a:pt x="38" y="67"/>
                    <a:pt x="40" y="65"/>
                  </a:cubicBezTo>
                  <a:cubicBezTo>
                    <a:pt x="45" y="57"/>
                    <a:pt x="52" y="53"/>
                    <a:pt x="59" y="48"/>
                  </a:cubicBezTo>
                  <a:cubicBezTo>
                    <a:pt x="68" y="42"/>
                    <a:pt x="73" y="33"/>
                    <a:pt x="77" y="24"/>
                  </a:cubicBezTo>
                  <a:cubicBezTo>
                    <a:pt x="79" y="20"/>
                    <a:pt x="82" y="18"/>
                    <a:pt x="84" y="14"/>
                  </a:cubicBezTo>
                  <a:cubicBezTo>
                    <a:pt x="85" y="12"/>
                    <a:pt x="85" y="9"/>
                    <a:pt x="86" y="7"/>
                  </a:cubicBezTo>
                  <a:cubicBezTo>
                    <a:pt x="86" y="6"/>
                    <a:pt x="85" y="2"/>
                    <a:pt x="86" y="1"/>
                  </a:cubicBezTo>
                  <a:cubicBezTo>
                    <a:pt x="86" y="1"/>
                    <a:pt x="86" y="1"/>
                    <a:pt x="86"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53" name="Freeform 748"/>
            <p:cNvSpPr>
              <a:spLocks/>
            </p:cNvSpPr>
            <p:nvPr/>
          </p:nvSpPr>
          <p:spPr bwMode="auto">
            <a:xfrm>
              <a:off x="13601471" y="8437375"/>
              <a:ext cx="82803" cy="101936"/>
            </a:xfrm>
            <a:custGeom>
              <a:avLst/>
              <a:gdLst>
                <a:gd name="T0" fmla="*/ 3 w 9"/>
                <a:gd name="T1" fmla="*/ 2 h 11"/>
                <a:gd name="T2" fmla="*/ 1 w 9"/>
                <a:gd name="T3" fmla="*/ 5 h 11"/>
                <a:gd name="T4" fmla="*/ 0 w 9"/>
                <a:gd name="T5" fmla="*/ 10 h 11"/>
                <a:gd name="T6" fmla="*/ 8 w 9"/>
                <a:gd name="T7" fmla="*/ 7 h 11"/>
                <a:gd name="T8" fmla="*/ 4 w 9"/>
                <a:gd name="T9" fmla="*/ 6 h 11"/>
                <a:gd name="T10" fmla="*/ 8 w 9"/>
                <a:gd name="T11" fmla="*/ 3 h 11"/>
                <a:gd name="T12" fmla="*/ 3 w 9"/>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3" y="2"/>
                  </a:moveTo>
                  <a:cubicBezTo>
                    <a:pt x="2" y="3"/>
                    <a:pt x="1" y="4"/>
                    <a:pt x="1" y="5"/>
                  </a:cubicBezTo>
                  <a:cubicBezTo>
                    <a:pt x="0" y="5"/>
                    <a:pt x="0" y="9"/>
                    <a:pt x="0" y="10"/>
                  </a:cubicBezTo>
                  <a:cubicBezTo>
                    <a:pt x="2" y="11"/>
                    <a:pt x="7" y="7"/>
                    <a:pt x="8" y="7"/>
                  </a:cubicBezTo>
                  <a:cubicBezTo>
                    <a:pt x="8" y="6"/>
                    <a:pt x="5" y="5"/>
                    <a:pt x="4" y="6"/>
                  </a:cubicBezTo>
                  <a:cubicBezTo>
                    <a:pt x="5" y="5"/>
                    <a:pt x="9" y="4"/>
                    <a:pt x="8" y="3"/>
                  </a:cubicBezTo>
                  <a:cubicBezTo>
                    <a:pt x="7" y="0"/>
                    <a:pt x="5" y="0"/>
                    <a:pt x="3"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54" name="Freeform 749"/>
            <p:cNvSpPr>
              <a:spLocks/>
            </p:cNvSpPr>
            <p:nvPr/>
          </p:nvSpPr>
          <p:spPr bwMode="auto">
            <a:xfrm>
              <a:off x="13040961" y="8848311"/>
              <a:ext cx="242036" cy="261215"/>
            </a:xfrm>
            <a:custGeom>
              <a:avLst/>
              <a:gdLst>
                <a:gd name="T0" fmla="*/ 22 w 26"/>
                <a:gd name="T1" fmla="*/ 18 h 28"/>
                <a:gd name="T2" fmla="*/ 25 w 26"/>
                <a:gd name="T3" fmla="*/ 14 h 28"/>
                <a:gd name="T4" fmla="*/ 26 w 26"/>
                <a:gd name="T5" fmla="*/ 8 h 28"/>
                <a:gd name="T6" fmla="*/ 24 w 26"/>
                <a:gd name="T7" fmla="*/ 3 h 28"/>
                <a:gd name="T8" fmla="*/ 21 w 26"/>
                <a:gd name="T9" fmla="*/ 0 h 28"/>
                <a:gd name="T10" fmla="*/ 16 w 26"/>
                <a:gd name="T11" fmla="*/ 1 h 28"/>
                <a:gd name="T12" fmla="*/ 12 w 26"/>
                <a:gd name="T13" fmla="*/ 3 h 28"/>
                <a:gd name="T14" fmla="*/ 6 w 26"/>
                <a:gd name="T15" fmla="*/ 2 h 28"/>
                <a:gd name="T16" fmla="*/ 7 w 26"/>
                <a:gd name="T17" fmla="*/ 8 h 28"/>
                <a:gd name="T18" fmla="*/ 6 w 26"/>
                <a:gd name="T19" fmla="*/ 12 h 28"/>
                <a:gd name="T20" fmla="*/ 2 w 26"/>
                <a:gd name="T21" fmla="*/ 16 h 28"/>
                <a:gd name="T22" fmla="*/ 0 w 26"/>
                <a:gd name="T23" fmla="*/ 22 h 28"/>
                <a:gd name="T24" fmla="*/ 0 w 26"/>
                <a:gd name="T25" fmla="*/ 27 h 28"/>
                <a:gd name="T26" fmla="*/ 4 w 26"/>
                <a:gd name="T27" fmla="*/ 26 h 28"/>
                <a:gd name="T28" fmla="*/ 11 w 26"/>
                <a:gd name="T29" fmla="*/ 25 h 28"/>
                <a:gd name="T30" fmla="*/ 14 w 26"/>
                <a:gd name="T31" fmla="*/ 20 h 28"/>
                <a:gd name="T32" fmla="*/ 21 w 26"/>
                <a:gd name="T33" fmla="*/ 20 h 28"/>
                <a:gd name="T34" fmla="*/ 22 w 26"/>
                <a:gd name="T35" fmla="*/ 18 h 28"/>
                <a:gd name="T36" fmla="*/ 22 w 26"/>
                <a:gd name="T3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2" y="18"/>
                  </a:moveTo>
                  <a:cubicBezTo>
                    <a:pt x="22" y="16"/>
                    <a:pt x="24" y="15"/>
                    <a:pt x="25" y="14"/>
                  </a:cubicBezTo>
                  <a:cubicBezTo>
                    <a:pt x="26" y="13"/>
                    <a:pt x="26" y="10"/>
                    <a:pt x="26" y="8"/>
                  </a:cubicBezTo>
                  <a:cubicBezTo>
                    <a:pt x="26" y="6"/>
                    <a:pt x="24" y="5"/>
                    <a:pt x="24" y="3"/>
                  </a:cubicBezTo>
                  <a:cubicBezTo>
                    <a:pt x="24" y="1"/>
                    <a:pt x="22" y="1"/>
                    <a:pt x="21" y="0"/>
                  </a:cubicBezTo>
                  <a:cubicBezTo>
                    <a:pt x="20" y="1"/>
                    <a:pt x="18" y="0"/>
                    <a:pt x="16" y="1"/>
                  </a:cubicBezTo>
                  <a:cubicBezTo>
                    <a:pt x="15" y="2"/>
                    <a:pt x="13" y="4"/>
                    <a:pt x="12" y="3"/>
                  </a:cubicBezTo>
                  <a:cubicBezTo>
                    <a:pt x="10" y="1"/>
                    <a:pt x="7" y="0"/>
                    <a:pt x="6" y="2"/>
                  </a:cubicBezTo>
                  <a:cubicBezTo>
                    <a:pt x="5" y="4"/>
                    <a:pt x="6" y="7"/>
                    <a:pt x="7" y="8"/>
                  </a:cubicBezTo>
                  <a:cubicBezTo>
                    <a:pt x="8" y="10"/>
                    <a:pt x="7" y="10"/>
                    <a:pt x="6" y="12"/>
                  </a:cubicBezTo>
                  <a:cubicBezTo>
                    <a:pt x="5" y="14"/>
                    <a:pt x="3" y="15"/>
                    <a:pt x="2" y="16"/>
                  </a:cubicBezTo>
                  <a:cubicBezTo>
                    <a:pt x="1" y="18"/>
                    <a:pt x="0" y="19"/>
                    <a:pt x="0" y="22"/>
                  </a:cubicBezTo>
                  <a:cubicBezTo>
                    <a:pt x="0" y="23"/>
                    <a:pt x="1" y="25"/>
                    <a:pt x="0" y="27"/>
                  </a:cubicBezTo>
                  <a:cubicBezTo>
                    <a:pt x="2" y="28"/>
                    <a:pt x="2" y="27"/>
                    <a:pt x="4" y="26"/>
                  </a:cubicBezTo>
                  <a:cubicBezTo>
                    <a:pt x="6" y="25"/>
                    <a:pt x="9" y="25"/>
                    <a:pt x="11" y="25"/>
                  </a:cubicBezTo>
                  <a:cubicBezTo>
                    <a:pt x="10" y="22"/>
                    <a:pt x="12" y="21"/>
                    <a:pt x="14" y="20"/>
                  </a:cubicBezTo>
                  <a:cubicBezTo>
                    <a:pt x="16" y="19"/>
                    <a:pt x="20" y="17"/>
                    <a:pt x="21" y="20"/>
                  </a:cubicBezTo>
                  <a:cubicBezTo>
                    <a:pt x="21" y="19"/>
                    <a:pt x="21" y="18"/>
                    <a:pt x="22" y="18"/>
                  </a:cubicBezTo>
                  <a:cubicBezTo>
                    <a:pt x="22" y="16"/>
                    <a:pt x="21" y="18"/>
                    <a:pt x="22" y="18"/>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55" name="Freeform 750"/>
            <p:cNvSpPr>
              <a:spLocks/>
            </p:cNvSpPr>
            <p:nvPr/>
          </p:nvSpPr>
          <p:spPr bwMode="auto">
            <a:xfrm>
              <a:off x="13012297" y="9147751"/>
              <a:ext cx="92356" cy="92380"/>
            </a:xfrm>
            <a:custGeom>
              <a:avLst/>
              <a:gdLst>
                <a:gd name="T0" fmla="*/ 1 w 10"/>
                <a:gd name="T1" fmla="*/ 6 h 10"/>
                <a:gd name="T2" fmla="*/ 3 w 10"/>
                <a:gd name="T3" fmla="*/ 10 h 10"/>
                <a:gd name="T4" fmla="*/ 9 w 10"/>
                <a:gd name="T5" fmla="*/ 5 h 10"/>
                <a:gd name="T6" fmla="*/ 8 w 10"/>
                <a:gd name="T7" fmla="*/ 0 h 10"/>
                <a:gd name="T8" fmla="*/ 4 w 10"/>
                <a:gd name="T9" fmla="*/ 1 h 10"/>
                <a:gd name="T10" fmla="*/ 0 w 10"/>
                <a:gd name="T11" fmla="*/ 1 h 10"/>
                <a:gd name="T12" fmla="*/ 1 w 10"/>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 y="6"/>
                  </a:moveTo>
                  <a:cubicBezTo>
                    <a:pt x="2" y="7"/>
                    <a:pt x="2" y="9"/>
                    <a:pt x="3" y="10"/>
                  </a:cubicBezTo>
                  <a:cubicBezTo>
                    <a:pt x="5" y="9"/>
                    <a:pt x="7" y="7"/>
                    <a:pt x="9" y="5"/>
                  </a:cubicBezTo>
                  <a:cubicBezTo>
                    <a:pt x="10" y="3"/>
                    <a:pt x="5" y="4"/>
                    <a:pt x="8" y="0"/>
                  </a:cubicBezTo>
                  <a:cubicBezTo>
                    <a:pt x="7" y="0"/>
                    <a:pt x="3" y="0"/>
                    <a:pt x="4" y="1"/>
                  </a:cubicBezTo>
                  <a:cubicBezTo>
                    <a:pt x="5" y="3"/>
                    <a:pt x="1" y="2"/>
                    <a:pt x="0" y="1"/>
                  </a:cubicBezTo>
                  <a:cubicBezTo>
                    <a:pt x="0" y="3"/>
                    <a:pt x="1" y="4"/>
                    <a:pt x="1"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56" name="Freeform 751"/>
            <p:cNvSpPr>
              <a:spLocks/>
            </p:cNvSpPr>
            <p:nvPr/>
          </p:nvSpPr>
          <p:spPr bwMode="auto">
            <a:xfrm>
              <a:off x="13012297" y="9090413"/>
              <a:ext cx="101909" cy="86010"/>
            </a:xfrm>
            <a:custGeom>
              <a:avLst/>
              <a:gdLst>
                <a:gd name="T0" fmla="*/ 3 w 11"/>
                <a:gd name="T1" fmla="*/ 1 h 9"/>
                <a:gd name="T2" fmla="*/ 0 w 11"/>
                <a:gd name="T3" fmla="*/ 7 h 9"/>
                <a:gd name="T4" fmla="*/ 4 w 11"/>
                <a:gd name="T5" fmla="*/ 7 h 9"/>
                <a:gd name="T6" fmla="*/ 8 w 11"/>
                <a:gd name="T7" fmla="*/ 6 h 9"/>
                <a:gd name="T8" fmla="*/ 7 w 11"/>
                <a:gd name="T9" fmla="*/ 0 h 9"/>
                <a:gd name="T10" fmla="*/ 3 w 11"/>
                <a:gd name="T11" fmla="*/ 1 h 9"/>
                <a:gd name="T12" fmla="*/ 3 w 1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3" y="1"/>
                  </a:moveTo>
                  <a:cubicBezTo>
                    <a:pt x="1" y="2"/>
                    <a:pt x="0" y="5"/>
                    <a:pt x="0" y="7"/>
                  </a:cubicBezTo>
                  <a:cubicBezTo>
                    <a:pt x="1" y="8"/>
                    <a:pt x="5" y="9"/>
                    <a:pt x="4" y="7"/>
                  </a:cubicBezTo>
                  <a:cubicBezTo>
                    <a:pt x="3" y="6"/>
                    <a:pt x="7" y="6"/>
                    <a:pt x="8" y="6"/>
                  </a:cubicBezTo>
                  <a:cubicBezTo>
                    <a:pt x="11" y="5"/>
                    <a:pt x="8" y="1"/>
                    <a:pt x="7" y="0"/>
                  </a:cubicBezTo>
                  <a:cubicBezTo>
                    <a:pt x="5" y="1"/>
                    <a:pt x="5" y="2"/>
                    <a:pt x="3" y="1"/>
                  </a:cubicBezTo>
                  <a:cubicBezTo>
                    <a:pt x="2" y="1"/>
                    <a:pt x="4" y="1"/>
                    <a:pt x="3"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57" name="Freeform 752"/>
            <p:cNvSpPr>
              <a:spLocks/>
            </p:cNvSpPr>
            <p:nvPr/>
          </p:nvSpPr>
          <p:spPr bwMode="auto">
            <a:xfrm>
              <a:off x="13031406" y="9061741"/>
              <a:ext cx="503186" cy="544729"/>
            </a:xfrm>
            <a:custGeom>
              <a:avLst/>
              <a:gdLst>
                <a:gd name="T0" fmla="*/ 41 w 54"/>
                <a:gd name="T1" fmla="*/ 13 h 58"/>
                <a:gd name="T2" fmla="*/ 23 w 54"/>
                <a:gd name="T3" fmla="*/ 3 h 58"/>
                <a:gd name="T4" fmla="*/ 17 w 54"/>
                <a:gd name="T5" fmla="*/ 7 h 58"/>
                <a:gd name="T6" fmla="*/ 21 w 54"/>
                <a:gd name="T7" fmla="*/ 9 h 58"/>
                <a:gd name="T8" fmla="*/ 17 w 54"/>
                <a:gd name="T9" fmla="*/ 9 h 58"/>
                <a:gd name="T10" fmla="*/ 13 w 54"/>
                <a:gd name="T11" fmla="*/ 10 h 58"/>
                <a:gd name="T12" fmla="*/ 11 w 54"/>
                <a:gd name="T13" fmla="*/ 8 h 58"/>
                <a:gd name="T14" fmla="*/ 12 w 54"/>
                <a:gd name="T15" fmla="*/ 4 h 58"/>
                <a:gd name="T16" fmla="*/ 5 w 54"/>
                <a:gd name="T17" fmla="*/ 3 h 58"/>
                <a:gd name="T18" fmla="*/ 7 w 54"/>
                <a:gd name="T19" fmla="*/ 8 h 58"/>
                <a:gd name="T20" fmla="*/ 5 w 54"/>
                <a:gd name="T21" fmla="*/ 12 h 58"/>
                <a:gd name="T22" fmla="*/ 6 w 54"/>
                <a:gd name="T23" fmla="*/ 16 h 58"/>
                <a:gd name="T24" fmla="*/ 2 w 54"/>
                <a:gd name="T25" fmla="*/ 18 h 58"/>
                <a:gd name="T26" fmla="*/ 1 w 54"/>
                <a:gd name="T27" fmla="*/ 21 h 58"/>
                <a:gd name="T28" fmla="*/ 5 w 54"/>
                <a:gd name="T29" fmla="*/ 33 h 58"/>
                <a:gd name="T30" fmla="*/ 12 w 54"/>
                <a:gd name="T31" fmla="*/ 42 h 58"/>
                <a:gd name="T32" fmla="*/ 15 w 54"/>
                <a:gd name="T33" fmla="*/ 43 h 58"/>
                <a:gd name="T34" fmla="*/ 17 w 54"/>
                <a:gd name="T35" fmla="*/ 45 h 58"/>
                <a:gd name="T36" fmla="*/ 24 w 54"/>
                <a:gd name="T37" fmla="*/ 47 h 58"/>
                <a:gd name="T38" fmla="*/ 25 w 54"/>
                <a:gd name="T39" fmla="*/ 53 h 58"/>
                <a:gd name="T40" fmla="*/ 27 w 54"/>
                <a:gd name="T41" fmla="*/ 55 h 58"/>
                <a:gd name="T42" fmla="*/ 30 w 54"/>
                <a:gd name="T43" fmla="*/ 55 h 58"/>
                <a:gd name="T44" fmla="*/ 33 w 54"/>
                <a:gd name="T45" fmla="*/ 56 h 58"/>
                <a:gd name="T46" fmla="*/ 36 w 54"/>
                <a:gd name="T47" fmla="*/ 55 h 58"/>
                <a:gd name="T48" fmla="*/ 42 w 54"/>
                <a:gd name="T49" fmla="*/ 55 h 58"/>
                <a:gd name="T50" fmla="*/ 46 w 54"/>
                <a:gd name="T51" fmla="*/ 54 h 58"/>
                <a:gd name="T52" fmla="*/ 54 w 54"/>
                <a:gd name="T53" fmla="*/ 49 h 58"/>
                <a:gd name="T54" fmla="*/ 49 w 54"/>
                <a:gd name="T55" fmla="*/ 36 h 58"/>
                <a:gd name="T56" fmla="*/ 49 w 54"/>
                <a:gd name="T57" fmla="*/ 32 h 58"/>
                <a:gd name="T58" fmla="*/ 46 w 54"/>
                <a:gd name="T59" fmla="*/ 28 h 58"/>
                <a:gd name="T60" fmla="*/ 48 w 54"/>
                <a:gd name="T61" fmla="*/ 20 h 58"/>
                <a:gd name="T62" fmla="*/ 45 w 54"/>
                <a:gd name="T63" fmla="*/ 18 h 58"/>
                <a:gd name="T64" fmla="*/ 41 w 54"/>
                <a:gd name="T65" fmla="*/ 16 h 58"/>
                <a:gd name="T66" fmla="*/ 41 w 54"/>
                <a:gd name="T6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8">
                  <a:moveTo>
                    <a:pt x="41" y="13"/>
                  </a:moveTo>
                  <a:cubicBezTo>
                    <a:pt x="35" y="9"/>
                    <a:pt x="29" y="6"/>
                    <a:pt x="23" y="3"/>
                  </a:cubicBezTo>
                  <a:cubicBezTo>
                    <a:pt x="22" y="5"/>
                    <a:pt x="19" y="7"/>
                    <a:pt x="17" y="7"/>
                  </a:cubicBezTo>
                  <a:cubicBezTo>
                    <a:pt x="17" y="7"/>
                    <a:pt x="21" y="8"/>
                    <a:pt x="21" y="9"/>
                  </a:cubicBezTo>
                  <a:cubicBezTo>
                    <a:pt x="20" y="10"/>
                    <a:pt x="18" y="9"/>
                    <a:pt x="17" y="9"/>
                  </a:cubicBezTo>
                  <a:cubicBezTo>
                    <a:pt x="15" y="8"/>
                    <a:pt x="15" y="9"/>
                    <a:pt x="13" y="10"/>
                  </a:cubicBezTo>
                  <a:cubicBezTo>
                    <a:pt x="13" y="10"/>
                    <a:pt x="11" y="9"/>
                    <a:pt x="11" y="8"/>
                  </a:cubicBezTo>
                  <a:cubicBezTo>
                    <a:pt x="10" y="7"/>
                    <a:pt x="11" y="5"/>
                    <a:pt x="12" y="4"/>
                  </a:cubicBezTo>
                  <a:cubicBezTo>
                    <a:pt x="13" y="0"/>
                    <a:pt x="7" y="2"/>
                    <a:pt x="5" y="3"/>
                  </a:cubicBezTo>
                  <a:cubicBezTo>
                    <a:pt x="6" y="4"/>
                    <a:pt x="8" y="7"/>
                    <a:pt x="7" y="8"/>
                  </a:cubicBezTo>
                  <a:cubicBezTo>
                    <a:pt x="7" y="9"/>
                    <a:pt x="3" y="12"/>
                    <a:pt x="5" y="12"/>
                  </a:cubicBezTo>
                  <a:cubicBezTo>
                    <a:pt x="8" y="13"/>
                    <a:pt x="7" y="14"/>
                    <a:pt x="6" y="16"/>
                  </a:cubicBezTo>
                  <a:cubicBezTo>
                    <a:pt x="5" y="16"/>
                    <a:pt x="3" y="17"/>
                    <a:pt x="2" y="18"/>
                  </a:cubicBezTo>
                  <a:cubicBezTo>
                    <a:pt x="0" y="19"/>
                    <a:pt x="1" y="19"/>
                    <a:pt x="1" y="21"/>
                  </a:cubicBezTo>
                  <a:cubicBezTo>
                    <a:pt x="2" y="26"/>
                    <a:pt x="4" y="29"/>
                    <a:pt x="5" y="33"/>
                  </a:cubicBezTo>
                  <a:cubicBezTo>
                    <a:pt x="5" y="38"/>
                    <a:pt x="9" y="40"/>
                    <a:pt x="12" y="42"/>
                  </a:cubicBezTo>
                  <a:cubicBezTo>
                    <a:pt x="13" y="43"/>
                    <a:pt x="14" y="43"/>
                    <a:pt x="15" y="43"/>
                  </a:cubicBezTo>
                  <a:cubicBezTo>
                    <a:pt x="16" y="43"/>
                    <a:pt x="16" y="44"/>
                    <a:pt x="17" y="45"/>
                  </a:cubicBezTo>
                  <a:cubicBezTo>
                    <a:pt x="19" y="45"/>
                    <a:pt x="22" y="45"/>
                    <a:pt x="24" y="47"/>
                  </a:cubicBezTo>
                  <a:cubicBezTo>
                    <a:pt x="25" y="48"/>
                    <a:pt x="25" y="51"/>
                    <a:pt x="25" y="53"/>
                  </a:cubicBezTo>
                  <a:cubicBezTo>
                    <a:pt x="26" y="54"/>
                    <a:pt x="25" y="55"/>
                    <a:pt x="27" y="55"/>
                  </a:cubicBezTo>
                  <a:cubicBezTo>
                    <a:pt x="28" y="55"/>
                    <a:pt x="29" y="55"/>
                    <a:pt x="30" y="55"/>
                  </a:cubicBezTo>
                  <a:cubicBezTo>
                    <a:pt x="31" y="55"/>
                    <a:pt x="32" y="55"/>
                    <a:pt x="33" y="56"/>
                  </a:cubicBezTo>
                  <a:cubicBezTo>
                    <a:pt x="34" y="57"/>
                    <a:pt x="35" y="56"/>
                    <a:pt x="36" y="55"/>
                  </a:cubicBezTo>
                  <a:cubicBezTo>
                    <a:pt x="38" y="54"/>
                    <a:pt x="40" y="58"/>
                    <a:pt x="42" y="55"/>
                  </a:cubicBezTo>
                  <a:cubicBezTo>
                    <a:pt x="42" y="53"/>
                    <a:pt x="45" y="54"/>
                    <a:pt x="46" y="54"/>
                  </a:cubicBezTo>
                  <a:cubicBezTo>
                    <a:pt x="49" y="53"/>
                    <a:pt x="51" y="51"/>
                    <a:pt x="54" y="49"/>
                  </a:cubicBezTo>
                  <a:cubicBezTo>
                    <a:pt x="49" y="46"/>
                    <a:pt x="49" y="42"/>
                    <a:pt x="49" y="36"/>
                  </a:cubicBezTo>
                  <a:cubicBezTo>
                    <a:pt x="48" y="35"/>
                    <a:pt x="50" y="33"/>
                    <a:pt x="49" y="32"/>
                  </a:cubicBezTo>
                  <a:cubicBezTo>
                    <a:pt x="48" y="31"/>
                    <a:pt x="46" y="30"/>
                    <a:pt x="46" y="28"/>
                  </a:cubicBezTo>
                  <a:cubicBezTo>
                    <a:pt x="46" y="27"/>
                    <a:pt x="48" y="20"/>
                    <a:pt x="48" y="20"/>
                  </a:cubicBezTo>
                  <a:cubicBezTo>
                    <a:pt x="47" y="20"/>
                    <a:pt x="46" y="19"/>
                    <a:pt x="45" y="18"/>
                  </a:cubicBezTo>
                  <a:cubicBezTo>
                    <a:pt x="44" y="17"/>
                    <a:pt x="43" y="17"/>
                    <a:pt x="41" y="16"/>
                  </a:cubicBezTo>
                  <a:cubicBezTo>
                    <a:pt x="41" y="15"/>
                    <a:pt x="41" y="14"/>
                    <a:pt x="41" y="1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58" name="Freeform 753"/>
            <p:cNvSpPr>
              <a:spLocks/>
            </p:cNvSpPr>
            <p:nvPr/>
          </p:nvSpPr>
          <p:spPr bwMode="auto">
            <a:xfrm>
              <a:off x="12117393" y="8931134"/>
              <a:ext cx="251592" cy="289887"/>
            </a:xfrm>
            <a:custGeom>
              <a:avLst/>
              <a:gdLst>
                <a:gd name="T0" fmla="*/ 15 w 27"/>
                <a:gd name="T1" fmla="*/ 29 h 31"/>
                <a:gd name="T2" fmla="*/ 15 w 27"/>
                <a:gd name="T3" fmla="*/ 24 h 31"/>
                <a:gd name="T4" fmla="*/ 17 w 27"/>
                <a:gd name="T5" fmla="*/ 24 h 31"/>
                <a:gd name="T6" fmla="*/ 19 w 27"/>
                <a:gd name="T7" fmla="*/ 21 h 31"/>
                <a:gd name="T8" fmla="*/ 21 w 27"/>
                <a:gd name="T9" fmla="*/ 24 h 31"/>
                <a:gd name="T10" fmla="*/ 24 w 27"/>
                <a:gd name="T11" fmla="*/ 23 h 31"/>
                <a:gd name="T12" fmla="*/ 26 w 27"/>
                <a:gd name="T13" fmla="*/ 24 h 31"/>
                <a:gd name="T14" fmla="*/ 26 w 27"/>
                <a:gd name="T15" fmla="*/ 21 h 31"/>
                <a:gd name="T16" fmla="*/ 26 w 27"/>
                <a:gd name="T17" fmla="*/ 14 h 31"/>
                <a:gd name="T18" fmla="*/ 25 w 27"/>
                <a:gd name="T19" fmla="*/ 11 h 31"/>
                <a:gd name="T20" fmla="*/ 26 w 27"/>
                <a:gd name="T21" fmla="*/ 6 h 31"/>
                <a:gd name="T22" fmla="*/ 21 w 27"/>
                <a:gd name="T23" fmla="*/ 4 h 31"/>
                <a:gd name="T24" fmla="*/ 19 w 27"/>
                <a:gd name="T25" fmla="*/ 0 h 31"/>
                <a:gd name="T26" fmla="*/ 14 w 27"/>
                <a:gd name="T27" fmla="*/ 0 h 31"/>
                <a:gd name="T28" fmla="*/ 11 w 27"/>
                <a:gd name="T29" fmla="*/ 7 h 31"/>
                <a:gd name="T30" fmla="*/ 5 w 27"/>
                <a:gd name="T31" fmla="*/ 7 h 31"/>
                <a:gd name="T32" fmla="*/ 4 w 27"/>
                <a:gd name="T33" fmla="*/ 7 h 31"/>
                <a:gd name="T34" fmla="*/ 4 w 27"/>
                <a:gd name="T35" fmla="*/ 10 h 31"/>
                <a:gd name="T36" fmla="*/ 0 w 27"/>
                <a:gd name="T37" fmla="*/ 16 h 31"/>
                <a:gd name="T38" fmla="*/ 4 w 27"/>
                <a:gd name="T39" fmla="*/ 23 h 31"/>
                <a:gd name="T40" fmla="*/ 9 w 27"/>
                <a:gd name="T41" fmla="*/ 28 h 31"/>
                <a:gd name="T42" fmla="*/ 11 w 27"/>
                <a:gd name="T43" fmla="*/ 31 h 31"/>
                <a:gd name="T44" fmla="*/ 15 w 27"/>
                <a:gd name="T45" fmla="*/ 29 h 31"/>
                <a:gd name="T46" fmla="*/ 15 w 27"/>
                <a:gd name="T4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31">
                  <a:moveTo>
                    <a:pt x="15" y="29"/>
                  </a:moveTo>
                  <a:cubicBezTo>
                    <a:pt x="15" y="28"/>
                    <a:pt x="13" y="24"/>
                    <a:pt x="15" y="24"/>
                  </a:cubicBezTo>
                  <a:cubicBezTo>
                    <a:pt x="15" y="24"/>
                    <a:pt x="17" y="24"/>
                    <a:pt x="17" y="24"/>
                  </a:cubicBezTo>
                  <a:cubicBezTo>
                    <a:pt x="18" y="23"/>
                    <a:pt x="18" y="21"/>
                    <a:pt x="19" y="21"/>
                  </a:cubicBezTo>
                  <a:cubicBezTo>
                    <a:pt x="20" y="22"/>
                    <a:pt x="21" y="23"/>
                    <a:pt x="21" y="24"/>
                  </a:cubicBezTo>
                  <a:cubicBezTo>
                    <a:pt x="22" y="25"/>
                    <a:pt x="22" y="23"/>
                    <a:pt x="24" y="23"/>
                  </a:cubicBezTo>
                  <a:cubicBezTo>
                    <a:pt x="24" y="23"/>
                    <a:pt x="26" y="25"/>
                    <a:pt x="26" y="24"/>
                  </a:cubicBezTo>
                  <a:cubicBezTo>
                    <a:pt x="26" y="23"/>
                    <a:pt x="26" y="22"/>
                    <a:pt x="26" y="21"/>
                  </a:cubicBezTo>
                  <a:cubicBezTo>
                    <a:pt x="27" y="19"/>
                    <a:pt x="27" y="16"/>
                    <a:pt x="26" y="14"/>
                  </a:cubicBezTo>
                  <a:cubicBezTo>
                    <a:pt x="25" y="13"/>
                    <a:pt x="25" y="12"/>
                    <a:pt x="25" y="11"/>
                  </a:cubicBezTo>
                  <a:cubicBezTo>
                    <a:pt x="25" y="9"/>
                    <a:pt x="27" y="8"/>
                    <a:pt x="26" y="6"/>
                  </a:cubicBezTo>
                  <a:cubicBezTo>
                    <a:pt x="25" y="3"/>
                    <a:pt x="21" y="7"/>
                    <a:pt x="21" y="4"/>
                  </a:cubicBezTo>
                  <a:cubicBezTo>
                    <a:pt x="21" y="2"/>
                    <a:pt x="22" y="0"/>
                    <a:pt x="19" y="0"/>
                  </a:cubicBezTo>
                  <a:cubicBezTo>
                    <a:pt x="18" y="0"/>
                    <a:pt x="16" y="0"/>
                    <a:pt x="14" y="0"/>
                  </a:cubicBezTo>
                  <a:cubicBezTo>
                    <a:pt x="10" y="0"/>
                    <a:pt x="15" y="7"/>
                    <a:pt x="11" y="7"/>
                  </a:cubicBezTo>
                  <a:cubicBezTo>
                    <a:pt x="9" y="7"/>
                    <a:pt x="7" y="7"/>
                    <a:pt x="5" y="7"/>
                  </a:cubicBezTo>
                  <a:cubicBezTo>
                    <a:pt x="4" y="7"/>
                    <a:pt x="4" y="7"/>
                    <a:pt x="4" y="7"/>
                  </a:cubicBezTo>
                  <a:cubicBezTo>
                    <a:pt x="2" y="9"/>
                    <a:pt x="4" y="9"/>
                    <a:pt x="4" y="10"/>
                  </a:cubicBezTo>
                  <a:cubicBezTo>
                    <a:pt x="4" y="12"/>
                    <a:pt x="0" y="14"/>
                    <a:pt x="0" y="16"/>
                  </a:cubicBezTo>
                  <a:cubicBezTo>
                    <a:pt x="1" y="18"/>
                    <a:pt x="3" y="21"/>
                    <a:pt x="4" y="23"/>
                  </a:cubicBezTo>
                  <a:cubicBezTo>
                    <a:pt x="6" y="24"/>
                    <a:pt x="7" y="26"/>
                    <a:pt x="9" y="28"/>
                  </a:cubicBezTo>
                  <a:cubicBezTo>
                    <a:pt x="10" y="29"/>
                    <a:pt x="11" y="30"/>
                    <a:pt x="11" y="31"/>
                  </a:cubicBezTo>
                  <a:cubicBezTo>
                    <a:pt x="12" y="30"/>
                    <a:pt x="14" y="30"/>
                    <a:pt x="15" y="29"/>
                  </a:cubicBezTo>
                  <a:cubicBezTo>
                    <a:pt x="15" y="29"/>
                    <a:pt x="14" y="30"/>
                    <a:pt x="15" y="29"/>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59" name="Freeform 754"/>
            <p:cNvSpPr>
              <a:spLocks/>
            </p:cNvSpPr>
            <p:nvPr/>
          </p:nvSpPr>
          <p:spPr bwMode="auto">
            <a:xfrm>
              <a:off x="12133315" y="8931134"/>
              <a:ext cx="105096" cy="66896"/>
            </a:xfrm>
            <a:custGeom>
              <a:avLst/>
              <a:gdLst>
                <a:gd name="T0" fmla="*/ 11 w 11"/>
                <a:gd name="T1" fmla="*/ 7 h 7"/>
                <a:gd name="T2" fmla="*/ 11 w 11"/>
                <a:gd name="T3" fmla="*/ 0 h 7"/>
                <a:gd name="T4" fmla="*/ 3 w 11"/>
                <a:gd name="T5" fmla="*/ 1 h 7"/>
                <a:gd name="T6" fmla="*/ 0 w 11"/>
                <a:gd name="T7" fmla="*/ 4 h 7"/>
                <a:gd name="T8" fmla="*/ 2 w 11"/>
                <a:gd name="T9" fmla="*/ 7 h 7"/>
                <a:gd name="T10" fmla="*/ 11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11" y="7"/>
                  </a:moveTo>
                  <a:cubicBezTo>
                    <a:pt x="11" y="5"/>
                    <a:pt x="11" y="2"/>
                    <a:pt x="11" y="0"/>
                  </a:cubicBezTo>
                  <a:cubicBezTo>
                    <a:pt x="8" y="0"/>
                    <a:pt x="6" y="1"/>
                    <a:pt x="3" y="1"/>
                  </a:cubicBezTo>
                  <a:cubicBezTo>
                    <a:pt x="4" y="2"/>
                    <a:pt x="1" y="3"/>
                    <a:pt x="0" y="4"/>
                  </a:cubicBezTo>
                  <a:cubicBezTo>
                    <a:pt x="0" y="5"/>
                    <a:pt x="2" y="6"/>
                    <a:pt x="2" y="7"/>
                  </a:cubicBezTo>
                  <a:lnTo>
                    <a:pt x="11" y="7"/>
                  </a:ln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60" name="Freeform 755"/>
            <p:cNvSpPr>
              <a:spLocks/>
            </p:cNvSpPr>
            <p:nvPr/>
          </p:nvSpPr>
          <p:spPr bwMode="auto">
            <a:xfrm>
              <a:off x="12098282" y="8427819"/>
              <a:ext cx="343950" cy="531986"/>
            </a:xfrm>
            <a:custGeom>
              <a:avLst/>
              <a:gdLst>
                <a:gd name="T0" fmla="*/ 29 w 37"/>
                <a:gd name="T1" fmla="*/ 55 h 57"/>
                <a:gd name="T2" fmla="*/ 37 w 37"/>
                <a:gd name="T3" fmla="*/ 55 h 57"/>
                <a:gd name="T4" fmla="*/ 33 w 37"/>
                <a:gd name="T5" fmla="*/ 48 h 57"/>
                <a:gd name="T6" fmla="*/ 32 w 37"/>
                <a:gd name="T7" fmla="*/ 44 h 57"/>
                <a:gd name="T8" fmla="*/ 30 w 37"/>
                <a:gd name="T9" fmla="*/ 40 h 57"/>
                <a:gd name="T10" fmla="*/ 32 w 37"/>
                <a:gd name="T11" fmla="*/ 32 h 57"/>
                <a:gd name="T12" fmla="*/ 34 w 37"/>
                <a:gd name="T13" fmla="*/ 27 h 57"/>
                <a:gd name="T14" fmla="*/ 31 w 37"/>
                <a:gd name="T15" fmla="*/ 21 h 57"/>
                <a:gd name="T16" fmla="*/ 28 w 37"/>
                <a:gd name="T17" fmla="*/ 16 h 57"/>
                <a:gd name="T18" fmla="*/ 34 w 37"/>
                <a:gd name="T19" fmla="*/ 16 h 57"/>
                <a:gd name="T20" fmla="*/ 32 w 37"/>
                <a:gd name="T21" fmla="*/ 6 h 57"/>
                <a:gd name="T22" fmla="*/ 30 w 37"/>
                <a:gd name="T23" fmla="*/ 2 h 57"/>
                <a:gd name="T24" fmla="*/ 27 w 37"/>
                <a:gd name="T25" fmla="*/ 0 h 57"/>
                <a:gd name="T26" fmla="*/ 28 w 37"/>
                <a:gd name="T27" fmla="*/ 9 h 57"/>
                <a:gd name="T28" fmla="*/ 23 w 37"/>
                <a:gd name="T29" fmla="*/ 18 h 57"/>
                <a:gd name="T30" fmla="*/ 21 w 37"/>
                <a:gd name="T31" fmla="*/ 22 h 57"/>
                <a:gd name="T32" fmla="*/ 18 w 37"/>
                <a:gd name="T33" fmla="*/ 27 h 57"/>
                <a:gd name="T34" fmla="*/ 15 w 37"/>
                <a:gd name="T35" fmla="*/ 33 h 57"/>
                <a:gd name="T36" fmla="*/ 11 w 37"/>
                <a:gd name="T37" fmla="*/ 31 h 57"/>
                <a:gd name="T38" fmla="*/ 2 w 37"/>
                <a:gd name="T39" fmla="*/ 39 h 57"/>
                <a:gd name="T40" fmla="*/ 1 w 37"/>
                <a:gd name="T41" fmla="*/ 42 h 57"/>
                <a:gd name="T42" fmla="*/ 4 w 37"/>
                <a:gd name="T43" fmla="*/ 45 h 57"/>
                <a:gd name="T44" fmla="*/ 5 w 37"/>
                <a:gd name="T45" fmla="*/ 45 h 57"/>
                <a:gd name="T46" fmla="*/ 7 w 37"/>
                <a:gd name="T47" fmla="*/ 48 h 57"/>
                <a:gd name="T48" fmla="*/ 7 w 37"/>
                <a:gd name="T49" fmla="*/ 55 h 57"/>
                <a:gd name="T50" fmla="*/ 16 w 37"/>
                <a:gd name="T51" fmla="*/ 54 h 57"/>
                <a:gd name="T52" fmla="*/ 29 w 37"/>
                <a:gd name="T5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7">
                  <a:moveTo>
                    <a:pt x="29" y="55"/>
                  </a:moveTo>
                  <a:cubicBezTo>
                    <a:pt x="32" y="55"/>
                    <a:pt x="35" y="57"/>
                    <a:pt x="37" y="55"/>
                  </a:cubicBezTo>
                  <a:cubicBezTo>
                    <a:pt x="37" y="51"/>
                    <a:pt x="35" y="50"/>
                    <a:pt x="33" y="48"/>
                  </a:cubicBezTo>
                  <a:cubicBezTo>
                    <a:pt x="32" y="47"/>
                    <a:pt x="32" y="46"/>
                    <a:pt x="32" y="44"/>
                  </a:cubicBezTo>
                  <a:cubicBezTo>
                    <a:pt x="31" y="43"/>
                    <a:pt x="30" y="42"/>
                    <a:pt x="30" y="40"/>
                  </a:cubicBezTo>
                  <a:cubicBezTo>
                    <a:pt x="29" y="36"/>
                    <a:pt x="31" y="35"/>
                    <a:pt x="32" y="32"/>
                  </a:cubicBezTo>
                  <a:cubicBezTo>
                    <a:pt x="33" y="30"/>
                    <a:pt x="34" y="29"/>
                    <a:pt x="34" y="27"/>
                  </a:cubicBezTo>
                  <a:cubicBezTo>
                    <a:pt x="33" y="25"/>
                    <a:pt x="33" y="23"/>
                    <a:pt x="31" y="21"/>
                  </a:cubicBezTo>
                  <a:cubicBezTo>
                    <a:pt x="31" y="21"/>
                    <a:pt x="26" y="18"/>
                    <a:pt x="28" y="16"/>
                  </a:cubicBezTo>
                  <a:cubicBezTo>
                    <a:pt x="29" y="15"/>
                    <a:pt x="32" y="16"/>
                    <a:pt x="34" y="16"/>
                  </a:cubicBezTo>
                  <a:cubicBezTo>
                    <a:pt x="32" y="12"/>
                    <a:pt x="32" y="10"/>
                    <a:pt x="32" y="6"/>
                  </a:cubicBezTo>
                  <a:cubicBezTo>
                    <a:pt x="32" y="5"/>
                    <a:pt x="32" y="3"/>
                    <a:pt x="30" y="2"/>
                  </a:cubicBezTo>
                  <a:cubicBezTo>
                    <a:pt x="30" y="1"/>
                    <a:pt x="27" y="0"/>
                    <a:pt x="27" y="0"/>
                  </a:cubicBezTo>
                  <a:cubicBezTo>
                    <a:pt x="27" y="2"/>
                    <a:pt x="33" y="7"/>
                    <a:pt x="28" y="9"/>
                  </a:cubicBezTo>
                  <a:cubicBezTo>
                    <a:pt x="25" y="11"/>
                    <a:pt x="24" y="14"/>
                    <a:pt x="23" y="18"/>
                  </a:cubicBezTo>
                  <a:cubicBezTo>
                    <a:pt x="22" y="19"/>
                    <a:pt x="22" y="22"/>
                    <a:pt x="21" y="22"/>
                  </a:cubicBezTo>
                  <a:cubicBezTo>
                    <a:pt x="19" y="23"/>
                    <a:pt x="19" y="25"/>
                    <a:pt x="18" y="27"/>
                  </a:cubicBezTo>
                  <a:cubicBezTo>
                    <a:pt x="17" y="29"/>
                    <a:pt x="16" y="31"/>
                    <a:pt x="15" y="33"/>
                  </a:cubicBezTo>
                  <a:cubicBezTo>
                    <a:pt x="13" y="35"/>
                    <a:pt x="12" y="31"/>
                    <a:pt x="11" y="31"/>
                  </a:cubicBezTo>
                  <a:cubicBezTo>
                    <a:pt x="6" y="31"/>
                    <a:pt x="3" y="35"/>
                    <a:pt x="2" y="39"/>
                  </a:cubicBezTo>
                  <a:cubicBezTo>
                    <a:pt x="2" y="40"/>
                    <a:pt x="0" y="41"/>
                    <a:pt x="1" y="42"/>
                  </a:cubicBezTo>
                  <a:cubicBezTo>
                    <a:pt x="2" y="43"/>
                    <a:pt x="3" y="44"/>
                    <a:pt x="4" y="45"/>
                  </a:cubicBezTo>
                  <a:cubicBezTo>
                    <a:pt x="4" y="46"/>
                    <a:pt x="5" y="44"/>
                    <a:pt x="5" y="45"/>
                  </a:cubicBezTo>
                  <a:cubicBezTo>
                    <a:pt x="6" y="46"/>
                    <a:pt x="7" y="47"/>
                    <a:pt x="7" y="48"/>
                  </a:cubicBezTo>
                  <a:cubicBezTo>
                    <a:pt x="8" y="50"/>
                    <a:pt x="7" y="53"/>
                    <a:pt x="7" y="55"/>
                  </a:cubicBezTo>
                  <a:cubicBezTo>
                    <a:pt x="10" y="54"/>
                    <a:pt x="13" y="54"/>
                    <a:pt x="16" y="54"/>
                  </a:cubicBezTo>
                  <a:cubicBezTo>
                    <a:pt x="20" y="54"/>
                    <a:pt x="25" y="55"/>
                    <a:pt x="29" y="5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61" name="Freeform 756"/>
            <p:cNvSpPr>
              <a:spLocks/>
            </p:cNvSpPr>
            <p:nvPr/>
          </p:nvSpPr>
          <p:spPr bwMode="auto">
            <a:xfrm>
              <a:off x="11732043" y="8453303"/>
              <a:ext cx="140127" cy="289887"/>
            </a:xfrm>
            <a:custGeom>
              <a:avLst/>
              <a:gdLst>
                <a:gd name="T0" fmla="*/ 11 w 15"/>
                <a:gd name="T1" fmla="*/ 0 h 31"/>
                <a:gd name="T2" fmla="*/ 9 w 15"/>
                <a:gd name="T3" fmla="*/ 4 h 31"/>
                <a:gd name="T4" fmla="*/ 4 w 15"/>
                <a:gd name="T5" fmla="*/ 5 h 31"/>
                <a:gd name="T6" fmla="*/ 1 w 15"/>
                <a:gd name="T7" fmla="*/ 8 h 31"/>
                <a:gd name="T8" fmla="*/ 3 w 15"/>
                <a:gd name="T9" fmla="*/ 13 h 31"/>
                <a:gd name="T10" fmla="*/ 6 w 15"/>
                <a:gd name="T11" fmla="*/ 31 h 31"/>
                <a:gd name="T12" fmla="*/ 11 w 15"/>
                <a:gd name="T13" fmla="*/ 30 h 31"/>
                <a:gd name="T14" fmla="*/ 11 w 15"/>
                <a:gd name="T15" fmla="*/ 27 h 31"/>
                <a:gd name="T16" fmla="*/ 11 w 15"/>
                <a:gd name="T17" fmla="*/ 18 h 31"/>
                <a:gd name="T18" fmla="*/ 15 w 15"/>
                <a:gd name="T19" fmla="*/ 9 h 31"/>
                <a:gd name="T20" fmla="*/ 14 w 15"/>
                <a:gd name="T21" fmla="*/ 3 h 31"/>
                <a:gd name="T22" fmla="*/ 11 w 15"/>
                <a:gd name="T23" fmla="*/ 0 h 31"/>
                <a:gd name="T24" fmla="*/ 11 w 1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31">
                  <a:moveTo>
                    <a:pt x="11" y="0"/>
                  </a:moveTo>
                  <a:cubicBezTo>
                    <a:pt x="9" y="2"/>
                    <a:pt x="10" y="2"/>
                    <a:pt x="9" y="4"/>
                  </a:cubicBezTo>
                  <a:cubicBezTo>
                    <a:pt x="8" y="6"/>
                    <a:pt x="6" y="5"/>
                    <a:pt x="4" y="5"/>
                  </a:cubicBezTo>
                  <a:cubicBezTo>
                    <a:pt x="4" y="5"/>
                    <a:pt x="2" y="7"/>
                    <a:pt x="1" y="8"/>
                  </a:cubicBezTo>
                  <a:cubicBezTo>
                    <a:pt x="0" y="9"/>
                    <a:pt x="2" y="11"/>
                    <a:pt x="3" y="13"/>
                  </a:cubicBezTo>
                  <a:cubicBezTo>
                    <a:pt x="7" y="18"/>
                    <a:pt x="4" y="25"/>
                    <a:pt x="6" y="31"/>
                  </a:cubicBezTo>
                  <a:cubicBezTo>
                    <a:pt x="7" y="31"/>
                    <a:pt x="9" y="31"/>
                    <a:pt x="11" y="30"/>
                  </a:cubicBezTo>
                  <a:cubicBezTo>
                    <a:pt x="12" y="30"/>
                    <a:pt x="12" y="29"/>
                    <a:pt x="11" y="27"/>
                  </a:cubicBezTo>
                  <a:cubicBezTo>
                    <a:pt x="11" y="24"/>
                    <a:pt x="11" y="21"/>
                    <a:pt x="11" y="18"/>
                  </a:cubicBezTo>
                  <a:cubicBezTo>
                    <a:pt x="11" y="14"/>
                    <a:pt x="14" y="12"/>
                    <a:pt x="15" y="9"/>
                  </a:cubicBezTo>
                  <a:cubicBezTo>
                    <a:pt x="15" y="6"/>
                    <a:pt x="15" y="5"/>
                    <a:pt x="14" y="3"/>
                  </a:cubicBezTo>
                  <a:cubicBezTo>
                    <a:pt x="14" y="3"/>
                    <a:pt x="11" y="0"/>
                    <a:pt x="11" y="0"/>
                  </a:cubicBezTo>
                  <a:cubicBezTo>
                    <a:pt x="10" y="1"/>
                    <a:pt x="11" y="0"/>
                    <a:pt x="11"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62" name="Freeform 757"/>
            <p:cNvSpPr>
              <a:spLocks/>
            </p:cNvSpPr>
            <p:nvPr/>
          </p:nvSpPr>
          <p:spPr bwMode="auto">
            <a:xfrm>
              <a:off x="11827584" y="8380032"/>
              <a:ext cx="550956" cy="477833"/>
            </a:xfrm>
            <a:custGeom>
              <a:avLst/>
              <a:gdLst>
                <a:gd name="T0" fmla="*/ 31 w 59"/>
                <a:gd name="T1" fmla="*/ 42 h 51"/>
                <a:gd name="T2" fmla="*/ 37 w 59"/>
                <a:gd name="T3" fmla="*/ 37 h 51"/>
                <a:gd name="T4" fmla="*/ 40 w 59"/>
                <a:gd name="T5" fmla="*/ 36 h 51"/>
                <a:gd name="T6" fmla="*/ 43 w 59"/>
                <a:gd name="T7" fmla="*/ 38 h 51"/>
                <a:gd name="T8" fmla="*/ 47 w 59"/>
                <a:gd name="T9" fmla="*/ 32 h 51"/>
                <a:gd name="T10" fmla="*/ 48 w 59"/>
                <a:gd name="T11" fmla="*/ 28 h 51"/>
                <a:gd name="T12" fmla="*/ 51 w 59"/>
                <a:gd name="T13" fmla="*/ 27 h 51"/>
                <a:gd name="T14" fmla="*/ 56 w 59"/>
                <a:gd name="T15" fmla="*/ 14 h 51"/>
                <a:gd name="T16" fmla="*/ 59 w 59"/>
                <a:gd name="T17" fmla="*/ 11 h 51"/>
                <a:gd name="T18" fmla="*/ 57 w 59"/>
                <a:gd name="T19" fmla="*/ 8 h 51"/>
                <a:gd name="T20" fmla="*/ 56 w 59"/>
                <a:gd name="T21" fmla="*/ 6 h 51"/>
                <a:gd name="T22" fmla="*/ 54 w 59"/>
                <a:gd name="T23" fmla="*/ 1 h 51"/>
                <a:gd name="T24" fmla="*/ 48 w 59"/>
                <a:gd name="T25" fmla="*/ 5 h 51"/>
                <a:gd name="T26" fmla="*/ 40 w 59"/>
                <a:gd name="T27" fmla="*/ 4 h 51"/>
                <a:gd name="T28" fmla="*/ 32 w 59"/>
                <a:gd name="T29" fmla="*/ 6 h 51"/>
                <a:gd name="T30" fmla="*/ 26 w 59"/>
                <a:gd name="T31" fmla="*/ 4 h 51"/>
                <a:gd name="T32" fmla="*/ 19 w 59"/>
                <a:gd name="T33" fmla="*/ 3 h 51"/>
                <a:gd name="T34" fmla="*/ 13 w 59"/>
                <a:gd name="T35" fmla="*/ 1 h 51"/>
                <a:gd name="T36" fmla="*/ 8 w 59"/>
                <a:gd name="T37" fmla="*/ 3 h 51"/>
                <a:gd name="T38" fmla="*/ 7 w 59"/>
                <a:gd name="T39" fmla="*/ 6 h 51"/>
                <a:gd name="T40" fmla="*/ 6 w 59"/>
                <a:gd name="T41" fmla="*/ 10 h 51"/>
                <a:gd name="T42" fmla="*/ 5 w 59"/>
                <a:gd name="T43" fmla="*/ 16 h 51"/>
                <a:gd name="T44" fmla="*/ 1 w 59"/>
                <a:gd name="T45" fmla="*/ 24 h 51"/>
                <a:gd name="T46" fmla="*/ 2 w 59"/>
                <a:gd name="T47" fmla="*/ 38 h 51"/>
                <a:gd name="T48" fmla="*/ 5 w 59"/>
                <a:gd name="T49" fmla="*/ 38 h 51"/>
                <a:gd name="T50" fmla="*/ 9 w 59"/>
                <a:gd name="T51" fmla="*/ 39 h 51"/>
                <a:gd name="T52" fmla="*/ 14 w 59"/>
                <a:gd name="T53" fmla="*/ 43 h 51"/>
                <a:gd name="T54" fmla="*/ 14 w 59"/>
                <a:gd name="T55" fmla="*/ 45 h 51"/>
                <a:gd name="T56" fmla="*/ 16 w 59"/>
                <a:gd name="T57" fmla="*/ 48 h 51"/>
                <a:gd name="T58" fmla="*/ 23 w 59"/>
                <a:gd name="T59" fmla="*/ 47 h 51"/>
                <a:gd name="T60" fmla="*/ 22 w 59"/>
                <a:gd name="T61" fmla="*/ 48 h 51"/>
                <a:gd name="T62" fmla="*/ 27 w 59"/>
                <a:gd name="T63" fmla="*/ 47 h 51"/>
                <a:gd name="T64" fmla="*/ 30 w 59"/>
                <a:gd name="T65" fmla="*/ 47 h 51"/>
                <a:gd name="T66" fmla="*/ 31 w 59"/>
                <a:gd name="T67" fmla="*/ 42 h 51"/>
                <a:gd name="T68" fmla="*/ 31 w 59"/>
                <a:gd name="T69"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51">
                  <a:moveTo>
                    <a:pt x="31" y="42"/>
                  </a:moveTo>
                  <a:cubicBezTo>
                    <a:pt x="32" y="40"/>
                    <a:pt x="35" y="37"/>
                    <a:pt x="37" y="37"/>
                  </a:cubicBezTo>
                  <a:cubicBezTo>
                    <a:pt x="38" y="36"/>
                    <a:pt x="40" y="36"/>
                    <a:pt x="40" y="36"/>
                  </a:cubicBezTo>
                  <a:cubicBezTo>
                    <a:pt x="41" y="37"/>
                    <a:pt x="42" y="39"/>
                    <a:pt x="43" y="38"/>
                  </a:cubicBezTo>
                  <a:cubicBezTo>
                    <a:pt x="45" y="37"/>
                    <a:pt x="46" y="34"/>
                    <a:pt x="47" y="32"/>
                  </a:cubicBezTo>
                  <a:cubicBezTo>
                    <a:pt x="47" y="31"/>
                    <a:pt x="48" y="29"/>
                    <a:pt x="48" y="28"/>
                  </a:cubicBezTo>
                  <a:cubicBezTo>
                    <a:pt x="49" y="27"/>
                    <a:pt x="50" y="28"/>
                    <a:pt x="51" y="27"/>
                  </a:cubicBezTo>
                  <a:cubicBezTo>
                    <a:pt x="51" y="25"/>
                    <a:pt x="53" y="14"/>
                    <a:pt x="56" y="14"/>
                  </a:cubicBezTo>
                  <a:cubicBezTo>
                    <a:pt x="58" y="14"/>
                    <a:pt x="59" y="12"/>
                    <a:pt x="59" y="11"/>
                  </a:cubicBezTo>
                  <a:cubicBezTo>
                    <a:pt x="59" y="9"/>
                    <a:pt x="57" y="9"/>
                    <a:pt x="57" y="8"/>
                  </a:cubicBezTo>
                  <a:cubicBezTo>
                    <a:pt x="57" y="7"/>
                    <a:pt x="56" y="7"/>
                    <a:pt x="56" y="6"/>
                  </a:cubicBezTo>
                  <a:cubicBezTo>
                    <a:pt x="55" y="4"/>
                    <a:pt x="55" y="3"/>
                    <a:pt x="54" y="1"/>
                  </a:cubicBezTo>
                  <a:cubicBezTo>
                    <a:pt x="53" y="2"/>
                    <a:pt x="50" y="5"/>
                    <a:pt x="48" y="5"/>
                  </a:cubicBezTo>
                  <a:cubicBezTo>
                    <a:pt x="45" y="4"/>
                    <a:pt x="43" y="4"/>
                    <a:pt x="40" y="4"/>
                  </a:cubicBezTo>
                  <a:cubicBezTo>
                    <a:pt x="37" y="4"/>
                    <a:pt x="35" y="6"/>
                    <a:pt x="32" y="6"/>
                  </a:cubicBezTo>
                  <a:cubicBezTo>
                    <a:pt x="30" y="6"/>
                    <a:pt x="28" y="3"/>
                    <a:pt x="26" y="4"/>
                  </a:cubicBezTo>
                  <a:cubicBezTo>
                    <a:pt x="22" y="6"/>
                    <a:pt x="21" y="5"/>
                    <a:pt x="19" y="3"/>
                  </a:cubicBezTo>
                  <a:cubicBezTo>
                    <a:pt x="18" y="2"/>
                    <a:pt x="15" y="0"/>
                    <a:pt x="13" y="1"/>
                  </a:cubicBezTo>
                  <a:cubicBezTo>
                    <a:pt x="12" y="1"/>
                    <a:pt x="9" y="2"/>
                    <a:pt x="8" y="3"/>
                  </a:cubicBezTo>
                  <a:cubicBezTo>
                    <a:pt x="7" y="4"/>
                    <a:pt x="8" y="5"/>
                    <a:pt x="7" y="6"/>
                  </a:cubicBezTo>
                  <a:cubicBezTo>
                    <a:pt x="7" y="7"/>
                    <a:pt x="6" y="9"/>
                    <a:pt x="6" y="10"/>
                  </a:cubicBezTo>
                  <a:cubicBezTo>
                    <a:pt x="5" y="12"/>
                    <a:pt x="5" y="14"/>
                    <a:pt x="5" y="16"/>
                  </a:cubicBezTo>
                  <a:cubicBezTo>
                    <a:pt x="5" y="19"/>
                    <a:pt x="2" y="21"/>
                    <a:pt x="1" y="24"/>
                  </a:cubicBezTo>
                  <a:cubicBezTo>
                    <a:pt x="0" y="27"/>
                    <a:pt x="1" y="34"/>
                    <a:pt x="2" y="38"/>
                  </a:cubicBezTo>
                  <a:cubicBezTo>
                    <a:pt x="2" y="39"/>
                    <a:pt x="4" y="38"/>
                    <a:pt x="5" y="38"/>
                  </a:cubicBezTo>
                  <a:cubicBezTo>
                    <a:pt x="6" y="38"/>
                    <a:pt x="8" y="39"/>
                    <a:pt x="9" y="39"/>
                  </a:cubicBezTo>
                  <a:cubicBezTo>
                    <a:pt x="10" y="40"/>
                    <a:pt x="14" y="42"/>
                    <a:pt x="14" y="43"/>
                  </a:cubicBezTo>
                  <a:cubicBezTo>
                    <a:pt x="14" y="44"/>
                    <a:pt x="14" y="44"/>
                    <a:pt x="14" y="45"/>
                  </a:cubicBezTo>
                  <a:cubicBezTo>
                    <a:pt x="14" y="46"/>
                    <a:pt x="15" y="47"/>
                    <a:pt x="16" y="48"/>
                  </a:cubicBezTo>
                  <a:cubicBezTo>
                    <a:pt x="18" y="51"/>
                    <a:pt x="21" y="46"/>
                    <a:pt x="23" y="47"/>
                  </a:cubicBezTo>
                  <a:cubicBezTo>
                    <a:pt x="23" y="47"/>
                    <a:pt x="22" y="48"/>
                    <a:pt x="22" y="48"/>
                  </a:cubicBezTo>
                  <a:cubicBezTo>
                    <a:pt x="22" y="47"/>
                    <a:pt x="27" y="47"/>
                    <a:pt x="27" y="47"/>
                  </a:cubicBezTo>
                  <a:cubicBezTo>
                    <a:pt x="29" y="47"/>
                    <a:pt x="29" y="45"/>
                    <a:pt x="30" y="47"/>
                  </a:cubicBezTo>
                  <a:cubicBezTo>
                    <a:pt x="31" y="45"/>
                    <a:pt x="31" y="44"/>
                    <a:pt x="31" y="42"/>
                  </a:cubicBezTo>
                  <a:cubicBezTo>
                    <a:pt x="32" y="41"/>
                    <a:pt x="31" y="43"/>
                    <a:pt x="31" y="4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63" name="Freeform 758"/>
            <p:cNvSpPr>
              <a:spLocks/>
            </p:cNvSpPr>
            <p:nvPr/>
          </p:nvSpPr>
          <p:spPr bwMode="auto">
            <a:xfrm>
              <a:off x="11432679" y="8322691"/>
              <a:ext cx="394905" cy="280329"/>
            </a:xfrm>
            <a:custGeom>
              <a:avLst/>
              <a:gdLst>
                <a:gd name="T0" fmla="*/ 35 w 42"/>
                <a:gd name="T1" fmla="*/ 20 h 30"/>
                <a:gd name="T2" fmla="*/ 41 w 42"/>
                <a:gd name="T3" fmla="*/ 17 h 30"/>
                <a:gd name="T4" fmla="*/ 38 w 42"/>
                <a:gd name="T5" fmla="*/ 13 h 30"/>
                <a:gd name="T6" fmla="*/ 33 w 42"/>
                <a:gd name="T7" fmla="*/ 10 h 30"/>
                <a:gd name="T8" fmla="*/ 32 w 42"/>
                <a:gd name="T9" fmla="*/ 7 h 30"/>
                <a:gd name="T10" fmla="*/ 30 w 42"/>
                <a:gd name="T11" fmla="*/ 1 h 30"/>
                <a:gd name="T12" fmla="*/ 26 w 42"/>
                <a:gd name="T13" fmla="*/ 0 h 30"/>
                <a:gd name="T14" fmla="*/ 22 w 42"/>
                <a:gd name="T15" fmla="*/ 2 h 30"/>
                <a:gd name="T16" fmla="*/ 19 w 42"/>
                <a:gd name="T17" fmla="*/ 4 h 30"/>
                <a:gd name="T18" fmla="*/ 17 w 42"/>
                <a:gd name="T19" fmla="*/ 5 h 30"/>
                <a:gd name="T20" fmla="*/ 11 w 42"/>
                <a:gd name="T21" fmla="*/ 10 h 30"/>
                <a:gd name="T22" fmla="*/ 9 w 42"/>
                <a:gd name="T23" fmla="*/ 10 h 30"/>
                <a:gd name="T24" fmla="*/ 7 w 42"/>
                <a:gd name="T25" fmla="*/ 14 h 30"/>
                <a:gd name="T26" fmla="*/ 5 w 42"/>
                <a:gd name="T27" fmla="*/ 16 h 30"/>
                <a:gd name="T28" fmla="*/ 2 w 42"/>
                <a:gd name="T29" fmla="*/ 18 h 30"/>
                <a:gd name="T30" fmla="*/ 1 w 42"/>
                <a:gd name="T31" fmla="*/ 24 h 30"/>
                <a:gd name="T32" fmla="*/ 8 w 42"/>
                <a:gd name="T33" fmla="*/ 28 h 30"/>
                <a:gd name="T34" fmla="*/ 16 w 42"/>
                <a:gd name="T35" fmla="*/ 30 h 30"/>
                <a:gd name="T36" fmla="*/ 15 w 42"/>
                <a:gd name="T37" fmla="*/ 22 h 30"/>
                <a:gd name="T38" fmla="*/ 26 w 42"/>
                <a:gd name="T39" fmla="*/ 22 h 30"/>
                <a:gd name="T40" fmla="*/ 35 w 42"/>
                <a:gd name="T41" fmla="*/ 20 h 30"/>
                <a:gd name="T42" fmla="*/ 35 w 42"/>
                <a:gd name="T43"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30">
                  <a:moveTo>
                    <a:pt x="35" y="20"/>
                  </a:moveTo>
                  <a:cubicBezTo>
                    <a:pt x="37" y="17"/>
                    <a:pt x="40" y="20"/>
                    <a:pt x="41" y="17"/>
                  </a:cubicBezTo>
                  <a:cubicBezTo>
                    <a:pt x="42" y="16"/>
                    <a:pt x="39" y="13"/>
                    <a:pt x="38" y="13"/>
                  </a:cubicBezTo>
                  <a:cubicBezTo>
                    <a:pt x="37" y="15"/>
                    <a:pt x="34" y="11"/>
                    <a:pt x="33" y="10"/>
                  </a:cubicBezTo>
                  <a:cubicBezTo>
                    <a:pt x="33" y="9"/>
                    <a:pt x="33" y="8"/>
                    <a:pt x="32" y="7"/>
                  </a:cubicBezTo>
                  <a:cubicBezTo>
                    <a:pt x="30" y="5"/>
                    <a:pt x="30" y="4"/>
                    <a:pt x="30" y="1"/>
                  </a:cubicBezTo>
                  <a:cubicBezTo>
                    <a:pt x="29" y="1"/>
                    <a:pt x="27" y="0"/>
                    <a:pt x="26" y="0"/>
                  </a:cubicBezTo>
                  <a:cubicBezTo>
                    <a:pt x="24" y="1"/>
                    <a:pt x="23" y="2"/>
                    <a:pt x="22" y="2"/>
                  </a:cubicBezTo>
                  <a:cubicBezTo>
                    <a:pt x="21" y="3"/>
                    <a:pt x="20" y="4"/>
                    <a:pt x="19" y="4"/>
                  </a:cubicBezTo>
                  <a:cubicBezTo>
                    <a:pt x="18" y="6"/>
                    <a:pt x="18" y="4"/>
                    <a:pt x="17" y="5"/>
                  </a:cubicBezTo>
                  <a:cubicBezTo>
                    <a:pt x="15" y="6"/>
                    <a:pt x="13" y="11"/>
                    <a:pt x="11" y="10"/>
                  </a:cubicBezTo>
                  <a:cubicBezTo>
                    <a:pt x="10" y="10"/>
                    <a:pt x="9" y="8"/>
                    <a:pt x="9" y="10"/>
                  </a:cubicBezTo>
                  <a:cubicBezTo>
                    <a:pt x="8" y="11"/>
                    <a:pt x="8" y="13"/>
                    <a:pt x="7" y="14"/>
                  </a:cubicBezTo>
                  <a:cubicBezTo>
                    <a:pt x="7" y="15"/>
                    <a:pt x="7" y="16"/>
                    <a:pt x="5" y="16"/>
                  </a:cubicBezTo>
                  <a:cubicBezTo>
                    <a:pt x="5" y="16"/>
                    <a:pt x="1" y="17"/>
                    <a:pt x="2" y="18"/>
                  </a:cubicBezTo>
                  <a:cubicBezTo>
                    <a:pt x="5" y="20"/>
                    <a:pt x="0" y="23"/>
                    <a:pt x="1" y="24"/>
                  </a:cubicBezTo>
                  <a:cubicBezTo>
                    <a:pt x="3" y="25"/>
                    <a:pt x="5" y="30"/>
                    <a:pt x="8" y="28"/>
                  </a:cubicBezTo>
                  <a:cubicBezTo>
                    <a:pt x="11" y="26"/>
                    <a:pt x="13" y="27"/>
                    <a:pt x="16" y="30"/>
                  </a:cubicBezTo>
                  <a:cubicBezTo>
                    <a:pt x="15" y="27"/>
                    <a:pt x="15" y="24"/>
                    <a:pt x="15" y="22"/>
                  </a:cubicBezTo>
                  <a:cubicBezTo>
                    <a:pt x="19" y="22"/>
                    <a:pt x="22" y="22"/>
                    <a:pt x="26" y="22"/>
                  </a:cubicBezTo>
                  <a:cubicBezTo>
                    <a:pt x="29" y="22"/>
                    <a:pt x="34" y="23"/>
                    <a:pt x="35" y="20"/>
                  </a:cubicBezTo>
                  <a:cubicBezTo>
                    <a:pt x="36" y="18"/>
                    <a:pt x="35" y="20"/>
                    <a:pt x="35" y="2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64" name="Freeform 759"/>
            <p:cNvSpPr>
              <a:spLocks/>
            </p:cNvSpPr>
            <p:nvPr/>
          </p:nvSpPr>
          <p:spPr bwMode="auto">
            <a:xfrm>
              <a:off x="11697010" y="8529753"/>
              <a:ext cx="92356" cy="222990"/>
            </a:xfrm>
            <a:custGeom>
              <a:avLst/>
              <a:gdLst>
                <a:gd name="T0" fmla="*/ 9 w 10"/>
                <a:gd name="T1" fmla="*/ 10 h 24"/>
                <a:gd name="T2" fmla="*/ 8 w 10"/>
                <a:gd name="T3" fmla="*/ 6 h 24"/>
                <a:gd name="T4" fmla="*/ 5 w 10"/>
                <a:gd name="T5" fmla="*/ 0 h 24"/>
                <a:gd name="T6" fmla="*/ 2 w 10"/>
                <a:gd name="T7" fmla="*/ 0 h 24"/>
                <a:gd name="T8" fmla="*/ 2 w 10"/>
                <a:gd name="T9" fmla="*/ 3 h 24"/>
                <a:gd name="T10" fmla="*/ 2 w 10"/>
                <a:gd name="T11" fmla="*/ 9 h 24"/>
                <a:gd name="T12" fmla="*/ 4 w 10"/>
                <a:gd name="T13" fmla="*/ 15 h 24"/>
                <a:gd name="T14" fmla="*/ 4 w 10"/>
                <a:gd name="T15" fmla="*/ 21 h 24"/>
                <a:gd name="T16" fmla="*/ 6 w 10"/>
                <a:gd name="T17" fmla="*/ 23 h 24"/>
                <a:gd name="T18" fmla="*/ 9 w 10"/>
                <a:gd name="T19" fmla="*/ 23 h 24"/>
                <a:gd name="T20" fmla="*/ 9 w 10"/>
                <a:gd name="T21" fmla="*/ 10 h 24"/>
                <a:gd name="T22" fmla="*/ 9 w 10"/>
                <a:gd name="T23"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9" y="10"/>
                  </a:moveTo>
                  <a:cubicBezTo>
                    <a:pt x="9" y="9"/>
                    <a:pt x="9" y="7"/>
                    <a:pt x="8" y="6"/>
                  </a:cubicBezTo>
                  <a:cubicBezTo>
                    <a:pt x="7" y="5"/>
                    <a:pt x="4" y="1"/>
                    <a:pt x="5" y="0"/>
                  </a:cubicBezTo>
                  <a:cubicBezTo>
                    <a:pt x="4" y="0"/>
                    <a:pt x="3" y="0"/>
                    <a:pt x="2" y="0"/>
                  </a:cubicBezTo>
                  <a:cubicBezTo>
                    <a:pt x="0" y="0"/>
                    <a:pt x="2" y="2"/>
                    <a:pt x="2" y="3"/>
                  </a:cubicBezTo>
                  <a:cubicBezTo>
                    <a:pt x="3" y="5"/>
                    <a:pt x="2" y="7"/>
                    <a:pt x="2" y="9"/>
                  </a:cubicBezTo>
                  <a:cubicBezTo>
                    <a:pt x="1" y="12"/>
                    <a:pt x="3" y="12"/>
                    <a:pt x="4" y="15"/>
                  </a:cubicBezTo>
                  <a:cubicBezTo>
                    <a:pt x="4" y="17"/>
                    <a:pt x="3" y="19"/>
                    <a:pt x="4" y="21"/>
                  </a:cubicBezTo>
                  <a:cubicBezTo>
                    <a:pt x="4" y="22"/>
                    <a:pt x="5" y="23"/>
                    <a:pt x="6" y="23"/>
                  </a:cubicBezTo>
                  <a:cubicBezTo>
                    <a:pt x="7" y="24"/>
                    <a:pt x="10" y="24"/>
                    <a:pt x="9" y="23"/>
                  </a:cubicBezTo>
                  <a:cubicBezTo>
                    <a:pt x="9" y="19"/>
                    <a:pt x="9" y="15"/>
                    <a:pt x="9" y="10"/>
                  </a:cubicBezTo>
                  <a:cubicBezTo>
                    <a:pt x="9" y="7"/>
                    <a:pt x="9" y="13"/>
                    <a:pt x="9" y="1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65" name="Freeform 760"/>
            <p:cNvSpPr>
              <a:spLocks/>
            </p:cNvSpPr>
            <p:nvPr/>
          </p:nvSpPr>
          <p:spPr bwMode="auto">
            <a:xfrm>
              <a:off x="11295734" y="8539311"/>
              <a:ext cx="296178" cy="289887"/>
            </a:xfrm>
            <a:custGeom>
              <a:avLst/>
              <a:gdLst>
                <a:gd name="T0" fmla="*/ 26 w 32"/>
                <a:gd name="T1" fmla="*/ 4 h 31"/>
                <a:gd name="T2" fmla="*/ 21 w 32"/>
                <a:gd name="T3" fmla="*/ 5 h 31"/>
                <a:gd name="T4" fmla="*/ 15 w 32"/>
                <a:gd name="T5" fmla="*/ 1 h 31"/>
                <a:gd name="T6" fmla="*/ 13 w 32"/>
                <a:gd name="T7" fmla="*/ 1 h 31"/>
                <a:gd name="T8" fmla="*/ 10 w 32"/>
                <a:gd name="T9" fmla="*/ 2 h 31"/>
                <a:gd name="T10" fmla="*/ 6 w 32"/>
                <a:gd name="T11" fmla="*/ 2 h 31"/>
                <a:gd name="T12" fmla="*/ 4 w 32"/>
                <a:gd name="T13" fmla="*/ 3 h 31"/>
                <a:gd name="T14" fmla="*/ 3 w 32"/>
                <a:gd name="T15" fmla="*/ 6 h 31"/>
                <a:gd name="T16" fmla="*/ 5 w 32"/>
                <a:gd name="T17" fmla="*/ 7 h 31"/>
                <a:gd name="T18" fmla="*/ 3 w 32"/>
                <a:gd name="T19" fmla="*/ 9 h 31"/>
                <a:gd name="T20" fmla="*/ 5 w 32"/>
                <a:gd name="T21" fmla="*/ 12 h 31"/>
                <a:gd name="T22" fmla="*/ 3 w 32"/>
                <a:gd name="T23" fmla="*/ 13 h 31"/>
                <a:gd name="T24" fmla="*/ 2 w 32"/>
                <a:gd name="T25" fmla="*/ 16 h 31"/>
                <a:gd name="T26" fmla="*/ 2 w 32"/>
                <a:gd name="T27" fmla="*/ 19 h 31"/>
                <a:gd name="T28" fmla="*/ 3 w 32"/>
                <a:gd name="T29" fmla="*/ 23 h 31"/>
                <a:gd name="T30" fmla="*/ 7 w 32"/>
                <a:gd name="T31" fmla="*/ 26 h 31"/>
                <a:gd name="T32" fmla="*/ 7 w 32"/>
                <a:gd name="T33" fmla="*/ 31 h 31"/>
                <a:gd name="T34" fmla="*/ 19 w 32"/>
                <a:gd name="T35" fmla="*/ 28 h 31"/>
                <a:gd name="T36" fmla="*/ 26 w 32"/>
                <a:gd name="T37" fmla="*/ 28 h 31"/>
                <a:gd name="T38" fmla="*/ 30 w 32"/>
                <a:gd name="T39" fmla="*/ 26 h 31"/>
                <a:gd name="T40" fmla="*/ 28 w 32"/>
                <a:gd name="T41" fmla="*/ 21 h 31"/>
                <a:gd name="T42" fmla="*/ 30 w 32"/>
                <a:gd name="T43" fmla="*/ 15 h 31"/>
                <a:gd name="T44" fmla="*/ 26 w 32"/>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26" y="4"/>
                  </a:moveTo>
                  <a:cubicBezTo>
                    <a:pt x="24" y="4"/>
                    <a:pt x="23" y="6"/>
                    <a:pt x="21" y="5"/>
                  </a:cubicBezTo>
                  <a:cubicBezTo>
                    <a:pt x="19" y="5"/>
                    <a:pt x="17" y="0"/>
                    <a:pt x="15" y="1"/>
                  </a:cubicBezTo>
                  <a:cubicBezTo>
                    <a:pt x="14" y="2"/>
                    <a:pt x="13" y="2"/>
                    <a:pt x="13" y="1"/>
                  </a:cubicBezTo>
                  <a:cubicBezTo>
                    <a:pt x="12" y="0"/>
                    <a:pt x="11" y="2"/>
                    <a:pt x="10" y="2"/>
                  </a:cubicBezTo>
                  <a:cubicBezTo>
                    <a:pt x="8" y="3"/>
                    <a:pt x="7" y="2"/>
                    <a:pt x="6" y="2"/>
                  </a:cubicBezTo>
                  <a:cubicBezTo>
                    <a:pt x="5" y="1"/>
                    <a:pt x="5" y="3"/>
                    <a:pt x="4" y="3"/>
                  </a:cubicBezTo>
                  <a:cubicBezTo>
                    <a:pt x="3" y="3"/>
                    <a:pt x="2" y="5"/>
                    <a:pt x="3" y="6"/>
                  </a:cubicBezTo>
                  <a:cubicBezTo>
                    <a:pt x="3" y="7"/>
                    <a:pt x="5" y="7"/>
                    <a:pt x="5" y="7"/>
                  </a:cubicBezTo>
                  <a:cubicBezTo>
                    <a:pt x="5" y="8"/>
                    <a:pt x="3" y="9"/>
                    <a:pt x="3" y="9"/>
                  </a:cubicBezTo>
                  <a:cubicBezTo>
                    <a:pt x="3" y="10"/>
                    <a:pt x="5" y="11"/>
                    <a:pt x="5" y="12"/>
                  </a:cubicBezTo>
                  <a:cubicBezTo>
                    <a:pt x="5" y="12"/>
                    <a:pt x="3" y="11"/>
                    <a:pt x="3" y="13"/>
                  </a:cubicBezTo>
                  <a:cubicBezTo>
                    <a:pt x="3" y="14"/>
                    <a:pt x="4" y="16"/>
                    <a:pt x="2" y="16"/>
                  </a:cubicBezTo>
                  <a:cubicBezTo>
                    <a:pt x="3" y="17"/>
                    <a:pt x="3" y="18"/>
                    <a:pt x="2" y="19"/>
                  </a:cubicBezTo>
                  <a:cubicBezTo>
                    <a:pt x="2" y="21"/>
                    <a:pt x="0" y="21"/>
                    <a:pt x="3" y="23"/>
                  </a:cubicBezTo>
                  <a:cubicBezTo>
                    <a:pt x="4" y="23"/>
                    <a:pt x="6" y="24"/>
                    <a:pt x="7" y="26"/>
                  </a:cubicBezTo>
                  <a:cubicBezTo>
                    <a:pt x="8" y="27"/>
                    <a:pt x="7" y="29"/>
                    <a:pt x="7" y="31"/>
                  </a:cubicBezTo>
                  <a:cubicBezTo>
                    <a:pt x="11" y="30"/>
                    <a:pt x="14" y="28"/>
                    <a:pt x="19" y="28"/>
                  </a:cubicBezTo>
                  <a:cubicBezTo>
                    <a:pt x="21" y="27"/>
                    <a:pt x="24" y="28"/>
                    <a:pt x="26" y="28"/>
                  </a:cubicBezTo>
                  <a:cubicBezTo>
                    <a:pt x="28" y="28"/>
                    <a:pt x="31" y="29"/>
                    <a:pt x="30" y="26"/>
                  </a:cubicBezTo>
                  <a:cubicBezTo>
                    <a:pt x="30" y="24"/>
                    <a:pt x="29" y="23"/>
                    <a:pt x="28" y="21"/>
                  </a:cubicBezTo>
                  <a:cubicBezTo>
                    <a:pt x="28" y="19"/>
                    <a:pt x="29" y="17"/>
                    <a:pt x="30" y="15"/>
                  </a:cubicBezTo>
                  <a:cubicBezTo>
                    <a:pt x="31" y="11"/>
                    <a:pt x="32" y="4"/>
                    <a:pt x="26"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66" name="Freeform 761"/>
            <p:cNvSpPr>
              <a:spLocks/>
            </p:cNvSpPr>
            <p:nvPr/>
          </p:nvSpPr>
          <p:spPr bwMode="auto">
            <a:xfrm>
              <a:off x="11547328" y="8529753"/>
              <a:ext cx="213379" cy="280329"/>
            </a:xfrm>
            <a:custGeom>
              <a:avLst/>
              <a:gdLst>
                <a:gd name="T0" fmla="*/ 19 w 23"/>
                <a:gd name="T1" fmla="*/ 13 h 30"/>
                <a:gd name="T2" fmla="*/ 18 w 23"/>
                <a:gd name="T3" fmla="*/ 6 h 30"/>
                <a:gd name="T4" fmla="*/ 17 w 23"/>
                <a:gd name="T5" fmla="*/ 0 h 30"/>
                <a:gd name="T6" fmla="*/ 3 w 23"/>
                <a:gd name="T7" fmla="*/ 0 h 30"/>
                <a:gd name="T8" fmla="*/ 4 w 23"/>
                <a:gd name="T9" fmla="*/ 11 h 30"/>
                <a:gd name="T10" fmla="*/ 1 w 23"/>
                <a:gd name="T11" fmla="*/ 22 h 30"/>
                <a:gd name="T12" fmla="*/ 3 w 23"/>
                <a:gd name="T13" fmla="*/ 30 h 30"/>
                <a:gd name="T14" fmla="*/ 10 w 23"/>
                <a:gd name="T15" fmla="*/ 29 h 30"/>
                <a:gd name="T16" fmla="*/ 23 w 23"/>
                <a:gd name="T17" fmla="*/ 24 h 30"/>
                <a:gd name="T18" fmla="*/ 20 w 23"/>
                <a:gd name="T19" fmla="*/ 19 h 30"/>
                <a:gd name="T20" fmla="*/ 19 w 23"/>
                <a:gd name="T21" fmla="*/ 13 h 30"/>
                <a:gd name="T22" fmla="*/ 19 w 23"/>
                <a:gd name="T2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30">
                  <a:moveTo>
                    <a:pt x="19" y="13"/>
                  </a:moveTo>
                  <a:cubicBezTo>
                    <a:pt x="17" y="11"/>
                    <a:pt x="18" y="8"/>
                    <a:pt x="18" y="6"/>
                  </a:cubicBezTo>
                  <a:cubicBezTo>
                    <a:pt x="19" y="4"/>
                    <a:pt x="16" y="2"/>
                    <a:pt x="17" y="0"/>
                  </a:cubicBezTo>
                  <a:cubicBezTo>
                    <a:pt x="12" y="0"/>
                    <a:pt x="8" y="0"/>
                    <a:pt x="3" y="0"/>
                  </a:cubicBezTo>
                  <a:cubicBezTo>
                    <a:pt x="3" y="3"/>
                    <a:pt x="4" y="7"/>
                    <a:pt x="4" y="11"/>
                  </a:cubicBezTo>
                  <a:cubicBezTo>
                    <a:pt x="4" y="15"/>
                    <a:pt x="0" y="18"/>
                    <a:pt x="1" y="22"/>
                  </a:cubicBezTo>
                  <a:cubicBezTo>
                    <a:pt x="2" y="25"/>
                    <a:pt x="4" y="26"/>
                    <a:pt x="3" y="30"/>
                  </a:cubicBezTo>
                  <a:cubicBezTo>
                    <a:pt x="6" y="30"/>
                    <a:pt x="7" y="30"/>
                    <a:pt x="10" y="29"/>
                  </a:cubicBezTo>
                  <a:cubicBezTo>
                    <a:pt x="15" y="28"/>
                    <a:pt x="19" y="26"/>
                    <a:pt x="23" y="24"/>
                  </a:cubicBezTo>
                  <a:cubicBezTo>
                    <a:pt x="21" y="23"/>
                    <a:pt x="20" y="21"/>
                    <a:pt x="20" y="19"/>
                  </a:cubicBezTo>
                  <a:cubicBezTo>
                    <a:pt x="20" y="17"/>
                    <a:pt x="20" y="15"/>
                    <a:pt x="19" y="13"/>
                  </a:cubicBezTo>
                  <a:cubicBezTo>
                    <a:pt x="17" y="11"/>
                    <a:pt x="20" y="15"/>
                    <a:pt x="19" y="1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67" name="Freeform 762"/>
            <p:cNvSpPr>
              <a:spLocks/>
            </p:cNvSpPr>
            <p:nvPr/>
          </p:nvSpPr>
          <p:spPr bwMode="auto">
            <a:xfrm>
              <a:off x="11079175" y="8558422"/>
              <a:ext cx="140127" cy="168835"/>
            </a:xfrm>
            <a:custGeom>
              <a:avLst/>
              <a:gdLst>
                <a:gd name="T0" fmla="*/ 12 w 15"/>
                <a:gd name="T1" fmla="*/ 14 h 18"/>
                <a:gd name="T2" fmla="*/ 14 w 15"/>
                <a:gd name="T3" fmla="*/ 6 h 18"/>
                <a:gd name="T4" fmla="*/ 5 w 15"/>
                <a:gd name="T5" fmla="*/ 3 h 18"/>
                <a:gd name="T6" fmla="*/ 1 w 15"/>
                <a:gd name="T7" fmla="*/ 8 h 18"/>
                <a:gd name="T8" fmla="*/ 4 w 15"/>
                <a:gd name="T9" fmla="*/ 12 h 18"/>
                <a:gd name="T10" fmla="*/ 7 w 15"/>
                <a:gd name="T11" fmla="*/ 16 h 18"/>
                <a:gd name="T12" fmla="*/ 10 w 15"/>
                <a:gd name="T13" fmla="*/ 16 h 18"/>
                <a:gd name="T14" fmla="*/ 12 w 15"/>
                <a:gd name="T15" fmla="*/ 14 h 18"/>
                <a:gd name="T16" fmla="*/ 12 w 15"/>
                <a:gd name="T17"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12" y="14"/>
                  </a:moveTo>
                  <a:cubicBezTo>
                    <a:pt x="15" y="13"/>
                    <a:pt x="15" y="8"/>
                    <a:pt x="14" y="6"/>
                  </a:cubicBezTo>
                  <a:cubicBezTo>
                    <a:pt x="12" y="2"/>
                    <a:pt x="8" y="0"/>
                    <a:pt x="5" y="3"/>
                  </a:cubicBezTo>
                  <a:cubicBezTo>
                    <a:pt x="3" y="4"/>
                    <a:pt x="0" y="6"/>
                    <a:pt x="1" y="8"/>
                  </a:cubicBezTo>
                  <a:cubicBezTo>
                    <a:pt x="2" y="10"/>
                    <a:pt x="2" y="11"/>
                    <a:pt x="4" y="12"/>
                  </a:cubicBezTo>
                  <a:cubicBezTo>
                    <a:pt x="5" y="14"/>
                    <a:pt x="5" y="15"/>
                    <a:pt x="7" y="16"/>
                  </a:cubicBezTo>
                  <a:cubicBezTo>
                    <a:pt x="8" y="17"/>
                    <a:pt x="9" y="18"/>
                    <a:pt x="10" y="16"/>
                  </a:cubicBezTo>
                  <a:cubicBezTo>
                    <a:pt x="10" y="15"/>
                    <a:pt x="11" y="15"/>
                    <a:pt x="12" y="14"/>
                  </a:cubicBezTo>
                  <a:cubicBezTo>
                    <a:pt x="14" y="13"/>
                    <a:pt x="11" y="15"/>
                    <a:pt x="12" y="1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68" name="Freeform 763"/>
            <p:cNvSpPr>
              <a:spLocks/>
            </p:cNvSpPr>
            <p:nvPr/>
          </p:nvSpPr>
          <p:spPr bwMode="auto">
            <a:xfrm>
              <a:off x="11161976" y="8631691"/>
              <a:ext cx="207006" cy="197506"/>
            </a:xfrm>
            <a:custGeom>
              <a:avLst/>
              <a:gdLst>
                <a:gd name="T0" fmla="*/ 21 w 22"/>
                <a:gd name="T1" fmla="*/ 17 h 21"/>
                <a:gd name="T2" fmla="*/ 19 w 22"/>
                <a:gd name="T3" fmla="*/ 13 h 21"/>
                <a:gd name="T4" fmla="*/ 16 w 22"/>
                <a:gd name="T5" fmla="*/ 11 h 21"/>
                <a:gd name="T6" fmla="*/ 16 w 22"/>
                <a:gd name="T7" fmla="*/ 6 h 21"/>
                <a:gd name="T8" fmla="*/ 13 w 22"/>
                <a:gd name="T9" fmla="*/ 8 h 21"/>
                <a:gd name="T10" fmla="*/ 9 w 22"/>
                <a:gd name="T11" fmla="*/ 1 h 21"/>
                <a:gd name="T12" fmla="*/ 5 w 22"/>
                <a:gd name="T13" fmla="*/ 4 h 21"/>
                <a:gd name="T14" fmla="*/ 0 w 22"/>
                <a:gd name="T15" fmla="*/ 9 h 21"/>
                <a:gd name="T16" fmla="*/ 12 w 22"/>
                <a:gd name="T17" fmla="*/ 18 h 21"/>
                <a:gd name="T18" fmla="*/ 19 w 22"/>
                <a:gd name="T19" fmla="*/ 21 h 21"/>
                <a:gd name="T20" fmla="*/ 21 w 22"/>
                <a:gd name="T21" fmla="*/ 17 h 21"/>
                <a:gd name="T22" fmla="*/ 21 w 22"/>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1">
                  <a:moveTo>
                    <a:pt x="21" y="17"/>
                  </a:moveTo>
                  <a:cubicBezTo>
                    <a:pt x="22" y="15"/>
                    <a:pt x="20" y="14"/>
                    <a:pt x="19" y="13"/>
                  </a:cubicBezTo>
                  <a:cubicBezTo>
                    <a:pt x="18" y="13"/>
                    <a:pt x="14" y="12"/>
                    <a:pt x="16" y="11"/>
                  </a:cubicBezTo>
                  <a:cubicBezTo>
                    <a:pt x="17" y="10"/>
                    <a:pt x="17" y="7"/>
                    <a:pt x="16" y="6"/>
                  </a:cubicBezTo>
                  <a:cubicBezTo>
                    <a:pt x="15" y="4"/>
                    <a:pt x="14" y="8"/>
                    <a:pt x="13" y="8"/>
                  </a:cubicBezTo>
                  <a:cubicBezTo>
                    <a:pt x="10" y="8"/>
                    <a:pt x="11" y="0"/>
                    <a:pt x="9" y="1"/>
                  </a:cubicBezTo>
                  <a:cubicBezTo>
                    <a:pt x="8" y="2"/>
                    <a:pt x="6" y="3"/>
                    <a:pt x="5" y="4"/>
                  </a:cubicBezTo>
                  <a:cubicBezTo>
                    <a:pt x="4" y="6"/>
                    <a:pt x="2" y="7"/>
                    <a:pt x="0" y="9"/>
                  </a:cubicBezTo>
                  <a:cubicBezTo>
                    <a:pt x="5" y="12"/>
                    <a:pt x="8" y="15"/>
                    <a:pt x="12" y="18"/>
                  </a:cubicBezTo>
                  <a:cubicBezTo>
                    <a:pt x="14" y="20"/>
                    <a:pt x="16" y="21"/>
                    <a:pt x="19" y="21"/>
                  </a:cubicBezTo>
                  <a:cubicBezTo>
                    <a:pt x="22" y="21"/>
                    <a:pt x="20" y="19"/>
                    <a:pt x="21" y="17"/>
                  </a:cubicBezTo>
                  <a:cubicBezTo>
                    <a:pt x="22" y="15"/>
                    <a:pt x="21" y="19"/>
                    <a:pt x="21" y="1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69" name="Freeform 764"/>
            <p:cNvSpPr>
              <a:spLocks/>
            </p:cNvSpPr>
            <p:nvPr/>
          </p:nvSpPr>
          <p:spPr bwMode="auto">
            <a:xfrm>
              <a:off x="11015478" y="8443745"/>
              <a:ext cx="324842" cy="273958"/>
            </a:xfrm>
            <a:custGeom>
              <a:avLst/>
              <a:gdLst>
                <a:gd name="T0" fmla="*/ 10 w 35"/>
                <a:gd name="T1" fmla="*/ 16 h 29"/>
                <a:gd name="T2" fmla="*/ 20 w 35"/>
                <a:gd name="T3" fmla="*/ 17 h 29"/>
                <a:gd name="T4" fmla="*/ 21 w 35"/>
                <a:gd name="T5" fmla="*/ 23 h 29"/>
                <a:gd name="T6" fmla="*/ 25 w 35"/>
                <a:gd name="T7" fmla="*/ 21 h 29"/>
                <a:gd name="T8" fmla="*/ 29 w 35"/>
                <a:gd name="T9" fmla="*/ 27 h 29"/>
                <a:gd name="T10" fmla="*/ 31 w 35"/>
                <a:gd name="T11" fmla="*/ 26 h 29"/>
                <a:gd name="T12" fmla="*/ 33 w 35"/>
                <a:gd name="T13" fmla="*/ 25 h 29"/>
                <a:gd name="T14" fmla="*/ 33 w 35"/>
                <a:gd name="T15" fmla="*/ 23 h 29"/>
                <a:gd name="T16" fmla="*/ 35 w 35"/>
                <a:gd name="T17" fmla="*/ 22 h 29"/>
                <a:gd name="T18" fmla="*/ 34 w 35"/>
                <a:gd name="T19" fmla="*/ 19 h 29"/>
                <a:gd name="T20" fmla="*/ 33 w 35"/>
                <a:gd name="T21" fmla="*/ 16 h 29"/>
                <a:gd name="T22" fmla="*/ 33 w 35"/>
                <a:gd name="T23" fmla="*/ 12 h 29"/>
                <a:gd name="T24" fmla="*/ 32 w 35"/>
                <a:gd name="T25" fmla="*/ 8 h 29"/>
                <a:gd name="T26" fmla="*/ 26 w 35"/>
                <a:gd name="T27" fmla="*/ 2 h 29"/>
                <a:gd name="T28" fmla="*/ 24 w 35"/>
                <a:gd name="T29" fmla="*/ 3 h 29"/>
                <a:gd name="T30" fmla="*/ 22 w 35"/>
                <a:gd name="T31" fmla="*/ 3 h 29"/>
                <a:gd name="T32" fmla="*/ 19 w 35"/>
                <a:gd name="T33" fmla="*/ 3 h 29"/>
                <a:gd name="T34" fmla="*/ 18 w 35"/>
                <a:gd name="T35" fmla="*/ 3 h 29"/>
                <a:gd name="T36" fmla="*/ 15 w 35"/>
                <a:gd name="T37" fmla="*/ 2 h 29"/>
                <a:gd name="T38" fmla="*/ 10 w 35"/>
                <a:gd name="T39" fmla="*/ 1 h 29"/>
                <a:gd name="T40" fmla="*/ 5 w 35"/>
                <a:gd name="T41" fmla="*/ 1 h 29"/>
                <a:gd name="T42" fmla="*/ 5 w 35"/>
                <a:gd name="T43" fmla="*/ 4 h 29"/>
                <a:gd name="T44" fmla="*/ 3 w 35"/>
                <a:gd name="T45" fmla="*/ 6 h 29"/>
                <a:gd name="T46" fmla="*/ 0 w 35"/>
                <a:gd name="T47" fmla="*/ 8 h 29"/>
                <a:gd name="T48" fmla="*/ 3 w 35"/>
                <a:gd name="T49" fmla="*/ 13 h 29"/>
                <a:gd name="T50" fmla="*/ 8 w 35"/>
                <a:gd name="T51" fmla="*/ 19 h 29"/>
                <a:gd name="T52" fmla="*/ 10 w 35"/>
                <a:gd name="T53" fmla="*/ 16 h 29"/>
                <a:gd name="T54" fmla="*/ 10 w 35"/>
                <a:gd name="T5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29">
                  <a:moveTo>
                    <a:pt x="10" y="16"/>
                  </a:moveTo>
                  <a:cubicBezTo>
                    <a:pt x="14" y="14"/>
                    <a:pt x="18" y="12"/>
                    <a:pt x="20" y="17"/>
                  </a:cubicBezTo>
                  <a:cubicBezTo>
                    <a:pt x="22" y="19"/>
                    <a:pt x="21" y="20"/>
                    <a:pt x="21" y="23"/>
                  </a:cubicBezTo>
                  <a:cubicBezTo>
                    <a:pt x="22" y="24"/>
                    <a:pt x="24" y="21"/>
                    <a:pt x="25" y="21"/>
                  </a:cubicBezTo>
                  <a:cubicBezTo>
                    <a:pt x="27" y="20"/>
                    <a:pt x="27" y="29"/>
                    <a:pt x="29" y="27"/>
                  </a:cubicBezTo>
                  <a:cubicBezTo>
                    <a:pt x="30" y="27"/>
                    <a:pt x="30" y="26"/>
                    <a:pt x="31" y="26"/>
                  </a:cubicBezTo>
                  <a:cubicBezTo>
                    <a:pt x="31" y="25"/>
                    <a:pt x="33" y="26"/>
                    <a:pt x="33" y="25"/>
                  </a:cubicBezTo>
                  <a:cubicBezTo>
                    <a:pt x="34" y="24"/>
                    <a:pt x="33" y="23"/>
                    <a:pt x="33" y="23"/>
                  </a:cubicBezTo>
                  <a:cubicBezTo>
                    <a:pt x="33" y="21"/>
                    <a:pt x="35" y="22"/>
                    <a:pt x="35" y="22"/>
                  </a:cubicBezTo>
                  <a:cubicBezTo>
                    <a:pt x="35" y="21"/>
                    <a:pt x="32" y="20"/>
                    <a:pt x="34" y="19"/>
                  </a:cubicBezTo>
                  <a:cubicBezTo>
                    <a:pt x="35" y="18"/>
                    <a:pt x="35" y="17"/>
                    <a:pt x="33" y="16"/>
                  </a:cubicBezTo>
                  <a:cubicBezTo>
                    <a:pt x="32" y="15"/>
                    <a:pt x="34" y="13"/>
                    <a:pt x="33" y="12"/>
                  </a:cubicBezTo>
                  <a:cubicBezTo>
                    <a:pt x="32" y="11"/>
                    <a:pt x="33" y="10"/>
                    <a:pt x="32" y="8"/>
                  </a:cubicBezTo>
                  <a:cubicBezTo>
                    <a:pt x="31" y="7"/>
                    <a:pt x="29" y="0"/>
                    <a:pt x="26" y="2"/>
                  </a:cubicBezTo>
                  <a:cubicBezTo>
                    <a:pt x="26" y="2"/>
                    <a:pt x="25" y="3"/>
                    <a:pt x="24" y="3"/>
                  </a:cubicBezTo>
                  <a:cubicBezTo>
                    <a:pt x="23" y="3"/>
                    <a:pt x="23" y="3"/>
                    <a:pt x="22" y="3"/>
                  </a:cubicBezTo>
                  <a:cubicBezTo>
                    <a:pt x="21" y="4"/>
                    <a:pt x="20" y="3"/>
                    <a:pt x="19" y="3"/>
                  </a:cubicBezTo>
                  <a:cubicBezTo>
                    <a:pt x="18" y="3"/>
                    <a:pt x="18" y="4"/>
                    <a:pt x="18" y="3"/>
                  </a:cubicBezTo>
                  <a:cubicBezTo>
                    <a:pt x="16" y="2"/>
                    <a:pt x="17" y="2"/>
                    <a:pt x="15" y="2"/>
                  </a:cubicBezTo>
                  <a:cubicBezTo>
                    <a:pt x="12" y="3"/>
                    <a:pt x="12" y="1"/>
                    <a:pt x="10" y="1"/>
                  </a:cubicBezTo>
                  <a:cubicBezTo>
                    <a:pt x="8" y="0"/>
                    <a:pt x="6" y="0"/>
                    <a:pt x="5" y="1"/>
                  </a:cubicBezTo>
                  <a:cubicBezTo>
                    <a:pt x="5" y="2"/>
                    <a:pt x="3" y="3"/>
                    <a:pt x="5" y="4"/>
                  </a:cubicBezTo>
                  <a:cubicBezTo>
                    <a:pt x="6" y="5"/>
                    <a:pt x="5" y="6"/>
                    <a:pt x="3" y="6"/>
                  </a:cubicBezTo>
                  <a:cubicBezTo>
                    <a:pt x="1" y="6"/>
                    <a:pt x="0" y="6"/>
                    <a:pt x="0" y="8"/>
                  </a:cubicBezTo>
                  <a:cubicBezTo>
                    <a:pt x="1" y="10"/>
                    <a:pt x="2" y="11"/>
                    <a:pt x="3" y="13"/>
                  </a:cubicBezTo>
                  <a:cubicBezTo>
                    <a:pt x="5" y="15"/>
                    <a:pt x="6" y="16"/>
                    <a:pt x="8" y="19"/>
                  </a:cubicBezTo>
                  <a:cubicBezTo>
                    <a:pt x="9" y="18"/>
                    <a:pt x="9" y="17"/>
                    <a:pt x="10" y="16"/>
                  </a:cubicBezTo>
                  <a:cubicBezTo>
                    <a:pt x="11" y="16"/>
                    <a:pt x="10" y="17"/>
                    <a:pt x="10" y="1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70" name="Freeform 765"/>
            <p:cNvSpPr>
              <a:spLocks/>
            </p:cNvSpPr>
            <p:nvPr/>
          </p:nvSpPr>
          <p:spPr bwMode="auto">
            <a:xfrm>
              <a:off x="10929493" y="8453303"/>
              <a:ext cx="149682" cy="66896"/>
            </a:xfrm>
            <a:custGeom>
              <a:avLst/>
              <a:gdLst>
                <a:gd name="T0" fmla="*/ 10 w 16"/>
                <a:gd name="T1" fmla="*/ 5 h 7"/>
                <a:gd name="T2" fmla="*/ 14 w 16"/>
                <a:gd name="T3" fmla="*/ 3 h 7"/>
                <a:gd name="T4" fmla="*/ 14 w 16"/>
                <a:gd name="T5" fmla="*/ 0 h 7"/>
                <a:gd name="T6" fmla="*/ 7 w 16"/>
                <a:gd name="T7" fmla="*/ 0 h 7"/>
                <a:gd name="T8" fmla="*/ 4 w 16"/>
                <a:gd name="T9" fmla="*/ 0 h 7"/>
                <a:gd name="T10" fmla="*/ 0 w 16"/>
                <a:gd name="T11" fmla="*/ 1 h 7"/>
                <a:gd name="T12" fmla="*/ 3 w 16"/>
                <a:gd name="T13" fmla="*/ 3 h 7"/>
                <a:gd name="T14" fmla="*/ 7 w 16"/>
                <a:gd name="T15" fmla="*/ 3 h 7"/>
                <a:gd name="T16" fmla="*/ 9 w 16"/>
                <a:gd name="T17" fmla="*/ 7 h 7"/>
                <a:gd name="T18" fmla="*/ 10 w 16"/>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7">
                  <a:moveTo>
                    <a:pt x="10" y="5"/>
                  </a:moveTo>
                  <a:cubicBezTo>
                    <a:pt x="11" y="5"/>
                    <a:pt x="16" y="5"/>
                    <a:pt x="14" y="3"/>
                  </a:cubicBezTo>
                  <a:cubicBezTo>
                    <a:pt x="12" y="2"/>
                    <a:pt x="14" y="1"/>
                    <a:pt x="14" y="0"/>
                  </a:cubicBezTo>
                  <a:cubicBezTo>
                    <a:pt x="12" y="0"/>
                    <a:pt x="9" y="0"/>
                    <a:pt x="7" y="0"/>
                  </a:cubicBezTo>
                  <a:cubicBezTo>
                    <a:pt x="5" y="0"/>
                    <a:pt x="5" y="1"/>
                    <a:pt x="4" y="0"/>
                  </a:cubicBezTo>
                  <a:cubicBezTo>
                    <a:pt x="2" y="0"/>
                    <a:pt x="2" y="0"/>
                    <a:pt x="0" y="1"/>
                  </a:cubicBezTo>
                  <a:cubicBezTo>
                    <a:pt x="1" y="2"/>
                    <a:pt x="1" y="3"/>
                    <a:pt x="3" y="3"/>
                  </a:cubicBezTo>
                  <a:cubicBezTo>
                    <a:pt x="4" y="3"/>
                    <a:pt x="7" y="3"/>
                    <a:pt x="7" y="3"/>
                  </a:cubicBezTo>
                  <a:cubicBezTo>
                    <a:pt x="5" y="5"/>
                    <a:pt x="7" y="6"/>
                    <a:pt x="9" y="7"/>
                  </a:cubicBezTo>
                  <a:cubicBezTo>
                    <a:pt x="9" y="7"/>
                    <a:pt x="9" y="5"/>
                    <a:pt x="10" y="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71" name="Freeform 766"/>
            <p:cNvSpPr>
              <a:spLocks/>
            </p:cNvSpPr>
            <p:nvPr/>
          </p:nvSpPr>
          <p:spPr bwMode="auto">
            <a:xfrm>
              <a:off x="10919937" y="8389590"/>
              <a:ext cx="140127" cy="38227"/>
            </a:xfrm>
            <a:custGeom>
              <a:avLst/>
              <a:gdLst>
                <a:gd name="T0" fmla="*/ 4 w 15"/>
                <a:gd name="T1" fmla="*/ 4 h 4"/>
                <a:gd name="T2" fmla="*/ 9 w 15"/>
                <a:gd name="T3" fmla="*/ 3 h 4"/>
                <a:gd name="T4" fmla="*/ 15 w 15"/>
                <a:gd name="T5" fmla="*/ 2 h 4"/>
                <a:gd name="T6" fmla="*/ 8 w 15"/>
                <a:gd name="T7" fmla="*/ 1 h 4"/>
                <a:gd name="T8" fmla="*/ 0 w 15"/>
                <a:gd name="T9" fmla="*/ 4 h 4"/>
                <a:gd name="T10" fmla="*/ 4 w 15"/>
                <a:gd name="T11" fmla="*/ 4 h 4"/>
                <a:gd name="T12" fmla="*/ 4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4" y="4"/>
                  </a:moveTo>
                  <a:cubicBezTo>
                    <a:pt x="6" y="3"/>
                    <a:pt x="7" y="2"/>
                    <a:pt x="9" y="3"/>
                  </a:cubicBezTo>
                  <a:cubicBezTo>
                    <a:pt x="10" y="3"/>
                    <a:pt x="14" y="4"/>
                    <a:pt x="15" y="2"/>
                  </a:cubicBezTo>
                  <a:cubicBezTo>
                    <a:pt x="15" y="3"/>
                    <a:pt x="9" y="0"/>
                    <a:pt x="8" y="1"/>
                  </a:cubicBezTo>
                  <a:cubicBezTo>
                    <a:pt x="5" y="2"/>
                    <a:pt x="1" y="0"/>
                    <a:pt x="0" y="4"/>
                  </a:cubicBezTo>
                  <a:cubicBezTo>
                    <a:pt x="2" y="4"/>
                    <a:pt x="3" y="4"/>
                    <a:pt x="4" y="4"/>
                  </a:cubicBezTo>
                  <a:cubicBezTo>
                    <a:pt x="5" y="4"/>
                    <a:pt x="4" y="4"/>
                    <a:pt x="4"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72" name="Freeform 767"/>
            <p:cNvSpPr>
              <a:spLocks/>
            </p:cNvSpPr>
            <p:nvPr/>
          </p:nvSpPr>
          <p:spPr bwMode="auto">
            <a:xfrm>
              <a:off x="10900829" y="7733369"/>
              <a:ext cx="560509" cy="637107"/>
            </a:xfrm>
            <a:custGeom>
              <a:avLst/>
              <a:gdLst>
                <a:gd name="T0" fmla="*/ 5 w 60"/>
                <a:gd name="T1" fmla="*/ 57 h 68"/>
                <a:gd name="T2" fmla="*/ 15 w 60"/>
                <a:gd name="T3" fmla="*/ 57 h 68"/>
                <a:gd name="T4" fmla="*/ 18 w 60"/>
                <a:gd name="T5" fmla="*/ 59 h 68"/>
                <a:gd name="T6" fmla="*/ 21 w 60"/>
                <a:gd name="T7" fmla="*/ 63 h 68"/>
                <a:gd name="T8" fmla="*/ 27 w 60"/>
                <a:gd name="T9" fmla="*/ 64 h 68"/>
                <a:gd name="T10" fmla="*/ 32 w 60"/>
                <a:gd name="T11" fmla="*/ 64 h 68"/>
                <a:gd name="T12" fmla="*/ 35 w 60"/>
                <a:gd name="T13" fmla="*/ 62 h 68"/>
                <a:gd name="T14" fmla="*/ 39 w 60"/>
                <a:gd name="T15" fmla="*/ 62 h 68"/>
                <a:gd name="T16" fmla="*/ 44 w 60"/>
                <a:gd name="T17" fmla="*/ 61 h 68"/>
                <a:gd name="T18" fmla="*/ 53 w 60"/>
                <a:gd name="T19" fmla="*/ 61 h 68"/>
                <a:gd name="T20" fmla="*/ 58 w 60"/>
                <a:gd name="T21" fmla="*/ 61 h 68"/>
                <a:gd name="T22" fmla="*/ 58 w 60"/>
                <a:gd name="T23" fmla="*/ 54 h 68"/>
                <a:gd name="T24" fmla="*/ 56 w 60"/>
                <a:gd name="T25" fmla="*/ 38 h 68"/>
                <a:gd name="T26" fmla="*/ 52 w 60"/>
                <a:gd name="T27" fmla="*/ 12 h 68"/>
                <a:gd name="T28" fmla="*/ 60 w 60"/>
                <a:gd name="T29" fmla="*/ 12 h 68"/>
                <a:gd name="T30" fmla="*/ 43 w 60"/>
                <a:gd name="T31" fmla="*/ 0 h 68"/>
                <a:gd name="T32" fmla="*/ 42 w 60"/>
                <a:gd name="T33" fmla="*/ 7 h 68"/>
                <a:gd name="T34" fmla="*/ 37 w 60"/>
                <a:gd name="T35" fmla="*/ 7 h 68"/>
                <a:gd name="T36" fmla="*/ 29 w 60"/>
                <a:gd name="T37" fmla="*/ 7 h 68"/>
                <a:gd name="T38" fmla="*/ 26 w 60"/>
                <a:gd name="T39" fmla="*/ 7 h 68"/>
                <a:gd name="T40" fmla="*/ 26 w 60"/>
                <a:gd name="T41" fmla="*/ 12 h 68"/>
                <a:gd name="T42" fmla="*/ 26 w 60"/>
                <a:gd name="T43" fmla="*/ 19 h 68"/>
                <a:gd name="T44" fmla="*/ 20 w 60"/>
                <a:gd name="T45" fmla="*/ 25 h 68"/>
                <a:gd name="T46" fmla="*/ 20 w 60"/>
                <a:gd name="T47" fmla="*/ 32 h 68"/>
                <a:gd name="T48" fmla="*/ 16 w 60"/>
                <a:gd name="T49" fmla="*/ 32 h 68"/>
                <a:gd name="T50" fmla="*/ 3 w 60"/>
                <a:gd name="T51" fmla="*/ 32 h 68"/>
                <a:gd name="T52" fmla="*/ 1 w 60"/>
                <a:gd name="T53" fmla="*/ 33 h 68"/>
                <a:gd name="T54" fmla="*/ 4 w 60"/>
                <a:gd name="T55" fmla="*/ 36 h 68"/>
                <a:gd name="T56" fmla="*/ 3 w 60"/>
                <a:gd name="T57" fmla="*/ 41 h 68"/>
                <a:gd name="T58" fmla="*/ 6 w 60"/>
                <a:gd name="T59" fmla="*/ 48 h 68"/>
                <a:gd name="T60" fmla="*/ 3 w 60"/>
                <a:gd name="T61" fmla="*/ 58 h 68"/>
                <a:gd name="T62" fmla="*/ 5 w 60"/>
                <a:gd name="T6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68">
                  <a:moveTo>
                    <a:pt x="5" y="57"/>
                  </a:moveTo>
                  <a:cubicBezTo>
                    <a:pt x="7" y="57"/>
                    <a:pt x="13" y="55"/>
                    <a:pt x="15" y="57"/>
                  </a:cubicBezTo>
                  <a:cubicBezTo>
                    <a:pt x="16" y="58"/>
                    <a:pt x="17" y="58"/>
                    <a:pt x="18" y="59"/>
                  </a:cubicBezTo>
                  <a:cubicBezTo>
                    <a:pt x="19" y="61"/>
                    <a:pt x="20" y="62"/>
                    <a:pt x="21" y="63"/>
                  </a:cubicBezTo>
                  <a:cubicBezTo>
                    <a:pt x="22" y="64"/>
                    <a:pt x="26" y="68"/>
                    <a:pt x="27" y="64"/>
                  </a:cubicBezTo>
                  <a:cubicBezTo>
                    <a:pt x="28" y="58"/>
                    <a:pt x="30" y="65"/>
                    <a:pt x="32" y="64"/>
                  </a:cubicBezTo>
                  <a:cubicBezTo>
                    <a:pt x="33" y="62"/>
                    <a:pt x="33" y="62"/>
                    <a:pt x="35" y="62"/>
                  </a:cubicBezTo>
                  <a:cubicBezTo>
                    <a:pt x="37" y="62"/>
                    <a:pt x="38" y="62"/>
                    <a:pt x="39" y="62"/>
                  </a:cubicBezTo>
                  <a:cubicBezTo>
                    <a:pt x="41" y="61"/>
                    <a:pt x="43" y="61"/>
                    <a:pt x="44" y="61"/>
                  </a:cubicBezTo>
                  <a:cubicBezTo>
                    <a:pt x="47" y="61"/>
                    <a:pt x="50" y="61"/>
                    <a:pt x="53" y="61"/>
                  </a:cubicBezTo>
                  <a:cubicBezTo>
                    <a:pt x="54" y="61"/>
                    <a:pt x="57" y="62"/>
                    <a:pt x="58" y="61"/>
                  </a:cubicBezTo>
                  <a:cubicBezTo>
                    <a:pt x="59" y="61"/>
                    <a:pt x="58" y="55"/>
                    <a:pt x="58" y="54"/>
                  </a:cubicBezTo>
                  <a:cubicBezTo>
                    <a:pt x="57" y="48"/>
                    <a:pt x="56" y="43"/>
                    <a:pt x="56" y="38"/>
                  </a:cubicBezTo>
                  <a:cubicBezTo>
                    <a:pt x="55" y="29"/>
                    <a:pt x="53" y="21"/>
                    <a:pt x="52" y="12"/>
                  </a:cubicBezTo>
                  <a:cubicBezTo>
                    <a:pt x="55" y="12"/>
                    <a:pt x="58" y="12"/>
                    <a:pt x="60" y="12"/>
                  </a:cubicBezTo>
                  <a:cubicBezTo>
                    <a:pt x="54" y="8"/>
                    <a:pt x="48" y="4"/>
                    <a:pt x="43" y="0"/>
                  </a:cubicBezTo>
                  <a:cubicBezTo>
                    <a:pt x="43" y="1"/>
                    <a:pt x="43" y="7"/>
                    <a:pt x="42" y="7"/>
                  </a:cubicBezTo>
                  <a:cubicBezTo>
                    <a:pt x="41" y="7"/>
                    <a:pt x="39" y="7"/>
                    <a:pt x="37" y="7"/>
                  </a:cubicBezTo>
                  <a:cubicBezTo>
                    <a:pt x="35" y="7"/>
                    <a:pt x="32" y="7"/>
                    <a:pt x="29" y="7"/>
                  </a:cubicBezTo>
                  <a:cubicBezTo>
                    <a:pt x="29" y="7"/>
                    <a:pt x="26" y="7"/>
                    <a:pt x="26" y="7"/>
                  </a:cubicBezTo>
                  <a:cubicBezTo>
                    <a:pt x="25" y="8"/>
                    <a:pt x="26" y="11"/>
                    <a:pt x="26" y="12"/>
                  </a:cubicBezTo>
                  <a:cubicBezTo>
                    <a:pt x="26" y="14"/>
                    <a:pt x="26" y="17"/>
                    <a:pt x="26" y="19"/>
                  </a:cubicBezTo>
                  <a:cubicBezTo>
                    <a:pt x="26" y="22"/>
                    <a:pt x="20" y="21"/>
                    <a:pt x="20" y="25"/>
                  </a:cubicBezTo>
                  <a:cubicBezTo>
                    <a:pt x="20" y="26"/>
                    <a:pt x="21" y="31"/>
                    <a:pt x="20" y="32"/>
                  </a:cubicBezTo>
                  <a:cubicBezTo>
                    <a:pt x="20" y="32"/>
                    <a:pt x="17" y="32"/>
                    <a:pt x="16" y="32"/>
                  </a:cubicBezTo>
                  <a:cubicBezTo>
                    <a:pt x="12" y="32"/>
                    <a:pt x="7" y="32"/>
                    <a:pt x="3" y="32"/>
                  </a:cubicBezTo>
                  <a:cubicBezTo>
                    <a:pt x="2" y="32"/>
                    <a:pt x="0" y="31"/>
                    <a:pt x="1" y="33"/>
                  </a:cubicBezTo>
                  <a:cubicBezTo>
                    <a:pt x="2" y="34"/>
                    <a:pt x="3" y="35"/>
                    <a:pt x="4" y="36"/>
                  </a:cubicBezTo>
                  <a:cubicBezTo>
                    <a:pt x="5" y="38"/>
                    <a:pt x="4" y="40"/>
                    <a:pt x="3" y="41"/>
                  </a:cubicBezTo>
                  <a:cubicBezTo>
                    <a:pt x="3" y="44"/>
                    <a:pt x="6" y="45"/>
                    <a:pt x="6" y="48"/>
                  </a:cubicBezTo>
                  <a:cubicBezTo>
                    <a:pt x="7" y="51"/>
                    <a:pt x="4" y="55"/>
                    <a:pt x="3" y="58"/>
                  </a:cubicBezTo>
                  <a:cubicBezTo>
                    <a:pt x="4" y="58"/>
                    <a:pt x="4" y="57"/>
                    <a:pt x="5" y="5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73" name="Freeform 768"/>
            <p:cNvSpPr>
              <a:spLocks/>
            </p:cNvSpPr>
            <p:nvPr/>
          </p:nvSpPr>
          <p:spPr bwMode="auto">
            <a:xfrm>
              <a:off x="10900829" y="8258982"/>
              <a:ext cx="270700" cy="213435"/>
            </a:xfrm>
            <a:custGeom>
              <a:avLst/>
              <a:gdLst>
                <a:gd name="T0" fmla="*/ 8 w 29"/>
                <a:gd name="T1" fmla="*/ 22 h 23"/>
                <a:gd name="T2" fmla="*/ 10 w 29"/>
                <a:gd name="T3" fmla="*/ 21 h 23"/>
                <a:gd name="T4" fmla="*/ 15 w 29"/>
                <a:gd name="T5" fmla="*/ 21 h 23"/>
                <a:gd name="T6" fmla="*/ 23 w 29"/>
                <a:gd name="T7" fmla="*/ 21 h 23"/>
                <a:gd name="T8" fmla="*/ 27 w 29"/>
                <a:gd name="T9" fmla="*/ 22 h 23"/>
                <a:gd name="T10" fmla="*/ 29 w 29"/>
                <a:gd name="T11" fmla="*/ 19 h 23"/>
                <a:gd name="T12" fmla="*/ 25 w 29"/>
                <a:gd name="T13" fmla="*/ 14 h 23"/>
                <a:gd name="T14" fmla="*/ 25 w 29"/>
                <a:gd name="T15" fmla="*/ 10 h 23"/>
                <a:gd name="T16" fmla="*/ 19 w 29"/>
                <a:gd name="T17" fmla="*/ 4 h 23"/>
                <a:gd name="T18" fmla="*/ 9 w 29"/>
                <a:gd name="T19" fmla="*/ 1 h 23"/>
                <a:gd name="T20" fmla="*/ 5 w 29"/>
                <a:gd name="T21" fmla="*/ 1 h 23"/>
                <a:gd name="T22" fmla="*/ 2 w 29"/>
                <a:gd name="T23" fmla="*/ 6 h 23"/>
                <a:gd name="T24" fmla="*/ 1 w 29"/>
                <a:gd name="T25" fmla="*/ 10 h 23"/>
                <a:gd name="T26" fmla="*/ 2 w 29"/>
                <a:gd name="T27" fmla="*/ 12 h 23"/>
                <a:gd name="T28" fmla="*/ 2 w 29"/>
                <a:gd name="T29" fmla="*/ 14 h 23"/>
                <a:gd name="T30" fmla="*/ 4 w 29"/>
                <a:gd name="T31" fmla="*/ 15 h 23"/>
                <a:gd name="T32" fmla="*/ 9 w 29"/>
                <a:gd name="T33" fmla="*/ 15 h 23"/>
                <a:gd name="T34" fmla="*/ 10 w 29"/>
                <a:gd name="T35" fmla="*/ 14 h 23"/>
                <a:gd name="T36" fmla="*/ 17 w 29"/>
                <a:gd name="T37" fmla="*/ 16 h 23"/>
                <a:gd name="T38" fmla="*/ 11 w 29"/>
                <a:gd name="T39" fmla="*/ 17 h 23"/>
                <a:gd name="T40" fmla="*/ 6 w 29"/>
                <a:gd name="T41" fmla="*/ 18 h 23"/>
                <a:gd name="T42" fmla="*/ 3 w 29"/>
                <a:gd name="T43" fmla="*/ 21 h 23"/>
                <a:gd name="T44" fmla="*/ 5 w 29"/>
                <a:gd name="T45" fmla="*/ 21 h 23"/>
                <a:gd name="T46" fmla="*/ 8 w 29"/>
                <a:gd name="T4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23">
                  <a:moveTo>
                    <a:pt x="8" y="22"/>
                  </a:moveTo>
                  <a:cubicBezTo>
                    <a:pt x="9" y="22"/>
                    <a:pt x="9" y="21"/>
                    <a:pt x="10" y="21"/>
                  </a:cubicBezTo>
                  <a:cubicBezTo>
                    <a:pt x="12" y="21"/>
                    <a:pt x="13" y="21"/>
                    <a:pt x="15" y="21"/>
                  </a:cubicBezTo>
                  <a:cubicBezTo>
                    <a:pt x="17" y="21"/>
                    <a:pt x="20" y="20"/>
                    <a:pt x="23" y="21"/>
                  </a:cubicBezTo>
                  <a:cubicBezTo>
                    <a:pt x="24" y="22"/>
                    <a:pt x="25" y="23"/>
                    <a:pt x="27" y="22"/>
                  </a:cubicBezTo>
                  <a:cubicBezTo>
                    <a:pt x="29" y="22"/>
                    <a:pt x="29" y="21"/>
                    <a:pt x="29" y="19"/>
                  </a:cubicBezTo>
                  <a:cubicBezTo>
                    <a:pt x="29" y="17"/>
                    <a:pt x="25" y="16"/>
                    <a:pt x="25" y="14"/>
                  </a:cubicBezTo>
                  <a:cubicBezTo>
                    <a:pt x="25" y="14"/>
                    <a:pt x="25" y="10"/>
                    <a:pt x="25" y="10"/>
                  </a:cubicBezTo>
                  <a:cubicBezTo>
                    <a:pt x="24" y="10"/>
                    <a:pt x="20" y="5"/>
                    <a:pt x="19" y="4"/>
                  </a:cubicBezTo>
                  <a:cubicBezTo>
                    <a:pt x="16" y="1"/>
                    <a:pt x="13" y="0"/>
                    <a:pt x="9" y="1"/>
                  </a:cubicBezTo>
                  <a:cubicBezTo>
                    <a:pt x="8" y="1"/>
                    <a:pt x="5" y="0"/>
                    <a:pt x="5" y="1"/>
                  </a:cubicBezTo>
                  <a:cubicBezTo>
                    <a:pt x="4" y="2"/>
                    <a:pt x="2" y="4"/>
                    <a:pt x="2" y="6"/>
                  </a:cubicBezTo>
                  <a:cubicBezTo>
                    <a:pt x="3" y="8"/>
                    <a:pt x="3" y="9"/>
                    <a:pt x="1" y="10"/>
                  </a:cubicBezTo>
                  <a:cubicBezTo>
                    <a:pt x="0" y="10"/>
                    <a:pt x="3" y="12"/>
                    <a:pt x="2" y="12"/>
                  </a:cubicBezTo>
                  <a:cubicBezTo>
                    <a:pt x="4" y="13"/>
                    <a:pt x="2" y="13"/>
                    <a:pt x="2" y="14"/>
                  </a:cubicBezTo>
                  <a:cubicBezTo>
                    <a:pt x="2" y="14"/>
                    <a:pt x="3" y="15"/>
                    <a:pt x="4" y="15"/>
                  </a:cubicBezTo>
                  <a:cubicBezTo>
                    <a:pt x="4" y="16"/>
                    <a:pt x="8" y="15"/>
                    <a:pt x="9" y="15"/>
                  </a:cubicBezTo>
                  <a:cubicBezTo>
                    <a:pt x="10" y="15"/>
                    <a:pt x="10" y="14"/>
                    <a:pt x="10" y="14"/>
                  </a:cubicBezTo>
                  <a:cubicBezTo>
                    <a:pt x="11" y="14"/>
                    <a:pt x="17" y="17"/>
                    <a:pt x="17" y="16"/>
                  </a:cubicBezTo>
                  <a:cubicBezTo>
                    <a:pt x="16" y="18"/>
                    <a:pt x="12" y="17"/>
                    <a:pt x="11" y="17"/>
                  </a:cubicBezTo>
                  <a:cubicBezTo>
                    <a:pt x="9" y="16"/>
                    <a:pt x="8" y="18"/>
                    <a:pt x="6" y="18"/>
                  </a:cubicBezTo>
                  <a:cubicBezTo>
                    <a:pt x="3" y="18"/>
                    <a:pt x="1" y="18"/>
                    <a:pt x="3" y="21"/>
                  </a:cubicBezTo>
                  <a:cubicBezTo>
                    <a:pt x="3" y="22"/>
                    <a:pt x="4" y="21"/>
                    <a:pt x="5" y="21"/>
                  </a:cubicBezTo>
                  <a:cubicBezTo>
                    <a:pt x="6" y="21"/>
                    <a:pt x="7" y="22"/>
                    <a:pt x="8" y="2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74" name="Freeform 769"/>
            <p:cNvSpPr>
              <a:spLocks/>
            </p:cNvSpPr>
            <p:nvPr/>
          </p:nvSpPr>
          <p:spPr bwMode="auto">
            <a:xfrm>
              <a:off x="11136499" y="7838490"/>
              <a:ext cx="783439" cy="729492"/>
            </a:xfrm>
            <a:custGeom>
              <a:avLst/>
              <a:gdLst>
                <a:gd name="T0" fmla="*/ 27 w 84"/>
                <a:gd name="T1" fmla="*/ 1 h 78"/>
                <a:gd name="T2" fmla="*/ 33 w 84"/>
                <a:gd name="T3" fmla="*/ 45 h 78"/>
                <a:gd name="T4" fmla="*/ 32 w 84"/>
                <a:gd name="T5" fmla="*/ 50 h 78"/>
                <a:gd name="T6" fmla="*/ 19 w 84"/>
                <a:gd name="T7" fmla="*/ 50 h 78"/>
                <a:gd name="T8" fmla="*/ 15 w 84"/>
                <a:gd name="T9" fmla="*/ 50 h 78"/>
                <a:gd name="T10" fmla="*/ 12 w 84"/>
                <a:gd name="T11" fmla="*/ 51 h 78"/>
                <a:gd name="T12" fmla="*/ 8 w 84"/>
                <a:gd name="T13" fmla="*/ 51 h 78"/>
                <a:gd name="T14" fmla="*/ 6 w 84"/>
                <a:gd name="T15" fmla="*/ 52 h 78"/>
                <a:gd name="T16" fmla="*/ 3 w 84"/>
                <a:gd name="T17" fmla="*/ 50 h 78"/>
                <a:gd name="T18" fmla="*/ 0 w 84"/>
                <a:gd name="T19" fmla="*/ 55 h 78"/>
                <a:gd name="T20" fmla="*/ 0 w 84"/>
                <a:gd name="T21" fmla="*/ 59 h 78"/>
                <a:gd name="T22" fmla="*/ 3 w 84"/>
                <a:gd name="T23" fmla="*/ 63 h 78"/>
                <a:gd name="T24" fmla="*/ 4 w 84"/>
                <a:gd name="T25" fmla="*/ 67 h 78"/>
                <a:gd name="T26" fmla="*/ 7 w 84"/>
                <a:gd name="T27" fmla="*/ 68 h 78"/>
                <a:gd name="T28" fmla="*/ 11 w 84"/>
                <a:gd name="T29" fmla="*/ 68 h 78"/>
                <a:gd name="T30" fmla="*/ 15 w 84"/>
                <a:gd name="T31" fmla="*/ 66 h 78"/>
                <a:gd name="T32" fmla="*/ 20 w 84"/>
                <a:gd name="T33" fmla="*/ 75 h 78"/>
                <a:gd name="T34" fmla="*/ 20 w 84"/>
                <a:gd name="T35" fmla="*/ 77 h 78"/>
                <a:gd name="T36" fmla="*/ 23 w 84"/>
                <a:gd name="T37" fmla="*/ 77 h 78"/>
                <a:gd name="T38" fmla="*/ 27 w 84"/>
                <a:gd name="T39" fmla="*/ 77 h 78"/>
                <a:gd name="T40" fmla="*/ 30 w 84"/>
                <a:gd name="T41" fmla="*/ 77 h 78"/>
                <a:gd name="T42" fmla="*/ 35 w 84"/>
                <a:gd name="T43" fmla="*/ 71 h 78"/>
                <a:gd name="T44" fmla="*/ 35 w 84"/>
                <a:gd name="T45" fmla="*/ 69 h 78"/>
                <a:gd name="T46" fmla="*/ 39 w 84"/>
                <a:gd name="T47" fmla="*/ 67 h 78"/>
                <a:gd name="T48" fmla="*/ 40 w 84"/>
                <a:gd name="T49" fmla="*/ 63 h 78"/>
                <a:gd name="T50" fmla="*/ 42 w 84"/>
                <a:gd name="T51" fmla="*/ 62 h 78"/>
                <a:gd name="T52" fmla="*/ 49 w 84"/>
                <a:gd name="T53" fmla="*/ 57 h 78"/>
                <a:gd name="T54" fmla="*/ 51 w 84"/>
                <a:gd name="T55" fmla="*/ 57 h 78"/>
                <a:gd name="T56" fmla="*/ 52 w 84"/>
                <a:gd name="T57" fmla="*/ 56 h 78"/>
                <a:gd name="T58" fmla="*/ 55 w 84"/>
                <a:gd name="T59" fmla="*/ 54 h 78"/>
                <a:gd name="T60" fmla="*/ 65 w 84"/>
                <a:gd name="T61" fmla="*/ 53 h 78"/>
                <a:gd name="T62" fmla="*/ 70 w 84"/>
                <a:gd name="T63" fmla="*/ 52 h 78"/>
                <a:gd name="T64" fmla="*/ 78 w 84"/>
                <a:gd name="T65" fmla="*/ 51 h 78"/>
                <a:gd name="T66" fmla="*/ 82 w 84"/>
                <a:gd name="T67" fmla="*/ 31 h 78"/>
                <a:gd name="T68" fmla="*/ 77 w 84"/>
                <a:gd name="T69" fmla="*/ 32 h 78"/>
                <a:gd name="T70" fmla="*/ 77 w 84"/>
                <a:gd name="T71" fmla="*/ 28 h 78"/>
                <a:gd name="T72" fmla="*/ 70 w 84"/>
                <a:gd name="T73" fmla="*/ 26 h 78"/>
                <a:gd name="T74" fmla="*/ 66 w 84"/>
                <a:gd name="T75" fmla="*/ 22 h 78"/>
                <a:gd name="T76" fmla="*/ 63 w 84"/>
                <a:gd name="T77" fmla="*/ 20 h 78"/>
                <a:gd name="T78" fmla="*/ 56 w 84"/>
                <a:gd name="T79" fmla="*/ 14 h 78"/>
                <a:gd name="T80" fmla="*/ 39 w 84"/>
                <a:gd name="T81" fmla="*/ 3 h 78"/>
                <a:gd name="T82" fmla="*/ 35 w 84"/>
                <a:gd name="T83" fmla="*/ 1 h 78"/>
                <a:gd name="T84" fmla="*/ 27 w 84"/>
                <a:gd name="T85"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78">
                  <a:moveTo>
                    <a:pt x="27" y="1"/>
                  </a:moveTo>
                  <a:cubicBezTo>
                    <a:pt x="29" y="16"/>
                    <a:pt x="31" y="31"/>
                    <a:pt x="33" y="45"/>
                  </a:cubicBezTo>
                  <a:cubicBezTo>
                    <a:pt x="33" y="47"/>
                    <a:pt x="35" y="50"/>
                    <a:pt x="32" y="50"/>
                  </a:cubicBezTo>
                  <a:cubicBezTo>
                    <a:pt x="28" y="50"/>
                    <a:pt x="23" y="50"/>
                    <a:pt x="19" y="50"/>
                  </a:cubicBezTo>
                  <a:cubicBezTo>
                    <a:pt x="17" y="50"/>
                    <a:pt x="16" y="50"/>
                    <a:pt x="15" y="50"/>
                  </a:cubicBezTo>
                  <a:cubicBezTo>
                    <a:pt x="14" y="50"/>
                    <a:pt x="13" y="51"/>
                    <a:pt x="12" y="51"/>
                  </a:cubicBezTo>
                  <a:cubicBezTo>
                    <a:pt x="11" y="52"/>
                    <a:pt x="10" y="51"/>
                    <a:pt x="8" y="51"/>
                  </a:cubicBezTo>
                  <a:cubicBezTo>
                    <a:pt x="7" y="51"/>
                    <a:pt x="7" y="53"/>
                    <a:pt x="6" y="52"/>
                  </a:cubicBezTo>
                  <a:cubicBezTo>
                    <a:pt x="5" y="52"/>
                    <a:pt x="4" y="50"/>
                    <a:pt x="3" y="50"/>
                  </a:cubicBezTo>
                  <a:cubicBezTo>
                    <a:pt x="2" y="50"/>
                    <a:pt x="2" y="56"/>
                    <a:pt x="0" y="55"/>
                  </a:cubicBezTo>
                  <a:cubicBezTo>
                    <a:pt x="0" y="56"/>
                    <a:pt x="0" y="58"/>
                    <a:pt x="0" y="59"/>
                  </a:cubicBezTo>
                  <a:cubicBezTo>
                    <a:pt x="0" y="61"/>
                    <a:pt x="2" y="61"/>
                    <a:pt x="3" y="63"/>
                  </a:cubicBezTo>
                  <a:cubicBezTo>
                    <a:pt x="4" y="64"/>
                    <a:pt x="3" y="66"/>
                    <a:pt x="4" y="67"/>
                  </a:cubicBezTo>
                  <a:cubicBezTo>
                    <a:pt x="5" y="69"/>
                    <a:pt x="6" y="67"/>
                    <a:pt x="7" y="68"/>
                  </a:cubicBezTo>
                  <a:cubicBezTo>
                    <a:pt x="7" y="69"/>
                    <a:pt x="10" y="68"/>
                    <a:pt x="11" y="68"/>
                  </a:cubicBezTo>
                  <a:cubicBezTo>
                    <a:pt x="12" y="68"/>
                    <a:pt x="14" y="66"/>
                    <a:pt x="15" y="66"/>
                  </a:cubicBezTo>
                  <a:cubicBezTo>
                    <a:pt x="17" y="68"/>
                    <a:pt x="18" y="73"/>
                    <a:pt x="20" y="75"/>
                  </a:cubicBezTo>
                  <a:cubicBezTo>
                    <a:pt x="20" y="75"/>
                    <a:pt x="19" y="77"/>
                    <a:pt x="20" y="77"/>
                  </a:cubicBezTo>
                  <a:cubicBezTo>
                    <a:pt x="21" y="78"/>
                    <a:pt x="22" y="76"/>
                    <a:pt x="23" y="77"/>
                  </a:cubicBezTo>
                  <a:cubicBezTo>
                    <a:pt x="24" y="78"/>
                    <a:pt x="26" y="78"/>
                    <a:pt x="27" y="77"/>
                  </a:cubicBezTo>
                  <a:cubicBezTo>
                    <a:pt x="29" y="75"/>
                    <a:pt x="29" y="77"/>
                    <a:pt x="30" y="77"/>
                  </a:cubicBezTo>
                  <a:cubicBezTo>
                    <a:pt x="33" y="77"/>
                    <a:pt x="35" y="73"/>
                    <a:pt x="35" y="71"/>
                  </a:cubicBezTo>
                  <a:cubicBezTo>
                    <a:pt x="35" y="70"/>
                    <a:pt x="33" y="70"/>
                    <a:pt x="35" y="69"/>
                  </a:cubicBezTo>
                  <a:cubicBezTo>
                    <a:pt x="36" y="68"/>
                    <a:pt x="38" y="69"/>
                    <a:pt x="39" y="67"/>
                  </a:cubicBezTo>
                  <a:cubicBezTo>
                    <a:pt x="39" y="66"/>
                    <a:pt x="40" y="64"/>
                    <a:pt x="40" y="63"/>
                  </a:cubicBezTo>
                  <a:cubicBezTo>
                    <a:pt x="41" y="61"/>
                    <a:pt x="41" y="60"/>
                    <a:pt x="42" y="62"/>
                  </a:cubicBezTo>
                  <a:cubicBezTo>
                    <a:pt x="45" y="64"/>
                    <a:pt x="47" y="56"/>
                    <a:pt x="49" y="57"/>
                  </a:cubicBezTo>
                  <a:cubicBezTo>
                    <a:pt x="50" y="57"/>
                    <a:pt x="50" y="57"/>
                    <a:pt x="51" y="57"/>
                  </a:cubicBezTo>
                  <a:cubicBezTo>
                    <a:pt x="51" y="57"/>
                    <a:pt x="52" y="56"/>
                    <a:pt x="52" y="56"/>
                  </a:cubicBezTo>
                  <a:cubicBezTo>
                    <a:pt x="53" y="55"/>
                    <a:pt x="54" y="55"/>
                    <a:pt x="55" y="54"/>
                  </a:cubicBezTo>
                  <a:cubicBezTo>
                    <a:pt x="58" y="51"/>
                    <a:pt x="61" y="54"/>
                    <a:pt x="65" y="53"/>
                  </a:cubicBezTo>
                  <a:cubicBezTo>
                    <a:pt x="67" y="53"/>
                    <a:pt x="68" y="52"/>
                    <a:pt x="70" y="52"/>
                  </a:cubicBezTo>
                  <a:cubicBezTo>
                    <a:pt x="73" y="52"/>
                    <a:pt x="76" y="52"/>
                    <a:pt x="78" y="51"/>
                  </a:cubicBezTo>
                  <a:cubicBezTo>
                    <a:pt x="84" y="49"/>
                    <a:pt x="82" y="36"/>
                    <a:pt x="82" y="31"/>
                  </a:cubicBezTo>
                  <a:cubicBezTo>
                    <a:pt x="81" y="32"/>
                    <a:pt x="78" y="34"/>
                    <a:pt x="77" y="32"/>
                  </a:cubicBezTo>
                  <a:cubicBezTo>
                    <a:pt x="76" y="31"/>
                    <a:pt x="78" y="29"/>
                    <a:pt x="77" y="28"/>
                  </a:cubicBezTo>
                  <a:cubicBezTo>
                    <a:pt x="76" y="26"/>
                    <a:pt x="72" y="27"/>
                    <a:pt x="70" y="26"/>
                  </a:cubicBezTo>
                  <a:cubicBezTo>
                    <a:pt x="68" y="26"/>
                    <a:pt x="67" y="23"/>
                    <a:pt x="66" y="22"/>
                  </a:cubicBezTo>
                  <a:cubicBezTo>
                    <a:pt x="66" y="21"/>
                    <a:pt x="65" y="20"/>
                    <a:pt x="63" y="20"/>
                  </a:cubicBezTo>
                  <a:cubicBezTo>
                    <a:pt x="61" y="18"/>
                    <a:pt x="58" y="16"/>
                    <a:pt x="56" y="14"/>
                  </a:cubicBezTo>
                  <a:cubicBezTo>
                    <a:pt x="50" y="11"/>
                    <a:pt x="44" y="7"/>
                    <a:pt x="39" y="3"/>
                  </a:cubicBezTo>
                  <a:cubicBezTo>
                    <a:pt x="38" y="3"/>
                    <a:pt x="36" y="1"/>
                    <a:pt x="35" y="1"/>
                  </a:cubicBezTo>
                  <a:cubicBezTo>
                    <a:pt x="33" y="0"/>
                    <a:pt x="30" y="1"/>
                    <a:pt x="27"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75" name="Freeform 770"/>
            <p:cNvSpPr>
              <a:spLocks/>
            </p:cNvSpPr>
            <p:nvPr/>
          </p:nvSpPr>
          <p:spPr bwMode="auto">
            <a:xfrm>
              <a:off x="12814845" y="7500821"/>
              <a:ext cx="515923" cy="503317"/>
            </a:xfrm>
            <a:custGeom>
              <a:avLst/>
              <a:gdLst>
                <a:gd name="T0" fmla="*/ 45 w 55"/>
                <a:gd name="T1" fmla="*/ 54 h 54"/>
                <a:gd name="T2" fmla="*/ 48 w 55"/>
                <a:gd name="T3" fmla="*/ 51 h 54"/>
                <a:gd name="T4" fmla="*/ 51 w 55"/>
                <a:gd name="T5" fmla="*/ 48 h 54"/>
                <a:gd name="T6" fmla="*/ 54 w 55"/>
                <a:gd name="T7" fmla="*/ 44 h 54"/>
                <a:gd name="T8" fmla="*/ 55 w 55"/>
                <a:gd name="T9" fmla="*/ 42 h 54"/>
                <a:gd name="T10" fmla="*/ 50 w 55"/>
                <a:gd name="T11" fmla="*/ 36 h 54"/>
                <a:gd name="T12" fmla="*/ 45 w 55"/>
                <a:gd name="T13" fmla="*/ 25 h 54"/>
                <a:gd name="T14" fmla="*/ 40 w 55"/>
                <a:gd name="T15" fmla="*/ 16 h 54"/>
                <a:gd name="T16" fmla="*/ 38 w 55"/>
                <a:gd name="T17" fmla="*/ 8 h 54"/>
                <a:gd name="T18" fmla="*/ 47 w 55"/>
                <a:gd name="T19" fmla="*/ 22 h 54"/>
                <a:gd name="T20" fmla="*/ 49 w 55"/>
                <a:gd name="T21" fmla="*/ 19 h 54"/>
                <a:gd name="T22" fmla="*/ 48 w 55"/>
                <a:gd name="T23" fmla="*/ 14 h 54"/>
                <a:gd name="T24" fmla="*/ 47 w 55"/>
                <a:gd name="T25" fmla="*/ 2 h 54"/>
                <a:gd name="T26" fmla="*/ 38 w 55"/>
                <a:gd name="T27" fmla="*/ 2 h 54"/>
                <a:gd name="T28" fmla="*/ 25 w 55"/>
                <a:gd name="T29" fmla="*/ 3 h 54"/>
                <a:gd name="T30" fmla="*/ 16 w 55"/>
                <a:gd name="T31" fmla="*/ 3 h 54"/>
                <a:gd name="T32" fmla="*/ 4 w 55"/>
                <a:gd name="T33" fmla="*/ 1 h 54"/>
                <a:gd name="T34" fmla="*/ 3 w 55"/>
                <a:gd name="T35" fmla="*/ 0 h 54"/>
                <a:gd name="T36" fmla="*/ 1 w 55"/>
                <a:gd name="T37" fmla="*/ 3 h 54"/>
                <a:gd name="T38" fmla="*/ 2 w 55"/>
                <a:gd name="T39" fmla="*/ 7 h 54"/>
                <a:gd name="T40" fmla="*/ 1 w 55"/>
                <a:gd name="T41" fmla="*/ 11 h 54"/>
                <a:gd name="T42" fmla="*/ 2 w 55"/>
                <a:gd name="T43" fmla="*/ 13 h 54"/>
                <a:gd name="T44" fmla="*/ 2 w 55"/>
                <a:gd name="T45" fmla="*/ 25 h 54"/>
                <a:gd name="T46" fmla="*/ 2 w 55"/>
                <a:gd name="T47" fmla="*/ 52 h 54"/>
                <a:gd name="T48" fmla="*/ 34 w 55"/>
                <a:gd name="T49" fmla="*/ 52 h 54"/>
                <a:gd name="T50" fmla="*/ 40 w 55"/>
                <a:gd name="T51" fmla="*/ 52 h 54"/>
                <a:gd name="T52" fmla="*/ 45 w 55"/>
                <a:gd name="T5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4">
                  <a:moveTo>
                    <a:pt x="45" y="54"/>
                  </a:moveTo>
                  <a:cubicBezTo>
                    <a:pt x="46" y="54"/>
                    <a:pt x="46" y="51"/>
                    <a:pt x="48" y="51"/>
                  </a:cubicBezTo>
                  <a:cubicBezTo>
                    <a:pt x="51" y="51"/>
                    <a:pt x="49" y="49"/>
                    <a:pt x="51" y="48"/>
                  </a:cubicBezTo>
                  <a:cubicBezTo>
                    <a:pt x="54" y="47"/>
                    <a:pt x="54" y="47"/>
                    <a:pt x="54" y="44"/>
                  </a:cubicBezTo>
                  <a:cubicBezTo>
                    <a:pt x="53" y="42"/>
                    <a:pt x="53" y="42"/>
                    <a:pt x="55" y="42"/>
                  </a:cubicBezTo>
                  <a:cubicBezTo>
                    <a:pt x="54" y="42"/>
                    <a:pt x="51" y="37"/>
                    <a:pt x="50" y="36"/>
                  </a:cubicBezTo>
                  <a:cubicBezTo>
                    <a:pt x="49" y="32"/>
                    <a:pt x="47" y="28"/>
                    <a:pt x="45" y="25"/>
                  </a:cubicBezTo>
                  <a:cubicBezTo>
                    <a:pt x="43" y="22"/>
                    <a:pt x="42" y="18"/>
                    <a:pt x="40" y="16"/>
                  </a:cubicBezTo>
                  <a:cubicBezTo>
                    <a:pt x="39" y="15"/>
                    <a:pt x="37" y="9"/>
                    <a:pt x="38" y="8"/>
                  </a:cubicBezTo>
                  <a:cubicBezTo>
                    <a:pt x="38" y="8"/>
                    <a:pt x="46" y="22"/>
                    <a:pt x="47" y="22"/>
                  </a:cubicBezTo>
                  <a:cubicBezTo>
                    <a:pt x="48" y="22"/>
                    <a:pt x="49" y="19"/>
                    <a:pt x="49" y="19"/>
                  </a:cubicBezTo>
                  <a:cubicBezTo>
                    <a:pt x="49" y="17"/>
                    <a:pt x="49" y="15"/>
                    <a:pt x="48" y="14"/>
                  </a:cubicBezTo>
                  <a:cubicBezTo>
                    <a:pt x="48" y="10"/>
                    <a:pt x="47" y="6"/>
                    <a:pt x="47" y="2"/>
                  </a:cubicBezTo>
                  <a:cubicBezTo>
                    <a:pt x="45" y="4"/>
                    <a:pt x="40" y="4"/>
                    <a:pt x="38" y="2"/>
                  </a:cubicBezTo>
                  <a:cubicBezTo>
                    <a:pt x="34" y="0"/>
                    <a:pt x="29" y="1"/>
                    <a:pt x="25" y="3"/>
                  </a:cubicBezTo>
                  <a:cubicBezTo>
                    <a:pt x="22" y="5"/>
                    <a:pt x="19" y="4"/>
                    <a:pt x="16" y="3"/>
                  </a:cubicBezTo>
                  <a:cubicBezTo>
                    <a:pt x="12" y="2"/>
                    <a:pt x="8" y="2"/>
                    <a:pt x="4" y="1"/>
                  </a:cubicBezTo>
                  <a:cubicBezTo>
                    <a:pt x="4" y="1"/>
                    <a:pt x="3" y="0"/>
                    <a:pt x="3" y="0"/>
                  </a:cubicBezTo>
                  <a:cubicBezTo>
                    <a:pt x="2" y="1"/>
                    <a:pt x="2" y="2"/>
                    <a:pt x="1" y="3"/>
                  </a:cubicBezTo>
                  <a:cubicBezTo>
                    <a:pt x="0" y="4"/>
                    <a:pt x="3" y="5"/>
                    <a:pt x="2" y="7"/>
                  </a:cubicBezTo>
                  <a:cubicBezTo>
                    <a:pt x="1" y="8"/>
                    <a:pt x="1" y="9"/>
                    <a:pt x="1" y="11"/>
                  </a:cubicBezTo>
                  <a:cubicBezTo>
                    <a:pt x="2" y="11"/>
                    <a:pt x="2" y="12"/>
                    <a:pt x="2" y="13"/>
                  </a:cubicBezTo>
                  <a:cubicBezTo>
                    <a:pt x="2" y="17"/>
                    <a:pt x="2" y="21"/>
                    <a:pt x="2" y="25"/>
                  </a:cubicBezTo>
                  <a:cubicBezTo>
                    <a:pt x="2" y="28"/>
                    <a:pt x="2" y="52"/>
                    <a:pt x="2" y="52"/>
                  </a:cubicBezTo>
                  <a:cubicBezTo>
                    <a:pt x="13" y="52"/>
                    <a:pt x="23" y="52"/>
                    <a:pt x="34" y="52"/>
                  </a:cubicBezTo>
                  <a:cubicBezTo>
                    <a:pt x="36" y="52"/>
                    <a:pt x="38" y="52"/>
                    <a:pt x="40" y="52"/>
                  </a:cubicBezTo>
                  <a:cubicBezTo>
                    <a:pt x="42" y="52"/>
                    <a:pt x="43" y="54"/>
                    <a:pt x="45" y="5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76" name="Freeform 771"/>
            <p:cNvSpPr>
              <a:spLocks/>
            </p:cNvSpPr>
            <p:nvPr/>
          </p:nvSpPr>
          <p:spPr bwMode="auto">
            <a:xfrm>
              <a:off x="12050511" y="7210939"/>
              <a:ext cx="187902" cy="363153"/>
            </a:xfrm>
            <a:custGeom>
              <a:avLst/>
              <a:gdLst>
                <a:gd name="T0" fmla="*/ 14 w 20"/>
                <a:gd name="T1" fmla="*/ 34 h 39"/>
                <a:gd name="T2" fmla="*/ 17 w 20"/>
                <a:gd name="T3" fmla="*/ 30 h 39"/>
                <a:gd name="T4" fmla="*/ 20 w 20"/>
                <a:gd name="T5" fmla="*/ 27 h 39"/>
                <a:gd name="T6" fmla="*/ 20 w 20"/>
                <a:gd name="T7" fmla="*/ 24 h 39"/>
                <a:gd name="T8" fmla="*/ 19 w 20"/>
                <a:gd name="T9" fmla="*/ 23 h 39"/>
                <a:gd name="T10" fmla="*/ 17 w 20"/>
                <a:gd name="T11" fmla="*/ 20 h 39"/>
                <a:gd name="T12" fmla="*/ 14 w 20"/>
                <a:gd name="T13" fmla="*/ 20 h 39"/>
                <a:gd name="T14" fmla="*/ 16 w 20"/>
                <a:gd name="T15" fmla="*/ 16 h 39"/>
                <a:gd name="T16" fmla="*/ 17 w 20"/>
                <a:gd name="T17" fmla="*/ 10 h 39"/>
                <a:gd name="T18" fmla="*/ 15 w 20"/>
                <a:gd name="T19" fmla="*/ 6 h 39"/>
                <a:gd name="T20" fmla="*/ 18 w 20"/>
                <a:gd name="T21" fmla="*/ 4 h 39"/>
                <a:gd name="T22" fmla="*/ 18 w 20"/>
                <a:gd name="T23" fmla="*/ 1 h 39"/>
                <a:gd name="T24" fmla="*/ 15 w 20"/>
                <a:gd name="T25" fmla="*/ 3 h 39"/>
                <a:gd name="T26" fmla="*/ 14 w 20"/>
                <a:gd name="T27" fmla="*/ 2 h 39"/>
                <a:gd name="T28" fmla="*/ 11 w 20"/>
                <a:gd name="T29" fmla="*/ 0 h 39"/>
                <a:gd name="T30" fmla="*/ 5 w 20"/>
                <a:gd name="T31" fmla="*/ 4 h 39"/>
                <a:gd name="T32" fmla="*/ 2 w 20"/>
                <a:gd name="T33" fmla="*/ 17 h 39"/>
                <a:gd name="T34" fmla="*/ 1 w 20"/>
                <a:gd name="T35" fmla="*/ 21 h 39"/>
                <a:gd name="T36" fmla="*/ 4 w 20"/>
                <a:gd name="T37" fmla="*/ 26 h 39"/>
                <a:gd name="T38" fmla="*/ 8 w 20"/>
                <a:gd name="T39" fmla="*/ 30 h 39"/>
                <a:gd name="T40" fmla="*/ 10 w 20"/>
                <a:gd name="T41" fmla="*/ 39 h 39"/>
                <a:gd name="T42" fmla="*/ 14 w 20"/>
                <a:gd name="T43" fmla="*/ 34 h 39"/>
                <a:gd name="T44" fmla="*/ 14 w 20"/>
                <a:gd name="T45"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39">
                  <a:moveTo>
                    <a:pt x="14" y="34"/>
                  </a:moveTo>
                  <a:cubicBezTo>
                    <a:pt x="12" y="32"/>
                    <a:pt x="16" y="30"/>
                    <a:pt x="17" y="30"/>
                  </a:cubicBezTo>
                  <a:cubicBezTo>
                    <a:pt x="19" y="29"/>
                    <a:pt x="20" y="28"/>
                    <a:pt x="20" y="27"/>
                  </a:cubicBezTo>
                  <a:cubicBezTo>
                    <a:pt x="20" y="26"/>
                    <a:pt x="20" y="25"/>
                    <a:pt x="20" y="24"/>
                  </a:cubicBezTo>
                  <a:cubicBezTo>
                    <a:pt x="20" y="23"/>
                    <a:pt x="19" y="23"/>
                    <a:pt x="19" y="23"/>
                  </a:cubicBezTo>
                  <a:cubicBezTo>
                    <a:pt x="18" y="22"/>
                    <a:pt x="18" y="21"/>
                    <a:pt x="17" y="20"/>
                  </a:cubicBezTo>
                  <a:cubicBezTo>
                    <a:pt x="16" y="20"/>
                    <a:pt x="15" y="21"/>
                    <a:pt x="14" y="20"/>
                  </a:cubicBezTo>
                  <a:cubicBezTo>
                    <a:pt x="11" y="18"/>
                    <a:pt x="14" y="17"/>
                    <a:pt x="16" y="16"/>
                  </a:cubicBezTo>
                  <a:cubicBezTo>
                    <a:pt x="18" y="15"/>
                    <a:pt x="19" y="12"/>
                    <a:pt x="17" y="10"/>
                  </a:cubicBezTo>
                  <a:cubicBezTo>
                    <a:pt x="17" y="9"/>
                    <a:pt x="14" y="7"/>
                    <a:pt x="15" y="6"/>
                  </a:cubicBezTo>
                  <a:cubicBezTo>
                    <a:pt x="16" y="5"/>
                    <a:pt x="17" y="5"/>
                    <a:pt x="18" y="4"/>
                  </a:cubicBezTo>
                  <a:cubicBezTo>
                    <a:pt x="18" y="4"/>
                    <a:pt x="18" y="1"/>
                    <a:pt x="18" y="1"/>
                  </a:cubicBezTo>
                  <a:cubicBezTo>
                    <a:pt x="17" y="1"/>
                    <a:pt x="16" y="4"/>
                    <a:pt x="15" y="3"/>
                  </a:cubicBezTo>
                  <a:cubicBezTo>
                    <a:pt x="15" y="3"/>
                    <a:pt x="14" y="2"/>
                    <a:pt x="14" y="2"/>
                  </a:cubicBezTo>
                  <a:cubicBezTo>
                    <a:pt x="13" y="1"/>
                    <a:pt x="12" y="0"/>
                    <a:pt x="11" y="0"/>
                  </a:cubicBezTo>
                  <a:cubicBezTo>
                    <a:pt x="9" y="1"/>
                    <a:pt x="6" y="2"/>
                    <a:pt x="5" y="4"/>
                  </a:cubicBezTo>
                  <a:cubicBezTo>
                    <a:pt x="3" y="8"/>
                    <a:pt x="5" y="14"/>
                    <a:pt x="2" y="17"/>
                  </a:cubicBezTo>
                  <a:cubicBezTo>
                    <a:pt x="0" y="19"/>
                    <a:pt x="0" y="19"/>
                    <a:pt x="1" y="21"/>
                  </a:cubicBezTo>
                  <a:cubicBezTo>
                    <a:pt x="1" y="23"/>
                    <a:pt x="4" y="24"/>
                    <a:pt x="4" y="26"/>
                  </a:cubicBezTo>
                  <a:cubicBezTo>
                    <a:pt x="5" y="28"/>
                    <a:pt x="8" y="29"/>
                    <a:pt x="8" y="30"/>
                  </a:cubicBezTo>
                  <a:cubicBezTo>
                    <a:pt x="9" y="33"/>
                    <a:pt x="10" y="37"/>
                    <a:pt x="10" y="39"/>
                  </a:cubicBezTo>
                  <a:cubicBezTo>
                    <a:pt x="12" y="39"/>
                    <a:pt x="16" y="37"/>
                    <a:pt x="14" y="34"/>
                  </a:cubicBezTo>
                  <a:cubicBezTo>
                    <a:pt x="13" y="33"/>
                    <a:pt x="15" y="35"/>
                    <a:pt x="14" y="3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77" name="Freeform 772"/>
            <p:cNvSpPr>
              <a:spLocks/>
            </p:cNvSpPr>
            <p:nvPr/>
          </p:nvSpPr>
          <p:spPr bwMode="auto">
            <a:xfrm>
              <a:off x="12133317" y="7424369"/>
              <a:ext cx="710194" cy="684895"/>
            </a:xfrm>
            <a:custGeom>
              <a:avLst/>
              <a:gdLst>
                <a:gd name="T0" fmla="*/ 21 w 76"/>
                <a:gd name="T1" fmla="*/ 55 h 73"/>
                <a:gd name="T2" fmla="*/ 25 w 76"/>
                <a:gd name="T3" fmla="*/ 57 h 73"/>
                <a:gd name="T4" fmla="*/ 28 w 76"/>
                <a:gd name="T5" fmla="*/ 55 h 73"/>
                <a:gd name="T6" fmla="*/ 33 w 76"/>
                <a:gd name="T7" fmla="*/ 53 h 73"/>
                <a:gd name="T8" fmla="*/ 44 w 76"/>
                <a:gd name="T9" fmla="*/ 59 h 73"/>
                <a:gd name="T10" fmla="*/ 70 w 76"/>
                <a:gd name="T11" fmla="*/ 73 h 73"/>
                <a:gd name="T12" fmla="*/ 71 w 76"/>
                <a:gd name="T13" fmla="*/ 71 h 73"/>
                <a:gd name="T14" fmla="*/ 75 w 76"/>
                <a:gd name="T15" fmla="*/ 71 h 73"/>
                <a:gd name="T16" fmla="*/ 75 w 76"/>
                <a:gd name="T17" fmla="*/ 66 h 73"/>
                <a:gd name="T18" fmla="*/ 75 w 76"/>
                <a:gd name="T19" fmla="*/ 44 h 73"/>
                <a:gd name="T20" fmla="*/ 75 w 76"/>
                <a:gd name="T21" fmla="*/ 24 h 73"/>
                <a:gd name="T22" fmla="*/ 75 w 76"/>
                <a:gd name="T23" fmla="*/ 20 h 73"/>
                <a:gd name="T24" fmla="*/ 74 w 76"/>
                <a:gd name="T25" fmla="*/ 17 h 73"/>
                <a:gd name="T26" fmla="*/ 76 w 76"/>
                <a:gd name="T27" fmla="*/ 14 h 73"/>
                <a:gd name="T28" fmla="*/ 74 w 76"/>
                <a:gd name="T29" fmla="*/ 11 h 73"/>
                <a:gd name="T30" fmla="*/ 76 w 76"/>
                <a:gd name="T31" fmla="*/ 8 h 73"/>
                <a:gd name="T32" fmla="*/ 67 w 76"/>
                <a:gd name="T33" fmla="*/ 5 h 73"/>
                <a:gd name="T34" fmla="*/ 61 w 76"/>
                <a:gd name="T35" fmla="*/ 2 h 73"/>
                <a:gd name="T36" fmla="*/ 51 w 76"/>
                <a:gd name="T37" fmla="*/ 6 h 73"/>
                <a:gd name="T38" fmla="*/ 51 w 76"/>
                <a:gd name="T39" fmla="*/ 9 h 73"/>
                <a:gd name="T40" fmla="*/ 50 w 76"/>
                <a:gd name="T41" fmla="*/ 14 h 73"/>
                <a:gd name="T42" fmla="*/ 41 w 76"/>
                <a:gd name="T43" fmla="*/ 13 h 73"/>
                <a:gd name="T44" fmla="*/ 36 w 76"/>
                <a:gd name="T45" fmla="*/ 12 h 73"/>
                <a:gd name="T46" fmla="*/ 31 w 76"/>
                <a:gd name="T47" fmla="*/ 10 h 73"/>
                <a:gd name="T48" fmla="*/ 29 w 76"/>
                <a:gd name="T49" fmla="*/ 6 h 73"/>
                <a:gd name="T50" fmla="*/ 23 w 76"/>
                <a:gd name="T51" fmla="*/ 3 h 73"/>
                <a:gd name="T52" fmla="*/ 17 w 76"/>
                <a:gd name="T53" fmla="*/ 2 h 73"/>
                <a:gd name="T54" fmla="*/ 11 w 76"/>
                <a:gd name="T55" fmla="*/ 0 h 73"/>
                <a:gd name="T56" fmla="*/ 11 w 76"/>
                <a:gd name="T57" fmla="*/ 4 h 73"/>
                <a:gd name="T58" fmla="*/ 9 w 76"/>
                <a:gd name="T59" fmla="*/ 6 h 73"/>
                <a:gd name="T60" fmla="*/ 5 w 76"/>
                <a:gd name="T61" fmla="*/ 8 h 73"/>
                <a:gd name="T62" fmla="*/ 5 w 76"/>
                <a:gd name="T63" fmla="*/ 14 h 73"/>
                <a:gd name="T64" fmla="*/ 1 w 76"/>
                <a:gd name="T65" fmla="*/ 17 h 73"/>
                <a:gd name="T66" fmla="*/ 3 w 76"/>
                <a:gd name="T67" fmla="*/ 21 h 73"/>
                <a:gd name="T68" fmla="*/ 3 w 76"/>
                <a:gd name="T69" fmla="*/ 26 h 73"/>
                <a:gd name="T70" fmla="*/ 3 w 76"/>
                <a:gd name="T71" fmla="*/ 31 h 73"/>
                <a:gd name="T72" fmla="*/ 3 w 76"/>
                <a:gd name="T73" fmla="*/ 34 h 73"/>
                <a:gd name="T74" fmla="*/ 3 w 76"/>
                <a:gd name="T75" fmla="*/ 37 h 73"/>
                <a:gd name="T76" fmla="*/ 1 w 76"/>
                <a:gd name="T77" fmla="*/ 40 h 73"/>
                <a:gd name="T78" fmla="*/ 4 w 76"/>
                <a:gd name="T79" fmla="*/ 46 h 73"/>
                <a:gd name="T80" fmla="*/ 7 w 76"/>
                <a:gd name="T81" fmla="*/ 48 h 73"/>
                <a:gd name="T82" fmla="*/ 11 w 76"/>
                <a:gd name="T83" fmla="*/ 49 h 73"/>
                <a:gd name="T84" fmla="*/ 14 w 76"/>
                <a:gd name="T85" fmla="*/ 53 h 73"/>
                <a:gd name="T86" fmla="*/ 21 w 76"/>
                <a:gd name="T87" fmla="*/ 55 h 73"/>
                <a:gd name="T88" fmla="*/ 21 w 76"/>
                <a:gd name="T8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3">
                  <a:moveTo>
                    <a:pt x="21" y="55"/>
                  </a:moveTo>
                  <a:cubicBezTo>
                    <a:pt x="21" y="56"/>
                    <a:pt x="24" y="58"/>
                    <a:pt x="25" y="57"/>
                  </a:cubicBezTo>
                  <a:cubicBezTo>
                    <a:pt x="26" y="56"/>
                    <a:pt x="27" y="56"/>
                    <a:pt x="28" y="55"/>
                  </a:cubicBezTo>
                  <a:cubicBezTo>
                    <a:pt x="29" y="55"/>
                    <a:pt x="32" y="53"/>
                    <a:pt x="33" y="53"/>
                  </a:cubicBezTo>
                  <a:cubicBezTo>
                    <a:pt x="37" y="55"/>
                    <a:pt x="40" y="57"/>
                    <a:pt x="44" y="59"/>
                  </a:cubicBezTo>
                  <a:cubicBezTo>
                    <a:pt x="53" y="64"/>
                    <a:pt x="61" y="69"/>
                    <a:pt x="70" y="73"/>
                  </a:cubicBezTo>
                  <a:cubicBezTo>
                    <a:pt x="70" y="71"/>
                    <a:pt x="69" y="71"/>
                    <a:pt x="71" y="71"/>
                  </a:cubicBezTo>
                  <a:cubicBezTo>
                    <a:pt x="71" y="71"/>
                    <a:pt x="75" y="71"/>
                    <a:pt x="75" y="71"/>
                  </a:cubicBezTo>
                  <a:cubicBezTo>
                    <a:pt x="75" y="69"/>
                    <a:pt x="75" y="68"/>
                    <a:pt x="75" y="66"/>
                  </a:cubicBezTo>
                  <a:cubicBezTo>
                    <a:pt x="75" y="59"/>
                    <a:pt x="75" y="52"/>
                    <a:pt x="75" y="44"/>
                  </a:cubicBezTo>
                  <a:cubicBezTo>
                    <a:pt x="75" y="37"/>
                    <a:pt x="75" y="30"/>
                    <a:pt x="75" y="24"/>
                  </a:cubicBezTo>
                  <a:cubicBezTo>
                    <a:pt x="75" y="22"/>
                    <a:pt x="75" y="21"/>
                    <a:pt x="75" y="20"/>
                  </a:cubicBezTo>
                  <a:cubicBezTo>
                    <a:pt x="74" y="19"/>
                    <a:pt x="74" y="18"/>
                    <a:pt x="74" y="17"/>
                  </a:cubicBezTo>
                  <a:cubicBezTo>
                    <a:pt x="74" y="16"/>
                    <a:pt x="76" y="15"/>
                    <a:pt x="76" y="14"/>
                  </a:cubicBezTo>
                  <a:cubicBezTo>
                    <a:pt x="76" y="13"/>
                    <a:pt x="74" y="12"/>
                    <a:pt x="74" y="11"/>
                  </a:cubicBezTo>
                  <a:cubicBezTo>
                    <a:pt x="74" y="10"/>
                    <a:pt x="75" y="9"/>
                    <a:pt x="76" y="8"/>
                  </a:cubicBezTo>
                  <a:cubicBezTo>
                    <a:pt x="73" y="6"/>
                    <a:pt x="70" y="7"/>
                    <a:pt x="67" y="5"/>
                  </a:cubicBezTo>
                  <a:cubicBezTo>
                    <a:pt x="65" y="4"/>
                    <a:pt x="64" y="2"/>
                    <a:pt x="61" y="2"/>
                  </a:cubicBezTo>
                  <a:cubicBezTo>
                    <a:pt x="57" y="2"/>
                    <a:pt x="53" y="3"/>
                    <a:pt x="51" y="6"/>
                  </a:cubicBezTo>
                  <a:cubicBezTo>
                    <a:pt x="50" y="7"/>
                    <a:pt x="50" y="8"/>
                    <a:pt x="51" y="9"/>
                  </a:cubicBezTo>
                  <a:cubicBezTo>
                    <a:pt x="52" y="11"/>
                    <a:pt x="51" y="12"/>
                    <a:pt x="50" y="14"/>
                  </a:cubicBezTo>
                  <a:cubicBezTo>
                    <a:pt x="48" y="17"/>
                    <a:pt x="44" y="15"/>
                    <a:pt x="41" y="13"/>
                  </a:cubicBezTo>
                  <a:cubicBezTo>
                    <a:pt x="39" y="13"/>
                    <a:pt x="38" y="12"/>
                    <a:pt x="36" y="12"/>
                  </a:cubicBezTo>
                  <a:cubicBezTo>
                    <a:pt x="34" y="11"/>
                    <a:pt x="32" y="12"/>
                    <a:pt x="31" y="10"/>
                  </a:cubicBezTo>
                  <a:cubicBezTo>
                    <a:pt x="30" y="9"/>
                    <a:pt x="30" y="7"/>
                    <a:pt x="29" y="6"/>
                  </a:cubicBezTo>
                  <a:cubicBezTo>
                    <a:pt x="28" y="4"/>
                    <a:pt x="25" y="4"/>
                    <a:pt x="23" y="3"/>
                  </a:cubicBezTo>
                  <a:cubicBezTo>
                    <a:pt x="21" y="2"/>
                    <a:pt x="19" y="2"/>
                    <a:pt x="17" y="2"/>
                  </a:cubicBezTo>
                  <a:cubicBezTo>
                    <a:pt x="15" y="2"/>
                    <a:pt x="14" y="1"/>
                    <a:pt x="11" y="0"/>
                  </a:cubicBezTo>
                  <a:cubicBezTo>
                    <a:pt x="11" y="1"/>
                    <a:pt x="11" y="2"/>
                    <a:pt x="11" y="4"/>
                  </a:cubicBezTo>
                  <a:cubicBezTo>
                    <a:pt x="11" y="5"/>
                    <a:pt x="11" y="4"/>
                    <a:pt x="9" y="6"/>
                  </a:cubicBezTo>
                  <a:cubicBezTo>
                    <a:pt x="8" y="7"/>
                    <a:pt x="7" y="7"/>
                    <a:pt x="5" y="8"/>
                  </a:cubicBezTo>
                  <a:cubicBezTo>
                    <a:pt x="3" y="10"/>
                    <a:pt x="6" y="12"/>
                    <a:pt x="5" y="14"/>
                  </a:cubicBezTo>
                  <a:cubicBezTo>
                    <a:pt x="4" y="16"/>
                    <a:pt x="1" y="16"/>
                    <a:pt x="1" y="17"/>
                  </a:cubicBezTo>
                  <a:cubicBezTo>
                    <a:pt x="1" y="19"/>
                    <a:pt x="2" y="20"/>
                    <a:pt x="3" y="21"/>
                  </a:cubicBezTo>
                  <a:cubicBezTo>
                    <a:pt x="3" y="23"/>
                    <a:pt x="3" y="25"/>
                    <a:pt x="3" y="26"/>
                  </a:cubicBezTo>
                  <a:cubicBezTo>
                    <a:pt x="3" y="28"/>
                    <a:pt x="4" y="29"/>
                    <a:pt x="3" y="31"/>
                  </a:cubicBezTo>
                  <a:cubicBezTo>
                    <a:pt x="3" y="32"/>
                    <a:pt x="3" y="33"/>
                    <a:pt x="3" y="34"/>
                  </a:cubicBezTo>
                  <a:cubicBezTo>
                    <a:pt x="3" y="35"/>
                    <a:pt x="4" y="36"/>
                    <a:pt x="3" y="37"/>
                  </a:cubicBezTo>
                  <a:cubicBezTo>
                    <a:pt x="3" y="38"/>
                    <a:pt x="0" y="38"/>
                    <a:pt x="1" y="40"/>
                  </a:cubicBezTo>
                  <a:cubicBezTo>
                    <a:pt x="3" y="42"/>
                    <a:pt x="4" y="43"/>
                    <a:pt x="4" y="46"/>
                  </a:cubicBezTo>
                  <a:cubicBezTo>
                    <a:pt x="4" y="48"/>
                    <a:pt x="6" y="47"/>
                    <a:pt x="7" y="48"/>
                  </a:cubicBezTo>
                  <a:cubicBezTo>
                    <a:pt x="9" y="48"/>
                    <a:pt x="10" y="48"/>
                    <a:pt x="11" y="49"/>
                  </a:cubicBezTo>
                  <a:cubicBezTo>
                    <a:pt x="12" y="50"/>
                    <a:pt x="13" y="52"/>
                    <a:pt x="14" y="53"/>
                  </a:cubicBezTo>
                  <a:cubicBezTo>
                    <a:pt x="16" y="54"/>
                    <a:pt x="19" y="53"/>
                    <a:pt x="21" y="55"/>
                  </a:cubicBezTo>
                  <a:cubicBezTo>
                    <a:pt x="22" y="56"/>
                    <a:pt x="20" y="54"/>
                    <a:pt x="21" y="55"/>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78" name="Freeform 773"/>
            <p:cNvSpPr>
              <a:spLocks/>
            </p:cNvSpPr>
            <p:nvPr/>
          </p:nvSpPr>
          <p:spPr bwMode="auto">
            <a:xfrm>
              <a:off x="10910384" y="7714256"/>
              <a:ext cx="391721" cy="318556"/>
            </a:xfrm>
            <a:custGeom>
              <a:avLst/>
              <a:gdLst>
                <a:gd name="T0" fmla="*/ 19 w 42"/>
                <a:gd name="T1" fmla="*/ 34 h 34"/>
                <a:gd name="T2" fmla="*/ 20 w 42"/>
                <a:gd name="T3" fmla="*/ 25 h 34"/>
                <a:gd name="T4" fmla="*/ 24 w 42"/>
                <a:gd name="T5" fmla="*/ 22 h 34"/>
                <a:gd name="T6" fmla="*/ 25 w 42"/>
                <a:gd name="T7" fmla="*/ 20 h 34"/>
                <a:gd name="T8" fmla="*/ 25 w 42"/>
                <a:gd name="T9" fmla="*/ 9 h 34"/>
                <a:gd name="T10" fmla="*/ 32 w 42"/>
                <a:gd name="T11" fmla="*/ 9 h 34"/>
                <a:gd name="T12" fmla="*/ 41 w 42"/>
                <a:gd name="T13" fmla="*/ 9 h 34"/>
                <a:gd name="T14" fmla="*/ 42 w 42"/>
                <a:gd name="T15" fmla="*/ 2 h 34"/>
                <a:gd name="T16" fmla="*/ 40 w 42"/>
                <a:gd name="T17" fmla="*/ 0 h 34"/>
                <a:gd name="T18" fmla="*/ 20 w 42"/>
                <a:gd name="T19" fmla="*/ 0 h 34"/>
                <a:gd name="T20" fmla="*/ 15 w 42"/>
                <a:gd name="T21" fmla="*/ 6 h 34"/>
                <a:gd name="T22" fmla="*/ 10 w 42"/>
                <a:gd name="T23" fmla="*/ 17 h 34"/>
                <a:gd name="T24" fmla="*/ 8 w 42"/>
                <a:gd name="T25" fmla="*/ 18 h 34"/>
                <a:gd name="T26" fmla="*/ 4 w 42"/>
                <a:gd name="T27" fmla="*/ 25 h 34"/>
                <a:gd name="T28" fmla="*/ 0 w 42"/>
                <a:gd name="T29" fmla="*/ 34 h 34"/>
                <a:gd name="T30" fmla="*/ 19 w 42"/>
                <a:gd name="T3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34">
                  <a:moveTo>
                    <a:pt x="19" y="34"/>
                  </a:moveTo>
                  <a:cubicBezTo>
                    <a:pt x="19" y="31"/>
                    <a:pt x="18" y="26"/>
                    <a:pt x="20" y="25"/>
                  </a:cubicBezTo>
                  <a:cubicBezTo>
                    <a:pt x="21" y="24"/>
                    <a:pt x="23" y="23"/>
                    <a:pt x="24" y="22"/>
                  </a:cubicBezTo>
                  <a:cubicBezTo>
                    <a:pt x="25" y="22"/>
                    <a:pt x="25" y="20"/>
                    <a:pt x="25" y="20"/>
                  </a:cubicBezTo>
                  <a:cubicBezTo>
                    <a:pt x="25" y="16"/>
                    <a:pt x="25" y="13"/>
                    <a:pt x="25" y="9"/>
                  </a:cubicBezTo>
                  <a:cubicBezTo>
                    <a:pt x="25" y="9"/>
                    <a:pt x="31" y="9"/>
                    <a:pt x="32" y="9"/>
                  </a:cubicBezTo>
                  <a:cubicBezTo>
                    <a:pt x="35" y="9"/>
                    <a:pt x="38" y="9"/>
                    <a:pt x="41" y="9"/>
                  </a:cubicBezTo>
                  <a:cubicBezTo>
                    <a:pt x="42" y="9"/>
                    <a:pt x="42" y="3"/>
                    <a:pt x="42" y="2"/>
                  </a:cubicBezTo>
                  <a:cubicBezTo>
                    <a:pt x="42" y="0"/>
                    <a:pt x="42" y="0"/>
                    <a:pt x="40" y="0"/>
                  </a:cubicBezTo>
                  <a:cubicBezTo>
                    <a:pt x="33" y="0"/>
                    <a:pt x="27" y="0"/>
                    <a:pt x="20" y="0"/>
                  </a:cubicBezTo>
                  <a:cubicBezTo>
                    <a:pt x="18" y="2"/>
                    <a:pt x="17" y="4"/>
                    <a:pt x="15" y="6"/>
                  </a:cubicBezTo>
                  <a:cubicBezTo>
                    <a:pt x="11" y="9"/>
                    <a:pt x="11" y="12"/>
                    <a:pt x="10" y="17"/>
                  </a:cubicBezTo>
                  <a:cubicBezTo>
                    <a:pt x="10" y="17"/>
                    <a:pt x="9" y="18"/>
                    <a:pt x="8" y="18"/>
                  </a:cubicBezTo>
                  <a:cubicBezTo>
                    <a:pt x="6" y="20"/>
                    <a:pt x="5" y="22"/>
                    <a:pt x="4" y="25"/>
                  </a:cubicBezTo>
                  <a:cubicBezTo>
                    <a:pt x="2" y="28"/>
                    <a:pt x="0" y="30"/>
                    <a:pt x="0" y="34"/>
                  </a:cubicBezTo>
                  <a:cubicBezTo>
                    <a:pt x="6" y="34"/>
                    <a:pt x="13" y="34"/>
                    <a:pt x="19" y="3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79" name="Freeform 774"/>
            <p:cNvSpPr>
              <a:spLocks/>
            </p:cNvSpPr>
            <p:nvPr/>
          </p:nvSpPr>
          <p:spPr bwMode="auto">
            <a:xfrm>
              <a:off x="11098281" y="7265092"/>
              <a:ext cx="560509" cy="449163"/>
            </a:xfrm>
            <a:custGeom>
              <a:avLst/>
              <a:gdLst>
                <a:gd name="T0" fmla="*/ 22 w 60"/>
                <a:gd name="T1" fmla="*/ 48 h 48"/>
                <a:gd name="T2" fmla="*/ 23 w 60"/>
                <a:gd name="T3" fmla="*/ 41 h 48"/>
                <a:gd name="T4" fmla="*/ 29 w 60"/>
                <a:gd name="T5" fmla="*/ 37 h 48"/>
                <a:gd name="T6" fmla="*/ 33 w 60"/>
                <a:gd name="T7" fmla="*/ 37 h 48"/>
                <a:gd name="T8" fmla="*/ 38 w 60"/>
                <a:gd name="T9" fmla="*/ 35 h 48"/>
                <a:gd name="T10" fmla="*/ 40 w 60"/>
                <a:gd name="T11" fmla="*/ 32 h 48"/>
                <a:gd name="T12" fmla="*/ 45 w 60"/>
                <a:gd name="T13" fmla="*/ 31 h 48"/>
                <a:gd name="T14" fmla="*/ 46 w 60"/>
                <a:gd name="T15" fmla="*/ 28 h 48"/>
                <a:gd name="T16" fmla="*/ 50 w 60"/>
                <a:gd name="T17" fmla="*/ 25 h 48"/>
                <a:gd name="T18" fmla="*/ 53 w 60"/>
                <a:gd name="T19" fmla="*/ 23 h 48"/>
                <a:gd name="T20" fmla="*/ 58 w 60"/>
                <a:gd name="T21" fmla="*/ 24 h 48"/>
                <a:gd name="T22" fmla="*/ 56 w 60"/>
                <a:gd name="T23" fmla="*/ 16 h 48"/>
                <a:gd name="T24" fmla="*/ 56 w 60"/>
                <a:gd name="T25" fmla="*/ 10 h 48"/>
                <a:gd name="T26" fmla="*/ 55 w 60"/>
                <a:gd name="T27" fmla="*/ 7 h 48"/>
                <a:gd name="T28" fmla="*/ 51 w 60"/>
                <a:gd name="T29" fmla="*/ 6 h 48"/>
                <a:gd name="T30" fmla="*/ 47 w 60"/>
                <a:gd name="T31" fmla="*/ 6 h 48"/>
                <a:gd name="T32" fmla="*/ 42 w 60"/>
                <a:gd name="T33" fmla="*/ 6 h 48"/>
                <a:gd name="T34" fmla="*/ 35 w 60"/>
                <a:gd name="T35" fmla="*/ 4 h 48"/>
                <a:gd name="T36" fmla="*/ 30 w 60"/>
                <a:gd name="T37" fmla="*/ 13 h 48"/>
                <a:gd name="T38" fmla="*/ 20 w 60"/>
                <a:gd name="T39" fmla="*/ 19 h 48"/>
                <a:gd name="T40" fmla="*/ 16 w 60"/>
                <a:gd name="T41" fmla="*/ 27 h 48"/>
                <a:gd name="T42" fmla="*/ 16 w 60"/>
                <a:gd name="T43" fmla="*/ 35 h 48"/>
                <a:gd name="T44" fmla="*/ 14 w 60"/>
                <a:gd name="T45" fmla="*/ 39 h 48"/>
                <a:gd name="T46" fmla="*/ 9 w 60"/>
                <a:gd name="T47" fmla="*/ 42 h 48"/>
                <a:gd name="T48" fmla="*/ 5 w 60"/>
                <a:gd name="T49" fmla="*/ 45 h 48"/>
                <a:gd name="T50" fmla="*/ 0 w 60"/>
                <a:gd name="T51" fmla="*/ 48 h 48"/>
                <a:gd name="T52" fmla="*/ 22 w 60"/>
                <a:gd name="T5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48">
                  <a:moveTo>
                    <a:pt x="22" y="48"/>
                  </a:moveTo>
                  <a:cubicBezTo>
                    <a:pt x="22" y="45"/>
                    <a:pt x="21" y="43"/>
                    <a:pt x="23" y="41"/>
                  </a:cubicBezTo>
                  <a:cubicBezTo>
                    <a:pt x="25" y="40"/>
                    <a:pt x="28" y="39"/>
                    <a:pt x="29" y="37"/>
                  </a:cubicBezTo>
                  <a:cubicBezTo>
                    <a:pt x="30" y="37"/>
                    <a:pt x="32" y="37"/>
                    <a:pt x="33" y="37"/>
                  </a:cubicBezTo>
                  <a:cubicBezTo>
                    <a:pt x="34" y="36"/>
                    <a:pt x="36" y="36"/>
                    <a:pt x="38" y="35"/>
                  </a:cubicBezTo>
                  <a:cubicBezTo>
                    <a:pt x="39" y="34"/>
                    <a:pt x="39" y="33"/>
                    <a:pt x="40" y="32"/>
                  </a:cubicBezTo>
                  <a:cubicBezTo>
                    <a:pt x="41" y="31"/>
                    <a:pt x="44" y="32"/>
                    <a:pt x="45" y="31"/>
                  </a:cubicBezTo>
                  <a:cubicBezTo>
                    <a:pt x="46" y="30"/>
                    <a:pt x="46" y="29"/>
                    <a:pt x="46" y="28"/>
                  </a:cubicBezTo>
                  <a:cubicBezTo>
                    <a:pt x="46" y="26"/>
                    <a:pt x="49" y="26"/>
                    <a:pt x="50" y="25"/>
                  </a:cubicBezTo>
                  <a:cubicBezTo>
                    <a:pt x="51" y="24"/>
                    <a:pt x="51" y="23"/>
                    <a:pt x="53" y="23"/>
                  </a:cubicBezTo>
                  <a:cubicBezTo>
                    <a:pt x="54" y="23"/>
                    <a:pt x="57" y="24"/>
                    <a:pt x="58" y="24"/>
                  </a:cubicBezTo>
                  <a:cubicBezTo>
                    <a:pt x="60" y="23"/>
                    <a:pt x="56" y="17"/>
                    <a:pt x="56" y="16"/>
                  </a:cubicBezTo>
                  <a:cubicBezTo>
                    <a:pt x="56" y="14"/>
                    <a:pt x="56" y="12"/>
                    <a:pt x="56" y="10"/>
                  </a:cubicBezTo>
                  <a:cubicBezTo>
                    <a:pt x="55" y="9"/>
                    <a:pt x="55" y="8"/>
                    <a:pt x="55" y="7"/>
                  </a:cubicBezTo>
                  <a:cubicBezTo>
                    <a:pt x="53" y="7"/>
                    <a:pt x="52" y="6"/>
                    <a:pt x="51" y="6"/>
                  </a:cubicBezTo>
                  <a:cubicBezTo>
                    <a:pt x="50" y="5"/>
                    <a:pt x="48" y="6"/>
                    <a:pt x="47" y="6"/>
                  </a:cubicBezTo>
                  <a:cubicBezTo>
                    <a:pt x="46" y="5"/>
                    <a:pt x="44" y="6"/>
                    <a:pt x="42" y="6"/>
                  </a:cubicBezTo>
                  <a:cubicBezTo>
                    <a:pt x="40" y="6"/>
                    <a:pt x="36" y="0"/>
                    <a:pt x="35" y="4"/>
                  </a:cubicBezTo>
                  <a:cubicBezTo>
                    <a:pt x="34" y="7"/>
                    <a:pt x="33" y="10"/>
                    <a:pt x="30" y="13"/>
                  </a:cubicBezTo>
                  <a:cubicBezTo>
                    <a:pt x="27" y="16"/>
                    <a:pt x="23" y="16"/>
                    <a:pt x="20" y="19"/>
                  </a:cubicBezTo>
                  <a:cubicBezTo>
                    <a:pt x="18" y="21"/>
                    <a:pt x="17" y="24"/>
                    <a:pt x="16" y="27"/>
                  </a:cubicBezTo>
                  <a:cubicBezTo>
                    <a:pt x="16" y="29"/>
                    <a:pt x="17" y="32"/>
                    <a:pt x="16" y="35"/>
                  </a:cubicBezTo>
                  <a:cubicBezTo>
                    <a:pt x="15" y="36"/>
                    <a:pt x="14" y="38"/>
                    <a:pt x="14" y="39"/>
                  </a:cubicBezTo>
                  <a:cubicBezTo>
                    <a:pt x="13" y="41"/>
                    <a:pt x="11" y="41"/>
                    <a:pt x="9" y="42"/>
                  </a:cubicBezTo>
                  <a:cubicBezTo>
                    <a:pt x="8" y="43"/>
                    <a:pt x="7" y="44"/>
                    <a:pt x="5" y="45"/>
                  </a:cubicBezTo>
                  <a:cubicBezTo>
                    <a:pt x="4" y="46"/>
                    <a:pt x="2" y="46"/>
                    <a:pt x="0" y="48"/>
                  </a:cubicBezTo>
                  <a:lnTo>
                    <a:pt x="22" y="48"/>
                  </a:ln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80" name="Freeform 775"/>
            <p:cNvSpPr>
              <a:spLocks/>
            </p:cNvSpPr>
            <p:nvPr/>
          </p:nvSpPr>
          <p:spPr bwMode="auto">
            <a:xfrm>
              <a:off x="11295736" y="7220495"/>
              <a:ext cx="968154" cy="923808"/>
            </a:xfrm>
            <a:custGeom>
              <a:avLst/>
              <a:gdLst>
                <a:gd name="T0" fmla="*/ 35 w 104"/>
                <a:gd name="T1" fmla="*/ 22 h 99"/>
                <a:gd name="T2" fmla="*/ 36 w 104"/>
                <a:gd name="T3" fmla="*/ 29 h 99"/>
                <a:gd name="T4" fmla="*/ 31 w 104"/>
                <a:gd name="T5" fmla="*/ 28 h 99"/>
                <a:gd name="T6" fmla="*/ 29 w 104"/>
                <a:gd name="T7" fmla="*/ 30 h 99"/>
                <a:gd name="T8" fmla="*/ 26 w 104"/>
                <a:gd name="T9" fmla="*/ 31 h 99"/>
                <a:gd name="T10" fmla="*/ 24 w 104"/>
                <a:gd name="T11" fmla="*/ 35 h 99"/>
                <a:gd name="T12" fmla="*/ 20 w 104"/>
                <a:gd name="T13" fmla="*/ 37 h 99"/>
                <a:gd name="T14" fmla="*/ 17 w 104"/>
                <a:gd name="T15" fmla="*/ 40 h 99"/>
                <a:gd name="T16" fmla="*/ 11 w 104"/>
                <a:gd name="T17" fmla="*/ 42 h 99"/>
                <a:gd name="T18" fmla="*/ 8 w 104"/>
                <a:gd name="T19" fmla="*/ 43 h 99"/>
                <a:gd name="T20" fmla="*/ 4 w 104"/>
                <a:gd name="T21" fmla="*/ 45 h 99"/>
                <a:gd name="T22" fmla="*/ 1 w 104"/>
                <a:gd name="T23" fmla="*/ 52 h 99"/>
                <a:gd name="T24" fmla="*/ 2 w 104"/>
                <a:gd name="T25" fmla="*/ 56 h 99"/>
                <a:gd name="T26" fmla="*/ 6 w 104"/>
                <a:gd name="T27" fmla="*/ 59 h 99"/>
                <a:gd name="T28" fmla="*/ 37 w 104"/>
                <a:gd name="T29" fmla="*/ 79 h 99"/>
                <a:gd name="T30" fmla="*/ 48 w 104"/>
                <a:gd name="T31" fmla="*/ 86 h 99"/>
                <a:gd name="T32" fmla="*/ 49 w 104"/>
                <a:gd name="T33" fmla="*/ 87 h 99"/>
                <a:gd name="T34" fmla="*/ 58 w 104"/>
                <a:gd name="T35" fmla="*/ 93 h 99"/>
                <a:gd name="T36" fmla="*/ 61 w 104"/>
                <a:gd name="T37" fmla="*/ 99 h 99"/>
                <a:gd name="T38" fmla="*/ 67 w 104"/>
                <a:gd name="T39" fmla="*/ 97 h 99"/>
                <a:gd name="T40" fmla="*/ 72 w 104"/>
                <a:gd name="T41" fmla="*/ 96 h 99"/>
                <a:gd name="T42" fmla="*/ 85 w 104"/>
                <a:gd name="T43" fmla="*/ 87 h 99"/>
                <a:gd name="T44" fmla="*/ 100 w 104"/>
                <a:gd name="T45" fmla="*/ 77 h 99"/>
                <a:gd name="T46" fmla="*/ 104 w 104"/>
                <a:gd name="T47" fmla="*/ 75 h 99"/>
                <a:gd name="T48" fmla="*/ 97 w 104"/>
                <a:gd name="T49" fmla="*/ 69 h 99"/>
                <a:gd name="T50" fmla="*/ 94 w 104"/>
                <a:gd name="T51" fmla="*/ 69 h 99"/>
                <a:gd name="T52" fmla="*/ 92 w 104"/>
                <a:gd name="T53" fmla="*/ 63 h 99"/>
                <a:gd name="T54" fmla="*/ 92 w 104"/>
                <a:gd name="T55" fmla="*/ 60 h 99"/>
                <a:gd name="T56" fmla="*/ 93 w 104"/>
                <a:gd name="T57" fmla="*/ 55 h 99"/>
                <a:gd name="T58" fmla="*/ 93 w 104"/>
                <a:gd name="T59" fmla="*/ 50 h 99"/>
                <a:gd name="T60" fmla="*/ 93 w 104"/>
                <a:gd name="T61" fmla="*/ 46 h 99"/>
                <a:gd name="T62" fmla="*/ 92 w 104"/>
                <a:gd name="T63" fmla="*/ 42 h 99"/>
                <a:gd name="T64" fmla="*/ 91 w 104"/>
                <a:gd name="T65" fmla="*/ 37 h 99"/>
                <a:gd name="T66" fmla="*/ 87 w 104"/>
                <a:gd name="T67" fmla="*/ 27 h 99"/>
                <a:gd name="T68" fmla="*/ 82 w 104"/>
                <a:gd name="T69" fmla="*/ 20 h 99"/>
                <a:gd name="T70" fmla="*/ 85 w 104"/>
                <a:gd name="T71" fmla="*/ 13 h 99"/>
                <a:gd name="T72" fmla="*/ 86 w 104"/>
                <a:gd name="T73" fmla="*/ 2 h 99"/>
                <a:gd name="T74" fmla="*/ 84 w 104"/>
                <a:gd name="T75" fmla="*/ 1 h 99"/>
                <a:gd name="T76" fmla="*/ 81 w 104"/>
                <a:gd name="T77" fmla="*/ 0 h 99"/>
                <a:gd name="T78" fmla="*/ 79 w 104"/>
                <a:gd name="T79" fmla="*/ 1 h 99"/>
                <a:gd name="T80" fmla="*/ 75 w 104"/>
                <a:gd name="T81" fmla="*/ 0 h 99"/>
                <a:gd name="T82" fmla="*/ 72 w 104"/>
                <a:gd name="T83" fmla="*/ 2 h 99"/>
                <a:gd name="T84" fmla="*/ 68 w 104"/>
                <a:gd name="T85" fmla="*/ 1 h 99"/>
                <a:gd name="T86" fmla="*/ 61 w 104"/>
                <a:gd name="T87" fmla="*/ 2 h 99"/>
                <a:gd name="T88" fmla="*/ 46 w 104"/>
                <a:gd name="T89" fmla="*/ 5 h 99"/>
                <a:gd name="T90" fmla="*/ 43 w 104"/>
                <a:gd name="T91" fmla="*/ 7 h 99"/>
                <a:gd name="T92" fmla="*/ 39 w 104"/>
                <a:gd name="T93" fmla="*/ 8 h 99"/>
                <a:gd name="T94" fmla="*/ 34 w 104"/>
                <a:gd name="T95" fmla="*/ 12 h 99"/>
                <a:gd name="T96" fmla="*/ 35 w 104"/>
                <a:gd name="T97" fmla="*/ 22 h 99"/>
                <a:gd name="T98" fmla="*/ 35 w 104"/>
                <a:gd name="T99" fmla="*/ 2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99">
                  <a:moveTo>
                    <a:pt x="35" y="22"/>
                  </a:moveTo>
                  <a:cubicBezTo>
                    <a:pt x="36" y="23"/>
                    <a:pt x="40" y="29"/>
                    <a:pt x="36" y="29"/>
                  </a:cubicBezTo>
                  <a:cubicBezTo>
                    <a:pt x="35" y="28"/>
                    <a:pt x="32" y="27"/>
                    <a:pt x="31" y="28"/>
                  </a:cubicBezTo>
                  <a:cubicBezTo>
                    <a:pt x="30" y="29"/>
                    <a:pt x="30" y="29"/>
                    <a:pt x="29" y="30"/>
                  </a:cubicBezTo>
                  <a:cubicBezTo>
                    <a:pt x="28" y="31"/>
                    <a:pt x="27" y="31"/>
                    <a:pt x="26" y="31"/>
                  </a:cubicBezTo>
                  <a:cubicBezTo>
                    <a:pt x="24" y="32"/>
                    <a:pt x="25" y="34"/>
                    <a:pt x="24" y="35"/>
                  </a:cubicBezTo>
                  <a:cubicBezTo>
                    <a:pt x="24" y="37"/>
                    <a:pt x="21" y="36"/>
                    <a:pt x="20" y="37"/>
                  </a:cubicBezTo>
                  <a:cubicBezTo>
                    <a:pt x="18" y="37"/>
                    <a:pt x="18" y="39"/>
                    <a:pt x="17" y="40"/>
                  </a:cubicBezTo>
                  <a:cubicBezTo>
                    <a:pt x="15" y="42"/>
                    <a:pt x="13" y="41"/>
                    <a:pt x="11" y="42"/>
                  </a:cubicBezTo>
                  <a:cubicBezTo>
                    <a:pt x="10" y="42"/>
                    <a:pt x="9" y="42"/>
                    <a:pt x="8" y="43"/>
                  </a:cubicBezTo>
                  <a:cubicBezTo>
                    <a:pt x="7" y="43"/>
                    <a:pt x="5" y="44"/>
                    <a:pt x="4" y="45"/>
                  </a:cubicBezTo>
                  <a:cubicBezTo>
                    <a:pt x="0" y="47"/>
                    <a:pt x="1" y="48"/>
                    <a:pt x="1" y="52"/>
                  </a:cubicBezTo>
                  <a:cubicBezTo>
                    <a:pt x="1" y="55"/>
                    <a:pt x="0" y="55"/>
                    <a:pt x="2" y="56"/>
                  </a:cubicBezTo>
                  <a:cubicBezTo>
                    <a:pt x="3" y="57"/>
                    <a:pt x="5" y="58"/>
                    <a:pt x="6" y="59"/>
                  </a:cubicBezTo>
                  <a:cubicBezTo>
                    <a:pt x="16" y="66"/>
                    <a:pt x="26" y="72"/>
                    <a:pt x="37" y="79"/>
                  </a:cubicBezTo>
                  <a:cubicBezTo>
                    <a:pt x="40" y="81"/>
                    <a:pt x="44" y="84"/>
                    <a:pt x="48" y="86"/>
                  </a:cubicBezTo>
                  <a:cubicBezTo>
                    <a:pt x="48" y="87"/>
                    <a:pt x="49" y="87"/>
                    <a:pt x="49" y="87"/>
                  </a:cubicBezTo>
                  <a:cubicBezTo>
                    <a:pt x="52" y="92"/>
                    <a:pt x="54" y="92"/>
                    <a:pt x="58" y="93"/>
                  </a:cubicBezTo>
                  <a:cubicBezTo>
                    <a:pt x="61" y="94"/>
                    <a:pt x="58" y="98"/>
                    <a:pt x="61" y="99"/>
                  </a:cubicBezTo>
                  <a:cubicBezTo>
                    <a:pt x="62" y="99"/>
                    <a:pt x="65" y="98"/>
                    <a:pt x="67" y="97"/>
                  </a:cubicBezTo>
                  <a:cubicBezTo>
                    <a:pt x="68" y="97"/>
                    <a:pt x="71" y="97"/>
                    <a:pt x="72" y="96"/>
                  </a:cubicBezTo>
                  <a:cubicBezTo>
                    <a:pt x="76" y="93"/>
                    <a:pt x="80" y="90"/>
                    <a:pt x="85" y="87"/>
                  </a:cubicBezTo>
                  <a:cubicBezTo>
                    <a:pt x="90" y="84"/>
                    <a:pt x="95" y="80"/>
                    <a:pt x="100" y="77"/>
                  </a:cubicBezTo>
                  <a:cubicBezTo>
                    <a:pt x="101" y="77"/>
                    <a:pt x="102" y="76"/>
                    <a:pt x="104" y="75"/>
                  </a:cubicBezTo>
                  <a:cubicBezTo>
                    <a:pt x="102" y="71"/>
                    <a:pt x="101" y="70"/>
                    <a:pt x="97" y="69"/>
                  </a:cubicBezTo>
                  <a:cubicBezTo>
                    <a:pt x="96" y="69"/>
                    <a:pt x="94" y="69"/>
                    <a:pt x="94" y="69"/>
                  </a:cubicBezTo>
                  <a:cubicBezTo>
                    <a:pt x="94" y="66"/>
                    <a:pt x="94" y="65"/>
                    <a:pt x="92" y="63"/>
                  </a:cubicBezTo>
                  <a:cubicBezTo>
                    <a:pt x="91" y="61"/>
                    <a:pt x="91" y="61"/>
                    <a:pt x="92" y="60"/>
                  </a:cubicBezTo>
                  <a:cubicBezTo>
                    <a:pt x="94" y="58"/>
                    <a:pt x="93" y="57"/>
                    <a:pt x="93" y="55"/>
                  </a:cubicBezTo>
                  <a:cubicBezTo>
                    <a:pt x="93" y="53"/>
                    <a:pt x="94" y="52"/>
                    <a:pt x="93" y="50"/>
                  </a:cubicBezTo>
                  <a:cubicBezTo>
                    <a:pt x="93" y="49"/>
                    <a:pt x="93" y="48"/>
                    <a:pt x="93" y="46"/>
                  </a:cubicBezTo>
                  <a:cubicBezTo>
                    <a:pt x="93" y="45"/>
                    <a:pt x="93" y="43"/>
                    <a:pt x="92" y="42"/>
                  </a:cubicBezTo>
                  <a:cubicBezTo>
                    <a:pt x="91" y="41"/>
                    <a:pt x="91" y="39"/>
                    <a:pt x="91" y="37"/>
                  </a:cubicBezTo>
                  <a:cubicBezTo>
                    <a:pt x="91" y="34"/>
                    <a:pt x="90" y="30"/>
                    <a:pt x="87" y="27"/>
                  </a:cubicBezTo>
                  <a:cubicBezTo>
                    <a:pt x="85" y="25"/>
                    <a:pt x="83" y="23"/>
                    <a:pt x="82" y="20"/>
                  </a:cubicBezTo>
                  <a:cubicBezTo>
                    <a:pt x="80" y="16"/>
                    <a:pt x="84" y="17"/>
                    <a:pt x="85" y="13"/>
                  </a:cubicBezTo>
                  <a:cubicBezTo>
                    <a:pt x="85" y="9"/>
                    <a:pt x="85" y="6"/>
                    <a:pt x="86" y="2"/>
                  </a:cubicBezTo>
                  <a:cubicBezTo>
                    <a:pt x="85" y="2"/>
                    <a:pt x="85" y="1"/>
                    <a:pt x="84" y="1"/>
                  </a:cubicBezTo>
                  <a:cubicBezTo>
                    <a:pt x="82" y="2"/>
                    <a:pt x="82" y="0"/>
                    <a:pt x="81" y="0"/>
                  </a:cubicBezTo>
                  <a:cubicBezTo>
                    <a:pt x="80" y="0"/>
                    <a:pt x="80" y="1"/>
                    <a:pt x="79" y="1"/>
                  </a:cubicBezTo>
                  <a:cubicBezTo>
                    <a:pt x="77" y="1"/>
                    <a:pt x="77" y="0"/>
                    <a:pt x="75" y="0"/>
                  </a:cubicBezTo>
                  <a:cubicBezTo>
                    <a:pt x="74" y="1"/>
                    <a:pt x="73" y="1"/>
                    <a:pt x="72" y="2"/>
                  </a:cubicBezTo>
                  <a:cubicBezTo>
                    <a:pt x="70" y="3"/>
                    <a:pt x="70" y="2"/>
                    <a:pt x="68" y="1"/>
                  </a:cubicBezTo>
                  <a:cubicBezTo>
                    <a:pt x="66" y="1"/>
                    <a:pt x="63" y="1"/>
                    <a:pt x="61" y="2"/>
                  </a:cubicBezTo>
                  <a:cubicBezTo>
                    <a:pt x="56" y="3"/>
                    <a:pt x="51" y="3"/>
                    <a:pt x="46" y="5"/>
                  </a:cubicBezTo>
                  <a:cubicBezTo>
                    <a:pt x="45" y="6"/>
                    <a:pt x="44" y="7"/>
                    <a:pt x="43" y="7"/>
                  </a:cubicBezTo>
                  <a:cubicBezTo>
                    <a:pt x="42" y="8"/>
                    <a:pt x="40" y="8"/>
                    <a:pt x="39" y="8"/>
                  </a:cubicBezTo>
                  <a:cubicBezTo>
                    <a:pt x="37" y="9"/>
                    <a:pt x="37" y="12"/>
                    <a:pt x="34" y="12"/>
                  </a:cubicBezTo>
                  <a:cubicBezTo>
                    <a:pt x="35" y="15"/>
                    <a:pt x="35" y="18"/>
                    <a:pt x="35" y="22"/>
                  </a:cubicBezTo>
                  <a:cubicBezTo>
                    <a:pt x="36" y="23"/>
                    <a:pt x="35" y="20"/>
                    <a:pt x="35" y="2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81" name="Freeform 776"/>
            <p:cNvSpPr>
              <a:spLocks/>
            </p:cNvSpPr>
            <p:nvPr/>
          </p:nvSpPr>
          <p:spPr bwMode="auto">
            <a:xfrm>
              <a:off x="8295732" y="3719582"/>
              <a:ext cx="2850322" cy="2124760"/>
            </a:xfrm>
            <a:custGeom>
              <a:avLst/>
              <a:gdLst>
                <a:gd name="T0" fmla="*/ 33 w 305"/>
                <a:gd name="T1" fmla="*/ 54 h 227"/>
                <a:gd name="T2" fmla="*/ 1 w 305"/>
                <a:gd name="T3" fmla="*/ 63 h 227"/>
                <a:gd name="T4" fmla="*/ 19 w 305"/>
                <a:gd name="T5" fmla="*/ 72 h 227"/>
                <a:gd name="T6" fmla="*/ 24 w 305"/>
                <a:gd name="T7" fmla="*/ 75 h 227"/>
                <a:gd name="T8" fmla="*/ 20 w 305"/>
                <a:gd name="T9" fmla="*/ 81 h 227"/>
                <a:gd name="T10" fmla="*/ 36 w 305"/>
                <a:gd name="T11" fmla="*/ 86 h 227"/>
                <a:gd name="T12" fmla="*/ 73 w 305"/>
                <a:gd name="T13" fmla="*/ 93 h 227"/>
                <a:gd name="T14" fmla="*/ 87 w 305"/>
                <a:gd name="T15" fmla="*/ 112 h 227"/>
                <a:gd name="T16" fmla="*/ 88 w 305"/>
                <a:gd name="T17" fmla="*/ 122 h 227"/>
                <a:gd name="T18" fmla="*/ 89 w 305"/>
                <a:gd name="T19" fmla="*/ 131 h 227"/>
                <a:gd name="T20" fmla="*/ 104 w 305"/>
                <a:gd name="T21" fmla="*/ 129 h 227"/>
                <a:gd name="T22" fmla="*/ 106 w 305"/>
                <a:gd name="T23" fmla="*/ 135 h 227"/>
                <a:gd name="T24" fmla="*/ 106 w 305"/>
                <a:gd name="T25" fmla="*/ 144 h 227"/>
                <a:gd name="T26" fmla="*/ 109 w 305"/>
                <a:gd name="T27" fmla="*/ 155 h 227"/>
                <a:gd name="T28" fmla="*/ 106 w 305"/>
                <a:gd name="T29" fmla="*/ 160 h 227"/>
                <a:gd name="T30" fmla="*/ 100 w 305"/>
                <a:gd name="T31" fmla="*/ 162 h 227"/>
                <a:gd name="T32" fmla="*/ 112 w 305"/>
                <a:gd name="T33" fmla="*/ 165 h 227"/>
                <a:gd name="T34" fmla="*/ 112 w 305"/>
                <a:gd name="T35" fmla="*/ 169 h 227"/>
                <a:gd name="T36" fmla="*/ 107 w 305"/>
                <a:gd name="T37" fmla="*/ 172 h 227"/>
                <a:gd name="T38" fmla="*/ 107 w 305"/>
                <a:gd name="T39" fmla="*/ 180 h 227"/>
                <a:gd name="T40" fmla="*/ 110 w 305"/>
                <a:gd name="T41" fmla="*/ 192 h 227"/>
                <a:gd name="T42" fmla="*/ 114 w 305"/>
                <a:gd name="T43" fmla="*/ 193 h 227"/>
                <a:gd name="T44" fmla="*/ 120 w 305"/>
                <a:gd name="T45" fmla="*/ 210 h 227"/>
                <a:gd name="T46" fmla="*/ 138 w 305"/>
                <a:gd name="T47" fmla="*/ 219 h 227"/>
                <a:gd name="T48" fmla="*/ 142 w 305"/>
                <a:gd name="T49" fmla="*/ 224 h 227"/>
                <a:gd name="T50" fmla="*/ 151 w 305"/>
                <a:gd name="T51" fmla="*/ 214 h 227"/>
                <a:gd name="T52" fmla="*/ 156 w 305"/>
                <a:gd name="T53" fmla="*/ 200 h 227"/>
                <a:gd name="T54" fmla="*/ 163 w 305"/>
                <a:gd name="T55" fmla="*/ 192 h 227"/>
                <a:gd name="T56" fmla="*/ 173 w 305"/>
                <a:gd name="T57" fmla="*/ 179 h 227"/>
                <a:gd name="T58" fmla="*/ 193 w 305"/>
                <a:gd name="T59" fmla="*/ 173 h 227"/>
                <a:gd name="T60" fmla="*/ 216 w 305"/>
                <a:gd name="T61" fmla="*/ 160 h 227"/>
                <a:gd name="T62" fmla="*/ 232 w 305"/>
                <a:gd name="T63" fmla="*/ 142 h 227"/>
                <a:gd name="T64" fmla="*/ 234 w 305"/>
                <a:gd name="T65" fmla="*/ 130 h 227"/>
                <a:gd name="T66" fmla="*/ 253 w 305"/>
                <a:gd name="T67" fmla="*/ 129 h 227"/>
                <a:gd name="T68" fmla="*/ 233 w 305"/>
                <a:gd name="T69" fmla="*/ 119 h 227"/>
                <a:gd name="T70" fmla="*/ 238 w 305"/>
                <a:gd name="T71" fmla="*/ 113 h 227"/>
                <a:gd name="T72" fmla="*/ 262 w 305"/>
                <a:gd name="T73" fmla="*/ 112 h 227"/>
                <a:gd name="T74" fmla="*/ 258 w 305"/>
                <a:gd name="T75" fmla="*/ 106 h 227"/>
                <a:gd name="T76" fmla="*/ 266 w 305"/>
                <a:gd name="T77" fmla="*/ 95 h 227"/>
                <a:gd name="T78" fmla="*/ 253 w 305"/>
                <a:gd name="T79" fmla="*/ 80 h 227"/>
                <a:gd name="T80" fmla="*/ 263 w 305"/>
                <a:gd name="T81" fmla="*/ 66 h 227"/>
                <a:gd name="T82" fmla="*/ 268 w 305"/>
                <a:gd name="T83" fmla="*/ 51 h 227"/>
                <a:gd name="T84" fmla="*/ 283 w 305"/>
                <a:gd name="T85" fmla="*/ 38 h 227"/>
                <a:gd name="T86" fmla="*/ 291 w 305"/>
                <a:gd name="T87" fmla="*/ 33 h 227"/>
                <a:gd name="T88" fmla="*/ 259 w 305"/>
                <a:gd name="T89" fmla="*/ 28 h 227"/>
                <a:gd name="T90" fmla="*/ 238 w 305"/>
                <a:gd name="T91" fmla="*/ 21 h 227"/>
                <a:gd name="T92" fmla="*/ 256 w 305"/>
                <a:gd name="T93" fmla="*/ 14 h 227"/>
                <a:gd name="T94" fmla="*/ 206 w 305"/>
                <a:gd name="T95" fmla="*/ 8 h 227"/>
                <a:gd name="T96" fmla="*/ 213 w 305"/>
                <a:gd name="T97" fmla="*/ 0 h 227"/>
                <a:gd name="T98" fmla="*/ 173 w 305"/>
                <a:gd name="T99" fmla="*/ 8 h 227"/>
                <a:gd name="T100" fmla="*/ 155 w 305"/>
                <a:gd name="T101" fmla="*/ 10 h 227"/>
                <a:gd name="T102" fmla="*/ 154 w 305"/>
                <a:gd name="T103" fmla="*/ 11 h 227"/>
                <a:gd name="T104" fmla="*/ 140 w 305"/>
                <a:gd name="T105" fmla="*/ 14 h 227"/>
                <a:gd name="T106" fmla="*/ 111 w 305"/>
                <a:gd name="T107" fmla="*/ 14 h 227"/>
                <a:gd name="T108" fmla="*/ 98 w 305"/>
                <a:gd name="T109" fmla="*/ 23 h 227"/>
                <a:gd name="T110" fmla="*/ 73 w 305"/>
                <a:gd name="T111" fmla="*/ 21 h 227"/>
                <a:gd name="T112" fmla="*/ 55 w 305"/>
                <a:gd name="T113" fmla="*/ 3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5" h="227">
                  <a:moveTo>
                    <a:pt x="32" y="37"/>
                  </a:moveTo>
                  <a:cubicBezTo>
                    <a:pt x="31" y="38"/>
                    <a:pt x="26" y="40"/>
                    <a:pt x="27" y="41"/>
                  </a:cubicBezTo>
                  <a:cubicBezTo>
                    <a:pt x="28" y="42"/>
                    <a:pt x="30" y="42"/>
                    <a:pt x="32" y="43"/>
                  </a:cubicBezTo>
                  <a:cubicBezTo>
                    <a:pt x="34" y="43"/>
                    <a:pt x="36" y="43"/>
                    <a:pt x="39" y="43"/>
                  </a:cubicBezTo>
                  <a:cubicBezTo>
                    <a:pt x="39" y="43"/>
                    <a:pt x="44" y="42"/>
                    <a:pt x="45" y="42"/>
                  </a:cubicBezTo>
                  <a:cubicBezTo>
                    <a:pt x="44" y="42"/>
                    <a:pt x="42" y="43"/>
                    <a:pt x="41" y="44"/>
                  </a:cubicBezTo>
                  <a:cubicBezTo>
                    <a:pt x="40" y="45"/>
                    <a:pt x="39" y="46"/>
                    <a:pt x="40" y="48"/>
                  </a:cubicBezTo>
                  <a:cubicBezTo>
                    <a:pt x="42" y="50"/>
                    <a:pt x="36" y="55"/>
                    <a:pt x="33" y="54"/>
                  </a:cubicBezTo>
                  <a:cubicBezTo>
                    <a:pt x="32" y="53"/>
                    <a:pt x="30" y="54"/>
                    <a:pt x="28" y="54"/>
                  </a:cubicBezTo>
                  <a:cubicBezTo>
                    <a:pt x="27" y="53"/>
                    <a:pt x="25" y="54"/>
                    <a:pt x="24" y="54"/>
                  </a:cubicBezTo>
                  <a:cubicBezTo>
                    <a:pt x="23" y="54"/>
                    <a:pt x="21" y="54"/>
                    <a:pt x="20" y="56"/>
                  </a:cubicBezTo>
                  <a:cubicBezTo>
                    <a:pt x="19" y="57"/>
                    <a:pt x="18" y="57"/>
                    <a:pt x="16" y="57"/>
                  </a:cubicBezTo>
                  <a:cubicBezTo>
                    <a:pt x="13" y="58"/>
                    <a:pt x="10" y="59"/>
                    <a:pt x="7" y="59"/>
                  </a:cubicBezTo>
                  <a:cubicBezTo>
                    <a:pt x="6" y="59"/>
                    <a:pt x="4" y="58"/>
                    <a:pt x="4" y="59"/>
                  </a:cubicBezTo>
                  <a:cubicBezTo>
                    <a:pt x="3" y="60"/>
                    <a:pt x="0" y="60"/>
                    <a:pt x="0" y="62"/>
                  </a:cubicBezTo>
                  <a:cubicBezTo>
                    <a:pt x="0" y="63"/>
                    <a:pt x="1" y="62"/>
                    <a:pt x="1" y="63"/>
                  </a:cubicBezTo>
                  <a:cubicBezTo>
                    <a:pt x="1" y="63"/>
                    <a:pt x="0" y="64"/>
                    <a:pt x="0" y="64"/>
                  </a:cubicBezTo>
                  <a:cubicBezTo>
                    <a:pt x="0" y="65"/>
                    <a:pt x="2" y="67"/>
                    <a:pt x="3" y="68"/>
                  </a:cubicBezTo>
                  <a:cubicBezTo>
                    <a:pt x="3" y="68"/>
                    <a:pt x="4" y="67"/>
                    <a:pt x="4" y="67"/>
                  </a:cubicBezTo>
                  <a:cubicBezTo>
                    <a:pt x="5" y="66"/>
                    <a:pt x="6" y="67"/>
                    <a:pt x="7" y="68"/>
                  </a:cubicBezTo>
                  <a:cubicBezTo>
                    <a:pt x="8" y="68"/>
                    <a:pt x="13" y="69"/>
                    <a:pt x="13" y="67"/>
                  </a:cubicBezTo>
                  <a:cubicBezTo>
                    <a:pt x="13" y="68"/>
                    <a:pt x="12" y="68"/>
                    <a:pt x="13" y="69"/>
                  </a:cubicBezTo>
                  <a:cubicBezTo>
                    <a:pt x="13" y="70"/>
                    <a:pt x="15" y="71"/>
                    <a:pt x="16" y="71"/>
                  </a:cubicBezTo>
                  <a:cubicBezTo>
                    <a:pt x="17" y="72"/>
                    <a:pt x="18" y="72"/>
                    <a:pt x="19" y="72"/>
                  </a:cubicBezTo>
                  <a:cubicBezTo>
                    <a:pt x="21" y="72"/>
                    <a:pt x="21" y="70"/>
                    <a:pt x="22" y="71"/>
                  </a:cubicBezTo>
                  <a:cubicBezTo>
                    <a:pt x="24" y="71"/>
                    <a:pt x="27" y="71"/>
                    <a:pt x="28" y="71"/>
                  </a:cubicBezTo>
                  <a:cubicBezTo>
                    <a:pt x="29" y="71"/>
                    <a:pt x="29" y="70"/>
                    <a:pt x="30" y="69"/>
                  </a:cubicBezTo>
                  <a:cubicBezTo>
                    <a:pt x="31" y="69"/>
                    <a:pt x="34" y="71"/>
                    <a:pt x="34" y="72"/>
                  </a:cubicBezTo>
                  <a:cubicBezTo>
                    <a:pt x="34" y="73"/>
                    <a:pt x="24" y="72"/>
                    <a:pt x="22" y="73"/>
                  </a:cubicBezTo>
                  <a:cubicBezTo>
                    <a:pt x="20" y="73"/>
                    <a:pt x="23" y="74"/>
                    <a:pt x="24" y="74"/>
                  </a:cubicBezTo>
                  <a:cubicBezTo>
                    <a:pt x="26" y="75"/>
                    <a:pt x="27" y="74"/>
                    <a:pt x="29" y="75"/>
                  </a:cubicBezTo>
                  <a:cubicBezTo>
                    <a:pt x="28" y="74"/>
                    <a:pt x="26" y="75"/>
                    <a:pt x="24" y="75"/>
                  </a:cubicBezTo>
                  <a:cubicBezTo>
                    <a:pt x="21" y="75"/>
                    <a:pt x="18" y="74"/>
                    <a:pt x="15" y="74"/>
                  </a:cubicBezTo>
                  <a:cubicBezTo>
                    <a:pt x="13" y="74"/>
                    <a:pt x="9" y="74"/>
                    <a:pt x="9" y="76"/>
                  </a:cubicBezTo>
                  <a:cubicBezTo>
                    <a:pt x="8" y="77"/>
                    <a:pt x="11" y="78"/>
                    <a:pt x="12" y="78"/>
                  </a:cubicBezTo>
                  <a:cubicBezTo>
                    <a:pt x="13" y="78"/>
                    <a:pt x="15" y="77"/>
                    <a:pt x="15" y="77"/>
                  </a:cubicBezTo>
                  <a:cubicBezTo>
                    <a:pt x="16" y="78"/>
                    <a:pt x="15" y="78"/>
                    <a:pt x="15" y="79"/>
                  </a:cubicBezTo>
                  <a:cubicBezTo>
                    <a:pt x="16" y="80"/>
                    <a:pt x="18" y="80"/>
                    <a:pt x="19" y="80"/>
                  </a:cubicBezTo>
                  <a:cubicBezTo>
                    <a:pt x="21" y="80"/>
                    <a:pt x="23" y="80"/>
                    <a:pt x="25" y="80"/>
                  </a:cubicBezTo>
                  <a:cubicBezTo>
                    <a:pt x="25" y="80"/>
                    <a:pt x="21" y="81"/>
                    <a:pt x="20" y="81"/>
                  </a:cubicBezTo>
                  <a:cubicBezTo>
                    <a:pt x="16" y="82"/>
                    <a:pt x="19" y="84"/>
                    <a:pt x="21" y="85"/>
                  </a:cubicBezTo>
                  <a:cubicBezTo>
                    <a:pt x="23" y="86"/>
                    <a:pt x="25" y="86"/>
                    <a:pt x="27" y="87"/>
                  </a:cubicBezTo>
                  <a:cubicBezTo>
                    <a:pt x="27" y="87"/>
                    <a:pt x="31" y="87"/>
                    <a:pt x="31" y="87"/>
                  </a:cubicBezTo>
                  <a:cubicBezTo>
                    <a:pt x="31" y="87"/>
                    <a:pt x="29" y="86"/>
                    <a:pt x="29" y="85"/>
                  </a:cubicBezTo>
                  <a:cubicBezTo>
                    <a:pt x="29" y="84"/>
                    <a:pt x="31" y="85"/>
                    <a:pt x="31" y="85"/>
                  </a:cubicBezTo>
                  <a:cubicBezTo>
                    <a:pt x="32" y="86"/>
                    <a:pt x="33" y="85"/>
                    <a:pt x="34" y="84"/>
                  </a:cubicBezTo>
                  <a:cubicBezTo>
                    <a:pt x="34" y="84"/>
                    <a:pt x="35" y="83"/>
                    <a:pt x="36" y="83"/>
                  </a:cubicBezTo>
                  <a:cubicBezTo>
                    <a:pt x="37" y="84"/>
                    <a:pt x="36" y="86"/>
                    <a:pt x="36" y="86"/>
                  </a:cubicBezTo>
                  <a:cubicBezTo>
                    <a:pt x="37" y="87"/>
                    <a:pt x="40" y="85"/>
                    <a:pt x="41" y="85"/>
                  </a:cubicBezTo>
                  <a:cubicBezTo>
                    <a:pt x="43" y="84"/>
                    <a:pt x="43" y="84"/>
                    <a:pt x="44" y="85"/>
                  </a:cubicBezTo>
                  <a:cubicBezTo>
                    <a:pt x="45" y="86"/>
                    <a:pt x="46" y="84"/>
                    <a:pt x="47" y="84"/>
                  </a:cubicBezTo>
                  <a:cubicBezTo>
                    <a:pt x="48" y="83"/>
                    <a:pt x="50" y="84"/>
                    <a:pt x="51" y="84"/>
                  </a:cubicBezTo>
                  <a:cubicBezTo>
                    <a:pt x="54" y="84"/>
                    <a:pt x="58" y="85"/>
                    <a:pt x="61" y="86"/>
                  </a:cubicBezTo>
                  <a:cubicBezTo>
                    <a:pt x="63" y="86"/>
                    <a:pt x="65" y="88"/>
                    <a:pt x="67" y="88"/>
                  </a:cubicBezTo>
                  <a:cubicBezTo>
                    <a:pt x="69" y="88"/>
                    <a:pt x="71" y="89"/>
                    <a:pt x="72" y="90"/>
                  </a:cubicBezTo>
                  <a:cubicBezTo>
                    <a:pt x="74" y="91"/>
                    <a:pt x="73" y="92"/>
                    <a:pt x="73" y="93"/>
                  </a:cubicBezTo>
                  <a:cubicBezTo>
                    <a:pt x="73" y="94"/>
                    <a:pt x="75" y="96"/>
                    <a:pt x="76" y="96"/>
                  </a:cubicBezTo>
                  <a:cubicBezTo>
                    <a:pt x="77" y="97"/>
                    <a:pt x="79" y="96"/>
                    <a:pt x="80" y="97"/>
                  </a:cubicBezTo>
                  <a:cubicBezTo>
                    <a:pt x="80" y="99"/>
                    <a:pt x="82" y="100"/>
                    <a:pt x="83" y="101"/>
                  </a:cubicBezTo>
                  <a:cubicBezTo>
                    <a:pt x="84" y="102"/>
                    <a:pt x="83" y="104"/>
                    <a:pt x="84" y="105"/>
                  </a:cubicBezTo>
                  <a:cubicBezTo>
                    <a:pt x="84" y="106"/>
                    <a:pt x="86" y="107"/>
                    <a:pt x="86" y="109"/>
                  </a:cubicBezTo>
                  <a:cubicBezTo>
                    <a:pt x="86" y="110"/>
                    <a:pt x="85" y="110"/>
                    <a:pt x="86" y="111"/>
                  </a:cubicBezTo>
                  <a:cubicBezTo>
                    <a:pt x="86" y="111"/>
                    <a:pt x="87" y="112"/>
                    <a:pt x="87" y="112"/>
                  </a:cubicBezTo>
                  <a:cubicBezTo>
                    <a:pt x="87" y="112"/>
                    <a:pt x="87" y="112"/>
                    <a:pt x="87" y="112"/>
                  </a:cubicBezTo>
                  <a:cubicBezTo>
                    <a:pt x="88" y="111"/>
                    <a:pt x="90" y="113"/>
                    <a:pt x="89" y="114"/>
                  </a:cubicBezTo>
                  <a:cubicBezTo>
                    <a:pt x="88" y="115"/>
                    <a:pt x="88" y="115"/>
                    <a:pt x="88" y="117"/>
                  </a:cubicBezTo>
                  <a:cubicBezTo>
                    <a:pt x="88" y="116"/>
                    <a:pt x="90" y="115"/>
                    <a:pt x="91" y="117"/>
                  </a:cubicBezTo>
                  <a:cubicBezTo>
                    <a:pt x="91" y="118"/>
                    <a:pt x="91" y="118"/>
                    <a:pt x="91" y="119"/>
                  </a:cubicBezTo>
                  <a:cubicBezTo>
                    <a:pt x="91" y="119"/>
                    <a:pt x="91" y="121"/>
                    <a:pt x="91" y="120"/>
                  </a:cubicBezTo>
                  <a:cubicBezTo>
                    <a:pt x="91" y="121"/>
                    <a:pt x="93" y="121"/>
                    <a:pt x="93" y="121"/>
                  </a:cubicBezTo>
                  <a:cubicBezTo>
                    <a:pt x="92" y="120"/>
                    <a:pt x="89" y="126"/>
                    <a:pt x="90" y="122"/>
                  </a:cubicBezTo>
                  <a:cubicBezTo>
                    <a:pt x="90" y="122"/>
                    <a:pt x="88" y="121"/>
                    <a:pt x="88" y="122"/>
                  </a:cubicBezTo>
                  <a:cubicBezTo>
                    <a:pt x="88" y="122"/>
                    <a:pt x="89" y="122"/>
                    <a:pt x="89" y="122"/>
                  </a:cubicBezTo>
                  <a:cubicBezTo>
                    <a:pt x="89" y="123"/>
                    <a:pt x="86" y="123"/>
                    <a:pt x="87" y="124"/>
                  </a:cubicBezTo>
                  <a:cubicBezTo>
                    <a:pt x="87" y="124"/>
                    <a:pt x="90" y="125"/>
                    <a:pt x="89" y="125"/>
                  </a:cubicBezTo>
                  <a:cubicBezTo>
                    <a:pt x="87" y="127"/>
                    <a:pt x="91" y="127"/>
                    <a:pt x="92" y="126"/>
                  </a:cubicBezTo>
                  <a:cubicBezTo>
                    <a:pt x="91" y="127"/>
                    <a:pt x="90" y="127"/>
                    <a:pt x="88" y="127"/>
                  </a:cubicBezTo>
                  <a:cubicBezTo>
                    <a:pt x="88" y="127"/>
                    <a:pt x="86" y="129"/>
                    <a:pt x="86" y="129"/>
                  </a:cubicBezTo>
                  <a:cubicBezTo>
                    <a:pt x="86" y="129"/>
                    <a:pt x="87" y="130"/>
                    <a:pt x="87" y="130"/>
                  </a:cubicBezTo>
                  <a:cubicBezTo>
                    <a:pt x="89" y="131"/>
                    <a:pt x="88" y="131"/>
                    <a:pt x="89" y="131"/>
                  </a:cubicBezTo>
                  <a:cubicBezTo>
                    <a:pt x="90" y="131"/>
                    <a:pt x="94" y="133"/>
                    <a:pt x="95" y="131"/>
                  </a:cubicBezTo>
                  <a:cubicBezTo>
                    <a:pt x="95" y="128"/>
                    <a:pt x="97" y="129"/>
                    <a:pt x="98" y="128"/>
                  </a:cubicBezTo>
                  <a:cubicBezTo>
                    <a:pt x="98" y="128"/>
                    <a:pt x="96" y="122"/>
                    <a:pt x="96" y="122"/>
                  </a:cubicBezTo>
                  <a:cubicBezTo>
                    <a:pt x="96" y="123"/>
                    <a:pt x="98" y="126"/>
                    <a:pt x="98" y="126"/>
                  </a:cubicBezTo>
                  <a:cubicBezTo>
                    <a:pt x="99" y="128"/>
                    <a:pt x="100" y="126"/>
                    <a:pt x="101" y="126"/>
                  </a:cubicBezTo>
                  <a:cubicBezTo>
                    <a:pt x="101" y="126"/>
                    <a:pt x="98" y="130"/>
                    <a:pt x="98" y="130"/>
                  </a:cubicBezTo>
                  <a:cubicBezTo>
                    <a:pt x="98" y="130"/>
                    <a:pt x="102" y="129"/>
                    <a:pt x="102" y="129"/>
                  </a:cubicBezTo>
                  <a:cubicBezTo>
                    <a:pt x="103" y="129"/>
                    <a:pt x="104" y="129"/>
                    <a:pt x="104" y="129"/>
                  </a:cubicBezTo>
                  <a:cubicBezTo>
                    <a:pt x="105" y="129"/>
                    <a:pt x="106" y="128"/>
                    <a:pt x="107" y="128"/>
                  </a:cubicBezTo>
                  <a:cubicBezTo>
                    <a:pt x="107" y="129"/>
                    <a:pt x="106" y="130"/>
                    <a:pt x="105" y="130"/>
                  </a:cubicBezTo>
                  <a:cubicBezTo>
                    <a:pt x="104" y="130"/>
                    <a:pt x="102" y="130"/>
                    <a:pt x="101" y="131"/>
                  </a:cubicBezTo>
                  <a:cubicBezTo>
                    <a:pt x="100" y="132"/>
                    <a:pt x="103" y="131"/>
                    <a:pt x="103" y="131"/>
                  </a:cubicBezTo>
                  <a:cubicBezTo>
                    <a:pt x="105" y="131"/>
                    <a:pt x="107" y="131"/>
                    <a:pt x="109" y="131"/>
                  </a:cubicBezTo>
                  <a:cubicBezTo>
                    <a:pt x="108" y="131"/>
                    <a:pt x="104" y="131"/>
                    <a:pt x="104" y="132"/>
                  </a:cubicBezTo>
                  <a:cubicBezTo>
                    <a:pt x="104" y="132"/>
                    <a:pt x="106" y="133"/>
                    <a:pt x="106" y="134"/>
                  </a:cubicBezTo>
                  <a:cubicBezTo>
                    <a:pt x="106" y="134"/>
                    <a:pt x="106" y="135"/>
                    <a:pt x="106" y="135"/>
                  </a:cubicBezTo>
                  <a:cubicBezTo>
                    <a:pt x="106" y="136"/>
                    <a:pt x="105" y="136"/>
                    <a:pt x="106" y="137"/>
                  </a:cubicBezTo>
                  <a:cubicBezTo>
                    <a:pt x="106" y="137"/>
                    <a:pt x="108" y="136"/>
                    <a:pt x="109" y="136"/>
                  </a:cubicBezTo>
                  <a:cubicBezTo>
                    <a:pt x="110" y="136"/>
                    <a:pt x="109" y="136"/>
                    <a:pt x="110" y="137"/>
                  </a:cubicBezTo>
                  <a:cubicBezTo>
                    <a:pt x="111" y="138"/>
                    <a:pt x="111" y="139"/>
                    <a:pt x="112" y="140"/>
                  </a:cubicBezTo>
                  <a:cubicBezTo>
                    <a:pt x="112" y="141"/>
                    <a:pt x="109" y="141"/>
                    <a:pt x="109" y="141"/>
                  </a:cubicBezTo>
                  <a:cubicBezTo>
                    <a:pt x="105" y="138"/>
                    <a:pt x="99" y="136"/>
                    <a:pt x="95" y="137"/>
                  </a:cubicBezTo>
                  <a:cubicBezTo>
                    <a:pt x="91" y="137"/>
                    <a:pt x="96" y="140"/>
                    <a:pt x="98" y="140"/>
                  </a:cubicBezTo>
                  <a:cubicBezTo>
                    <a:pt x="101" y="141"/>
                    <a:pt x="103" y="144"/>
                    <a:pt x="106" y="144"/>
                  </a:cubicBezTo>
                  <a:cubicBezTo>
                    <a:pt x="107" y="144"/>
                    <a:pt x="108" y="143"/>
                    <a:pt x="110" y="143"/>
                  </a:cubicBezTo>
                  <a:cubicBezTo>
                    <a:pt x="110" y="144"/>
                    <a:pt x="113" y="144"/>
                    <a:pt x="113" y="144"/>
                  </a:cubicBezTo>
                  <a:cubicBezTo>
                    <a:pt x="114" y="145"/>
                    <a:pt x="113" y="146"/>
                    <a:pt x="113" y="146"/>
                  </a:cubicBezTo>
                  <a:cubicBezTo>
                    <a:pt x="110" y="147"/>
                    <a:pt x="114" y="148"/>
                    <a:pt x="113" y="149"/>
                  </a:cubicBezTo>
                  <a:cubicBezTo>
                    <a:pt x="113" y="150"/>
                    <a:pt x="111" y="149"/>
                    <a:pt x="111" y="151"/>
                  </a:cubicBezTo>
                  <a:cubicBezTo>
                    <a:pt x="111" y="152"/>
                    <a:pt x="113" y="152"/>
                    <a:pt x="113" y="152"/>
                  </a:cubicBezTo>
                  <a:cubicBezTo>
                    <a:pt x="112" y="153"/>
                    <a:pt x="110" y="151"/>
                    <a:pt x="110" y="152"/>
                  </a:cubicBezTo>
                  <a:cubicBezTo>
                    <a:pt x="109" y="153"/>
                    <a:pt x="109" y="154"/>
                    <a:pt x="109" y="155"/>
                  </a:cubicBezTo>
                  <a:cubicBezTo>
                    <a:pt x="109" y="155"/>
                    <a:pt x="111" y="155"/>
                    <a:pt x="111" y="155"/>
                  </a:cubicBezTo>
                  <a:cubicBezTo>
                    <a:pt x="111" y="156"/>
                    <a:pt x="109" y="157"/>
                    <a:pt x="108" y="157"/>
                  </a:cubicBezTo>
                  <a:cubicBezTo>
                    <a:pt x="107" y="157"/>
                    <a:pt x="106" y="157"/>
                    <a:pt x="105" y="157"/>
                  </a:cubicBezTo>
                  <a:cubicBezTo>
                    <a:pt x="104" y="156"/>
                    <a:pt x="103" y="156"/>
                    <a:pt x="102" y="157"/>
                  </a:cubicBezTo>
                  <a:cubicBezTo>
                    <a:pt x="101" y="158"/>
                    <a:pt x="101" y="157"/>
                    <a:pt x="100" y="158"/>
                  </a:cubicBezTo>
                  <a:cubicBezTo>
                    <a:pt x="100" y="158"/>
                    <a:pt x="103" y="161"/>
                    <a:pt x="104" y="161"/>
                  </a:cubicBezTo>
                  <a:cubicBezTo>
                    <a:pt x="104" y="160"/>
                    <a:pt x="104" y="160"/>
                    <a:pt x="103" y="160"/>
                  </a:cubicBezTo>
                  <a:cubicBezTo>
                    <a:pt x="103" y="160"/>
                    <a:pt x="106" y="160"/>
                    <a:pt x="106" y="160"/>
                  </a:cubicBezTo>
                  <a:cubicBezTo>
                    <a:pt x="106" y="160"/>
                    <a:pt x="111" y="158"/>
                    <a:pt x="111" y="159"/>
                  </a:cubicBezTo>
                  <a:cubicBezTo>
                    <a:pt x="110" y="159"/>
                    <a:pt x="109" y="159"/>
                    <a:pt x="108" y="160"/>
                  </a:cubicBezTo>
                  <a:cubicBezTo>
                    <a:pt x="109" y="159"/>
                    <a:pt x="111" y="161"/>
                    <a:pt x="110" y="161"/>
                  </a:cubicBezTo>
                  <a:cubicBezTo>
                    <a:pt x="111" y="161"/>
                    <a:pt x="114" y="162"/>
                    <a:pt x="115" y="162"/>
                  </a:cubicBezTo>
                  <a:cubicBezTo>
                    <a:pt x="114" y="162"/>
                    <a:pt x="112" y="162"/>
                    <a:pt x="112" y="162"/>
                  </a:cubicBezTo>
                  <a:cubicBezTo>
                    <a:pt x="112" y="162"/>
                    <a:pt x="116" y="165"/>
                    <a:pt x="116" y="165"/>
                  </a:cubicBezTo>
                  <a:cubicBezTo>
                    <a:pt x="113" y="165"/>
                    <a:pt x="111" y="161"/>
                    <a:pt x="108" y="161"/>
                  </a:cubicBezTo>
                  <a:cubicBezTo>
                    <a:pt x="106" y="161"/>
                    <a:pt x="101" y="160"/>
                    <a:pt x="100" y="162"/>
                  </a:cubicBezTo>
                  <a:cubicBezTo>
                    <a:pt x="100" y="163"/>
                    <a:pt x="99" y="163"/>
                    <a:pt x="98" y="164"/>
                  </a:cubicBezTo>
                  <a:cubicBezTo>
                    <a:pt x="97" y="164"/>
                    <a:pt x="97" y="166"/>
                    <a:pt x="98" y="165"/>
                  </a:cubicBezTo>
                  <a:cubicBezTo>
                    <a:pt x="100" y="165"/>
                    <a:pt x="102" y="164"/>
                    <a:pt x="103" y="162"/>
                  </a:cubicBezTo>
                  <a:cubicBezTo>
                    <a:pt x="103" y="163"/>
                    <a:pt x="105" y="163"/>
                    <a:pt x="105" y="163"/>
                  </a:cubicBezTo>
                  <a:cubicBezTo>
                    <a:pt x="106" y="163"/>
                    <a:pt x="108" y="166"/>
                    <a:pt x="108" y="163"/>
                  </a:cubicBezTo>
                  <a:cubicBezTo>
                    <a:pt x="108" y="162"/>
                    <a:pt x="110" y="164"/>
                    <a:pt x="110" y="164"/>
                  </a:cubicBezTo>
                  <a:cubicBezTo>
                    <a:pt x="110" y="164"/>
                    <a:pt x="114" y="164"/>
                    <a:pt x="113" y="165"/>
                  </a:cubicBezTo>
                  <a:cubicBezTo>
                    <a:pt x="113" y="165"/>
                    <a:pt x="112" y="165"/>
                    <a:pt x="112" y="165"/>
                  </a:cubicBezTo>
                  <a:cubicBezTo>
                    <a:pt x="112" y="165"/>
                    <a:pt x="114" y="166"/>
                    <a:pt x="114" y="166"/>
                  </a:cubicBezTo>
                  <a:cubicBezTo>
                    <a:pt x="113" y="166"/>
                    <a:pt x="111" y="166"/>
                    <a:pt x="110" y="165"/>
                  </a:cubicBezTo>
                  <a:cubicBezTo>
                    <a:pt x="109" y="164"/>
                    <a:pt x="109" y="165"/>
                    <a:pt x="109" y="166"/>
                  </a:cubicBezTo>
                  <a:cubicBezTo>
                    <a:pt x="109" y="165"/>
                    <a:pt x="103" y="164"/>
                    <a:pt x="102" y="164"/>
                  </a:cubicBezTo>
                  <a:cubicBezTo>
                    <a:pt x="101" y="164"/>
                    <a:pt x="95" y="166"/>
                    <a:pt x="96" y="168"/>
                  </a:cubicBezTo>
                  <a:cubicBezTo>
                    <a:pt x="97" y="169"/>
                    <a:pt x="103" y="167"/>
                    <a:pt x="104" y="167"/>
                  </a:cubicBezTo>
                  <a:cubicBezTo>
                    <a:pt x="105" y="167"/>
                    <a:pt x="107" y="167"/>
                    <a:pt x="108" y="168"/>
                  </a:cubicBezTo>
                  <a:cubicBezTo>
                    <a:pt x="108" y="168"/>
                    <a:pt x="112" y="169"/>
                    <a:pt x="112" y="169"/>
                  </a:cubicBezTo>
                  <a:cubicBezTo>
                    <a:pt x="112" y="170"/>
                    <a:pt x="107" y="168"/>
                    <a:pt x="107" y="168"/>
                  </a:cubicBezTo>
                  <a:cubicBezTo>
                    <a:pt x="105" y="167"/>
                    <a:pt x="102" y="168"/>
                    <a:pt x="100" y="168"/>
                  </a:cubicBezTo>
                  <a:cubicBezTo>
                    <a:pt x="93" y="170"/>
                    <a:pt x="101" y="172"/>
                    <a:pt x="103" y="171"/>
                  </a:cubicBezTo>
                  <a:cubicBezTo>
                    <a:pt x="102" y="172"/>
                    <a:pt x="101" y="173"/>
                    <a:pt x="99" y="173"/>
                  </a:cubicBezTo>
                  <a:cubicBezTo>
                    <a:pt x="96" y="174"/>
                    <a:pt x="101" y="175"/>
                    <a:pt x="101" y="175"/>
                  </a:cubicBezTo>
                  <a:cubicBezTo>
                    <a:pt x="101" y="175"/>
                    <a:pt x="97" y="174"/>
                    <a:pt x="97" y="176"/>
                  </a:cubicBezTo>
                  <a:cubicBezTo>
                    <a:pt x="97" y="179"/>
                    <a:pt x="99" y="177"/>
                    <a:pt x="101" y="176"/>
                  </a:cubicBezTo>
                  <a:cubicBezTo>
                    <a:pt x="103" y="175"/>
                    <a:pt x="105" y="173"/>
                    <a:pt x="107" y="172"/>
                  </a:cubicBezTo>
                  <a:cubicBezTo>
                    <a:pt x="108" y="172"/>
                    <a:pt x="114" y="169"/>
                    <a:pt x="114" y="171"/>
                  </a:cubicBezTo>
                  <a:cubicBezTo>
                    <a:pt x="114" y="171"/>
                    <a:pt x="111" y="171"/>
                    <a:pt x="111" y="171"/>
                  </a:cubicBezTo>
                  <a:cubicBezTo>
                    <a:pt x="111" y="171"/>
                    <a:pt x="113" y="171"/>
                    <a:pt x="114" y="172"/>
                  </a:cubicBezTo>
                  <a:cubicBezTo>
                    <a:pt x="111" y="170"/>
                    <a:pt x="98" y="178"/>
                    <a:pt x="99" y="179"/>
                  </a:cubicBezTo>
                  <a:cubicBezTo>
                    <a:pt x="99" y="180"/>
                    <a:pt x="105" y="178"/>
                    <a:pt x="106" y="178"/>
                  </a:cubicBezTo>
                  <a:cubicBezTo>
                    <a:pt x="106" y="178"/>
                    <a:pt x="102" y="179"/>
                    <a:pt x="101" y="180"/>
                  </a:cubicBezTo>
                  <a:cubicBezTo>
                    <a:pt x="101" y="180"/>
                    <a:pt x="103" y="184"/>
                    <a:pt x="104" y="183"/>
                  </a:cubicBezTo>
                  <a:cubicBezTo>
                    <a:pt x="105" y="182"/>
                    <a:pt x="106" y="180"/>
                    <a:pt x="107" y="180"/>
                  </a:cubicBezTo>
                  <a:cubicBezTo>
                    <a:pt x="108" y="180"/>
                    <a:pt x="112" y="181"/>
                    <a:pt x="112" y="181"/>
                  </a:cubicBezTo>
                  <a:cubicBezTo>
                    <a:pt x="112" y="181"/>
                    <a:pt x="108" y="181"/>
                    <a:pt x="108" y="181"/>
                  </a:cubicBezTo>
                  <a:cubicBezTo>
                    <a:pt x="106" y="181"/>
                    <a:pt x="105" y="182"/>
                    <a:pt x="104" y="183"/>
                  </a:cubicBezTo>
                  <a:cubicBezTo>
                    <a:pt x="104" y="184"/>
                    <a:pt x="104" y="185"/>
                    <a:pt x="104" y="186"/>
                  </a:cubicBezTo>
                  <a:cubicBezTo>
                    <a:pt x="105" y="189"/>
                    <a:pt x="105" y="188"/>
                    <a:pt x="107" y="187"/>
                  </a:cubicBezTo>
                  <a:cubicBezTo>
                    <a:pt x="106" y="188"/>
                    <a:pt x="105" y="192"/>
                    <a:pt x="106" y="193"/>
                  </a:cubicBezTo>
                  <a:cubicBezTo>
                    <a:pt x="106" y="193"/>
                    <a:pt x="109" y="189"/>
                    <a:pt x="110" y="189"/>
                  </a:cubicBezTo>
                  <a:cubicBezTo>
                    <a:pt x="110" y="190"/>
                    <a:pt x="109" y="191"/>
                    <a:pt x="110" y="192"/>
                  </a:cubicBezTo>
                  <a:cubicBezTo>
                    <a:pt x="110" y="193"/>
                    <a:pt x="111" y="191"/>
                    <a:pt x="112" y="191"/>
                  </a:cubicBezTo>
                  <a:cubicBezTo>
                    <a:pt x="114" y="189"/>
                    <a:pt x="110" y="187"/>
                    <a:pt x="110" y="186"/>
                  </a:cubicBezTo>
                  <a:cubicBezTo>
                    <a:pt x="110" y="186"/>
                    <a:pt x="112" y="189"/>
                    <a:pt x="113" y="189"/>
                  </a:cubicBezTo>
                  <a:cubicBezTo>
                    <a:pt x="114" y="190"/>
                    <a:pt x="114" y="189"/>
                    <a:pt x="115" y="188"/>
                  </a:cubicBezTo>
                  <a:cubicBezTo>
                    <a:pt x="114" y="188"/>
                    <a:pt x="117" y="191"/>
                    <a:pt x="116" y="192"/>
                  </a:cubicBezTo>
                  <a:cubicBezTo>
                    <a:pt x="117" y="191"/>
                    <a:pt x="114" y="189"/>
                    <a:pt x="114" y="191"/>
                  </a:cubicBezTo>
                  <a:cubicBezTo>
                    <a:pt x="114" y="193"/>
                    <a:pt x="116" y="195"/>
                    <a:pt x="114" y="196"/>
                  </a:cubicBezTo>
                  <a:cubicBezTo>
                    <a:pt x="114" y="196"/>
                    <a:pt x="114" y="193"/>
                    <a:pt x="114" y="193"/>
                  </a:cubicBezTo>
                  <a:cubicBezTo>
                    <a:pt x="114" y="192"/>
                    <a:pt x="112" y="194"/>
                    <a:pt x="111" y="194"/>
                  </a:cubicBezTo>
                  <a:cubicBezTo>
                    <a:pt x="110" y="194"/>
                    <a:pt x="109" y="196"/>
                    <a:pt x="109" y="197"/>
                  </a:cubicBezTo>
                  <a:cubicBezTo>
                    <a:pt x="108" y="199"/>
                    <a:pt x="111" y="197"/>
                    <a:pt x="111" y="198"/>
                  </a:cubicBezTo>
                  <a:cubicBezTo>
                    <a:pt x="112" y="199"/>
                    <a:pt x="110" y="200"/>
                    <a:pt x="110" y="200"/>
                  </a:cubicBezTo>
                  <a:cubicBezTo>
                    <a:pt x="110" y="200"/>
                    <a:pt x="112" y="199"/>
                    <a:pt x="113" y="201"/>
                  </a:cubicBezTo>
                  <a:cubicBezTo>
                    <a:pt x="113" y="203"/>
                    <a:pt x="115" y="204"/>
                    <a:pt x="115" y="205"/>
                  </a:cubicBezTo>
                  <a:cubicBezTo>
                    <a:pt x="114" y="207"/>
                    <a:pt x="115" y="207"/>
                    <a:pt x="117" y="209"/>
                  </a:cubicBezTo>
                  <a:cubicBezTo>
                    <a:pt x="118" y="210"/>
                    <a:pt x="119" y="212"/>
                    <a:pt x="120" y="210"/>
                  </a:cubicBezTo>
                  <a:cubicBezTo>
                    <a:pt x="120" y="210"/>
                    <a:pt x="121" y="215"/>
                    <a:pt x="122" y="215"/>
                  </a:cubicBezTo>
                  <a:cubicBezTo>
                    <a:pt x="123" y="216"/>
                    <a:pt x="122" y="215"/>
                    <a:pt x="123" y="215"/>
                  </a:cubicBezTo>
                  <a:cubicBezTo>
                    <a:pt x="124" y="216"/>
                    <a:pt x="125" y="217"/>
                    <a:pt x="126" y="218"/>
                  </a:cubicBezTo>
                  <a:cubicBezTo>
                    <a:pt x="128" y="219"/>
                    <a:pt x="130" y="220"/>
                    <a:pt x="132" y="219"/>
                  </a:cubicBezTo>
                  <a:cubicBezTo>
                    <a:pt x="133" y="219"/>
                    <a:pt x="136" y="219"/>
                    <a:pt x="136" y="218"/>
                  </a:cubicBezTo>
                  <a:cubicBezTo>
                    <a:pt x="136" y="218"/>
                    <a:pt x="136" y="221"/>
                    <a:pt x="136" y="221"/>
                  </a:cubicBezTo>
                  <a:cubicBezTo>
                    <a:pt x="136" y="221"/>
                    <a:pt x="138" y="217"/>
                    <a:pt x="138" y="218"/>
                  </a:cubicBezTo>
                  <a:cubicBezTo>
                    <a:pt x="139" y="218"/>
                    <a:pt x="138" y="219"/>
                    <a:pt x="138" y="219"/>
                  </a:cubicBezTo>
                  <a:cubicBezTo>
                    <a:pt x="138" y="220"/>
                    <a:pt x="139" y="220"/>
                    <a:pt x="139" y="220"/>
                  </a:cubicBezTo>
                  <a:cubicBezTo>
                    <a:pt x="139" y="220"/>
                    <a:pt x="136" y="221"/>
                    <a:pt x="137" y="222"/>
                  </a:cubicBezTo>
                  <a:cubicBezTo>
                    <a:pt x="138" y="222"/>
                    <a:pt x="138" y="222"/>
                    <a:pt x="139" y="221"/>
                  </a:cubicBezTo>
                  <a:cubicBezTo>
                    <a:pt x="140" y="222"/>
                    <a:pt x="139" y="223"/>
                    <a:pt x="139" y="223"/>
                  </a:cubicBezTo>
                  <a:cubicBezTo>
                    <a:pt x="139" y="224"/>
                    <a:pt x="142" y="221"/>
                    <a:pt x="142" y="222"/>
                  </a:cubicBezTo>
                  <a:cubicBezTo>
                    <a:pt x="142" y="223"/>
                    <a:pt x="140" y="224"/>
                    <a:pt x="140" y="225"/>
                  </a:cubicBezTo>
                  <a:cubicBezTo>
                    <a:pt x="140" y="224"/>
                    <a:pt x="143" y="223"/>
                    <a:pt x="142" y="225"/>
                  </a:cubicBezTo>
                  <a:cubicBezTo>
                    <a:pt x="142" y="225"/>
                    <a:pt x="142" y="225"/>
                    <a:pt x="142" y="224"/>
                  </a:cubicBezTo>
                  <a:cubicBezTo>
                    <a:pt x="142" y="226"/>
                    <a:pt x="145" y="223"/>
                    <a:pt x="145" y="223"/>
                  </a:cubicBezTo>
                  <a:cubicBezTo>
                    <a:pt x="146" y="224"/>
                    <a:pt x="145" y="226"/>
                    <a:pt x="145" y="227"/>
                  </a:cubicBezTo>
                  <a:cubicBezTo>
                    <a:pt x="144" y="225"/>
                    <a:pt x="153" y="225"/>
                    <a:pt x="147" y="222"/>
                  </a:cubicBezTo>
                  <a:cubicBezTo>
                    <a:pt x="148" y="222"/>
                    <a:pt x="153" y="222"/>
                    <a:pt x="150" y="221"/>
                  </a:cubicBezTo>
                  <a:cubicBezTo>
                    <a:pt x="147" y="219"/>
                    <a:pt x="151" y="220"/>
                    <a:pt x="152" y="218"/>
                  </a:cubicBezTo>
                  <a:cubicBezTo>
                    <a:pt x="152" y="218"/>
                    <a:pt x="149" y="218"/>
                    <a:pt x="149" y="218"/>
                  </a:cubicBezTo>
                  <a:cubicBezTo>
                    <a:pt x="150" y="217"/>
                    <a:pt x="151" y="216"/>
                    <a:pt x="152" y="216"/>
                  </a:cubicBezTo>
                  <a:cubicBezTo>
                    <a:pt x="154" y="214"/>
                    <a:pt x="151" y="215"/>
                    <a:pt x="151" y="214"/>
                  </a:cubicBezTo>
                  <a:cubicBezTo>
                    <a:pt x="151" y="214"/>
                    <a:pt x="154" y="213"/>
                    <a:pt x="154" y="212"/>
                  </a:cubicBezTo>
                  <a:cubicBezTo>
                    <a:pt x="154" y="211"/>
                    <a:pt x="154" y="209"/>
                    <a:pt x="153" y="208"/>
                  </a:cubicBezTo>
                  <a:cubicBezTo>
                    <a:pt x="152" y="208"/>
                    <a:pt x="154" y="207"/>
                    <a:pt x="153" y="206"/>
                  </a:cubicBezTo>
                  <a:cubicBezTo>
                    <a:pt x="153" y="206"/>
                    <a:pt x="151" y="205"/>
                    <a:pt x="151" y="205"/>
                  </a:cubicBezTo>
                  <a:cubicBezTo>
                    <a:pt x="151" y="205"/>
                    <a:pt x="155" y="204"/>
                    <a:pt x="156" y="204"/>
                  </a:cubicBezTo>
                  <a:cubicBezTo>
                    <a:pt x="159" y="204"/>
                    <a:pt x="156" y="203"/>
                    <a:pt x="155" y="202"/>
                  </a:cubicBezTo>
                  <a:cubicBezTo>
                    <a:pt x="155" y="202"/>
                    <a:pt x="160" y="202"/>
                    <a:pt x="160" y="202"/>
                  </a:cubicBezTo>
                  <a:cubicBezTo>
                    <a:pt x="159" y="201"/>
                    <a:pt x="157" y="201"/>
                    <a:pt x="156" y="200"/>
                  </a:cubicBezTo>
                  <a:cubicBezTo>
                    <a:pt x="156" y="200"/>
                    <a:pt x="160" y="201"/>
                    <a:pt x="160" y="200"/>
                  </a:cubicBezTo>
                  <a:cubicBezTo>
                    <a:pt x="161" y="200"/>
                    <a:pt x="160" y="200"/>
                    <a:pt x="160" y="199"/>
                  </a:cubicBezTo>
                  <a:cubicBezTo>
                    <a:pt x="161" y="199"/>
                    <a:pt x="161" y="199"/>
                    <a:pt x="161" y="199"/>
                  </a:cubicBezTo>
                  <a:cubicBezTo>
                    <a:pt x="162" y="198"/>
                    <a:pt x="158" y="197"/>
                    <a:pt x="158" y="197"/>
                  </a:cubicBezTo>
                  <a:cubicBezTo>
                    <a:pt x="158" y="197"/>
                    <a:pt x="163" y="197"/>
                    <a:pt x="162" y="196"/>
                  </a:cubicBezTo>
                  <a:cubicBezTo>
                    <a:pt x="162" y="195"/>
                    <a:pt x="163" y="195"/>
                    <a:pt x="161" y="194"/>
                  </a:cubicBezTo>
                  <a:cubicBezTo>
                    <a:pt x="161" y="194"/>
                    <a:pt x="158" y="194"/>
                    <a:pt x="158" y="193"/>
                  </a:cubicBezTo>
                  <a:cubicBezTo>
                    <a:pt x="158" y="193"/>
                    <a:pt x="163" y="192"/>
                    <a:pt x="163" y="192"/>
                  </a:cubicBezTo>
                  <a:cubicBezTo>
                    <a:pt x="165" y="192"/>
                    <a:pt x="164" y="189"/>
                    <a:pt x="162" y="189"/>
                  </a:cubicBezTo>
                  <a:cubicBezTo>
                    <a:pt x="161" y="188"/>
                    <a:pt x="158" y="187"/>
                    <a:pt x="161" y="186"/>
                  </a:cubicBezTo>
                  <a:cubicBezTo>
                    <a:pt x="163" y="186"/>
                    <a:pt x="166" y="187"/>
                    <a:pt x="167" y="185"/>
                  </a:cubicBezTo>
                  <a:cubicBezTo>
                    <a:pt x="167" y="185"/>
                    <a:pt x="165" y="183"/>
                    <a:pt x="165" y="183"/>
                  </a:cubicBezTo>
                  <a:cubicBezTo>
                    <a:pt x="165" y="182"/>
                    <a:pt x="167" y="182"/>
                    <a:pt x="167" y="182"/>
                  </a:cubicBezTo>
                  <a:cubicBezTo>
                    <a:pt x="168" y="181"/>
                    <a:pt x="170" y="181"/>
                    <a:pt x="172" y="182"/>
                  </a:cubicBezTo>
                  <a:cubicBezTo>
                    <a:pt x="172" y="182"/>
                    <a:pt x="174" y="182"/>
                    <a:pt x="174" y="182"/>
                  </a:cubicBezTo>
                  <a:cubicBezTo>
                    <a:pt x="175" y="181"/>
                    <a:pt x="173" y="180"/>
                    <a:pt x="173" y="179"/>
                  </a:cubicBezTo>
                  <a:cubicBezTo>
                    <a:pt x="174" y="178"/>
                    <a:pt x="177" y="174"/>
                    <a:pt x="179" y="176"/>
                  </a:cubicBezTo>
                  <a:cubicBezTo>
                    <a:pt x="178" y="175"/>
                    <a:pt x="175" y="181"/>
                    <a:pt x="176" y="181"/>
                  </a:cubicBezTo>
                  <a:cubicBezTo>
                    <a:pt x="177" y="182"/>
                    <a:pt x="179" y="179"/>
                    <a:pt x="181" y="179"/>
                  </a:cubicBezTo>
                  <a:cubicBezTo>
                    <a:pt x="181" y="179"/>
                    <a:pt x="183" y="180"/>
                    <a:pt x="183" y="180"/>
                  </a:cubicBezTo>
                  <a:cubicBezTo>
                    <a:pt x="183" y="180"/>
                    <a:pt x="183" y="178"/>
                    <a:pt x="183" y="178"/>
                  </a:cubicBezTo>
                  <a:cubicBezTo>
                    <a:pt x="186" y="179"/>
                    <a:pt x="186" y="178"/>
                    <a:pt x="187" y="177"/>
                  </a:cubicBezTo>
                  <a:cubicBezTo>
                    <a:pt x="188" y="176"/>
                    <a:pt x="189" y="176"/>
                    <a:pt x="190" y="176"/>
                  </a:cubicBezTo>
                  <a:cubicBezTo>
                    <a:pt x="192" y="175"/>
                    <a:pt x="192" y="174"/>
                    <a:pt x="193" y="173"/>
                  </a:cubicBezTo>
                  <a:cubicBezTo>
                    <a:pt x="194" y="172"/>
                    <a:pt x="196" y="170"/>
                    <a:pt x="197" y="168"/>
                  </a:cubicBezTo>
                  <a:cubicBezTo>
                    <a:pt x="199" y="166"/>
                    <a:pt x="199" y="165"/>
                    <a:pt x="201" y="165"/>
                  </a:cubicBezTo>
                  <a:cubicBezTo>
                    <a:pt x="202" y="164"/>
                    <a:pt x="205" y="164"/>
                    <a:pt x="205" y="162"/>
                  </a:cubicBezTo>
                  <a:cubicBezTo>
                    <a:pt x="204" y="162"/>
                    <a:pt x="203" y="157"/>
                    <a:pt x="203" y="157"/>
                  </a:cubicBezTo>
                  <a:cubicBezTo>
                    <a:pt x="204" y="157"/>
                    <a:pt x="207" y="160"/>
                    <a:pt x="208" y="160"/>
                  </a:cubicBezTo>
                  <a:cubicBezTo>
                    <a:pt x="209" y="161"/>
                    <a:pt x="210" y="161"/>
                    <a:pt x="211" y="161"/>
                  </a:cubicBezTo>
                  <a:cubicBezTo>
                    <a:pt x="211" y="161"/>
                    <a:pt x="213" y="160"/>
                    <a:pt x="213" y="160"/>
                  </a:cubicBezTo>
                  <a:cubicBezTo>
                    <a:pt x="214" y="160"/>
                    <a:pt x="215" y="161"/>
                    <a:pt x="216" y="160"/>
                  </a:cubicBezTo>
                  <a:cubicBezTo>
                    <a:pt x="216" y="160"/>
                    <a:pt x="214" y="158"/>
                    <a:pt x="217" y="159"/>
                  </a:cubicBezTo>
                  <a:cubicBezTo>
                    <a:pt x="219" y="159"/>
                    <a:pt x="221" y="159"/>
                    <a:pt x="223" y="158"/>
                  </a:cubicBezTo>
                  <a:cubicBezTo>
                    <a:pt x="228" y="157"/>
                    <a:pt x="232" y="156"/>
                    <a:pt x="237" y="154"/>
                  </a:cubicBezTo>
                  <a:cubicBezTo>
                    <a:pt x="238" y="153"/>
                    <a:pt x="254" y="143"/>
                    <a:pt x="255" y="143"/>
                  </a:cubicBezTo>
                  <a:cubicBezTo>
                    <a:pt x="254" y="143"/>
                    <a:pt x="247" y="143"/>
                    <a:pt x="246" y="143"/>
                  </a:cubicBezTo>
                  <a:cubicBezTo>
                    <a:pt x="244" y="142"/>
                    <a:pt x="242" y="141"/>
                    <a:pt x="240" y="141"/>
                  </a:cubicBezTo>
                  <a:cubicBezTo>
                    <a:pt x="238" y="141"/>
                    <a:pt x="236" y="142"/>
                    <a:pt x="235" y="142"/>
                  </a:cubicBezTo>
                  <a:cubicBezTo>
                    <a:pt x="233" y="143"/>
                    <a:pt x="233" y="141"/>
                    <a:pt x="232" y="142"/>
                  </a:cubicBezTo>
                  <a:cubicBezTo>
                    <a:pt x="231" y="142"/>
                    <a:pt x="230" y="144"/>
                    <a:pt x="229" y="144"/>
                  </a:cubicBezTo>
                  <a:cubicBezTo>
                    <a:pt x="225" y="144"/>
                    <a:pt x="232" y="140"/>
                    <a:pt x="233" y="141"/>
                  </a:cubicBezTo>
                  <a:cubicBezTo>
                    <a:pt x="232" y="140"/>
                    <a:pt x="229" y="141"/>
                    <a:pt x="228" y="141"/>
                  </a:cubicBezTo>
                  <a:cubicBezTo>
                    <a:pt x="225" y="141"/>
                    <a:pt x="223" y="140"/>
                    <a:pt x="221" y="140"/>
                  </a:cubicBezTo>
                  <a:cubicBezTo>
                    <a:pt x="222" y="140"/>
                    <a:pt x="225" y="138"/>
                    <a:pt x="226" y="137"/>
                  </a:cubicBezTo>
                  <a:cubicBezTo>
                    <a:pt x="226" y="134"/>
                    <a:pt x="228" y="135"/>
                    <a:pt x="229" y="136"/>
                  </a:cubicBezTo>
                  <a:cubicBezTo>
                    <a:pt x="231" y="136"/>
                    <a:pt x="239" y="134"/>
                    <a:pt x="240" y="133"/>
                  </a:cubicBezTo>
                  <a:cubicBezTo>
                    <a:pt x="240" y="132"/>
                    <a:pt x="235" y="131"/>
                    <a:pt x="234" y="130"/>
                  </a:cubicBezTo>
                  <a:cubicBezTo>
                    <a:pt x="235" y="131"/>
                    <a:pt x="239" y="132"/>
                    <a:pt x="240" y="132"/>
                  </a:cubicBezTo>
                  <a:cubicBezTo>
                    <a:pt x="241" y="133"/>
                    <a:pt x="245" y="133"/>
                    <a:pt x="245" y="135"/>
                  </a:cubicBezTo>
                  <a:cubicBezTo>
                    <a:pt x="244" y="138"/>
                    <a:pt x="246" y="139"/>
                    <a:pt x="248" y="139"/>
                  </a:cubicBezTo>
                  <a:cubicBezTo>
                    <a:pt x="248" y="139"/>
                    <a:pt x="254" y="139"/>
                    <a:pt x="253" y="138"/>
                  </a:cubicBezTo>
                  <a:cubicBezTo>
                    <a:pt x="253" y="138"/>
                    <a:pt x="253" y="140"/>
                    <a:pt x="254" y="140"/>
                  </a:cubicBezTo>
                  <a:cubicBezTo>
                    <a:pt x="256" y="139"/>
                    <a:pt x="257" y="136"/>
                    <a:pt x="257" y="134"/>
                  </a:cubicBezTo>
                  <a:cubicBezTo>
                    <a:pt x="257" y="133"/>
                    <a:pt x="257" y="129"/>
                    <a:pt x="255" y="130"/>
                  </a:cubicBezTo>
                  <a:cubicBezTo>
                    <a:pt x="253" y="132"/>
                    <a:pt x="254" y="130"/>
                    <a:pt x="253" y="129"/>
                  </a:cubicBezTo>
                  <a:cubicBezTo>
                    <a:pt x="251" y="127"/>
                    <a:pt x="248" y="126"/>
                    <a:pt x="245" y="124"/>
                  </a:cubicBezTo>
                  <a:cubicBezTo>
                    <a:pt x="244" y="123"/>
                    <a:pt x="243" y="123"/>
                    <a:pt x="242" y="122"/>
                  </a:cubicBezTo>
                  <a:cubicBezTo>
                    <a:pt x="242" y="122"/>
                    <a:pt x="238" y="123"/>
                    <a:pt x="238" y="124"/>
                  </a:cubicBezTo>
                  <a:cubicBezTo>
                    <a:pt x="238" y="124"/>
                    <a:pt x="239" y="123"/>
                    <a:pt x="238" y="123"/>
                  </a:cubicBezTo>
                  <a:cubicBezTo>
                    <a:pt x="238" y="123"/>
                    <a:pt x="237" y="122"/>
                    <a:pt x="237" y="122"/>
                  </a:cubicBezTo>
                  <a:cubicBezTo>
                    <a:pt x="237" y="121"/>
                    <a:pt x="241" y="122"/>
                    <a:pt x="241" y="121"/>
                  </a:cubicBezTo>
                  <a:cubicBezTo>
                    <a:pt x="241" y="119"/>
                    <a:pt x="241" y="118"/>
                    <a:pt x="238" y="118"/>
                  </a:cubicBezTo>
                  <a:cubicBezTo>
                    <a:pt x="236" y="119"/>
                    <a:pt x="235" y="121"/>
                    <a:pt x="233" y="119"/>
                  </a:cubicBezTo>
                  <a:cubicBezTo>
                    <a:pt x="233" y="119"/>
                    <a:pt x="229" y="119"/>
                    <a:pt x="229" y="118"/>
                  </a:cubicBezTo>
                  <a:cubicBezTo>
                    <a:pt x="229" y="116"/>
                    <a:pt x="234" y="119"/>
                    <a:pt x="234" y="119"/>
                  </a:cubicBezTo>
                  <a:cubicBezTo>
                    <a:pt x="235" y="119"/>
                    <a:pt x="240" y="118"/>
                    <a:pt x="240" y="117"/>
                  </a:cubicBezTo>
                  <a:cubicBezTo>
                    <a:pt x="241" y="117"/>
                    <a:pt x="236" y="115"/>
                    <a:pt x="235" y="115"/>
                  </a:cubicBezTo>
                  <a:cubicBezTo>
                    <a:pt x="233" y="115"/>
                    <a:pt x="230" y="115"/>
                    <a:pt x="228" y="116"/>
                  </a:cubicBezTo>
                  <a:cubicBezTo>
                    <a:pt x="229" y="116"/>
                    <a:pt x="233" y="113"/>
                    <a:pt x="233" y="114"/>
                  </a:cubicBezTo>
                  <a:cubicBezTo>
                    <a:pt x="233" y="113"/>
                    <a:pt x="229" y="113"/>
                    <a:pt x="229" y="112"/>
                  </a:cubicBezTo>
                  <a:cubicBezTo>
                    <a:pt x="232" y="113"/>
                    <a:pt x="235" y="115"/>
                    <a:pt x="238" y="113"/>
                  </a:cubicBezTo>
                  <a:cubicBezTo>
                    <a:pt x="238" y="113"/>
                    <a:pt x="241" y="112"/>
                    <a:pt x="241" y="111"/>
                  </a:cubicBezTo>
                  <a:cubicBezTo>
                    <a:pt x="240" y="110"/>
                    <a:pt x="238" y="109"/>
                    <a:pt x="238" y="108"/>
                  </a:cubicBezTo>
                  <a:cubicBezTo>
                    <a:pt x="238" y="109"/>
                    <a:pt x="241" y="110"/>
                    <a:pt x="242" y="110"/>
                  </a:cubicBezTo>
                  <a:cubicBezTo>
                    <a:pt x="244" y="111"/>
                    <a:pt x="243" y="109"/>
                    <a:pt x="245" y="109"/>
                  </a:cubicBezTo>
                  <a:cubicBezTo>
                    <a:pt x="246" y="109"/>
                    <a:pt x="254" y="111"/>
                    <a:pt x="254" y="111"/>
                  </a:cubicBezTo>
                  <a:cubicBezTo>
                    <a:pt x="253" y="111"/>
                    <a:pt x="246" y="110"/>
                    <a:pt x="246" y="110"/>
                  </a:cubicBezTo>
                  <a:cubicBezTo>
                    <a:pt x="248" y="114"/>
                    <a:pt x="254" y="113"/>
                    <a:pt x="257" y="113"/>
                  </a:cubicBezTo>
                  <a:cubicBezTo>
                    <a:pt x="258" y="112"/>
                    <a:pt x="261" y="113"/>
                    <a:pt x="262" y="112"/>
                  </a:cubicBezTo>
                  <a:cubicBezTo>
                    <a:pt x="265" y="111"/>
                    <a:pt x="264" y="109"/>
                    <a:pt x="262" y="108"/>
                  </a:cubicBezTo>
                  <a:cubicBezTo>
                    <a:pt x="261" y="107"/>
                    <a:pt x="258" y="106"/>
                    <a:pt x="257" y="106"/>
                  </a:cubicBezTo>
                  <a:cubicBezTo>
                    <a:pt x="256" y="106"/>
                    <a:pt x="257" y="109"/>
                    <a:pt x="257" y="110"/>
                  </a:cubicBezTo>
                  <a:cubicBezTo>
                    <a:pt x="256" y="109"/>
                    <a:pt x="256" y="108"/>
                    <a:pt x="255" y="107"/>
                  </a:cubicBezTo>
                  <a:cubicBezTo>
                    <a:pt x="255" y="106"/>
                    <a:pt x="254" y="107"/>
                    <a:pt x="253" y="106"/>
                  </a:cubicBezTo>
                  <a:cubicBezTo>
                    <a:pt x="254" y="107"/>
                    <a:pt x="256" y="101"/>
                    <a:pt x="256" y="100"/>
                  </a:cubicBezTo>
                  <a:cubicBezTo>
                    <a:pt x="256" y="100"/>
                    <a:pt x="257" y="103"/>
                    <a:pt x="257" y="103"/>
                  </a:cubicBezTo>
                  <a:cubicBezTo>
                    <a:pt x="257" y="105"/>
                    <a:pt x="257" y="106"/>
                    <a:pt x="258" y="106"/>
                  </a:cubicBezTo>
                  <a:cubicBezTo>
                    <a:pt x="261" y="106"/>
                    <a:pt x="263" y="105"/>
                    <a:pt x="265" y="105"/>
                  </a:cubicBezTo>
                  <a:cubicBezTo>
                    <a:pt x="266" y="105"/>
                    <a:pt x="272" y="103"/>
                    <a:pt x="270" y="101"/>
                  </a:cubicBezTo>
                  <a:cubicBezTo>
                    <a:pt x="268" y="100"/>
                    <a:pt x="267" y="102"/>
                    <a:pt x="266" y="101"/>
                  </a:cubicBezTo>
                  <a:cubicBezTo>
                    <a:pt x="266" y="100"/>
                    <a:pt x="266" y="100"/>
                    <a:pt x="266" y="99"/>
                  </a:cubicBezTo>
                  <a:cubicBezTo>
                    <a:pt x="267" y="98"/>
                    <a:pt x="266" y="97"/>
                    <a:pt x="265" y="97"/>
                  </a:cubicBezTo>
                  <a:cubicBezTo>
                    <a:pt x="265" y="96"/>
                    <a:pt x="262" y="96"/>
                    <a:pt x="261" y="96"/>
                  </a:cubicBezTo>
                  <a:cubicBezTo>
                    <a:pt x="259" y="96"/>
                    <a:pt x="258" y="98"/>
                    <a:pt x="256" y="96"/>
                  </a:cubicBezTo>
                  <a:cubicBezTo>
                    <a:pt x="260" y="99"/>
                    <a:pt x="262" y="91"/>
                    <a:pt x="266" y="95"/>
                  </a:cubicBezTo>
                  <a:cubicBezTo>
                    <a:pt x="267" y="97"/>
                    <a:pt x="269" y="94"/>
                    <a:pt x="269" y="92"/>
                  </a:cubicBezTo>
                  <a:cubicBezTo>
                    <a:pt x="269" y="91"/>
                    <a:pt x="266" y="88"/>
                    <a:pt x="266" y="88"/>
                  </a:cubicBezTo>
                  <a:cubicBezTo>
                    <a:pt x="266" y="87"/>
                    <a:pt x="269" y="90"/>
                    <a:pt x="269" y="91"/>
                  </a:cubicBezTo>
                  <a:cubicBezTo>
                    <a:pt x="269" y="92"/>
                    <a:pt x="271" y="90"/>
                    <a:pt x="270" y="88"/>
                  </a:cubicBezTo>
                  <a:cubicBezTo>
                    <a:pt x="269" y="87"/>
                    <a:pt x="267" y="85"/>
                    <a:pt x="266" y="84"/>
                  </a:cubicBezTo>
                  <a:cubicBezTo>
                    <a:pt x="264" y="84"/>
                    <a:pt x="261" y="85"/>
                    <a:pt x="259" y="84"/>
                  </a:cubicBezTo>
                  <a:cubicBezTo>
                    <a:pt x="258" y="83"/>
                    <a:pt x="258" y="81"/>
                    <a:pt x="256" y="81"/>
                  </a:cubicBezTo>
                  <a:cubicBezTo>
                    <a:pt x="256" y="80"/>
                    <a:pt x="252" y="81"/>
                    <a:pt x="253" y="80"/>
                  </a:cubicBezTo>
                  <a:cubicBezTo>
                    <a:pt x="254" y="78"/>
                    <a:pt x="254" y="77"/>
                    <a:pt x="256" y="79"/>
                  </a:cubicBezTo>
                  <a:cubicBezTo>
                    <a:pt x="258" y="81"/>
                    <a:pt x="260" y="78"/>
                    <a:pt x="262" y="77"/>
                  </a:cubicBezTo>
                  <a:cubicBezTo>
                    <a:pt x="265" y="75"/>
                    <a:pt x="271" y="81"/>
                    <a:pt x="274" y="78"/>
                  </a:cubicBezTo>
                  <a:cubicBezTo>
                    <a:pt x="275" y="77"/>
                    <a:pt x="275" y="72"/>
                    <a:pt x="272" y="73"/>
                  </a:cubicBezTo>
                  <a:cubicBezTo>
                    <a:pt x="271" y="73"/>
                    <a:pt x="270" y="74"/>
                    <a:pt x="269" y="73"/>
                  </a:cubicBezTo>
                  <a:cubicBezTo>
                    <a:pt x="267" y="73"/>
                    <a:pt x="265" y="72"/>
                    <a:pt x="263" y="70"/>
                  </a:cubicBezTo>
                  <a:cubicBezTo>
                    <a:pt x="260" y="68"/>
                    <a:pt x="271" y="71"/>
                    <a:pt x="271" y="70"/>
                  </a:cubicBezTo>
                  <a:cubicBezTo>
                    <a:pt x="270" y="68"/>
                    <a:pt x="265" y="67"/>
                    <a:pt x="263" y="66"/>
                  </a:cubicBezTo>
                  <a:cubicBezTo>
                    <a:pt x="260" y="65"/>
                    <a:pt x="260" y="66"/>
                    <a:pt x="259" y="68"/>
                  </a:cubicBezTo>
                  <a:cubicBezTo>
                    <a:pt x="259" y="69"/>
                    <a:pt x="257" y="70"/>
                    <a:pt x="256" y="69"/>
                  </a:cubicBezTo>
                  <a:cubicBezTo>
                    <a:pt x="255" y="69"/>
                    <a:pt x="258" y="65"/>
                    <a:pt x="258" y="64"/>
                  </a:cubicBezTo>
                  <a:cubicBezTo>
                    <a:pt x="258" y="63"/>
                    <a:pt x="259" y="61"/>
                    <a:pt x="260" y="60"/>
                  </a:cubicBezTo>
                  <a:cubicBezTo>
                    <a:pt x="260" y="59"/>
                    <a:pt x="260" y="57"/>
                    <a:pt x="261" y="57"/>
                  </a:cubicBezTo>
                  <a:cubicBezTo>
                    <a:pt x="262" y="57"/>
                    <a:pt x="264" y="57"/>
                    <a:pt x="265" y="56"/>
                  </a:cubicBezTo>
                  <a:cubicBezTo>
                    <a:pt x="265" y="56"/>
                    <a:pt x="270" y="51"/>
                    <a:pt x="270" y="52"/>
                  </a:cubicBezTo>
                  <a:cubicBezTo>
                    <a:pt x="270" y="52"/>
                    <a:pt x="268" y="51"/>
                    <a:pt x="268" y="51"/>
                  </a:cubicBezTo>
                  <a:cubicBezTo>
                    <a:pt x="268" y="50"/>
                    <a:pt x="268" y="49"/>
                    <a:pt x="268" y="48"/>
                  </a:cubicBezTo>
                  <a:cubicBezTo>
                    <a:pt x="268" y="46"/>
                    <a:pt x="269" y="46"/>
                    <a:pt x="271" y="46"/>
                  </a:cubicBezTo>
                  <a:cubicBezTo>
                    <a:pt x="273" y="46"/>
                    <a:pt x="281" y="43"/>
                    <a:pt x="276" y="43"/>
                  </a:cubicBezTo>
                  <a:cubicBezTo>
                    <a:pt x="273" y="43"/>
                    <a:pt x="268" y="42"/>
                    <a:pt x="266" y="44"/>
                  </a:cubicBezTo>
                  <a:cubicBezTo>
                    <a:pt x="265" y="45"/>
                    <a:pt x="265" y="47"/>
                    <a:pt x="263" y="46"/>
                  </a:cubicBezTo>
                  <a:cubicBezTo>
                    <a:pt x="261" y="45"/>
                    <a:pt x="263" y="43"/>
                    <a:pt x="264" y="42"/>
                  </a:cubicBezTo>
                  <a:cubicBezTo>
                    <a:pt x="266" y="39"/>
                    <a:pt x="270" y="41"/>
                    <a:pt x="273" y="41"/>
                  </a:cubicBezTo>
                  <a:cubicBezTo>
                    <a:pt x="277" y="41"/>
                    <a:pt x="281" y="42"/>
                    <a:pt x="283" y="38"/>
                  </a:cubicBezTo>
                  <a:cubicBezTo>
                    <a:pt x="284" y="38"/>
                    <a:pt x="280" y="37"/>
                    <a:pt x="280" y="37"/>
                  </a:cubicBezTo>
                  <a:cubicBezTo>
                    <a:pt x="278" y="36"/>
                    <a:pt x="276" y="37"/>
                    <a:pt x="274" y="37"/>
                  </a:cubicBezTo>
                  <a:cubicBezTo>
                    <a:pt x="272" y="37"/>
                    <a:pt x="271" y="36"/>
                    <a:pt x="269" y="36"/>
                  </a:cubicBezTo>
                  <a:cubicBezTo>
                    <a:pt x="268" y="36"/>
                    <a:pt x="266" y="36"/>
                    <a:pt x="265" y="36"/>
                  </a:cubicBezTo>
                  <a:cubicBezTo>
                    <a:pt x="266" y="37"/>
                    <a:pt x="269" y="36"/>
                    <a:pt x="271" y="36"/>
                  </a:cubicBezTo>
                  <a:cubicBezTo>
                    <a:pt x="274" y="36"/>
                    <a:pt x="276" y="35"/>
                    <a:pt x="279" y="35"/>
                  </a:cubicBezTo>
                  <a:cubicBezTo>
                    <a:pt x="283" y="36"/>
                    <a:pt x="285" y="34"/>
                    <a:pt x="288" y="34"/>
                  </a:cubicBezTo>
                  <a:cubicBezTo>
                    <a:pt x="289" y="34"/>
                    <a:pt x="291" y="34"/>
                    <a:pt x="291" y="33"/>
                  </a:cubicBezTo>
                  <a:cubicBezTo>
                    <a:pt x="291" y="33"/>
                    <a:pt x="289" y="31"/>
                    <a:pt x="290" y="31"/>
                  </a:cubicBezTo>
                  <a:cubicBezTo>
                    <a:pt x="295" y="30"/>
                    <a:pt x="300" y="29"/>
                    <a:pt x="304" y="26"/>
                  </a:cubicBezTo>
                  <a:cubicBezTo>
                    <a:pt x="305" y="25"/>
                    <a:pt x="301" y="24"/>
                    <a:pt x="301" y="24"/>
                  </a:cubicBezTo>
                  <a:cubicBezTo>
                    <a:pt x="298" y="23"/>
                    <a:pt x="295" y="22"/>
                    <a:pt x="293" y="22"/>
                  </a:cubicBezTo>
                  <a:cubicBezTo>
                    <a:pt x="287" y="21"/>
                    <a:pt x="282" y="20"/>
                    <a:pt x="277" y="25"/>
                  </a:cubicBezTo>
                  <a:cubicBezTo>
                    <a:pt x="275" y="28"/>
                    <a:pt x="273" y="26"/>
                    <a:pt x="269" y="26"/>
                  </a:cubicBezTo>
                  <a:cubicBezTo>
                    <a:pt x="268" y="26"/>
                    <a:pt x="264" y="29"/>
                    <a:pt x="265" y="26"/>
                  </a:cubicBezTo>
                  <a:cubicBezTo>
                    <a:pt x="265" y="24"/>
                    <a:pt x="260" y="27"/>
                    <a:pt x="259" y="28"/>
                  </a:cubicBezTo>
                  <a:cubicBezTo>
                    <a:pt x="257" y="29"/>
                    <a:pt x="255" y="30"/>
                    <a:pt x="253" y="31"/>
                  </a:cubicBezTo>
                  <a:cubicBezTo>
                    <a:pt x="252" y="31"/>
                    <a:pt x="244" y="37"/>
                    <a:pt x="244" y="37"/>
                  </a:cubicBezTo>
                  <a:cubicBezTo>
                    <a:pt x="242" y="35"/>
                    <a:pt x="264" y="22"/>
                    <a:pt x="251" y="19"/>
                  </a:cubicBezTo>
                  <a:cubicBezTo>
                    <a:pt x="246" y="19"/>
                    <a:pt x="247" y="22"/>
                    <a:pt x="243" y="24"/>
                  </a:cubicBezTo>
                  <a:cubicBezTo>
                    <a:pt x="240" y="25"/>
                    <a:pt x="238" y="25"/>
                    <a:pt x="235" y="26"/>
                  </a:cubicBezTo>
                  <a:cubicBezTo>
                    <a:pt x="234" y="26"/>
                    <a:pt x="229" y="28"/>
                    <a:pt x="228" y="28"/>
                  </a:cubicBezTo>
                  <a:cubicBezTo>
                    <a:pt x="226" y="25"/>
                    <a:pt x="233" y="24"/>
                    <a:pt x="235" y="24"/>
                  </a:cubicBezTo>
                  <a:cubicBezTo>
                    <a:pt x="235" y="23"/>
                    <a:pt x="241" y="22"/>
                    <a:pt x="238" y="21"/>
                  </a:cubicBezTo>
                  <a:cubicBezTo>
                    <a:pt x="235" y="20"/>
                    <a:pt x="232" y="20"/>
                    <a:pt x="229" y="20"/>
                  </a:cubicBezTo>
                  <a:cubicBezTo>
                    <a:pt x="221" y="20"/>
                    <a:pt x="213" y="21"/>
                    <a:pt x="205" y="23"/>
                  </a:cubicBezTo>
                  <a:cubicBezTo>
                    <a:pt x="205" y="23"/>
                    <a:pt x="202" y="25"/>
                    <a:pt x="201" y="24"/>
                  </a:cubicBezTo>
                  <a:cubicBezTo>
                    <a:pt x="201" y="22"/>
                    <a:pt x="200" y="22"/>
                    <a:pt x="202" y="22"/>
                  </a:cubicBezTo>
                  <a:cubicBezTo>
                    <a:pt x="206" y="20"/>
                    <a:pt x="210" y="19"/>
                    <a:pt x="214" y="18"/>
                  </a:cubicBezTo>
                  <a:cubicBezTo>
                    <a:pt x="221" y="17"/>
                    <a:pt x="229" y="18"/>
                    <a:pt x="237" y="18"/>
                  </a:cubicBezTo>
                  <a:cubicBezTo>
                    <a:pt x="239" y="18"/>
                    <a:pt x="241" y="18"/>
                    <a:pt x="243" y="18"/>
                  </a:cubicBezTo>
                  <a:cubicBezTo>
                    <a:pt x="247" y="16"/>
                    <a:pt x="252" y="16"/>
                    <a:pt x="256" y="14"/>
                  </a:cubicBezTo>
                  <a:cubicBezTo>
                    <a:pt x="258" y="14"/>
                    <a:pt x="259" y="13"/>
                    <a:pt x="256" y="12"/>
                  </a:cubicBezTo>
                  <a:cubicBezTo>
                    <a:pt x="254" y="11"/>
                    <a:pt x="250" y="10"/>
                    <a:pt x="248" y="11"/>
                  </a:cubicBezTo>
                  <a:cubicBezTo>
                    <a:pt x="246" y="11"/>
                    <a:pt x="246" y="10"/>
                    <a:pt x="244" y="9"/>
                  </a:cubicBezTo>
                  <a:cubicBezTo>
                    <a:pt x="242" y="9"/>
                    <a:pt x="240" y="11"/>
                    <a:pt x="238" y="11"/>
                  </a:cubicBezTo>
                  <a:cubicBezTo>
                    <a:pt x="238" y="11"/>
                    <a:pt x="240" y="8"/>
                    <a:pt x="241" y="8"/>
                  </a:cubicBezTo>
                  <a:cubicBezTo>
                    <a:pt x="242" y="6"/>
                    <a:pt x="238" y="6"/>
                    <a:pt x="237" y="6"/>
                  </a:cubicBezTo>
                  <a:cubicBezTo>
                    <a:pt x="231" y="7"/>
                    <a:pt x="226" y="7"/>
                    <a:pt x="220" y="6"/>
                  </a:cubicBezTo>
                  <a:cubicBezTo>
                    <a:pt x="215" y="6"/>
                    <a:pt x="211" y="8"/>
                    <a:pt x="206" y="8"/>
                  </a:cubicBezTo>
                  <a:cubicBezTo>
                    <a:pt x="204" y="8"/>
                    <a:pt x="201" y="8"/>
                    <a:pt x="199" y="8"/>
                  </a:cubicBezTo>
                  <a:cubicBezTo>
                    <a:pt x="197" y="9"/>
                    <a:pt x="194" y="8"/>
                    <a:pt x="193" y="9"/>
                  </a:cubicBezTo>
                  <a:cubicBezTo>
                    <a:pt x="196" y="8"/>
                    <a:pt x="199" y="8"/>
                    <a:pt x="202" y="7"/>
                  </a:cubicBezTo>
                  <a:cubicBezTo>
                    <a:pt x="207" y="7"/>
                    <a:pt x="211" y="6"/>
                    <a:pt x="215" y="6"/>
                  </a:cubicBezTo>
                  <a:cubicBezTo>
                    <a:pt x="217" y="6"/>
                    <a:pt x="237" y="6"/>
                    <a:pt x="237" y="4"/>
                  </a:cubicBezTo>
                  <a:cubicBezTo>
                    <a:pt x="236" y="4"/>
                    <a:pt x="233" y="3"/>
                    <a:pt x="232" y="2"/>
                  </a:cubicBezTo>
                  <a:cubicBezTo>
                    <a:pt x="229" y="2"/>
                    <a:pt x="227" y="2"/>
                    <a:pt x="224" y="2"/>
                  </a:cubicBezTo>
                  <a:cubicBezTo>
                    <a:pt x="220" y="2"/>
                    <a:pt x="216" y="1"/>
                    <a:pt x="213" y="0"/>
                  </a:cubicBezTo>
                  <a:cubicBezTo>
                    <a:pt x="206" y="0"/>
                    <a:pt x="200" y="0"/>
                    <a:pt x="194" y="0"/>
                  </a:cubicBezTo>
                  <a:cubicBezTo>
                    <a:pt x="191" y="1"/>
                    <a:pt x="188" y="1"/>
                    <a:pt x="185" y="1"/>
                  </a:cubicBezTo>
                  <a:cubicBezTo>
                    <a:pt x="184" y="1"/>
                    <a:pt x="183" y="3"/>
                    <a:pt x="183" y="3"/>
                  </a:cubicBezTo>
                  <a:cubicBezTo>
                    <a:pt x="181" y="3"/>
                    <a:pt x="179" y="2"/>
                    <a:pt x="177" y="2"/>
                  </a:cubicBezTo>
                  <a:cubicBezTo>
                    <a:pt x="176" y="2"/>
                    <a:pt x="175" y="3"/>
                    <a:pt x="173" y="3"/>
                  </a:cubicBezTo>
                  <a:cubicBezTo>
                    <a:pt x="171" y="3"/>
                    <a:pt x="171" y="4"/>
                    <a:pt x="173" y="4"/>
                  </a:cubicBezTo>
                  <a:cubicBezTo>
                    <a:pt x="176" y="5"/>
                    <a:pt x="179" y="5"/>
                    <a:pt x="181" y="6"/>
                  </a:cubicBezTo>
                  <a:cubicBezTo>
                    <a:pt x="180" y="5"/>
                    <a:pt x="174" y="7"/>
                    <a:pt x="173" y="8"/>
                  </a:cubicBezTo>
                  <a:cubicBezTo>
                    <a:pt x="173" y="8"/>
                    <a:pt x="170" y="8"/>
                    <a:pt x="170" y="8"/>
                  </a:cubicBezTo>
                  <a:cubicBezTo>
                    <a:pt x="170" y="8"/>
                    <a:pt x="172" y="10"/>
                    <a:pt x="172" y="10"/>
                  </a:cubicBezTo>
                  <a:cubicBezTo>
                    <a:pt x="171" y="10"/>
                    <a:pt x="169" y="9"/>
                    <a:pt x="168" y="8"/>
                  </a:cubicBezTo>
                  <a:cubicBezTo>
                    <a:pt x="167" y="7"/>
                    <a:pt x="164" y="8"/>
                    <a:pt x="163" y="8"/>
                  </a:cubicBezTo>
                  <a:cubicBezTo>
                    <a:pt x="160" y="7"/>
                    <a:pt x="157" y="6"/>
                    <a:pt x="154" y="5"/>
                  </a:cubicBezTo>
                  <a:cubicBezTo>
                    <a:pt x="152" y="4"/>
                    <a:pt x="150" y="6"/>
                    <a:pt x="147" y="6"/>
                  </a:cubicBezTo>
                  <a:cubicBezTo>
                    <a:pt x="146" y="6"/>
                    <a:pt x="140" y="5"/>
                    <a:pt x="140" y="7"/>
                  </a:cubicBezTo>
                  <a:cubicBezTo>
                    <a:pt x="139" y="7"/>
                    <a:pt x="153" y="9"/>
                    <a:pt x="155" y="10"/>
                  </a:cubicBezTo>
                  <a:cubicBezTo>
                    <a:pt x="158" y="10"/>
                    <a:pt x="161" y="10"/>
                    <a:pt x="163" y="11"/>
                  </a:cubicBezTo>
                  <a:cubicBezTo>
                    <a:pt x="164" y="11"/>
                    <a:pt x="165" y="11"/>
                    <a:pt x="166" y="12"/>
                  </a:cubicBezTo>
                  <a:cubicBezTo>
                    <a:pt x="166" y="12"/>
                    <a:pt x="166" y="15"/>
                    <a:pt x="166" y="15"/>
                  </a:cubicBezTo>
                  <a:cubicBezTo>
                    <a:pt x="166" y="16"/>
                    <a:pt x="165" y="14"/>
                    <a:pt x="165" y="13"/>
                  </a:cubicBezTo>
                  <a:cubicBezTo>
                    <a:pt x="164" y="12"/>
                    <a:pt x="161" y="12"/>
                    <a:pt x="160" y="11"/>
                  </a:cubicBezTo>
                  <a:cubicBezTo>
                    <a:pt x="160" y="11"/>
                    <a:pt x="157" y="11"/>
                    <a:pt x="157" y="11"/>
                  </a:cubicBezTo>
                  <a:cubicBezTo>
                    <a:pt x="157" y="12"/>
                    <a:pt x="158" y="14"/>
                    <a:pt x="158" y="14"/>
                  </a:cubicBezTo>
                  <a:cubicBezTo>
                    <a:pt x="156" y="14"/>
                    <a:pt x="155" y="11"/>
                    <a:pt x="154" y="11"/>
                  </a:cubicBezTo>
                  <a:cubicBezTo>
                    <a:pt x="152" y="11"/>
                    <a:pt x="150" y="11"/>
                    <a:pt x="148" y="10"/>
                  </a:cubicBezTo>
                  <a:cubicBezTo>
                    <a:pt x="147" y="10"/>
                    <a:pt x="139" y="10"/>
                    <a:pt x="139" y="10"/>
                  </a:cubicBezTo>
                  <a:cubicBezTo>
                    <a:pt x="138" y="12"/>
                    <a:pt x="151" y="17"/>
                    <a:pt x="151" y="17"/>
                  </a:cubicBezTo>
                  <a:cubicBezTo>
                    <a:pt x="151" y="18"/>
                    <a:pt x="146" y="17"/>
                    <a:pt x="146" y="17"/>
                  </a:cubicBezTo>
                  <a:cubicBezTo>
                    <a:pt x="143" y="17"/>
                    <a:pt x="142" y="16"/>
                    <a:pt x="143" y="19"/>
                  </a:cubicBezTo>
                  <a:cubicBezTo>
                    <a:pt x="142" y="19"/>
                    <a:pt x="141" y="18"/>
                    <a:pt x="140" y="17"/>
                  </a:cubicBezTo>
                  <a:cubicBezTo>
                    <a:pt x="140" y="16"/>
                    <a:pt x="142" y="17"/>
                    <a:pt x="143" y="16"/>
                  </a:cubicBezTo>
                  <a:cubicBezTo>
                    <a:pt x="143" y="16"/>
                    <a:pt x="141" y="14"/>
                    <a:pt x="140" y="14"/>
                  </a:cubicBezTo>
                  <a:cubicBezTo>
                    <a:pt x="138" y="13"/>
                    <a:pt x="136" y="12"/>
                    <a:pt x="133" y="12"/>
                  </a:cubicBezTo>
                  <a:cubicBezTo>
                    <a:pt x="132" y="12"/>
                    <a:pt x="130" y="11"/>
                    <a:pt x="129" y="12"/>
                  </a:cubicBezTo>
                  <a:cubicBezTo>
                    <a:pt x="128" y="12"/>
                    <a:pt x="131" y="15"/>
                    <a:pt x="131" y="15"/>
                  </a:cubicBezTo>
                  <a:cubicBezTo>
                    <a:pt x="134" y="17"/>
                    <a:pt x="138" y="17"/>
                    <a:pt x="142" y="20"/>
                  </a:cubicBezTo>
                  <a:cubicBezTo>
                    <a:pt x="143" y="20"/>
                    <a:pt x="144" y="21"/>
                    <a:pt x="143" y="22"/>
                  </a:cubicBezTo>
                  <a:cubicBezTo>
                    <a:pt x="141" y="24"/>
                    <a:pt x="139" y="22"/>
                    <a:pt x="137" y="21"/>
                  </a:cubicBezTo>
                  <a:cubicBezTo>
                    <a:pt x="132" y="18"/>
                    <a:pt x="126" y="16"/>
                    <a:pt x="120" y="15"/>
                  </a:cubicBezTo>
                  <a:cubicBezTo>
                    <a:pt x="117" y="14"/>
                    <a:pt x="114" y="13"/>
                    <a:pt x="111" y="14"/>
                  </a:cubicBezTo>
                  <a:cubicBezTo>
                    <a:pt x="110" y="14"/>
                    <a:pt x="113" y="17"/>
                    <a:pt x="113" y="18"/>
                  </a:cubicBezTo>
                  <a:cubicBezTo>
                    <a:pt x="113" y="18"/>
                    <a:pt x="117" y="21"/>
                    <a:pt x="117" y="21"/>
                  </a:cubicBezTo>
                  <a:cubicBezTo>
                    <a:pt x="117" y="22"/>
                    <a:pt x="111" y="21"/>
                    <a:pt x="111" y="21"/>
                  </a:cubicBezTo>
                  <a:cubicBezTo>
                    <a:pt x="111" y="23"/>
                    <a:pt x="115" y="22"/>
                    <a:pt x="115" y="24"/>
                  </a:cubicBezTo>
                  <a:cubicBezTo>
                    <a:pt x="115" y="24"/>
                    <a:pt x="111" y="23"/>
                    <a:pt x="110" y="22"/>
                  </a:cubicBezTo>
                  <a:cubicBezTo>
                    <a:pt x="108" y="21"/>
                    <a:pt x="106" y="21"/>
                    <a:pt x="103" y="20"/>
                  </a:cubicBezTo>
                  <a:cubicBezTo>
                    <a:pt x="101" y="19"/>
                    <a:pt x="101" y="20"/>
                    <a:pt x="101" y="22"/>
                  </a:cubicBezTo>
                  <a:cubicBezTo>
                    <a:pt x="100" y="23"/>
                    <a:pt x="99" y="23"/>
                    <a:pt x="98" y="23"/>
                  </a:cubicBezTo>
                  <a:cubicBezTo>
                    <a:pt x="98" y="24"/>
                    <a:pt x="98" y="26"/>
                    <a:pt x="97" y="26"/>
                  </a:cubicBezTo>
                  <a:cubicBezTo>
                    <a:pt x="97" y="27"/>
                    <a:pt x="97" y="24"/>
                    <a:pt x="97" y="23"/>
                  </a:cubicBezTo>
                  <a:cubicBezTo>
                    <a:pt x="97" y="22"/>
                    <a:pt x="98" y="21"/>
                    <a:pt x="98" y="20"/>
                  </a:cubicBezTo>
                  <a:cubicBezTo>
                    <a:pt x="97" y="16"/>
                    <a:pt x="93" y="16"/>
                    <a:pt x="90" y="16"/>
                  </a:cubicBezTo>
                  <a:cubicBezTo>
                    <a:pt x="86" y="17"/>
                    <a:pt x="82" y="18"/>
                    <a:pt x="78" y="18"/>
                  </a:cubicBezTo>
                  <a:cubicBezTo>
                    <a:pt x="77" y="19"/>
                    <a:pt x="75" y="19"/>
                    <a:pt x="74" y="19"/>
                  </a:cubicBezTo>
                  <a:cubicBezTo>
                    <a:pt x="74" y="19"/>
                    <a:pt x="69" y="20"/>
                    <a:pt x="69" y="20"/>
                  </a:cubicBezTo>
                  <a:cubicBezTo>
                    <a:pt x="70" y="21"/>
                    <a:pt x="72" y="21"/>
                    <a:pt x="73" y="21"/>
                  </a:cubicBezTo>
                  <a:cubicBezTo>
                    <a:pt x="74" y="22"/>
                    <a:pt x="75" y="23"/>
                    <a:pt x="77" y="24"/>
                  </a:cubicBezTo>
                  <a:cubicBezTo>
                    <a:pt x="77" y="24"/>
                    <a:pt x="81" y="27"/>
                    <a:pt x="81" y="27"/>
                  </a:cubicBezTo>
                  <a:cubicBezTo>
                    <a:pt x="80" y="27"/>
                    <a:pt x="76" y="25"/>
                    <a:pt x="75" y="25"/>
                  </a:cubicBezTo>
                  <a:cubicBezTo>
                    <a:pt x="73" y="24"/>
                    <a:pt x="72" y="22"/>
                    <a:pt x="70" y="22"/>
                  </a:cubicBezTo>
                  <a:cubicBezTo>
                    <a:pt x="67" y="21"/>
                    <a:pt x="64" y="22"/>
                    <a:pt x="61" y="22"/>
                  </a:cubicBezTo>
                  <a:cubicBezTo>
                    <a:pt x="58" y="23"/>
                    <a:pt x="58" y="22"/>
                    <a:pt x="60" y="25"/>
                  </a:cubicBezTo>
                  <a:cubicBezTo>
                    <a:pt x="60" y="26"/>
                    <a:pt x="60" y="29"/>
                    <a:pt x="60" y="30"/>
                  </a:cubicBezTo>
                  <a:cubicBezTo>
                    <a:pt x="60" y="32"/>
                    <a:pt x="56" y="30"/>
                    <a:pt x="55" y="30"/>
                  </a:cubicBezTo>
                  <a:cubicBezTo>
                    <a:pt x="54" y="30"/>
                    <a:pt x="51" y="28"/>
                    <a:pt x="50" y="30"/>
                  </a:cubicBezTo>
                  <a:cubicBezTo>
                    <a:pt x="49" y="31"/>
                    <a:pt x="50" y="34"/>
                    <a:pt x="50" y="34"/>
                  </a:cubicBezTo>
                  <a:cubicBezTo>
                    <a:pt x="49" y="35"/>
                    <a:pt x="48" y="33"/>
                    <a:pt x="47" y="32"/>
                  </a:cubicBezTo>
                  <a:cubicBezTo>
                    <a:pt x="45" y="31"/>
                    <a:pt x="43" y="31"/>
                    <a:pt x="42" y="32"/>
                  </a:cubicBezTo>
                  <a:cubicBezTo>
                    <a:pt x="39" y="34"/>
                    <a:pt x="36" y="36"/>
                    <a:pt x="32" y="37"/>
                  </a:cubicBezTo>
                  <a:cubicBezTo>
                    <a:pt x="31" y="38"/>
                    <a:pt x="34" y="37"/>
                    <a:pt x="32" y="37"/>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82" name="Freeform 777"/>
            <p:cNvSpPr>
              <a:spLocks/>
            </p:cNvSpPr>
            <p:nvPr/>
          </p:nvSpPr>
          <p:spPr bwMode="auto">
            <a:xfrm>
              <a:off x="9136497" y="5038398"/>
              <a:ext cx="149682" cy="105124"/>
            </a:xfrm>
            <a:custGeom>
              <a:avLst/>
              <a:gdLst>
                <a:gd name="T0" fmla="*/ 16 w 16"/>
                <a:gd name="T1" fmla="*/ 6 h 11"/>
                <a:gd name="T2" fmla="*/ 11 w 16"/>
                <a:gd name="T3" fmla="*/ 3 h 11"/>
                <a:gd name="T4" fmla="*/ 5 w 16"/>
                <a:gd name="T5" fmla="*/ 1 h 11"/>
                <a:gd name="T6" fmla="*/ 1 w 16"/>
                <a:gd name="T7" fmla="*/ 1 h 11"/>
                <a:gd name="T8" fmla="*/ 3 w 16"/>
                <a:gd name="T9" fmla="*/ 3 h 11"/>
                <a:gd name="T10" fmla="*/ 1 w 16"/>
                <a:gd name="T11" fmla="*/ 7 h 11"/>
                <a:gd name="T12" fmla="*/ 5 w 16"/>
                <a:gd name="T13" fmla="*/ 7 h 11"/>
                <a:gd name="T14" fmla="*/ 5 w 16"/>
                <a:gd name="T15" fmla="*/ 9 h 11"/>
                <a:gd name="T16" fmla="*/ 16 w 16"/>
                <a:gd name="T17" fmla="*/ 6 h 11"/>
                <a:gd name="T18" fmla="*/ 16 w 16"/>
                <a:gd name="T1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1">
                  <a:moveTo>
                    <a:pt x="16" y="6"/>
                  </a:moveTo>
                  <a:cubicBezTo>
                    <a:pt x="15" y="5"/>
                    <a:pt x="11" y="3"/>
                    <a:pt x="11" y="3"/>
                  </a:cubicBezTo>
                  <a:cubicBezTo>
                    <a:pt x="9" y="2"/>
                    <a:pt x="7" y="1"/>
                    <a:pt x="5" y="1"/>
                  </a:cubicBezTo>
                  <a:cubicBezTo>
                    <a:pt x="4" y="1"/>
                    <a:pt x="2" y="0"/>
                    <a:pt x="1" y="1"/>
                  </a:cubicBezTo>
                  <a:cubicBezTo>
                    <a:pt x="0" y="2"/>
                    <a:pt x="3" y="3"/>
                    <a:pt x="3" y="3"/>
                  </a:cubicBezTo>
                  <a:cubicBezTo>
                    <a:pt x="2" y="3"/>
                    <a:pt x="0" y="6"/>
                    <a:pt x="1" y="7"/>
                  </a:cubicBezTo>
                  <a:cubicBezTo>
                    <a:pt x="2" y="7"/>
                    <a:pt x="4" y="6"/>
                    <a:pt x="5" y="7"/>
                  </a:cubicBezTo>
                  <a:cubicBezTo>
                    <a:pt x="7" y="8"/>
                    <a:pt x="5" y="8"/>
                    <a:pt x="5" y="9"/>
                  </a:cubicBezTo>
                  <a:cubicBezTo>
                    <a:pt x="5" y="11"/>
                    <a:pt x="16" y="8"/>
                    <a:pt x="16" y="6"/>
                  </a:cubicBezTo>
                  <a:cubicBezTo>
                    <a:pt x="15" y="5"/>
                    <a:pt x="16" y="7"/>
                    <a:pt x="16" y="6"/>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83" name="Freeform 778"/>
            <p:cNvSpPr>
              <a:spLocks/>
            </p:cNvSpPr>
            <p:nvPr/>
          </p:nvSpPr>
          <p:spPr bwMode="auto">
            <a:xfrm>
              <a:off x="9184270" y="4965129"/>
              <a:ext cx="38217" cy="19114"/>
            </a:xfrm>
            <a:custGeom>
              <a:avLst/>
              <a:gdLst>
                <a:gd name="T0" fmla="*/ 2 w 4"/>
                <a:gd name="T1" fmla="*/ 2 h 2"/>
                <a:gd name="T2" fmla="*/ 2 w 4"/>
                <a:gd name="T3" fmla="*/ 0 h 2"/>
                <a:gd name="T4" fmla="*/ 2 w 4"/>
                <a:gd name="T5" fmla="*/ 2 h 2"/>
              </a:gdLst>
              <a:ahLst/>
              <a:cxnLst>
                <a:cxn ang="0">
                  <a:pos x="T0" y="T1"/>
                </a:cxn>
                <a:cxn ang="0">
                  <a:pos x="T2" y="T3"/>
                </a:cxn>
                <a:cxn ang="0">
                  <a:pos x="T4" y="T5"/>
                </a:cxn>
              </a:cxnLst>
              <a:rect l="0" t="0" r="r" b="b"/>
              <a:pathLst>
                <a:path w="4" h="2">
                  <a:moveTo>
                    <a:pt x="2" y="2"/>
                  </a:moveTo>
                  <a:cubicBezTo>
                    <a:pt x="0" y="2"/>
                    <a:pt x="1" y="0"/>
                    <a:pt x="2" y="0"/>
                  </a:cubicBezTo>
                  <a:cubicBezTo>
                    <a:pt x="3" y="0"/>
                    <a:pt x="4" y="2"/>
                    <a:pt x="2"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84" name="Freeform 779"/>
            <p:cNvSpPr>
              <a:spLocks/>
            </p:cNvSpPr>
            <p:nvPr/>
          </p:nvSpPr>
          <p:spPr bwMode="auto">
            <a:xfrm>
              <a:off x="9212932" y="3859745"/>
              <a:ext cx="101909" cy="57338"/>
            </a:xfrm>
            <a:custGeom>
              <a:avLst/>
              <a:gdLst>
                <a:gd name="T0" fmla="*/ 9 w 11"/>
                <a:gd name="T1" fmla="*/ 4 h 6"/>
                <a:gd name="T2" fmla="*/ 9 w 11"/>
                <a:gd name="T3" fmla="*/ 5 h 6"/>
                <a:gd name="T4" fmla="*/ 3 w 11"/>
                <a:gd name="T5" fmla="*/ 4 h 6"/>
                <a:gd name="T6" fmla="*/ 2 w 11"/>
                <a:gd name="T7" fmla="*/ 1 h 6"/>
                <a:gd name="T8" fmla="*/ 9 w 11"/>
                <a:gd name="T9" fmla="*/ 4 h 6"/>
                <a:gd name="T10" fmla="*/ 9 w 11"/>
                <a:gd name="T11" fmla="*/ 4 h 6"/>
              </a:gdLst>
              <a:ahLst/>
              <a:cxnLst>
                <a:cxn ang="0">
                  <a:pos x="T0" y="T1"/>
                </a:cxn>
                <a:cxn ang="0">
                  <a:pos x="T2" y="T3"/>
                </a:cxn>
                <a:cxn ang="0">
                  <a:pos x="T4" y="T5"/>
                </a:cxn>
                <a:cxn ang="0">
                  <a:pos x="T6" y="T7"/>
                </a:cxn>
                <a:cxn ang="0">
                  <a:pos x="T8" y="T9"/>
                </a:cxn>
                <a:cxn ang="0">
                  <a:pos x="T10" y="T11"/>
                </a:cxn>
              </a:cxnLst>
              <a:rect l="0" t="0" r="r" b="b"/>
              <a:pathLst>
                <a:path w="11" h="6">
                  <a:moveTo>
                    <a:pt x="9" y="4"/>
                  </a:moveTo>
                  <a:cubicBezTo>
                    <a:pt x="11" y="5"/>
                    <a:pt x="11" y="6"/>
                    <a:pt x="9" y="5"/>
                  </a:cubicBezTo>
                  <a:cubicBezTo>
                    <a:pt x="7" y="5"/>
                    <a:pt x="4" y="4"/>
                    <a:pt x="3" y="4"/>
                  </a:cubicBezTo>
                  <a:cubicBezTo>
                    <a:pt x="2" y="3"/>
                    <a:pt x="0" y="0"/>
                    <a:pt x="2" y="1"/>
                  </a:cubicBezTo>
                  <a:cubicBezTo>
                    <a:pt x="4" y="2"/>
                    <a:pt x="7" y="3"/>
                    <a:pt x="9" y="4"/>
                  </a:cubicBezTo>
                  <a:cubicBezTo>
                    <a:pt x="11" y="5"/>
                    <a:pt x="7" y="3"/>
                    <a:pt x="9"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85" name="Freeform 780"/>
            <p:cNvSpPr>
              <a:spLocks/>
            </p:cNvSpPr>
            <p:nvPr/>
          </p:nvSpPr>
          <p:spPr bwMode="auto">
            <a:xfrm>
              <a:off x="9528218" y="3776918"/>
              <a:ext cx="76432" cy="44598"/>
            </a:xfrm>
            <a:custGeom>
              <a:avLst/>
              <a:gdLst>
                <a:gd name="T0" fmla="*/ 8 w 8"/>
                <a:gd name="T1" fmla="*/ 3 h 5"/>
                <a:gd name="T2" fmla="*/ 0 w 8"/>
                <a:gd name="T3" fmla="*/ 2 h 5"/>
                <a:gd name="T4" fmla="*/ 8 w 8"/>
                <a:gd name="T5" fmla="*/ 3 h 5"/>
              </a:gdLst>
              <a:ahLst/>
              <a:cxnLst>
                <a:cxn ang="0">
                  <a:pos x="T0" y="T1"/>
                </a:cxn>
                <a:cxn ang="0">
                  <a:pos x="T2" y="T3"/>
                </a:cxn>
                <a:cxn ang="0">
                  <a:pos x="T4" y="T5"/>
                </a:cxn>
              </a:cxnLst>
              <a:rect l="0" t="0" r="r" b="b"/>
              <a:pathLst>
                <a:path w="8" h="5">
                  <a:moveTo>
                    <a:pt x="8" y="3"/>
                  </a:moveTo>
                  <a:cubicBezTo>
                    <a:pt x="8" y="5"/>
                    <a:pt x="0" y="4"/>
                    <a:pt x="0" y="2"/>
                  </a:cubicBezTo>
                  <a:cubicBezTo>
                    <a:pt x="0" y="0"/>
                    <a:pt x="8" y="1"/>
                    <a:pt x="8"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86" name="Freeform 782"/>
            <p:cNvSpPr>
              <a:spLocks/>
            </p:cNvSpPr>
            <p:nvPr/>
          </p:nvSpPr>
          <p:spPr bwMode="auto">
            <a:xfrm>
              <a:off x="10735225" y="3897972"/>
              <a:ext cx="54142" cy="38227"/>
            </a:xfrm>
            <a:custGeom>
              <a:avLst/>
              <a:gdLst>
                <a:gd name="T0" fmla="*/ 5 w 6"/>
                <a:gd name="T1" fmla="*/ 3 h 4"/>
                <a:gd name="T2" fmla="*/ 1 w 6"/>
                <a:gd name="T3" fmla="*/ 0 h 4"/>
                <a:gd name="T4" fmla="*/ 5 w 6"/>
                <a:gd name="T5" fmla="*/ 3 h 4"/>
              </a:gdLst>
              <a:ahLst/>
              <a:cxnLst>
                <a:cxn ang="0">
                  <a:pos x="T0" y="T1"/>
                </a:cxn>
                <a:cxn ang="0">
                  <a:pos x="T2" y="T3"/>
                </a:cxn>
                <a:cxn ang="0">
                  <a:pos x="T4" y="T5"/>
                </a:cxn>
              </a:cxnLst>
              <a:rect l="0" t="0" r="r" b="b"/>
              <a:pathLst>
                <a:path w="6" h="4">
                  <a:moveTo>
                    <a:pt x="5" y="3"/>
                  </a:moveTo>
                  <a:cubicBezTo>
                    <a:pt x="4" y="4"/>
                    <a:pt x="0" y="0"/>
                    <a:pt x="1" y="0"/>
                  </a:cubicBezTo>
                  <a:cubicBezTo>
                    <a:pt x="2" y="0"/>
                    <a:pt x="6" y="2"/>
                    <a:pt x="5" y="3"/>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87" name="Freeform 783"/>
            <p:cNvSpPr>
              <a:spLocks/>
            </p:cNvSpPr>
            <p:nvPr/>
          </p:nvSpPr>
          <p:spPr bwMode="auto">
            <a:xfrm>
              <a:off x="10808475" y="3936197"/>
              <a:ext cx="47770" cy="9558"/>
            </a:xfrm>
            <a:custGeom>
              <a:avLst/>
              <a:gdLst>
                <a:gd name="T0" fmla="*/ 4 w 5"/>
                <a:gd name="T1" fmla="*/ 1 h 1"/>
                <a:gd name="T2" fmla="*/ 2 w 5"/>
                <a:gd name="T3" fmla="*/ 0 h 1"/>
                <a:gd name="T4" fmla="*/ 4 w 5"/>
                <a:gd name="T5" fmla="*/ 1 h 1"/>
              </a:gdLst>
              <a:ahLst/>
              <a:cxnLst>
                <a:cxn ang="0">
                  <a:pos x="T0" y="T1"/>
                </a:cxn>
                <a:cxn ang="0">
                  <a:pos x="T2" y="T3"/>
                </a:cxn>
                <a:cxn ang="0">
                  <a:pos x="T4" y="T5"/>
                </a:cxn>
              </a:cxnLst>
              <a:rect l="0" t="0" r="r" b="b"/>
              <a:pathLst>
                <a:path w="5" h="1">
                  <a:moveTo>
                    <a:pt x="4" y="1"/>
                  </a:moveTo>
                  <a:cubicBezTo>
                    <a:pt x="2" y="1"/>
                    <a:pt x="0" y="0"/>
                    <a:pt x="2" y="0"/>
                  </a:cubicBezTo>
                  <a:cubicBezTo>
                    <a:pt x="3" y="0"/>
                    <a:pt x="5" y="1"/>
                    <a:pt x="4"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88" name="Freeform 784"/>
            <p:cNvSpPr>
              <a:spLocks/>
            </p:cNvSpPr>
            <p:nvPr/>
          </p:nvSpPr>
          <p:spPr bwMode="auto">
            <a:xfrm>
              <a:off x="10808475" y="4468183"/>
              <a:ext cx="38217" cy="66896"/>
            </a:xfrm>
            <a:custGeom>
              <a:avLst/>
              <a:gdLst>
                <a:gd name="T0" fmla="*/ 2 w 4"/>
                <a:gd name="T1" fmla="*/ 0 h 7"/>
                <a:gd name="T2" fmla="*/ 4 w 4"/>
                <a:gd name="T3" fmla="*/ 7 h 7"/>
                <a:gd name="T4" fmla="*/ 2 w 4"/>
                <a:gd name="T5" fmla="*/ 0 h 7"/>
              </a:gdLst>
              <a:ahLst/>
              <a:cxnLst>
                <a:cxn ang="0">
                  <a:pos x="T0" y="T1"/>
                </a:cxn>
                <a:cxn ang="0">
                  <a:pos x="T2" y="T3"/>
                </a:cxn>
                <a:cxn ang="0">
                  <a:pos x="T4" y="T5"/>
                </a:cxn>
              </a:cxnLst>
              <a:rect l="0" t="0" r="r" b="b"/>
              <a:pathLst>
                <a:path w="4" h="7">
                  <a:moveTo>
                    <a:pt x="2" y="0"/>
                  </a:moveTo>
                  <a:cubicBezTo>
                    <a:pt x="0" y="0"/>
                    <a:pt x="3" y="7"/>
                    <a:pt x="4" y="7"/>
                  </a:cubicBezTo>
                  <a:cubicBezTo>
                    <a:pt x="4" y="7"/>
                    <a:pt x="3" y="0"/>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89" name="Freeform 785"/>
            <p:cNvSpPr>
              <a:spLocks/>
            </p:cNvSpPr>
            <p:nvPr/>
          </p:nvSpPr>
          <p:spPr bwMode="auto">
            <a:xfrm>
              <a:off x="10827583" y="4589232"/>
              <a:ext cx="63695" cy="38227"/>
            </a:xfrm>
            <a:custGeom>
              <a:avLst/>
              <a:gdLst>
                <a:gd name="T0" fmla="*/ 1 w 7"/>
                <a:gd name="T1" fmla="*/ 0 h 4"/>
                <a:gd name="T2" fmla="*/ 1 w 7"/>
                <a:gd name="T3" fmla="*/ 4 h 4"/>
                <a:gd name="T4" fmla="*/ 5 w 7"/>
                <a:gd name="T5" fmla="*/ 4 h 4"/>
                <a:gd name="T6" fmla="*/ 1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3"/>
                    <a:pt x="1" y="4"/>
                  </a:cubicBezTo>
                  <a:cubicBezTo>
                    <a:pt x="2" y="4"/>
                    <a:pt x="3" y="4"/>
                    <a:pt x="5" y="4"/>
                  </a:cubicBezTo>
                  <a:cubicBezTo>
                    <a:pt x="7" y="4"/>
                    <a:pt x="1" y="0"/>
                    <a:pt x="1" y="0"/>
                  </a:cubicBezTo>
                  <a:cubicBezTo>
                    <a:pt x="0" y="1"/>
                    <a:pt x="1" y="0"/>
                    <a:pt x="1"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90" name="Freeform 786"/>
            <p:cNvSpPr>
              <a:spLocks/>
            </p:cNvSpPr>
            <p:nvPr/>
          </p:nvSpPr>
          <p:spPr bwMode="auto">
            <a:xfrm>
              <a:off x="10566434" y="4796294"/>
              <a:ext cx="159235" cy="92380"/>
            </a:xfrm>
            <a:custGeom>
              <a:avLst/>
              <a:gdLst>
                <a:gd name="T0" fmla="*/ 0 w 17"/>
                <a:gd name="T1" fmla="*/ 4 h 10"/>
                <a:gd name="T2" fmla="*/ 10 w 17"/>
                <a:gd name="T3" fmla="*/ 2 h 10"/>
                <a:gd name="T4" fmla="*/ 8 w 17"/>
                <a:gd name="T5" fmla="*/ 4 h 10"/>
                <a:gd name="T6" fmla="*/ 12 w 17"/>
                <a:gd name="T7" fmla="*/ 7 h 10"/>
                <a:gd name="T8" fmla="*/ 9 w 17"/>
                <a:gd name="T9" fmla="*/ 7 h 10"/>
                <a:gd name="T10" fmla="*/ 11 w 17"/>
                <a:gd name="T11" fmla="*/ 10 h 10"/>
                <a:gd name="T12" fmla="*/ 8 w 17"/>
                <a:gd name="T13" fmla="*/ 9 h 10"/>
                <a:gd name="T14" fmla="*/ 0 w 17"/>
                <a:gd name="T15" fmla="*/ 4 h 10"/>
                <a:gd name="T16" fmla="*/ 0 w 17"/>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0" y="4"/>
                  </a:moveTo>
                  <a:cubicBezTo>
                    <a:pt x="1" y="0"/>
                    <a:pt x="7" y="2"/>
                    <a:pt x="10" y="2"/>
                  </a:cubicBezTo>
                  <a:cubicBezTo>
                    <a:pt x="17" y="3"/>
                    <a:pt x="8" y="4"/>
                    <a:pt x="8" y="4"/>
                  </a:cubicBezTo>
                  <a:cubicBezTo>
                    <a:pt x="8" y="6"/>
                    <a:pt x="12" y="5"/>
                    <a:pt x="12" y="7"/>
                  </a:cubicBezTo>
                  <a:cubicBezTo>
                    <a:pt x="12" y="7"/>
                    <a:pt x="10" y="6"/>
                    <a:pt x="9" y="7"/>
                  </a:cubicBezTo>
                  <a:cubicBezTo>
                    <a:pt x="9" y="7"/>
                    <a:pt x="12" y="10"/>
                    <a:pt x="11" y="10"/>
                  </a:cubicBezTo>
                  <a:cubicBezTo>
                    <a:pt x="10" y="10"/>
                    <a:pt x="9" y="9"/>
                    <a:pt x="8" y="9"/>
                  </a:cubicBezTo>
                  <a:cubicBezTo>
                    <a:pt x="6" y="8"/>
                    <a:pt x="0" y="7"/>
                    <a:pt x="0" y="4"/>
                  </a:cubicBezTo>
                  <a:cubicBezTo>
                    <a:pt x="0" y="3"/>
                    <a:pt x="0" y="7"/>
                    <a:pt x="0"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91" name="Freeform 787"/>
            <p:cNvSpPr>
              <a:spLocks/>
            </p:cNvSpPr>
            <p:nvPr/>
          </p:nvSpPr>
          <p:spPr bwMode="auto">
            <a:xfrm>
              <a:off x="10537774" y="4777183"/>
              <a:ext cx="82803" cy="28672"/>
            </a:xfrm>
            <a:custGeom>
              <a:avLst/>
              <a:gdLst>
                <a:gd name="T0" fmla="*/ 8 w 9"/>
                <a:gd name="T1" fmla="*/ 1 h 3"/>
                <a:gd name="T2" fmla="*/ 5 w 9"/>
                <a:gd name="T3" fmla="*/ 0 h 3"/>
                <a:gd name="T4" fmla="*/ 0 w 9"/>
                <a:gd name="T5" fmla="*/ 0 h 3"/>
                <a:gd name="T6" fmla="*/ 8 w 9"/>
                <a:gd name="T7" fmla="*/ 1 h 3"/>
                <a:gd name="T8" fmla="*/ 8 w 9"/>
                <a:gd name="T9" fmla="*/ 1 h 3"/>
              </a:gdLst>
              <a:ahLst/>
              <a:cxnLst>
                <a:cxn ang="0">
                  <a:pos x="T0" y="T1"/>
                </a:cxn>
                <a:cxn ang="0">
                  <a:pos x="T2" y="T3"/>
                </a:cxn>
                <a:cxn ang="0">
                  <a:pos x="T4" y="T5"/>
                </a:cxn>
                <a:cxn ang="0">
                  <a:pos x="T6" y="T7"/>
                </a:cxn>
                <a:cxn ang="0">
                  <a:pos x="T8" y="T9"/>
                </a:cxn>
              </a:cxnLst>
              <a:rect l="0" t="0" r="r" b="b"/>
              <a:pathLst>
                <a:path w="9" h="3">
                  <a:moveTo>
                    <a:pt x="8" y="1"/>
                  </a:moveTo>
                  <a:cubicBezTo>
                    <a:pt x="9" y="1"/>
                    <a:pt x="5" y="0"/>
                    <a:pt x="5" y="0"/>
                  </a:cubicBezTo>
                  <a:cubicBezTo>
                    <a:pt x="3" y="0"/>
                    <a:pt x="1" y="0"/>
                    <a:pt x="0" y="0"/>
                  </a:cubicBezTo>
                  <a:cubicBezTo>
                    <a:pt x="2" y="0"/>
                    <a:pt x="6" y="3"/>
                    <a:pt x="8" y="1"/>
                  </a:cubicBezTo>
                  <a:cubicBezTo>
                    <a:pt x="9" y="1"/>
                    <a:pt x="7" y="2"/>
                    <a:pt x="8"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92" name="Freeform 788"/>
            <p:cNvSpPr>
              <a:spLocks/>
            </p:cNvSpPr>
            <p:nvPr/>
          </p:nvSpPr>
          <p:spPr bwMode="auto">
            <a:xfrm>
              <a:off x="10407201" y="4974685"/>
              <a:ext cx="121018" cy="63711"/>
            </a:xfrm>
            <a:custGeom>
              <a:avLst/>
              <a:gdLst>
                <a:gd name="T0" fmla="*/ 12 w 13"/>
                <a:gd name="T1" fmla="*/ 4 h 7"/>
                <a:gd name="T2" fmla="*/ 12 w 13"/>
                <a:gd name="T3" fmla="*/ 1 h 7"/>
                <a:gd name="T4" fmla="*/ 7 w 13"/>
                <a:gd name="T5" fmla="*/ 2 h 7"/>
                <a:gd name="T6" fmla="*/ 3 w 13"/>
                <a:gd name="T7" fmla="*/ 3 h 7"/>
                <a:gd name="T8" fmla="*/ 0 w 13"/>
                <a:gd name="T9" fmla="*/ 5 h 7"/>
                <a:gd name="T10" fmla="*/ 12 w 13"/>
                <a:gd name="T11" fmla="*/ 4 h 7"/>
                <a:gd name="T12" fmla="*/ 12 w 13"/>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13" h="7">
                  <a:moveTo>
                    <a:pt x="12" y="4"/>
                  </a:moveTo>
                  <a:cubicBezTo>
                    <a:pt x="13" y="3"/>
                    <a:pt x="13" y="2"/>
                    <a:pt x="12" y="1"/>
                  </a:cubicBezTo>
                  <a:cubicBezTo>
                    <a:pt x="11" y="0"/>
                    <a:pt x="8" y="1"/>
                    <a:pt x="7" y="2"/>
                  </a:cubicBezTo>
                  <a:cubicBezTo>
                    <a:pt x="6" y="2"/>
                    <a:pt x="4" y="2"/>
                    <a:pt x="3" y="3"/>
                  </a:cubicBezTo>
                  <a:cubicBezTo>
                    <a:pt x="3" y="3"/>
                    <a:pt x="0" y="5"/>
                    <a:pt x="0" y="5"/>
                  </a:cubicBezTo>
                  <a:cubicBezTo>
                    <a:pt x="3" y="7"/>
                    <a:pt x="10" y="6"/>
                    <a:pt x="12" y="4"/>
                  </a:cubicBezTo>
                  <a:cubicBezTo>
                    <a:pt x="13" y="3"/>
                    <a:pt x="9" y="6"/>
                    <a:pt x="12" y="4"/>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93" name="Freeform 789"/>
            <p:cNvSpPr>
              <a:spLocks/>
            </p:cNvSpPr>
            <p:nvPr/>
          </p:nvSpPr>
          <p:spPr bwMode="auto">
            <a:xfrm>
              <a:off x="9305288" y="5067067"/>
              <a:ext cx="38217" cy="57338"/>
            </a:xfrm>
            <a:custGeom>
              <a:avLst/>
              <a:gdLst>
                <a:gd name="T0" fmla="*/ 3 w 4"/>
                <a:gd name="T1" fmla="*/ 2 h 6"/>
                <a:gd name="T2" fmla="*/ 1 w 4"/>
                <a:gd name="T3" fmla="*/ 3 h 6"/>
                <a:gd name="T4" fmla="*/ 3 w 4"/>
                <a:gd name="T5" fmla="*/ 2 h 6"/>
                <a:gd name="T6" fmla="*/ 3 w 4"/>
                <a:gd name="T7" fmla="*/ 2 h 6"/>
              </a:gdLst>
              <a:ahLst/>
              <a:cxnLst>
                <a:cxn ang="0">
                  <a:pos x="T0" y="T1"/>
                </a:cxn>
                <a:cxn ang="0">
                  <a:pos x="T2" y="T3"/>
                </a:cxn>
                <a:cxn ang="0">
                  <a:pos x="T4" y="T5"/>
                </a:cxn>
                <a:cxn ang="0">
                  <a:pos x="T6" y="T7"/>
                </a:cxn>
              </a:cxnLst>
              <a:rect l="0" t="0" r="r" b="b"/>
              <a:pathLst>
                <a:path w="4" h="6">
                  <a:moveTo>
                    <a:pt x="3" y="2"/>
                  </a:moveTo>
                  <a:cubicBezTo>
                    <a:pt x="2" y="0"/>
                    <a:pt x="1" y="1"/>
                    <a:pt x="1" y="3"/>
                  </a:cubicBezTo>
                  <a:cubicBezTo>
                    <a:pt x="0" y="6"/>
                    <a:pt x="4" y="4"/>
                    <a:pt x="3" y="2"/>
                  </a:cubicBezTo>
                  <a:cubicBezTo>
                    <a:pt x="3" y="2"/>
                    <a:pt x="4" y="3"/>
                    <a:pt x="3"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94" name="Freeform 790"/>
            <p:cNvSpPr>
              <a:spLocks/>
            </p:cNvSpPr>
            <p:nvPr/>
          </p:nvSpPr>
          <p:spPr bwMode="auto">
            <a:xfrm>
              <a:off x="9222485" y="4946016"/>
              <a:ext cx="35033" cy="38227"/>
            </a:xfrm>
            <a:custGeom>
              <a:avLst/>
              <a:gdLst>
                <a:gd name="T0" fmla="*/ 4 w 4"/>
                <a:gd name="T1" fmla="*/ 2 h 4"/>
                <a:gd name="T2" fmla="*/ 1 w 4"/>
                <a:gd name="T3" fmla="*/ 1 h 4"/>
                <a:gd name="T4" fmla="*/ 4 w 4"/>
                <a:gd name="T5" fmla="*/ 2 h 4"/>
                <a:gd name="T6" fmla="*/ 4 w 4"/>
                <a:gd name="T7" fmla="*/ 2 h 4"/>
              </a:gdLst>
              <a:ahLst/>
              <a:cxnLst>
                <a:cxn ang="0">
                  <a:pos x="T0" y="T1"/>
                </a:cxn>
                <a:cxn ang="0">
                  <a:pos x="T2" y="T3"/>
                </a:cxn>
                <a:cxn ang="0">
                  <a:pos x="T4" y="T5"/>
                </a:cxn>
                <a:cxn ang="0">
                  <a:pos x="T6" y="T7"/>
                </a:cxn>
              </a:cxnLst>
              <a:rect l="0" t="0" r="r" b="b"/>
              <a:pathLst>
                <a:path w="4" h="4">
                  <a:moveTo>
                    <a:pt x="4" y="2"/>
                  </a:moveTo>
                  <a:cubicBezTo>
                    <a:pt x="3" y="2"/>
                    <a:pt x="1" y="0"/>
                    <a:pt x="1" y="1"/>
                  </a:cubicBezTo>
                  <a:cubicBezTo>
                    <a:pt x="0" y="4"/>
                    <a:pt x="4" y="2"/>
                    <a:pt x="4" y="2"/>
                  </a:cubicBezTo>
                  <a:cubicBezTo>
                    <a:pt x="3" y="2"/>
                    <a:pt x="4" y="2"/>
                    <a:pt x="4"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95" name="Freeform 791"/>
            <p:cNvSpPr>
              <a:spLocks/>
            </p:cNvSpPr>
            <p:nvPr/>
          </p:nvSpPr>
          <p:spPr bwMode="auto">
            <a:xfrm>
              <a:off x="10865798" y="4347133"/>
              <a:ext cx="19109" cy="19114"/>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0"/>
                    <a:pt x="0" y="1"/>
                    <a:pt x="0" y="2"/>
                  </a:cubicBezTo>
                  <a:cubicBezTo>
                    <a:pt x="1" y="2"/>
                    <a:pt x="2" y="2"/>
                    <a:pt x="2"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96" name="Freeform 792"/>
            <p:cNvSpPr>
              <a:spLocks/>
            </p:cNvSpPr>
            <p:nvPr/>
          </p:nvSpPr>
          <p:spPr bwMode="auto">
            <a:xfrm>
              <a:off x="10789366" y="4245195"/>
              <a:ext cx="28664" cy="15928"/>
            </a:xfrm>
            <a:custGeom>
              <a:avLst/>
              <a:gdLst>
                <a:gd name="T0" fmla="*/ 2 w 3"/>
                <a:gd name="T1" fmla="*/ 0 h 2"/>
                <a:gd name="T2" fmla="*/ 1 w 3"/>
                <a:gd name="T3" fmla="*/ 1 h 2"/>
                <a:gd name="T4" fmla="*/ 2 w 3"/>
                <a:gd name="T5" fmla="*/ 0 h 2"/>
              </a:gdLst>
              <a:ahLst/>
              <a:cxnLst>
                <a:cxn ang="0">
                  <a:pos x="T0" y="T1"/>
                </a:cxn>
                <a:cxn ang="0">
                  <a:pos x="T2" y="T3"/>
                </a:cxn>
                <a:cxn ang="0">
                  <a:pos x="T4" y="T5"/>
                </a:cxn>
              </a:cxnLst>
              <a:rect l="0" t="0" r="r" b="b"/>
              <a:pathLst>
                <a:path w="3" h="2">
                  <a:moveTo>
                    <a:pt x="2" y="0"/>
                  </a:moveTo>
                  <a:cubicBezTo>
                    <a:pt x="1" y="0"/>
                    <a:pt x="0" y="1"/>
                    <a:pt x="1" y="1"/>
                  </a:cubicBezTo>
                  <a:cubicBezTo>
                    <a:pt x="2" y="2"/>
                    <a:pt x="3" y="1"/>
                    <a:pt x="2"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97" name="Freeform 793"/>
            <p:cNvSpPr>
              <a:spLocks/>
            </p:cNvSpPr>
            <p:nvPr/>
          </p:nvSpPr>
          <p:spPr bwMode="auto">
            <a:xfrm>
              <a:off x="10865798" y="4206968"/>
              <a:ext cx="25477" cy="28672"/>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1"/>
                    <a:pt x="1" y="2"/>
                  </a:cubicBezTo>
                  <a:cubicBezTo>
                    <a:pt x="1" y="3"/>
                    <a:pt x="3" y="1"/>
                    <a:pt x="2"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98" name="Freeform 794"/>
            <p:cNvSpPr>
              <a:spLocks/>
            </p:cNvSpPr>
            <p:nvPr/>
          </p:nvSpPr>
          <p:spPr bwMode="auto">
            <a:xfrm>
              <a:off x="8314841" y="4394916"/>
              <a:ext cx="47770" cy="6370"/>
            </a:xfrm>
            <a:custGeom>
              <a:avLst/>
              <a:gdLst>
                <a:gd name="T0" fmla="*/ 5 w 5"/>
                <a:gd name="T1" fmla="*/ 1 h 1"/>
                <a:gd name="T2" fmla="*/ 1 w 5"/>
                <a:gd name="T3" fmla="*/ 0 h 1"/>
                <a:gd name="T4" fmla="*/ 5 w 5"/>
                <a:gd name="T5" fmla="*/ 1 h 1"/>
              </a:gdLst>
              <a:ahLst/>
              <a:cxnLst>
                <a:cxn ang="0">
                  <a:pos x="T0" y="T1"/>
                </a:cxn>
                <a:cxn ang="0">
                  <a:pos x="T2" y="T3"/>
                </a:cxn>
                <a:cxn ang="0">
                  <a:pos x="T4" y="T5"/>
                </a:cxn>
              </a:cxnLst>
              <a:rect l="0" t="0" r="r" b="b"/>
              <a:pathLst>
                <a:path w="5" h="1">
                  <a:moveTo>
                    <a:pt x="5" y="1"/>
                  </a:moveTo>
                  <a:cubicBezTo>
                    <a:pt x="4" y="0"/>
                    <a:pt x="0" y="0"/>
                    <a:pt x="1" y="0"/>
                  </a:cubicBezTo>
                  <a:cubicBezTo>
                    <a:pt x="2" y="1"/>
                    <a:pt x="5" y="1"/>
                    <a:pt x="5" y="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499" name="Freeform 795"/>
            <p:cNvSpPr>
              <a:spLocks/>
            </p:cNvSpPr>
            <p:nvPr/>
          </p:nvSpPr>
          <p:spPr bwMode="auto">
            <a:xfrm>
              <a:off x="8372164" y="4394916"/>
              <a:ext cx="57323" cy="0"/>
            </a:xfrm>
            <a:custGeom>
              <a:avLst/>
              <a:gdLst>
                <a:gd name="T0" fmla="*/ 5 w 6"/>
                <a:gd name="T1" fmla="*/ 1 w 6"/>
                <a:gd name="T2" fmla="*/ 5 w 6"/>
              </a:gdLst>
              <a:ahLst/>
              <a:cxnLst>
                <a:cxn ang="0">
                  <a:pos x="T0" y="0"/>
                </a:cxn>
                <a:cxn ang="0">
                  <a:pos x="T1" y="0"/>
                </a:cxn>
                <a:cxn ang="0">
                  <a:pos x="T2" y="0"/>
                </a:cxn>
              </a:cxnLst>
              <a:rect l="0" t="0" r="r" b="b"/>
              <a:pathLst>
                <a:path w="6">
                  <a:moveTo>
                    <a:pt x="5" y="0"/>
                  </a:moveTo>
                  <a:cubicBezTo>
                    <a:pt x="4" y="0"/>
                    <a:pt x="0" y="0"/>
                    <a:pt x="1" y="0"/>
                  </a:cubicBezTo>
                  <a:cubicBezTo>
                    <a:pt x="2" y="0"/>
                    <a:pt x="6" y="0"/>
                    <a:pt x="5" y="0"/>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500" name="Freeform 796"/>
            <p:cNvSpPr>
              <a:spLocks/>
            </p:cNvSpPr>
            <p:nvPr/>
          </p:nvSpPr>
          <p:spPr bwMode="auto">
            <a:xfrm>
              <a:off x="9445417" y="3802407"/>
              <a:ext cx="38217" cy="19114"/>
            </a:xfrm>
            <a:custGeom>
              <a:avLst/>
              <a:gdLst>
                <a:gd name="T0" fmla="*/ 3 w 4"/>
                <a:gd name="T1" fmla="*/ 2 h 2"/>
                <a:gd name="T2" fmla="*/ 2 w 4"/>
                <a:gd name="T3" fmla="*/ 0 h 2"/>
                <a:gd name="T4" fmla="*/ 3 w 4"/>
                <a:gd name="T5" fmla="*/ 2 h 2"/>
              </a:gdLst>
              <a:ahLst/>
              <a:cxnLst>
                <a:cxn ang="0">
                  <a:pos x="T0" y="T1"/>
                </a:cxn>
                <a:cxn ang="0">
                  <a:pos x="T2" y="T3"/>
                </a:cxn>
                <a:cxn ang="0">
                  <a:pos x="T4" y="T5"/>
                </a:cxn>
              </a:cxnLst>
              <a:rect l="0" t="0" r="r" b="b"/>
              <a:pathLst>
                <a:path w="4" h="2">
                  <a:moveTo>
                    <a:pt x="3" y="2"/>
                  </a:moveTo>
                  <a:cubicBezTo>
                    <a:pt x="1" y="2"/>
                    <a:pt x="0" y="0"/>
                    <a:pt x="2" y="0"/>
                  </a:cubicBezTo>
                  <a:cubicBezTo>
                    <a:pt x="3" y="0"/>
                    <a:pt x="4" y="2"/>
                    <a:pt x="3" y="2"/>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sp>
          <p:nvSpPr>
            <p:cNvPr id="501" name="Freeform 797"/>
            <p:cNvSpPr>
              <a:spLocks/>
            </p:cNvSpPr>
            <p:nvPr/>
          </p:nvSpPr>
          <p:spPr bwMode="auto">
            <a:xfrm>
              <a:off x="5467694" y="6086410"/>
              <a:ext cx="85988" cy="111494"/>
            </a:xfrm>
            <a:custGeom>
              <a:avLst/>
              <a:gdLst>
                <a:gd name="T0" fmla="*/ 9 w 9"/>
                <a:gd name="T1" fmla="*/ 11 h 12"/>
                <a:gd name="T2" fmla="*/ 5 w 9"/>
                <a:gd name="T3" fmla="*/ 2 h 12"/>
                <a:gd name="T4" fmla="*/ 2 w 9"/>
                <a:gd name="T5" fmla="*/ 2 h 12"/>
                <a:gd name="T6" fmla="*/ 0 w 9"/>
                <a:gd name="T7" fmla="*/ 3 h 12"/>
                <a:gd name="T8" fmla="*/ 3 w 9"/>
                <a:gd name="T9" fmla="*/ 5 h 12"/>
                <a:gd name="T10" fmla="*/ 3 w 9"/>
                <a:gd name="T11" fmla="*/ 7 h 12"/>
                <a:gd name="T12" fmla="*/ 4 w 9"/>
                <a:gd name="T13" fmla="*/ 7 h 12"/>
                <a:gd name="T14" fmla="*/ 3 w 9"/>
                <a:gd name="T15" fmla="*/ 8 h 12"/>
                <a:gd name="T16" fmla="*/ 6 w 9"/>
                <a:gd name="T17" fmla="*/ 11 h 12"/>
                <a:gd name="T18" fmla="*/ 6 w 9"/>
                <a:gd name="T19" fmla="*/ 9 h 12"/>
                <a:gd name="T20" fmla="*/ 9 w 9"/>
                <a:gd name="T21" fmla="*/ 11 h 12"/>
                <a:gd name="T22" fmla="*/ 9 w 9"/>
                <a:gd name="T2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2">
                  <a:moveTo>
                    <a:pt x="9" y="11"/>
                  </a:moveTo>
                  <a:cubicBezTo>
                    <a:pt x="8" y="8"/>
                    <a:pt x="7" y="4"/>
                    <a:pt x="5" y="2"/>
                  </a:cubicBezTo>
                  <a:cubicBezTo>
                    <a:pt x="4" y="1"/>
                    <a:pt x="3" y="0"/>
                    <a:pt x="2" y="2"/>
                  </a:cubicBezTo>
                  <a:cubicBezTo>
                    <a:pt x="2" y="2"/>
                    <a:pt x="0" y="2"/>
                    <a:pt x="0" y="3"/>
                  </a:cubicBezTo>
                  <a:cubicBezTo>
                    <a:pt x="1" y="4"/>
                    <a:pt x="3" y="3"/>
                    <a:pt x="3" y="5"/>
                  </a:cubicBezTo>
                  <a:cubicBezTo>
                    <a:pt x="3" y="6"/>
                    <a:pt x="3" y="6"/>
                    <a:pt x="3" y="7"/>
                  </a:cubicBezTo>
                  <a:cubicBezTo>
                    <a:pt x="3" y="8"/>
                    <a:pt x="4" y="7"/>
                    <a:pt x="4" y="7"/>
                  </a:cubicBezTo>
                  <a:cubicBezTo>
                    <a:pt x="5" y="8"/>
                    <a:pt x="3" y="8"/>
                    <a:pt x="3" y="8"/>
                  </a:cubicBezTo>
                  <a:cubicBezTo>
                    <a:pt x="3" y="9"/>
                    <a:pt x="5" y="11"/>
                    <a:pt x="6" y="11"/>
                  </a:cubicBezTo>
                  <a:cubicBezTo>
                    <a:pt x="6" y="11"/>
                    <a:pt x="2" y="7"/>
                    <a:pt x="6" y="9"/>
                  </a:cubicBezTo>
                  <a:cubicBezTo>
                    <a:pt x="7" y="9"/>
                    <a:pt x="9" y="12"/>
                    <a:pt x="9" y="11"/>
                  </a:cubicBezTo>
                  <a:cubicBezTo>
                    <a:pt x="8" y="10"/>
                    <a:pt x="9" y="12"/>
                    <a:pt x="9" y="11"/>
                  </a:cubicBezTo>
                  <a:close/>
                </a:path>
              </a:pathLst>
            </a:custGeom>
            <a:grpFill/>
            <a:ln w="4763" cap="flat">
              <a:solidFill>
                <a:schemeClr val="bg1"/>
              </a:solidFill>
              <a:prstDash val="solid"/>
              <a:round/>
              <a:headEnd/>
              <a:tailEnd/>
            </a:ln>
          </p:spPr>
          <p:txBody>
            <a:bodyPr/>
            <a:lstStyle/>
            <a:p>
              <a:pPr>
                <a:defRPr/>
              </a:pPr>
              <a:endParaRPr lang="id-ID" sz="2701" dirty="0">
                <a:latin typeface="Lato Light" charset="0"/>
              </a:endParaRPr>
            </a:p>
          </p:txBody>
        </p:sp>
      </p:grpSp>
    </p:spTree>
    <p:extLst>
      <p:ext uri="{BB962C8B-B14F-4D97-AF65-F5344CB8AC3E}">
        <p14:creationId xmlns:p14="http://schemas.microsoft.com/office/powerpoint/2010/main" val="14472676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TextBox 119"/>
          <p:cNvSpPr txBox="1"/>
          <p:nvPr/>
        </p:nvSpPr>
        <p:spPr>
          <a:xfrm>
            <a:off x="1146607" y="2839171"/>
            <a:ext cx="3902030" cy="1754583"/>
          </a:xfrm>
          <a:prstGeom prst="rect">
            <a:avLst/>
          </a:prstGeom>
          <a:noFill/>
        </p:spPr>
        <p:txBody>
          <a:bodyPr wrap="none" rtlCol="0">
            <a:spAutoFit/>
          </a:bodyPr>
          <a:lstStyle/>
          <a:p>
            <a:r>
              <a:rPr lang="en-US" sz="5401" b="1" dirty="0">
                <a:solidFill>
                  <a:schemeClr val="tx2"/>
                </a:solidFill>
                <a:latin typeface="Lato Black" charset="0"/>
                <a:ea typeface="Lato Black" charset="0"/>
                <a:cs typeface="Lato Black" charset="0"/>
              </a:rPr>
              <a:t>Europe</a:t>
            </a:r>
          </a:p>
          <a:p>
            <a:r>
              <a:rPr lang="en-US" sz="5401" b="1" dirty="0">
                <a:solidFill>
                  <a:schemeClr val="tx2"/>
                </a:solidFill>
                <a:latin typeface="Lato Black" charset="0"/>
                <a:ea typeface="Lato Black" charset="0"/>
                <a:cs typeface="Lato Black" charset="0"/>
              </a:rPr>
              <a:t>Vector Map</a:t>
            </a:r>
          </a:p>
        </p:txBody>
      </p:sp>
      <p:grpSp>
        <p:nvGrpSpPr>
          <p:cNvPr id="504" name="Group 503"/>
          <p:cNvGrpSpPr/>
          <p:nvPr/>
        </p:nvGrpSpPr>
        <p:grpSpPr>
          <a:xfrm>
            <a:off x="6152134" y="0"/>
            <a:ext cx="12135866" cy="8876148"/>
            <a:chOff x="2979926" y="-33603"/>
            <a:chExt cx="6221676" cy="4549336"/>
          </a:xfrm>
          <a:solidFill>
            <a:schemeClr val="bg1">
              <a:lumMod val="85000"/>
            </a:schemeClr>
          </a:solidFill>
        </p:grpSpPr>
        <p:sp>
          <p:nvSpPr>
            <p:cNvPr id="505" name="Freeform 100"/>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06" name="Freeform 23"/>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07" name="Freeform 5"/>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08" name="Freeform 6"/>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09" name="Freeform 84"/>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10" name="Freeform 193"/>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11" name="Freeform 47"/>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12" name="Freeform 88"/>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13" name="Freeform 197"/>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14" name="Freeform 9"/>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15" name="Freeform 21"/>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16" name="Freeform 25"/>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17" name="Freeform 51"/>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18" name="Freeform 61"/>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19" name="Freeform 63"/>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20" name="Freeform 144"/>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21" name="Freeform 217"/>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22" name="Freeform 219"/>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23" name="Freeform 7"/>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24" name="Freeform 17"/>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25" name="Freeform 29"/>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26" name="Freeform 31"/>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27" name="Freeform 33"/>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28" name="Freeform 41"/>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29" name="Freeform 53"/>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30" name="Freeform 195"/>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31" name="Freeform 212"/>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32" name="Freeform 221"/>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33" name="Freeform 11"/>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34" name="Freeform 13"/>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35" name="Freeform 19"/>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36" name="Freeform 39"/>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37" name="Freeform 45"/>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38" name="Freeform 78"/>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39" name="Freeform 80"/>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40" name="Freeform 86"/>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41" name="Freeform 90"/>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solidFill>
              <a:schemeClr val="accent1"/>
            </a:solid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42" name="Freeform 92"/>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43" name="Freeform 96"/>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44" name="Freeform 102"/>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45" name="Freeform 109"/>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46" name="Freeform 139"/>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47" name="Freeform 146"/>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48" name="Freeform 210"/>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49" name="Freeform 223"/>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solidFill>
              <a:schemeClr val="accent2"/>
            </a:solidFill>
            <a:ln w="38100" cap="rnd" cmpd="sng">
              <a:solidFill>
                <a:schemeClr val="bg1"/>
              </a:solidFill>
              <a:prstDash val="solid"/>
              <a:round/>
              <a:headEnd/>
              <a:tailEnd/>
            </a:ln>
          </p:spPr>
          <p:txBody>
            <a:bodyPr/>
            <a:lstStyle/>
            <a:p>
              <a:pPr>
                <a:defRPr/>
              </a:pPr>
              <a:endParaRPr lang="en-US" sz="2701" dirty="0">
                <a:latin typeface="Lato Light" charset="0"/>
              </a:endParaRPr>
            </a:p>
          </p:txBody>
        </p:sp>
        <p:sp>
          <p:nvSpPr>
            <p:cNvPr id="550" name="Freeform 549"/>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38100" cap="rnd" cmpd="sng">
              <a:solidFill>
                <a:schemeClr val="bg1"/>
              </a:solidFill>
              <a:prstDash val="solid"/>
              <a:round/>
              <a:headEnd/>
              <a:tailEnd/>
            </a:ln>
          </p:spPr>
          <p:txBody>
            <a:bodyPr/>
            <a:lstStyle/>
            <a:p>
              <a:pPr>
                <a:defRPr/>
              </a:pPr>
              <a:endParaRPr lang="en-US" sz="2701" dirty="0">
                <a:latin typeface="Lato Light" charset="0"/>
              </a:endParaRPr>
            </a:p>
          </p:txBody>
        </p:sp>
      </p:grpSp>
      <p:sp>
        <p:nvSpPr>
          <p:cNvPr id="552" name="TextBox 551"/>
          <p:cNvSpPr txBox="1"/>
          <p:nvPr/>
        </p:nvSpPr>
        <p:spPr>
          <a:xfrm>
            <a:off x="1142200" y="4231808"/>
            <a:ext cx="6249686" cy="2477601"/>
          </a:xfrm>
          <a:prstGeom prst="rect">
            <a:avLst/>
          </a:prstGeom>
          <a:noFill/>
        </p:spPr>
        <p:txBody>
          <a:bodyPr wrap="square" rtlCol="0">
            <a:spAutoFit/>
          </a:bodyPr>
          <a:lstStyle/>
          <a:p>
            <a:pPr>
              <a:lnSpc>
                <a:spcPts val="3061"/>
              </a:lnSpc>
            </a:pPr>
            <a:endParaRPr lang="en-US" sz="1800" dirty="0">
              <a:latin typeface="Lato Light" charset="0"/>
              <a:ea typeface="Lato Light" charset="0"/>
              <a:cs typeface="Lato Light" charset="0"/>
            </a:endParaRPr>
          </a:p>
          <a:p>
            <a:pP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 party waiting it plainly evince their ability at any time to take it alongside, as well as their intention so to do.</a:t>
            </a:r>
          </a:p>
        </p:txBody>
      </p:sp>
      <p:sp>
        <p:nvSpPr>
          <p:cNvPr id="565" name="Oval 564"/>
          <p:cNvSpPr/>
          <p:nvPr/>
        </p:nvSpPr>
        <p:spPr>
          <a:xfrm>
            <a:off x="1209163" y="9228479"/>
            <a:ext cx="1041127" cy="104099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37149" tIns="68575" rIns="137149" bIns="68575" rtlCol="0" anchor="ctr"/>
          <a:lstStyle/>
          <a:p>
            <a:pPr algn="ctr"/>
            <a:endParaRPr lang="id-ID" sz="2700" dirty="0">
              <a:latin typeface="Lato Light" charset="0"/>
              <a:cs typeface="Lato Light" charset="0"/>
            </a:endParaRPr>
          </a:p>
        </p:txBody>
      </p:sp>
      <p:sp>
        <p:nvSpPr>
          <p:cNvPr id="566" name="Oval 565"/>
          <p:cNvSpPr/>
          <p:nvPr/>
        </p:nvSpPr>
        <p:spPr>
          <a:xfrm>
            <a:off x="1209163" y="7511587"/>
            <a:ext cx="1041127" cy="104099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37149" tIns="68575" rIns="137149" bIns="68575" rtlCol="0" anchor="ctr"/>
          <a:lstStyle/>
          <a:p>
            <a:pPr algn="ctr"/>
            <a:endParaRPr lang="id-ID" sz="2700" dirty="0">
              <a:latin typeface="Lato Light" charset="0"/>
              <a:cs typeface="Lato Light" charset="0"/>
            </a:endParaRPr>
          </a:p>
        </p:txBody>
      </p:sp>
      <p:sp>
        <p:nvSpPr>
          <p:cNvPr id="567" name="TextBox 566"/>
          <p:cNvSpPr txBox="1"/>
          <p:nvPr/>
        </p:nvSpPr>
        <p:spPr>
          <a:xfrm>
            <a:off x="2429733" y="7346273"/>
            <a:ext cx="2970633" cy="1431370"/>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a:t>
            </a:r>
            <a:r>
              <a:rPr lang="en-US" sz="2401" b="1">
                <a:latin typeface="Lato Black" charset="0"/>
                <a:ea typeface="Lato Black" charset="0"/>
                <a:cs typeface="Lato Black" charset="0"/>
              </a:rPr>
              <a:t>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 this masterly code is the</a:t>
            </a:r>
          </a:p>
        </p:txBody>
      </p:sp>
      <p:sp>
        <p:nvSpPr>
          <p:cNvPr id="568" name="TextBox 567"/>
          <p:cNvSpPr txBox="1"/>
          <p:nvPr/>
        </p:nvSpPr>
        <p:spPr>
          <a:xfrm>
            <a:off x="2429733" y="9033224"/>
            <a:ext cx="2946872" cy="1431370"/>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 this masterly code is the</a:t>
            </a:r>
          </a:p>
        </p:txBody>
      </p:sp>
      <p:sp>
        <p:nvSpPr>
          <p:cNvPr id="569" name="Shape 2623"/>
          <p:cNvSpPr/>
          <p:nvPr/>
        </p:nvSpPr>
        <p:spPr>
          <a:xfrm>
            <a:off x="1523074" y="7782659"/>
            <a:ext cx="467684" cy="467684"/>
          </a:xfrm>
          <a:custGeom>
            <a:avLst/>
            <a:gdLst/>
            <a:ahLst/>
            <a:cxnLst>
              <a:cxn ang="0">
                <a:pos x="wd2" y="hd2"/>
              </a:cxn>
              <a:cxn ang="5400000">
                <a:pos x="wd2" y="hd2"/>
              </a:cxn>
              <a:cxn ang="10800000">
                <a:pos x="wd2" y="hd2"/>
              </a:cxn>
              <a:cxn ang="16200000">
                <a:pos x="wd2" y="hd2"/>
              </a:cxn>
            </a:cxnLst>
            <a:rect l="0" t="0" r="r" b="b"/>
            <a:pathLst>
              <a:path w="21600" h="21600" extrusionOk="0">
                <a:moveTo>
                  <a:pt x="7364" y="13255"/>
                </a:moveTo>
                <a:lnTo>
                  <a:pt x="5400" y="13255"/>
                </a:lnTo>
                <a:lnTo>
                  <a:pt x="5400" y="15218"/>
                </a:lnTo>
                <a:lnTo>
                  <a:pt x="7364" y="15218"/>
                </a:lnTo>
                <a:cubicBezTo>
                  <a:pt x="7364" y="15218"/>
                  <a:pt x="7364" y="13255"/>
                  <a:pt x="7364" y="13255"/>
                </a:cubicBezTo>
                <a:close/>
                <a:moveTo>
                  <a:pt x="7364" y="16691"/>
                </a:moveTo>
                <a:lnTo>
                  <a:pt x="5400" y="16691"/>
                </a:lnTo>
                <a:lnTo>
                  <a:pt x="5400" y="18655"/>
                </a:lnTo>
                <a:lnTo>
                  <a:pt x="7364" y="18655"/>
                </a:lnTo>
                <a:cubicBezTo>
                  <a:pt x="7364" y="18655"/>
                  <a:pt x="7364" y="16691"/>
                  <a:pt x="7364" y="16691"/>
                </a:cubicBezTo>
                <a:close/>
                <a:moveTo>
                  <a:pt x="7364" y="9818"/>
                </a:moveTo>
                <a:lnTo>
                  <a:pt x="5400" y="9818"/>
                </a:lnTo>
                <a:lnTo>
                  <a:pt x="5400" y="11782"/>
                </a:lnTo>
                <a:lnTo>
                  <a:pt x="7364" y="11782"/>
                </a:lnTo>
                <a:cubicBezTo>
                  <a:pt x="7364" y="11782"/>
                  <a:pt x="7364" y="9818"/>
                  <a:pt x="7364" y="9818"/>
                </a:cubicBezTo>
                <a:close/>
                <a:moveTo>
                  <a:pt x="4418" y="16691"/>
                </a:moveTo>
                <a:lnTo>
                  <a:pt x="2455" y="16691"/>
                </a:lnTo>
                <a:lnTo>
                  <a:pt x="2455" y="18655"/>
                </a:lnTo>
                <a:lnTo>
                  <a:pt x="4418" y="18655"/>
                </a:lnTo>
                <a:cubicBezTo>
                  <a:pt x="4418" y="18655"/>
                  <a:pt x="4418" y="16691"/>
                  <a:pt x="4418" y="16691"/>
                </a:cubicBezTo>
                <a:close/>
                <a:moveTo>
                  <a:pt x="20618" y="6873"/>
                </a:moveTo>
                <a:lnTo>
                  <a:pt x="982" y="6873"/>
                </a:lnTo>
                <a:lnTo>
                  <a:pt x="982" y="3928"/>
                </a:lnTo>
                <a:cubicBezTo>
                  <a:pt x="982" y="3385"/>
                  <a:pt x="1422"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8" y="2945"/>
                  <a:pt x="20618" y="3385"/>
                  <a:pt x="20618" y="3928"/>
                </a:cubicBezTo>
                <a:cubicBezTo>
                  <a:pt x="20618" y="3928"/>
                  <a:pt x="20618" y="6873"/>
                  <a:pt x="20618" y="6873"/>
                </a:cubicBezTo>
                <a:close/>
                <a:moveTo>
                  <a:pt x="20618" y="19636"/>
                </a:moveTo>
                <a:cubicBezTo>
                  <a:pt x="20618" y="20178"/>
                  <a:pt x="20178" y="20618"/>
                  <a:pt x="19636" y="20618"/>
                </a:cubicBezTo>
                <a:lnTo>
                  <a:pt x="1964" y="20618"/>
                </a:lnTo>
                <a:cubicBezTo>
                  <a:pt x="1422" y="20618"/>
                  <a:pt x="982" y="20178"/>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moveTo>
                  <a:pt x="4418" y="9818"/>
                </a:moveTo>
                <a:lnTo>
                  <a:pt x="2455" y="9818"/>
                </a:lnTo>
                <a:lnTo>
                  <a:pt x="2455" y="11782"/>
                </a:lnTo>
                <a:lnTo>
                  <a:pt x="4418" y="11782"/>
                </a:lnTo>
                <a:cubicBezTo>
                  <a:pt x="4418" y="11782"/>
                  <a:pt x="4418" y="9818"/>
                  <a:pt x="4418" y="9818"/>
                </a:cubicBezTo>
                <a:close/>
                <a:moveTo>
                  <a:pt x="4418" y="13255"/>
                </a:moveTo>
                <a:lnTo>
                  <a:pt x="2455" y="13255"/>
                </a:lnTo>
                <a:lnTo>
                  <a:pt x="2455" y="15218"/>
                </a:lnTo>
                <a:lnTo>
                  <a:pt x="4418" y="15218"/>
                </a:lnTo>
                <a:cubicBezTo>
                  <a:pt x="4418" y="15218"/>
                  <a:pt x="4418" y="13255"/>
                  <a:pt x="4418" y="13255"/>
                </a:cubicBezTo>
                <a:close/>
                <a:moveTo>
                  <a:pt x="10309" y="16691"/>
                </a:moveTo>
                <a:lnTo>
                  <a:pt x="8345" y="16691"/>
                </a:lnTo>
                <a:lnTo>
                  <a:pt x="8345" y="18655"/>
                </a:lnTo>
                <a:lnTo>
                  <a:pt x="10309" y="18655"/>
                </a:lnTo>
                <a:cubicBezTo>
                  <a:pt x="10309" y="18655"/>
                  <a:pt x="10309" y="16691"/>
                  <a:pt x="10309" y="16691"/>
                </a:cubicBezTo>
                <a:close/>
                <a:moveTo>
                  <a:pt x="10309" y="9818"/>
                </a:moveTo>
                <a:lnTo>
                  <a:pt x="8345" y="9818"/>
                </a:lnTo>
                <a:lnTo>
                  <a:pt x="8345" y="11782"/>
                </a:lnTo>
                <a:lnTo>
                  <a:pt x="10309" y="11782"/>
                </a:lnTo>
                <a:cubicBezTo>
                  <a:pt x="10309" y="11782"/>
                  <a:pt x="10309" y="9818"/>
                  <a:pt x="10309" y="9818"/>
                </a:cubicBezTo>
                <a:close/>
                <a:moveTo>
                  <a:pt x="10309" y="13255"/>
                </a:moveTo>
                <a:lnTo>
                  <a:pt x="8345" y="13255"/>
                </a:lnTo>
                <a:lnTo>
                  <a:pt x="8345" y="15218"/>
                </a:lnTo>
                <a:lnTo>
                  <a:pt x="10309" y="15218"/>
                </a:lnTo>
                <a:cubicBezTo>
                  <a:pt x="10309" y="15218"/>
                  <a:pt x="10309" y="13255"/>
                  <a:pt x="10309" y="13255"/>
                </a:cubicBezTo>
                <a:close/>
                <a:moveTo>
                  <a:pt x="19145" y="13255"/>
                </a:moveTo>
                <a:lnTo>
                  <a:pt x="17182" y="13255"/>
                </a:lnTo>
                <a:lnTo>
                  <a:pt x="17182" y="15218"/>
                </a:lnTo>
                <a:lnTo>
                  <a:pt x="19145" y="15218"/>
                </a:lnTo>
                <a:cubicBezTo>
                  <a:pt x="19145" y="15218"/>
                  <a:pt x="19145" y="13255"/>
                  <a:pt x="19145" y="13255"/>
                </a:cubicBezTo>
                <a:close/>
                <a:moveTo>
                  <a:pt x="16200" y="13255"/>
                </a:moveTo>
                <a:lnTo>
                  <a:pt x="14236" y="13255"/>
                </a:lnTo>
                <a:lnTo>
                  <a:pt x="14236" y="15218"/>
                </a:lnTo>
                <a:lnTo>
                  <a:pt x="16200" y="15218"/>
                </a:lnTo>
                <a:cubicBezTo>
                  <a:pt x="16200" y="15218"/>
                  <a:pt x="16200" y="13255"/>
                  <a:pt x="16200" y="13255"/>
                </a:cubicBezTo>
                <a:close/>
                <a:moveTo>
                  <a:pt x="19145" y="9818"/>
                </a:moveTo>
                <a:lnTo>
                  <a:pt x="17182" y="9818"/>
                </a:lnTo>
                <a:lnTo>
                  <a:pt x="17182" y="11782"/>
                </a:lnTo>
                <a:lnTo>
                  <a:pt x="19145" y="11782"/>
                </a:lnTo>
                <a:cubicBezTo>
                  <a:pt x="19145" y="11782"/>
                  <a:pt x="19145" y="9818"/>
                  <a:pt x="19145" y="9818"/>
                </a:cubicBezTo>
                <a:close/>
                <a:moveTo>
                  <a:pt x="16200" y="9818"/>
                </a:moveTo>
                <a:lnTo>
                  <a:pt x="14236" y="9818"/>
                </a:lnTo>
                <a:lnTo>
                  <a:pt x="14236" y="11782"/>
                </a:lnTo>
                <a:lnTo>
                  <a:pt x="16200" y="11782"/>
                </a:lnTo>
                <a:cubicBezTo>
                  <a:pt x="16200" y="11782"/>
                  <a:pt x="16200" y="9818"/>
                  <a:pt x="16200" y="9818"/>
                </a:cubicBezTo>
                <a:close/>
                <a:moveTo>
                  <a:pt x="13255" y="16691"/>
                </a:moveTo>
                <a:lnTo>
                  <a:pt x="11291" y="16691"/>
                </a:lnTo>
                <a:lnTo>
                  <a:pt x="11291" y="18655"/>
                </a:lnTo>
                <a:lnTo>
                  <a:pt x="13255" y="18655"/>
                </a:lnTo>
                <a:cubicBezTo>
                  <a:pt x="13255" y="18655"/>
                  <a:pt x="13255" y="16691"/>
                  <a:pt x="13255" y="16691"/>
                </a:cubicBezTo>
                <a:close/>
                <a:moveTo>
                  <a:pt x="13255" y="9818"/>
                </a:moveTo>
                <a:lnTo>
                  <a:pt x="11291" y="9818"/>
                </a:lnTo>
                <a:lnTo>
                  <a:pt x="11291" y="11782"/>
                </a:lnTo>
                <a:lnTo>
                  <a:pt x="13255" y="11782"/>
                </a:lnTo>
                <a:cubicBezTo>
                  <a:pt x="13255" y="11782"/>
                  <a:pt x="13255" y="9818"/>
                  <a:pt x="13255" y="9818"/>
                </a:cubicBezTo>
                <a:close/>
                <a:moveTo>
                  <a:pt x="13255" y="13255"/>
                </a:moveTo>
                <a:lnTo>
                  <a:pt x="11291" y="13255"/>
                </a:lnTo>
                <a:lnTo>
                  <a:pt x="11291" y="15218"/>
                </a:lnTo>
                <a:lnTo>
                  <a:pt x="13255" y="15218"/>
                </a:lnTo>
                <a:cubicBezTo>
                  <a:pt x="13255" y="15218"/>
                  <a:pt x="13255" y="13255"/>
                  <a:pt x="13255" y="13255"/>
                </a:cubicBezTo>
                <a:close/>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570" name="Shape 2624"/>
          <p:cNvSpPr/>
          <p:nvPr/>
        </p:nvSpPr>
        <p:spPr>
          <a:xfrm>
            <a:off x="1501285" y="9515195"/>
            <a:ext cx="467684" cy="467684"/>
          </a:xfrm>
          <a:custGeom>
            <a:avLst/>
            <a:gdLst/>
            <a:ahLst/>
            <a:cxnLst>
              <a:cxn ang="0">
                <a:pos x="wd2" y="hd2"/>
              </a:cxn>
              <a:cxn ang="5400000">
                <a:pos x="wd2" y="hd2"/>
              </a:cxn>
              <a:cxn ang="10800000">
                <a:pos x="wd2" y="hd2"/>
              </a:cxn>
              <a:cxn ang="16200000">
                <a:pos x="wd2" y="hd2"/>
              </a:cxn>
            </a:cxnLst>
            <a:rect l="0" t="0" r="r" b="b"/>
            <a:pathLst>
              <a:path w="21600" h="21600" extrusionOk="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Tree>
    <p:extLst>
      <p:ext uri="{BB962C8B-B14F-4D97-AF65-F5344CB8AC3E}">
        <p14:creationId xmlns:p14="http://schemas.microsoft.com/office/powerpoint/2010/main" val="2604012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TextBox 119"/>
          <p:cNvSpPr txBox="1"/>
          <p:nvPr/>
        </p:nvSpPr>
        <p:spPr>
          <a:xfrm>
            <a:off x="5717052" y="2032663"/>
            <a:ext cx="6869188" cy="923458"/>
          </a:xfrm>
          <a:prstGeom prst="rect">
            <a:avLst/>
          </a:prstGeom>
          <a:noFill/>
        </p:spPr>
        <p:txBody>
          <a:bodyPr wrap="none" rtlCol="0">
            <a:spAutoFit/>
          </a:bodyPr>
          <a:lstStyle/>
          <a:p>
            <a:pPr algn="ctr"/>
            <a:r>
              <a:rPr lang="en-US" sz="5401" b="1" dirty="0">
                <a:solidFill>
                  <a:schemeClr val="tx2"/>
                </a:solidFill>
                <a:latin typeface="Lato Black" charset="0"/>
                <a:ea typeface="Lato Black" charset="0"/>
                <a:cs typeface="Lato Black" charset="0"/>
              </a:rPr>
              <a:t>Australia Vector Map</a:t>
            </a:r>
          </a:p>
        </p:txBody>
      </p:sp>
      <p:sp>
        <p:nvSpPr>
          <p:cNvPr id="121" name="TextBox 120"/>
          <p:cNvSpPr txBox="1"/>
          <p:nvPr/>
        </p:nvSpPr>
        <p:spPr>
          <a:xfrm>
            <a:off x="4999895" y="3007388"/>
            <a:ext cx="8242976" cy="489878"/>
          </a:xfrm>
          <a:prstGeom prst="rect">
            <a:avLst/>
          </a:prstGeom>
          <a:noFill/>
        </p:spPr>
        <p:txBody>
          <a:bodyPr wrap="square" rtlCol="0">
            <a:spAutoFit/>
          </a:bodyPr>
          <a:lstStyle/>
          <a:p>
            <a:pPr algn="ctr">
              <a:lnSpc>
                <a:spcPts val="3061"/>
              </a:lnSpc>
            </a:pPr>
            <a:r>
              <a:rPr lang="en-US" sz="1800" dirty="0">
                <a:latin typeface="Lato Light" charset="0"/>
                <a:ea typeface="Lato Light" charset="0"/>
                <a:cs typeface="Lato Light" charset="0"/>
              </a:rPr>
              <a:t>A telegraph wire, or a strand of cobweb, it is all the same. Likewise a fish is</a:t>
            </a:r>
          </a:p>
        </p:txBody>
      </p:sp>
      <p:grpSp>
        <p:nvGrpSpPr>
          <p:cNvPr id="2" name="Group 1"/>
          <p:cNvGrpSpPr/>
          <p:nvPr/>
        </p:nvGrpSpPr>
        <p:grpSpPr>
          <a:xfrm>
            <a:off x="1481591" y="4455859"/>
            <a:ext cx="7335061" cy="6919383"/>
            <a:chOff x="3090623" y="673509"/>
            <a:chExt cx="6010754" cy="5670126"/>
          </a:xfrm>
        </p:grpSpPr>
        <p:sp>
          <p:nvSpPr>
            <p:cNvPr id="504" name="Freeform 503"/>
            <p:cNvSpPr>
              <a:spLocks noChangeArrowheads="1"/>
            </p:cNvSpPr>
            <p:nvPr/>
          </p:nvSpPr>
          <p:spPr bwMode="auto">
            <a:xfrm>
              <a:off x="3090623" y="1216164"/>
              <a:ext cx="2374803" cy="3492743"/>
            </a:xfrm>
            <a:custGeom>
              <a:avLst/>
              <a:gdLst>
                <a:gd name="T0" fmla="*/ 7481 w 7738"/>
                <a:gd name="T1" fmla="*/ 599 h 11380"/>
                <a:gd name="T2" fmla="*/ 7405 w 7738"/>
                <a:gd name="T3" fmla="*/ 652 h 11380"/>
                <a:gd name="T4" fmla="*/ 7259 w 7738"/>
                <a:gd name="T5" fmla="*/ 785 h 11380"/>
                <a:gd name="T6" fmla="*/ 7155 w 7738"/>
                <a:gd name="T7" fmla="*/ 337 h 11380"/>
                <a:gd name="T8" fmla="*/ 6858 w 7738"/>
                <a:gd name="T9" fmla="*/ 104 h 11380"/>
                <a:gd name="T10" fmla="*/ 6654 w 7738"/>
                <a:gd name="T11" fmla="*/ 116 h 11380"/>
                <a:gd name="T12" fmla="*/ 6392 w 7738"/>
                <a:gd name="T13" fmla="*/ 250 h 11380"/>
                <a:gd name="T14" fmla="*/ 6235 w 7738"/>
                <a:gd name="T15" fmla="*/ 436 h 11380"/>
                <a:gd name="T16" fmla="*/ 6072 w 7738"/>
                <a:gd name="T17" fmla="*/ 407 h 11380"/>
                <a:gd name="T18" fmla="*/ 5880 w 7738"/>
                <a:gd name="T19" fmla="*/ 494 h 11380"/>
                <a:gd name="T20" fmla="*/ 5979 w 7738"/>
                <a:gd name="T21" fmla="*/ 622 h 11380"/>
                <a:gd name="T22" fmla="*/ 5810 w 7738"/>
                <a:gd name="T23" fmla="*/ 687 h 11380"/>
                <a:gd name="T24" fmla="*/ 5845 w 7738"/>
                <a:gd name="T25" fmla="*/ 756 h 11380"/>
                <a:gd name="T26" fmla="*/ 5711 w 7738"/>
                <a:gd name="T27" fmla="*/ 797 h 11380"/>
                <a:gd name="T28" fmla="*/ 5530 w 7738"/>
                <a:gd name="T29" fmla="*/ 925 h 11380"/>
                <a:gd name="T30" fmla="*/ 5676 w 7738"/>
                <a:gd name="T31" fmla="*/ 1013 h 11380"/>
                <a:gd name="T32" fmla="*/ 5513 w 7738"/>
                <a:gd name="T33" fmla="*/ 1274 h 11380"/>
                <a:gd name="T34" fmla="*/ 5524 w 7738"/>
                <a:gd name="T35" fmla="*/ 1350 h 11380"/>
                <a:gd name="T36" fmla="*/ 5315 w 7738"/>
                <a:gd name="T37" fmla="*/ 1309 h 11380"/>
                <a:gd name="T38" fmla="*/ 5158 w 7738"/>
                <a:gd name="T39" fmla="*/ 1211 h 11380"/>
                <a:gd name="T40" fmla="*/ 5134 w 7738"/>
                <a:gd name="T41" fmla="*/ 1350 h 11380"/>
                <a:gd name="T42" fmla="*/ 5222 w 7738"/>
                <a:gd name="T43" fmla="*/ 1600 h 11380"/>
                <a:gd name="T44" fmla="*/ 5164 w 7738"/>
                <a:gd name="T45" fmla="*/ 1746 h 11380"/>
                <a:gd name="T46" fmla="*/ 4977 w 7738"/>
                <a:gd name="T47" fmla="*/ 1665 h 11380"/>
                <a:gd name="T48" fmla="*/ 4832 w 7738"/>
                <a:gd name="T49" fmla="*/ 1333 h 11380"/>
                <a:gd name="T50" fmla="*/ 4622 w 7738"/>
                <a:gd name="T51" fmla="*/ 1502 h 11380"/>
                <a:gd name="T52" fmla="*/ 4552 w 7738"/>
                <a:gd name="T53" fmla="*/ 2130 h 11380"/>
                <a:gd name="T54" fmla="*/ 4191 w 7738"/>
                <a:gd name="T55" fmla="*/ 2520 h 11380"/>
                <a:gd name="T56" fmla="*/ 3010 w 7738"/>
                <a:gd name="T57" fmla="*/ 3126 h 11380"/>
                <a:gd name="T58" fmla="*/ 2433 w 7738"/>
                <a:gd name="T59" fmla="*/ 3376 h 11380"/>
                <a:gd name="T60" fmla="*/ 1607 w 7738"/>
                <a:gd name="T61" fmla="*/ 3603 h 11380"/>
                <a:gd name="T62" fmla="*/ 844 w 7738"/>
                <a:gd name="T63" fmla="*/ 4075 h 11380"/>
                <a:gd name="T64" fmla="*/ 593 w 7738"/>
                <a:gd name="T65" fmla="*/ 4342 h 11380"/>
                <a:gd name="T66" fmla="*/ 442 w 7738"/>
                <a:gd name="T67" fmla="*/ 4278 h 11380"/>
                <a:gd name="T68" fmla="*/ 233 w 7738"/>
                <a:gd name="T69" fmla="*/ 5379 h 11380"/>
                <a:gd name="T70" fmla="*/ 646 w 7738"/>
                <a:gd name="T71" fmla="*/ 6246 h 11380"/>
                <a:gd name="T72" fmla="*/ 512 w 7738"/>
                <a:gd name="T73" fmla="*/ 6444 h 11380"/>
                <a:gd name="T74" fmla="*/ 250 w 7738"/>
                <a:gd name="T75" fmla="*/ 6060 h 11380"/>
                <a:gd name="T76" fmla="*/ 436 w 7738"/>
                <a:gd name="T77" fmla="*/ 6595 h 11380"/>
                <a:gd name="T78" fmla="*/ 233 w 7738"/>
                <a:gd name="T79" fmla="*/ 6392 h 11380"/>
                <a:gd name="T80" fmla="*/ 180 w 7738"/>
                <a:gd name="T81" fmla="*/ 6461 h 11380"/>
                <a:gd name="T82" fmla="*/ 576 w 7738"/>
                <a:gd name="T83" fmla="*/ 7276 h 11380"/>
                <a:gd name="T84" fmla="*/ 995 w 7738"/>
                <a:gd name="T85" fmla="*/ 8207 h 11380"/>
                <a:gd name="T86" fmla="*/ 1281 w 7738"/>
                <a:gd name="T87" fmla="*/ 9295 h 11380"/>
                <a:gd name="T88" fmla="*/ 1345 w 7738"/>
                <a:gd name="T89" fmla="*/ 9872 h 11380"/>
                <a:gd name="T90" fmla="*/ 1013 w 7738"/>
                <a:gd name="T91" fmla="*/ 10518 h 11380"/>
                <a:gd name="T92" fmla="*/ 1461 w 7738"/>
                <a:gd name="T93" fmla="*/ 11158 h 11380"/>
                <a:gd name="T94" fmla="*/ 2014 w 7738"/>
                <a:gd name="T95" fmla="*/ 11327 h 11380"/>
                <a:gd name="T96" fmla="*/ 2305 w 7738"/>
                <a:gd name="T97" fmla="*/ 11333 h 11380"/>
                <a:gd name="T98" fmla="*/ 2817 w 7738"/>
                <a:gd name="T99" fmla="*/ 11042 h 11380"/>
                <a:gd name="T100" fmla="*/ 3627 w 7738"/>
                <a:gd name="T101" fmla="*/ 10704 h 11380"/>
                <a:gd name="T102" fmla="*/ 4418 w 7738"/>
                <a:gd name="T103" fmla="*/ 10681 h 11380"/>
                <a:gd name="T104" fmla="*/ 4855 w 7738"/>
                <a:gd name="T105" fmla="*/ 10658 h 11380"/>
                <a:gd name="T106" fmla="*/ 5356 w 7738"/>
                <a:gd name="T107" fmla="*/ 10314 h 11380"/>
                <a:gd name="T108" fmla="*/ 6345 w 7738"/>
                <a:gd name="T109" fmla="*/ 9732 h 11380"/>
                <a:gd name="T110" fmla="*/ 7737 w 7738"/>
                <a:gd name="T111" fmla="*/ 9406 h 11380"/>
                <a:gd name="T112" fmla="*/ 1147 w 7738"/>
                <a:gd name="T113" fmla="*/ 3586 h 11380"/>
                <a:gd name="T114" fmla="*/ 122 w 7738"/>
                <a:gd name="T115" fmla="*/ 6339 h 11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738" h="11380">
                  <a:moveTo>
                    <a:pt x="7713" y="576"/>
                  </a:moveTo>
                  <a:lnTo>
                    <a:pt x="7713" y="576"/>
                  </a:lnTo>
                  <a:cubicBezTo>
                    <a:pt x="7684" y="559"/>
                    <a:pt x="7649" y="553"/>
                    <a:pt x="7614" y="541"/>
                  </a:cubicBezTo>
                  <a:cubicBezTo>
                    <a:pt x="7574" y="535"/>
                    <a:pt x="7556" y="512"/>
                    <a:pt x="7516" y="512"/>
                  </a:cubicBezTo>
                  <a:cubicBezTo>
                    <a:pt x="7498" y="512"/>
                    <a:pt x="7486" y="518"/>
                    <a:pt x="7463" y="518"/>
                  </a:cubicBezTo>
                  <a:cubicBezTo>
                    <a:pt x="7463" y="547"/>
                    <a:pt x="7469" y="570"/>
                    <a:pt x="7486" y="593"/>
                  </a:cubicBezTo>
                  <a:cubicBezTo>
                    <a:pt x="7481" y="599"/>
                    <a:pt x="7481" y="599"/>
                    <a:pt x="7481" y="599"/>
                  </a:cubicBezTo>
                  <a:cubicBezTo>
                    <a:pt x="7469" y="599"/>
                    <a:pt x="7463" y="593"/>
                    <a:pt x="7451" y="588"/>
                  </a:cubicBezTo>
                  <a:cubicBezTo>
                    <a:pt x="7440" y="593"/>
                    <a:pt x="7440" y="593"/>
                    <a:pt x="7440" y="593"/>
                  </a:cubicBezTo>
                  <a:cubicBezTo>
                    <a:pt x="7440" y="599"/>
                    <a:pt x="7446" y="605"/>
                    <a:pt x="7451" y="611"/>
                  </a:cubicBezTo>
                  <a:cubicBezTo>
                    <a:pt x="7446" y="622"/>
                    <a:pt x="7446" y="622"/>
                    <a:pt x="7446" y="622"/>
                  </a:cubicBezTo>
                  <a:cubicBezTo>
                    <a:pt x="7428" y="617"/>
                    <a:pt x="7416" y="605"/>
                    <a:pt x="7405" y="593"/>
                  </a:cubicBezTo>
                  <a:cubicBezTo>
                    <a:pt x="7393" y="599"/>
                    <a:pt x="7393" y="599"/>
                    <a:pt x="7393" y="599"/>
                  </a:cubicBezTo>
                  <a:cubicBezTo>
                    <a:pt x="7393" y="622"/>
                    <a:pt x="7405" y="628"/>
                    <a:pt x="7405" y="652"/>
                  </a:cubicBezTo>
                  <a:cubicBezTo>
                    <a:pt x="7405" y="657"/>
                    <a:pt x="7399" y="657"/>
                    <a:pt x="7393" y="657"/>
                  </a:cubicBezTo>
                  <a:cubicBezTo>
                    <a:pt x="7364" y="617"/>
                    <a:pt x="7364" y="617"/>
                    <a:pt x="7364" y="617"/>
                  </a:cubicBezTo>
                  <a:cubicBezTo>
                    <a:pt x="7347" y="640"/>
                    <a:pt x="7335" y="652"/>
                    <a:pt x="7335" y="681"/>
                  </a:cubicBezTo>
                  <a:cubicBezTo>
                    <a:pt x="7335" y="722"/>
                    <a:pt x="7376" y="826"/>
                    <a:pt x="7312" y="722"/>
                  </a:cubicBezTo>
                  <a:cubicBezTo>
                    <a:pt x="7300" y="751"/>
                    <a:pt x="7288" y="791"/>
                    <a:pt x="7288" y="815"/>
                  </a:cubicBezTo>
                  <a:cubicBezTo>
                    <a:pt x="7288" y="826"/>
                    <a:pt x="7300" y="855"/>
                    <a:pt x="7288" y="832"/>
                  </a:cubicBezTo>
                  <a:cubicBezTo>
                    <a:pt x="7259" y="785"/>
                    <a:pt x="7259" y="785"/>
                    <a:pt x="7259" y="785"/>
                  </a:cubicBezTo>
                  <a:cubicBezTo>
                    <a:pt x="7224" y="780"/>
                    <a:pt x="7195" y="756"/>
                    <a:pt x="7253" y="756"/>
                  </a:cubicBezTo>
                  <a:cubicBezTo>
                    <a:pt x="7277" y="756"/>
                    <a:pt x="7294" y="739"/>
                    <a:pt x="7294" y="716"/>
                  </a:cubicBezTo>
                  <a:cubicBezTo>
                    <a:pt x="7294" y="681"/>
                    <a:pt x="7277" y="663"/>
                    <a:pt x="7277" y="622"/>
                  </a:cubicBezTo>
                  <a:cubicBezTo>
                    <a:pt x="7277" y="593"/>
                    <a:pt x="7271" y="576"/>
                    <a:pt x="7283" y="553"/>
                  </a:cubicBezTo>
                  <a:cubicBezTo>
                    <a:pt x="7294" y="535"/>
                    <a:pt x="7318" y="529"/>
                    <a:pt x="7318" y="506"/>
                  </a:cubicBezTo>
                  <a:cubicBezTo>
                    <a:pt x="7318" y="454"/>
                    <a:pt x="7271" y="436"/>
                    <a:pt x="7230" y="413"/>
                  </a:cubicBezTo>
                  <a:cubicBezTo>
                    <a:pt x="7190" y="390"/>
                    <a:pt x="7178" y="372"/>
                    <a:pt x="7155" y="337"/>
                  </a:cubicBezTo>
                  <a:cubicBezTo>
                    <a:pt x="7149" y="320"/>
                    <a:pt x="7125" y="320"/>
                    <a:pt x="7125" y="308"/>
                  </a:cubicBezTo>
                  <a:cubicBezTo>
                    <a:pt x="7125" y="296"/>
                    <a:pt x="7131" y="296"/>
                    <a:pt x="7131" y="291"/>
                  </a:cubicBezTo>
                  <a:cubicBezTo>
                    <a:pt x="7131" y="250"/>
                    <a:pt x="7090" y="244"/>
                    <a:pt x="7056" y="221"/>
                  </a:cubicBezTo>
                  <a:cubicBezTo>
                    <a:pt x="7038" y="209"/>
                    <a:pt x="7027" y="198"/>
                    <a:pt x="7003" y="186"/>
                  </a:cubicBezTo>
                  <a:cubicBezTo>
                    <a:pt x="6986" y="174"/>
                    <a:pt x="6957" y="174"/>
                    <a:pt x="6957" y="157"/>
                  </a:cubicBezTo>
                  <a:cubicBezTo>
                    <a:pt x="6957" y="128"/>
                    <a:pt x="6957" y="99"/>
                    <a:pt x="6933" y="99"/>
                  </a:cubicBezTo>
                  <a:cubicBezTo>
                    <a:pt x="6904" y="99"/>
                    <a:pt x="6887" y="104"/>
                    <a:pt x="6858" y="104"/>
                  </a:cubicBezTo>
                  <a:cubicBezTo>
                    <a:pt x="6799" y="104"/>
                    <a:pt x="6764" y="58"/>
                    <a:pt x="6747" y="0"/>
                  </a:cubicBezTo>
                  <a:cubicBezTo>
                    <a:pt x="6724" y="11"/>
                    <a:pt x="6712" y="23"/>
                    <a:pt x="6695" y="35"/>
                  </a:cubicBezTo>
                  <a:cubicBezTo>
                    <a:pt x="6648" y="17"/>
                    <a:pt x="6648" y="17"/>
                    <a:pt x="6648" y="17"/>
                  </a:cubicBezTo>
                  <a:cubicBezTo>
                    <a:pt x="6636" y="17"/>
                    <a:pt x="6636" y="17"/>
                    <a:pt x="6636" y="17"/>
                  </a:cubicBezTo>
                  <a:cubicBezTo>
                    <a:pt x="6666" y="58"/>
                    <a:pt x="6677" y="87"/>
                    <a:pt x="6712" y="104"/>
                  </a:cubicBezTo>
                  <a:cubicBezTo>
                    <a:pt x="6706" y="116"/>
                    <a:pt x="6706" y="116"/>
                    <a:pt x="6706" y="116"/>
                  </a:cubicBezTo>
                  <a:cubicBezTo>
                    <a:pt x="6689" y="116"/>
                    <a:pt x="6677" y="116"/>
                    <a:pt x="6654" y="116"/>
                  </a:cubicBezTo>
                  <a:cubicBezTo>
                    <a:pt x="6654" y="163"/>
                    <a:pt x="6631" y="192"/>
                    <a:pt x="6590" y="221"/>
                  </a:cubicBezTo>
                  <a:cubicBezTo>
                    <a:pt x="6572" y="227"/>
                    <a:pt x="6572" y="250"/>
                    <a:pt x="6555" y="250"/>
                  </a:cubicBezTo>
                  <a:cubicBezTo>
                    <a:pt x="6508" y="250"/>
                    <a:pt x="6508" y="192"/>
                    <a:pt x="6508" y="145"/>
                  </a:cubicBezTo>
                  <a:cubicBezTo>
                    <a:pt x="6508" y="81"/>
                    <a:pt x="6514" y="133"/>
                    <a:pt x="6468" y="157"/>
                  </a:cubicBezTo>
                  <a:cubicBezTo>
                    <a:pt x="6450" y="168"/>
                    <a:pt x="6421" y="163"/>
                    <a:pt x="6421" y="186"/>
                  </a:cubicBezTo>
                  <a:cubicBezTo>
                    <a:pt x="6421" y="203"/>
                    <a:pt x="6450" y="203"/>
                    <a:pt x="6456" y="221"/>
                  </a:cubicBezTo>
                  <a:cubicBezTo>
                    <a:pt x="6427" y="227"/>
                    <a:pt x="6415" y="250"/>
                    <a:pt x="6392" y="250"/>
                  </a:cubicBezTo>
                  <a:cubicBezTo>
                    <a:pt x="6322" y="250"/>
                    <a:pt x="6386" y="168"/>
                    <a:pt x="6305" y="256"/>
                  </a:cubicBezTo>
                  <a:cubicBezTo>
                    <a:pt x="6310" y="279"/>
                    <a:pt x="6310" y="279"/>
                    <a:pt x="6310" y="279"/>
                  </a:cubicBezTo>
                  <a:cubicBezTo>
                    <a:pt x="6299" y="296"/>
                    <a:pt x="6275" y="308"/>
                    <a:pt x="6275" y="331"/>
                  </a:cubicBezTo>
                  <a:cubicBezTo>
                    <a:pt x="6275" y="349"/>
                    <a:pt x="6287" y="355"/>
                    <a:pt x="6287" y="372"/>
                  </a:cubicBezTo>
                  <a:cubicBezTo>
                    <a:pt x="6287" y="396"/>
                    <a:pt x="6252" y="390"/>
                    <a:pt x="6229" y="396"/>
                  </a:cubicBezTo>
                  <a:cubicBezTo>
                    <a:pt x="6235" y="413"/>
                    <a:pt x="6235" y="425"/>
                    <a:pt x="6241" y="442"/>
                  </a:cubicBezTo>
                  <a:cubicBezTo>
                    <a:pt x="6235" y="436"/>
                    <a:pt x="6235" y="436"/>
                    <a:pt x="6235" y="436"/>
                  </a:cubicBezTo>
                  <a:cubicBezTo>
                    <a:pt x="6223" y="419"/>
                    <a:pt x="6206" y="419"/>
                    <a:pt x="6200" y="401"/>
                  </a:cubicBezTo>
                  <a:cubicBezTo>
                    <a:pt x="6188" y="390"/>
                    <a:pt x="6194" y="361"/>
                    <a:pt x="6171" y="361"/>
                  </a:cubicBezTo>
                  <a:cubicBezTo>
                    <a:pt x="6095" y="361"/>
                    <a:pt x="6112" y="483"/>
                    <a:pt x="6112" y="285"/>
                  </a:cubicBezTo>
                  <a:lnTo>
                    <a:pt x="6118" y="279"/>
                  </a:lnTo>
                  <a:cubicBezTo>
                    <a:pt x="6118" y="256"/>
                    <a:pt x="6095" y="256"/>
                    <a:pt x="6078" y="244"/>
                  </a:cubicBezTo>
                  <a:cubicBezTo>
                    <a:pt x="6078" y="349"/>
                    <a:pt x="6078" y="349"/>
                    <a:pt x="6078" y="349"/>
                  </a:cubicBezTo>
                  <a:cubicBezTo>
                    <a:pt x="6078" y="372"/>
                    <a:pt x="6078" y="384"/>
                    <a:pt x="6072" y="407"/>
                  </a:cubicBezTo>
                  <a:cubicBezTo>
                    <a:pt x="6037" y="407"/>
                    <a:pt x="6008" y="407"/>
                    <a:pt x="5990" y="442"/>
                  </a:cubicBezTo>
                  <a:cubicBezTo>
                    <a:pt x="5984" y="436"/>
                    <a:pt x="5984" y="430"/>
                    <a:pt x="5979" y="430"/>
                  </a:cubicBezTo>
                  <a:cubicBezTo>
                    <a:pt x="5979" y="419"/>
                    <a:pt x="5979" y="419"/>
                    <a:pt x="5979" y="419"/>
                  </a:cubicBezTo>
                  <a:cubicBezTo>
                    <a:pt x="5955" y="419"/>
                    <a:pt x="5955" y="419"/>
                    <a:pt x="5955" y="419"/>
                  </a:cubicBezTo>
                  <a:cubicBezTo>
                    <a:pt x="5949" y="419"/>
                    <a:pt x="5944" y="413"/>
                    <a:pt x="5938" y="413"/>
                  </a:cubicBezTo>
                  <a:cubicBezTo>
                    <a:pt x="5932" y="413"/>
                    <a:pt x="5932" y="419"/>
                    <a:pt x="5926" y="419"/>
                  </a:cubicBezTo>
                  <a:cubicBezTo>
                    <a:pt x="5932" y="454"/>
                    <a:pt x="5880" y="459"/>
                    <a:pt x="5880" y="494"/>
                  </a:cubicBezTo>
                  <a:cubicBezTo>
                    <a:pt x="5880" y="529"/>
                    <a:pt x="5915" y="547"/>
                    <a:pt x="5944" y="547"/>
                  </a:cubicBezTo>
                  <a:cubicBezTo>
                    <a:pt x="5944" y="553"/>
                    <a:pt x="5949" y="553"/>
                    <a:pt x="5949" y="559"/>
                  </a:cubicBezTo>
                  <a:cubicBezTo>
                    <a:pt x="5949" y="576"/>
                    <a:pt x="5938" y="588"/>
                    <a:pt x="5926" y="599"/>
                  </a:cubicBezTo>
                  <a:cubicBezTo>
                    <a:pt x="5932" y="611"/>
                    <a:pt x="5932" y="611"/>
                    <a:pt x="5932" y="611"/>
                  </a:cubicBezTo>
                  <a:cubicBezTo>
                    <a:pt x="5938" y="611"/>
                    <a:pt x="5938" y="617"/>
                    <a:pt x="5944" y="617"/>
                  </a:cubicBezTo>
                  <a:cubicBezTo>
                    <a:pt x="5949" y="617"/>
                    <a:pt x="5955" y="611"/>
                    <a:pt x="5961" y="605"/>
                  </a:cubicBezTo>
                  <a:cubicBezTo>
                    <a:pt x="5967" y="611"/>
                    <a:pt x="5973" y="622"/>
                    <a:pt x="5979" y="622"/>
                  </a:cubicBezTo>
                  <a:cubicBezTo>
                    <a:pt x="5990" y="622"/>
                    <a:pt x="5996" y="628"/>
                    <a:pt x="6002" y="628"/>
                  </a:cubicBezTo>
                  <a:cubicBezTo>
                    <a:pt x="5990" y="634"/>
                    <a:pt x="5984" y="640"/>
                    <a:pt x="5984" y="652"/>
                  </a:cubicBezTo>
                  <a:cubicBezTo>
                    <a:pt x="5984" y="669"/>
                    <a:pt x="6008" y="675"/>
                    <a:pt x="6025" y="692"/>
                  </a:cubicBezTo>
                  <a:cubicBezTo>
                    <a:pt x="6002" y="698"/>
                    <a:pt x="5990" y="710"/>
                    <a:pt x="5967" y="710"/>
                  </a:cubicBezTo>
                  <a:cubicBezTo>
                    <a:pt x="5932" y="710"/>
                    <a:pt x="5915" y="687"/>
                    <a:pt x="5886" y="675"/>
                  </a:cubicBezTo>
                  <a:cubicBezTo>
                    <a:pt x="5886" y="687"/>
                    <a:pt x="5880" y="692"/>
                    <a:pt x="5874" y="704"/>
                  </a:cubicBezTo>
                  <a:cubicBezTo>
                    <a:pt x="5816" y="675"/>
                    <a:pt x="5816" y="570"/>
                    <a:pt x="5810" y="687"/>
                  </a:cubicBezTo>
                  <a:cubicBezTo>
                    <a:pt x="5786" y="687"/>
                    <a:pt x="5769" y="687"/>
                    <a:pt x="5746" y="687"/>
                  </a:cubicBezTo>
                  <a:cubicBezTo>
                    <a:pt x="5746" y="698"/>
                    <a:pt x="5746" y="704"/>
                    <a:pt x="5746" y="716"/>
                  </a:cubicBezTo>
                  <a:cubicBezTo>
                    <a:pt x="5769" y="716"/>
                    <a:pt x="5769" y="716"/>
                    <a:pt x="5769" y="716"/>
                  </a:cubicBezTo>
                  <a:cubicBezTo>
                    <a:pt x="5786" y="716"/>
                    <a:pt x="5798" y="704"/>
                    <a:pt x="5821" y="704"/>
                  </a:cubicBezTo>
                  <a:cubicBezTo>
                    <a:pt x="5798" y="722"/>
                    <a:pt x="5786" y="733"/>
                    <a:pt x="5763" y="739"/>
                  </a:cubicBezTo>
                  <a:cubicBezTo>
                    <a:pt x="5769" y="762"/>
                    <a:pt x="5786" y="768"/>
                    <a:pt x="5810" y="768"/>
                  </a:cubicBezTo>
                  <a:cubicBezTo>
                    <a:pt x="5821" y="768"/>
                    <a:pt x="5833" y="756"/>
                    <a:pt x="5845" y="756"/>
                  </a:cubicBezTo>
                  <a:cubicBezTo>
                    <a:pt x="5839" y="774"/>
                    <a:pt x="5839" y="785"/>
                    <a:pt x="5839" y="809"/>
                  </a:cubicBezTo>
                  <a:cubicBezTo>
                    <a:pt x="5839" y="838"/>
                    <a:pt x="5932" y="919"/>
                    <a:pt x="5909" y="914"/>
                  </a:cubicBezTo>
                  <a:cubicBezTo>
                    <a:pt x="5862" y="896"/>
                    <a:pt x="5874" y="867"/>
                    <a:pt x="5839" y="867"/>
                  </a:cubicBezTo>
                  <a:cubicBezTo>
                    <a:pt x="5827" y="867"/>
                    <a:pt x="5821" y="879"/>
                    <a:pt x="5816" y="885"/>
                  </a:cubicBezTo>
                  <a:cubicBezTo>
                    <a:pt x="5792" y="873"/>
                    <a:pt x="5775" y="873"/>
                    <a:pt x="5769" y="855"/>
                  </a:cubicBezTo>
                  <a:cubicBezTo>
                    <a:pt x="5757" y="838"/>
                    <a:pt x="5775" y="815"/>
                    <a:pt x="5763" y="797"/>
                  </a:cubicBezTo>
                  <a:cubicBezTo>
                    <a:pt x="5746" y="785"/>
                    <a:pt x="5728" y="803"/>
                    <a:pt x="5711" y="797"/>
                  </a:cubicBezTo>
                  <a:cubicBezTo>
                    <a:pt x="5699" y="791"/>
                    <a:pt x="5699" y="780"/>
                    <a:pt x="5687" y="780"/>
                  </a:cubicBezTo>
                  <a:cubicBezTo>
                    <a:pt x="5658" y="780"/>
                    <a:pt x="5653" y="815"/>
                    <a:pt x="5629" y="826"/>
                  </a:cubicBezTo>
                  <a:cubicBezTo>
                    <a:pt x="5641" y="850"/>
                    <a:pt x="5641" y="850"/>
                    <a:pt x="5641" y="850"/>
                  </a:cubicBezTo>
                  <a:cubicBezTo>
                    <a:pt x="5629" y="867"/>
                    <a:pt x="5618" y="879"/>
                    <a:pt x="5594" y="879"/>
                  </a:cubicBezTo>
                  <a:cubicBezTo>
                    <a:pt x="5583" y="879"/>
                    <a:pt x="5571" y="867"/>
                    <a:pt x="5565" y="855"/>
                  </a:cubicBezTo>
                  <a:cubicBezTo>
                    <a:pt x="5554" y="879"/>
                    <a:pt x="5519" y="879"/>
                    <a:pt x="5519" y="908"/>
                  </a:cubicBezTo>
                  <a:cubicBezTo>
                    <a:pt x="5519" y="914"/>
                    <a:pt x="5524" y="919"/>
                    <a:pt x="5530" y="925"/>
                  </a:cubicBezTo>
                  <a:cubicBezTo>
                    <a:pt x="5507" y="943"/>
                    <a:pt x="5501" y="972"/>
                    <a:pt x="5501" y="1001"/>
                  </a:cubicBezTo>
                  <a:cubicBezTo>
                    <a:pt x="5501" y="1018"/>
                    <a:pt x="5513" y="1030"/>
                    <a:pt x="5530" y="1030"/>
                  </a:cubicBezTo>
                  <a:cubicBezTo>
                    <a:pt x="5530" y="1030"/>
                    <a:pt x="5536" y="1030"/>
                    <a:pt x="5542" y="1030"/>
                  </a:cubicBezTo>
                  <a:cubicBezTo>
                    <a:pt x="5554" y="1030"/>
                    <a:pt x="5554" y="1030"/>
                    <a:pt x="5554" y="1030"/>
                  </a:cubicBezTo>
                  <a:cubicBezTo>
                    <a:pt x="5554" y="1042"/>
                    <a:pt x="5554" y="1053"/>
                    <a:pt x="5554" y="1071"/>
                  </a:cubicBezTo>
                  <a:cubicBezTo>
                    <a:pt x="5618" y="1042"/>
                    <a:pt x="5629" y="1001"/>
                    <a:pt x="5676" y="954"/>
                  </a:cubicBezTo>
                  <a:cubicBezTo>
                    <a:pt x="5676" y="1013"/>
                    <a:pt x="5676" y="1013"/>
                    <a:pt x="5676" y="1013"/>
                  </a:cubicBezTo>
                  <a:cubicBezTo>
                    <a:pt x="5676" y="1048"/>
                    <a:pt x="5612" y="1048"/>
                    <a:pt x="5612" y="1088"/>
                  </a:cubicBezTo>
                  <a:cubicBezTo>
                    <a:pt x="5612" y="1094"/>
                    <a:pt x="5618" y="1100"/>
                    <a:pt x="5618" y="1111"/>
                  </a:cubicBezTo>
                  <a:cubicBezTo>
                    <a:pt x="5606" y="1117"/>
                    <a:pt x="5594" y="1123"/>
                    <a:pt x="5594" y="1135"/>
                  </a:cubicBezTo>
                  <a:cubicBezTo>
                    <a:pt x="5594" y="1152"/>
                    <a:pt x="5606" y="1158"/>
                    <a:pt x="5606" y="1176"/>
                  </a:cubicBezTo>
                  <a:cubicBezTo>
                    <a:pt x="5606" y="1193"/>
                    <a:pt x="5583" y="1193"/>
                    <a:pt x="5571" y="1211"/>
                  </a:cubicBezTo>
                  <a:cubicBezTo>
                    <a:pt x="5554" y="1205"/>
                    <a:pt x="5548" y="1199"/>
                    <a:pt x="5530" y="1193"/>
                  </a:cubicBezTo>
                  <a:cubicBezTo>
                    <a:pt x="5524" y="1228"/>
                    <a:pt x="5524" y="1245"/>
                    <a:pt x="5513" y="1274"/>
                  </a:cubicBezTo>
                  <a:cubicBezTo>
                    <a:pt x="5524" y="1280"/>
                    <a:pt x="5530" y="1286"/>
                    <a:pt x="5542" y="1286"/>
                  </a:cubicBezTo>
                  <a:cubicBezTo>
                    <a:pt x="5554" y="1286"/>
                    <a:pt x="5559" y="1280"/>
                    <a:pt x="5571" y="1280"/>
                  </a:cubicBezTo>
                  <a:cubicBezTo>
                    <a:pt x="5589" y="1280"/>
                    <a:pt x="5757" y="1333"/>
                    <a:pt x="5723" y="1344"/>
                  </a:cubicBezTo>
                  <a:cubicBezTo>
                    <a:pt x="5658" y="1327"/>
                    <a:pt x="5623" y="1344"/>
                    <a:pt x="5565" y="1333"/>
                  </a:cubicBezTo>
                  <a:cubicBezTo>
                    <a:pt x="5536" y="1327"/>
                    <a:pt x="5519" y="1304"/>
                    <a:pt x="5490" y="1304"/>
                  </a:cubicBezTo>
                  <a:lnTo>
                    <a:pt x="5484" y="1309"/>
                  </a:lnTo>
                  <a:cubicBezTo>
                    <a:pt x="5484" y="1333"/>
                    <a:pt x="5501" y="1350"/>
                    <a:pt x="5524" y="1350"/>
                  </a:cubicBezTo>
                  <a:cubicBezTo>
                    <a:pt x="5524" y="1368"/>
                    <a:pt x="5519" y="1374"/>
                    <a:pt x="5513" y="1385"/>
                  </a:cubicBezTo>
                  <a:cubicBezTo>
                    <a:pt x="5495" y="1374"/>
                    <a:pt x="5490" y="1356"/>
                    <a:pt x="5466" y="1356"/>
                  </a:cubicBezTo>
                  <a:cubicBezTo>
                    <a:pt x="5460" y="1356"/>
                    <a:pt x="5455" y="1362"/>
                    <a:pt x="5449" y="1362"/>
                  </a:cubicBezTo>
                  <a:cubicBezTo>
                    <a:pt x="5408" y="1362"/>
                    <a:pt x="5408" y="1315"/>
                    <a:pt x="5385" y="1286"/>
                  </a:cubicBezTo>
                  <a:cubicBezTo>
                    <a:pt x="5361" y="1257"/>
                    <a:pt x="5332" y="1263"/>
                    <a:pt x="5297" y="1263"/>
                  </a:cubicBezTo>
                  <a:cubicBezTo>
                    <a:pt x="5292" y="1263"/>
                    <a:pt x="5292" y="1263"/>
                    <a:pt x="5286" y="1263"/>
                  </a:cubicBezTo>
                  <a:cubicBezTo>
                    <a:pt x="5297" y="1286"/>
                    <a:pt x="5315" y="1286"/>
                    <a:pt x="5315" y="1309"/>
                  </a:cubicBezTo>
                  <a:cubicBezTo>
                    <a:pt x="5315" y="1315"/>
                    <a:pt x="5309" y="1315"/>
                    <a:pt x="5309" y="1321"/>
                  </a:cubicBezTo>
                  <a:cubicBezTo>
                    <a:pt x="5286" y="1321"/>
                    <a:pt x="5286" y="1321"/>
                    <a:pt x="5286" y="1321"/>
                  </a:cubicBezTo>
                  <a:cubicBezTo>
                    <a:pt x="5274" y="1321"/>
                    <a:pt x="5268" y="1333"/>
                    <a:pt x="5257" y="1333"/>
                  </a:cubicBezTo>
                  <a:cubicBezTo>
                    <a:pt x="5245" y="1333"/>
                    <a:pt x="5239" y="1315"/>
                    <a:pt x="5228" y="1309"/>
                  </a:cubicBezTo>
                  <a:cubicBezTo>
                    <a:pt x="5204" y="1280"/>
                    <a:pt x="5175" y="1269"/>
                    <a:pt x="5175" y="1228"/>
                  </a:cubicBezTo>
                  <a:cubicBezTo>
                    <a:pt x="5175" y="1222"/>
                    <a:pt x="5181" y="1216"/>
                    <a:pt x="5181" y="1205"/>
                  </a:cubicBezTo>
                  <a:cubicBezTo>
                    <a:pt x="5158" y="1211"/>
                    <a:pt x="5158" y="1211"/>
                    <a:pt x="5158" y="1211"/>
                  </a:cubicBezTo>
                  <a:cubicBezTo>
                    <a:pt x="5152" y="1211"/>
                    <a:pt x="5152" y="1205"/>
                    <a:pt x="5146" y="1205"/>
                  </a:cubicBezTo>
                  <a:cubicBezTo>
                    <a:pt x="5140" y="1205"/>
                    <a:pt x="5140" y="1211"/>
                    <a:pt x="5134" y="1211"/>
                  </a:cubicBezTo>
                  <a:cubicBezTo>
                    <a:pt x="5134" y="1228"/>
                    <a:pt x="5129" y="1234"/>
                    <a:pt x="5129" y="1251"/>
                  </a:cubicBezTo>
                  <a:cubicBezTo>
                    <a:pt x="5129" y="1257"/>
                    <a:pt x="5134" y="1257"/>
                    <a:pt x="5134" y="1263"/>
                  </a:cubicBezTo>
                  <a:cubicBezTo>
                    <a:pt x="5169" y="1263"/>
                    <a:pt x="5169" y="1263"/>
                    <a:pt x="5169" y="1263"/>
                  </a:cubicBezTo>
                  <a:cubicBezTo>
                    <a:pt x="5169" y="1327"/>
                    <a:pt x="5169" y="1327"/>
                    <a:pt x="5169" y="1327"/>
                  </a:cubicBezTo>
                  <a:cubicBezTo>
                    <a:pt x="5158" y="1339"/>
                    <a:pt x="5134" y="1339"/>
                    <a:pt x="5134" y="1350"/>
                  </a:cubicBezTo>
                  <a:cubicBezTo>
                    <a:pt x="5134" y="1368"/>
                    <a:pt x="5146" y="1374"/>
                    <a:pt x="5146" y="1385"/>
                  </a:cubicBezTo>
                  <a:cubicBezTo>
                    <a:pt x="5146" y="1408"/>
                    <a:pt x="5111" y="1414"/>
                    <a:pt x="5111" y="1437"/>
                  </a:cubicBezTo>
                  <a:cubicBezTo>
                    <a:pt x="5111" y="1472"/>
                    <a:pt x="5158" y="1455"/>
                    <a:pt x="5181" y="1472"/>
                  </a:cubicBezTo>
                  <a:cubicBezTo>
                    <a:pt x="5204" y="1502"/>
                    <a:pt x="5198" y="1537"/>
                    <a:pt x="5210" y="1571"/>
                  </a:cubicBezTo>
                  <a:cubicBezTo>
                    <a:pt x="5228" y="1566"/>
                    <a:pt x="5245" y="1571"/>
                    <a:pt x="5263" y="1560"/>
                  </a:cubicBezTo>
                  <a:cubicBezTo>
                    <a:pt x="5274" y="1566"/>
                    <a:pt x="5274" y="1566"/>
                    <a:pt x="5274" y="1566"/>
                  </a:cubicBezTo>
                  <a:cubicBezTo>
                    <a:pt x="5257" y="1583"/>
                    <a:pt x="5245" y="1589"/>
                    <a:pt x="5222" y="1600"/>
                  </a:cubicBezTo>
                  <a:cubicBezTo>
                    <a:pt x="5251" y="1641"/>
                    <a:pt x="5280" y="1665"/>
                    <a:pt x="5216" y="1624"/>
                  </a:cubicBezTo>
                  <a:cubicBezTo>
                    <a:pt x="5233" y="1670"/>
                    <a:pt x="5245" y="1700"/>
                    <a:pt x="5274" y="1740"/>
                  </a:cubicBezTo>
                  <a:cubicBezTo>
                    <a:pt x="5268" y="1752"/>
                    <a:pt x="5268" y="1752"/>
                    <a:pt x="5268" y="1752"/>
                  </a:cubicBezTo>
                  <a:cubicBezTo>
                    <a:pt x="5233" y="1729"/>
                    <a:pt x="5210" y="1717"/>
                    <a:pt x="5181" y="1694"/>
                  </a:cubicBezTo>
                  <a:cubicBezTo>
                    <a:pt x="5158" y="1670"/>
                    <a:pt x="5164" y="1630"/>
                    <a:pt x="5134" y="1630"/>
                  </a:cubicBezTo>
                  <a:cubicBezTo>
                    <a:pt x="5117" y="1630"/>
                    <a:pt x="5129" y="1659"/>
                    <a:pt x="5129" y="1676"/>
                  </a:cubicBezTo>
                  <a:cubicBezTo>
                    <a:pt x="5129" y="1705"/>
                    <a:pt x="5152" y="1717"/>
                    <a:pt x="5164" y="1746"/>
                  </a:cubicBezTo>
                  <a:cubicBezTo>
                    <a:pt x="5158" y="1752"/>
                    <a:pt x="5146" y="1758"/>
                    <a:pt x="5134" y="1758"/>
                  </a:cubicBezTo>
                  <a:cubicBezTo>
                    <a:pt x="5134" y="1787"/>
                    <a:pt x="5105" y="1793"/>
                    <a:pt x="5105" y="1822"/>
                  </a:cubicBezTo>
                  <a:cubicBezTo>
                    <a:pt x="5105" y="1833"/>
                    <a:pt x="5111" y="1839"/>
                    <a:pt x="5111" y="1851"/>
                  </a:cubicBezTo>
                  <a:cubicBezTo>
                    <a:pt x="5111" y="1886"/>
                    <a:pt x="5094" y="2031"/>
                    <a:pt x="5094" y="1926"/>
                  </a:cubicBezTo>
                  <a:cubicBezTo>
                    <a:pt x="5094" y="1909"/>
                    <a:pt x="5100" y="1897"/>
                    <a:pt x="5100" y="1880"/>
                  </a:cubicBezTo>
                  <a:cubicBezTo>
                    <a:pt x="5100" y="1839"/>
                    <a:pt x="5065" y="1828"/>
                    <a:pt x="5030" y="1804"/>
                  </a:cubicBezTo>
                  <a:cubicBezTo>
                    <a:pt x="4989" y="1763"/>
                    <a:pt x="5006" y="1717"/>
                    <a:pt x="4977" y="1665"/>
                  </a:cubicBezTo>
                  <a:cubicBezTo>
                    <a:pt x="4954" y="1624"/>
                    <a:pt x="4902" y="1618"/>
                    <a:pt x="4902" y="1571"/>
                  </a:cubicBezTo>
                  <a:cubicBezTo>
                    <a:pt x="4902" y="1554"/>
                    <a:pt x="4907" y="1548"/>
                    <a:pt x="4907" y="1531"/>
                  </a:cubicBezTo>
                  <a:cubicBezTo>
                    <a:pt x="4907" y="1513"/>
                    <a:pt x="4907" y="1513"/>
                    <a:pt x="4907" y="1513"/>
                  </a:cubicBezTo>
                  <a:cubicBezTo>
                    <a:pt x="4896" y="1507"/>
                    <a:pt x="4890" y="1507"/>
                    <a:pt x="4872" y="1502"/>
                  </a:cubicBezTo>
                  <a:cubicBezTo>
                    <a:pt x="4878" y="1478"/>
                    <a:pt x="4878" y="1478"/>
                    <a:pt x="4878" y="1478"/>
                  </a:cubicBezTo>
                  <a:cubicBezTo>
                    <a:pt x="4855" y="1449"/>
                    <a:pt x="4808" y="1443"/>
                    <a:pt x="4808" y="1403"/>
                  </a:cubicBezTo>
                  <a:cubicBezTo>
                    <a:pt x="4808" y="1374"/>
                    <a:pt x="4826" y="1362"/>
                    <a:pt x="4832" y="1333"/>
                  </a:cubicBezTo>
                  <a:cubicBezTo>
                    <a:pt x="4814" y="1333"/>
                    <a:pt x="4808" y="1333"/>
                    <a:pt x="4791" y="1333"/>
                  </a:cubicBezTo>
                  <a:cubicBezTo>
                    <a:pt x="4779" y="1374"/>
                    <a:pt x="4756" y="1391"/>
                    <a:pt x="4715" y="1397"/>
                  </a:cubicBezTo>
                  <a:cubicBezTo>
                    <a:pt x="4721" y="1420"/>
                    <a:pt x="4715" y="1432"/>
                    <a:pt x="4715" y="1455"/>
                  </a:cubicBezTo>
                  <a:cubicBezTo>
                    <a:pt x="4715" y="1478"/>
                    <a:pt x="4733" y="1490"/>
                    <a:pt x="4756" y="1496"/>
                  </a:cubicBezTo>
                  <a:cubicBezTo>
                    <a:pt x="4750" y="1502"/>
                    <a:pt x="4750" y="1507"/>
                    <a:pt x="4750" y="1513"/>
                  </a:cubicBezTo>
                  <a:cubicBezTo>
                    <a:pt x="4715" y="1513"/>
                    <a:pt x="4692" y="1525"/>
                    <a:pt x="4657" y="1525"/>
                  </a:cubicBezTo>
                  <a:cubicBezTo>
                    <a:pt x="4640" y="1525"/>
                    <a:pt x="4634" y="1507"/>
                    <a:pt x="4622" y="1502"/>
                  </a:cubicBezTo>
                  <a:cubicBezTo>
                    <a:pt x="4616" y="1542"/>
                    <a:pt x="4622" y="1560"/>
                    <a:pt x="4622" y="1600"/>
                  </a:cubicBezTo>
                  <a:cubicBezTo>
                    <a:pt x="4611" y="1600"/>
                    <a:pt x="4611" y="1600"/>
                    <a:pt x="4611" y="1600"/>
                  </a:cubicBezTo>
                  <a:cubicBezTo>
                    <a:pt x="4552" y="1612"/>
                    <a:pt x="4535" y="1647"/>
                    <a:pt x="4500" y="1694"/>
                  </a:cubicBezTo>
                  <a:cubicBezTo>
                    <a:pt x="4471" y="1740"/>
                    <a:pt x="4436" y="1763"/>
                    <a:pt x="4436" y="1816"/>
                  </a:cubicBezTo>
                  <a:cubicBezTo>
                    <a:pt x="4436" y="1886"/>
                    <a:pt x="4453" y="1926"/>
                    <a:pt x="4459" y="1991"/>
                  </a:cubicBezTo>
                  <a:cubicBezTo>
                    <a:pt x="4459" y="2031"/>
                    <a:pt x="4442" y="2060"/>
                    <a:pt x="4471" y="2089"/>
                  </a:cubicBezTo>
                  <a:cubicBezTo>
                    <a:pt x="4488" y="2113"/>
                    <a:pt x="4552" y="2095"/>
                    <a:pt x="4552" y="2130"/>
                  </a:cubicBezTo>
                  <a:cubicBezTo>
                    <a:pt x="4552" y="2206"/>
                    <a:pt x="4482" y="2241"/>
                    <a:pt x="4412" y="2282"/>
                  </a:cubicBezTo>
                  <a:cubicBezTo>
                    <a:pt x="4360" y="2311"/>
                    <a:pt x="4337" y="2346"/>
                    <a:pt x="4273" y="2357"/>
                  </a:cubicBezTo>
                  <a:cubicBezTo>
                    <a:pt x="4249" y="2363"/>
                    <a:pt x="4255" y="2392"/>
                    <a:pt x="4238" y="2404"/>
                  </a:cubicBezTo>
                  <a:cubicBezTo>
                    <a:pt x="4244" y="2421"/>
                    <a:pt x="4255" y="2427"/>
                    <a:pt x="4255" y="2450"/>
                  </a:cubicBezTo>
                  <a:cubicBezTo>
                    <a:pt x="4255" y="2474"/>
                    <a:pt x="4232" y="2491"/>
                    <a:pt x="4209" y="2491"/>
                  </a:cubicBezTo>
                  <a:cubicBezTo>
                    <a:pt x="4203" y="2491"/>
                    <a:pt x="4197" y="2497"/>
                    <a:pt x="4186" y="2497"/>
                  </a:cubicBezTo>
                  <a:cubicBezTo>
                    <a:pt x="4191" y="2509"/>
                    <a:pt x="4191" y="2509"/>
                    <a:pt x="4191" y="2520"/>
                  </a:cubicBezTo>
                  <a:cubicBezTo>
                    <a:pt x="4191" y="2619"/>
                    <a:pt x="4139" y="2666"/>
                    <a:pt x="4086" y="2741"/>
                  </a:cubicBezTo>
                  <a:cubicBezTo>
                    <a:pt x="4023" y="2817"/>
                    <a:pt x="3988" y="2870"/>
                    <a:pt x="3906" y="2928"/>
                  </a:cubicBezTo>
                  <a:cubicBezTo>
                    <a:pt x="3825" y="2980"/>
                    <a:pt x="3766" y="2998"/>
                    <a:pt x="3673" y="3033"/>
                  </a:cubicBezTo>
                  <a:cubicBezTo>
                    <a:pt x="3592" y="3067"/>
                    <a:pt x="3551" y="3108"/>
                    <a:pt x="3464" y="3108"/>
                  </a:cubicBezTo>
                  <a:cubicBezTo>
                    <a:pt x="3400" y="3108"/>
                    <a:pt x="3400" y="3108"/>
                    <a:pt x="3400" y="3108"/>
                  </a:cubicBezTo>
                  <a:cubicBezTo>
                    <a:pt x="3306" y="3108"/>
                    <a:pt x="3260" y="3178"/>
                    <a:pt x="3167" y="3178"/>
                  </a:cubicBezTo>
                  <a:cubicBezTo>
                    <a:pt x="3103" y="3178"/>
                    <a:pt x="3074" y="3126"/>
                    <a:pt x="3010" y="3126"/>
                  </a:cubicBezTo>
                  <a:cubicBezTo>
                    <a:pt x="2998" y="3126"/>
                    <a:pt x="2998" y="3132"/>
                    <a:pt x="2992" y="3132"/>
                  </a:cubicBezTo>
                  <a:cubicBezTo>
                    <a:pt x="2992" y="3143"/>
                    <a:pt x="2992" y="3149"/>
                    <a:pt x="2992" y="3161"/>
                  </a:cubicBezTo>
                  <a:cubicBezTo>
                    <a:pt x="2975" y="3161"/>
                    <a:pt x="2969" y="3149"/>
                    <a:pt x="2957" y="3149"/>
                  </a:cubicBezTo>
                  <a:cubicBezTo>
                    <a:pt x="2887" y="3149"/>
                    <a:pt x="2882" y="3225"/>
                    <a:pt x="2829" y="3271"/>
                  </a:cubicBezTo>
                  <a:cubicBezTo>
                    <a:pt x="2777" y="3312"/>
                    <a:pt x="2730" y="3324"/>
                    <a:pt x="2666" y="3324"/>
                  </a:cubicBezTo>
                  <a:cubicBezTo>
                    <a:pt x="2619" y="3324"/>
                    <a:pt x="2619" y="3324"/>
                    <a:pt x="2619" y="3324"/>
                  </a:cubicBezTo>
                  <a:cubicBezTo>
                    <a:pt x="2550" y="3341"/>
                    <a:pt x="2497" y="3341"/>
                    <a:pt x="2433" y="3376"/>
                  </a:cubicBezTo>
                  <a:cubicBezTo>
                    <a:pt x="2387" y="3405"/>
                    <a:pt x="2375" y="3440"/>
                    <a:pt x="2334" y="3469"/>
                  </a:cubicBezTo>
                  <a:cubicBezTo>
                    <a:pt x="2264" y="3522"/>
                    <a:pt x="2206" y="3539"/>
                    <a:pt x="2119" y="3539"/>
                  </a:cubicBezTo>
                  <a:cubicBezTo>
                    <a:pt x="2072" y="3539"/>
                    <a:pt x="2055" y="3481"/>
                    <a:pt x="2002" y="3481"/>
                  </a:cubicBezTo>
                  <a:cubicBezTo>
                    <a:pt x="1944" y="3481"/>
                    <a:pt x="1915" y="3527"/>
                    <a:pt x="1863" y="3527"/>
                  </a:cubicBezTo>
                  <a:cubicBezTo>
                    <a:pt x="1845" y="3527"/>
                    <a:pt x="1839" y="3522"/>
                    <a:pt x="1828" y="3522"/>
                  </a:cubicBezTo>
                  <a:cubicBezTo>
                    <a:pt x="1828" y="3516"/>
                    <a:pt x="1857" y="3411"/>
                    <a:pt x="1839" y="3446"/>
                  </a:cubicBezTo>
                  <a:cubicBezTo>
                    <a:pt x="1775" y="3533"/>
                    <a:pt x="1705" y="3556"/>
                    <a:pt x="1607" y="3603"/>
                  </a:cubicBezTo>
                  <a:cubicBezTo>
                    <a:pt x="1589" y="3591"/>
                    <a:pt x="1589" y="3591"/>
                    <a:pt x="1589" y="3591"/>
                  </a:cubicBezTo>
                  <a:cubicBezTo>
                    <a:pt x="1572" y="3615"/>
                    <a:pt x="1577" y="3644"/>
                    <a:pt x="1554" y="3656"/>
                  </a:cubicBezTo>
                  <a:cubicBezTo>
                    <a:pt x="1508" y="3685"/>
                    <a:pt x="1455" y="3679"/>
                    <a:pt x="1420" y="3719"/>
                  </a:cubicBezTo>
                  <a:cubicBezTo>
                    <a:pt x="1356" y="3784"/>
                    <a:pt x="1333" y="3830"/>
                    <a:pt x="1263" y="3888"/>
                  </a:cubicBezTo>
                  <a:cubicBezTo>
                    <a:pt x="1164" y="3976"/>
                    <a:pt x="1088" y="3999"/>
                    <a:pt x="960" y="4028"/>
                  </a:cubicBezTo>
                  <a:cubicBezTo>
                    <a:pt x="925" y="4040"/>
                    <a:pt x="914" y="4075"/>
                    <a:pt x="879" y="4075"/>
                  </a:cubicBezTo>
                  <a:cubicBezTo>
                    <a:pt x="867" y="4075"/>
                    <a:pt x="856" y="4075"/>
                    <a:pt x="844" y="4075"/>
                  </a:cubicBezTo>
                  <a:cubicBezTo>
                    <a:pt x="821" y="4110"/>
                    <a:pt x="826" y="4145"/>
                    <a:pt x="803" y="4179"/>
                  </a:cubicBezTo>
                  <a:cubicBezTo>
                    <a:pt x="780" y="4220"/>
                    <a:pt x="751" y="4238"/>
                    <a:pt x="739" y="4284"/>
                  </a:cubicBezTo>
                  <a:cubicBezTo>
                    <a:pt x="727" y="4342"/>
                    <a:pt x="733" y="4389"/>
                    <a:pt x="687" y="4424"/>
                  </a:cubicBezTo>
                  <a:cubicBezTo>
                    <a:pt x="681" y="4412"/>
                    <a:pt x="669" y="4406"/>
                    <a:pt x="658" y="4401"/>
                  </a:cubicBezTo>
                  <a:cubicBezTo>
                    <a:pt x="646" y="4430"/>
                    <a:pt x="623" y="4436"/>
                    <a:pt x="593" y="4447"/>
                  </a:cubicBezTo>
                  <a:cubicBezTo>
                    <a:pt x="588" y="4436"/>
                    <a:pt x="582" y="4424"/>
                    <a:pt x="582" y="4406"/>
                  </a:cubicBezTo>
                  <a:cubicBezTo>
                    <a:pt x="582" y="4383"/>
                    <a:pt x="593" y="4371"/>
                    <a:pt x="593" y="4342"/>
                  </a:cubicBezTo>
                  <a:cubicBezTo>
                    <a:pt x="559" y="4249"/>
                    <a:pt x="559" y="4249"/>
                    <a:pt x="559" y="4249"/>
                  </a:cubicBezTo>
                  <a:cubicBezTo>
                    <a:pt x="564" y="4232"/>
                    <a:pt x="564" y="4226"/>
                    <a:pt x="564" y="4208"/>
                  </a:cubicBezTo>
                  <a:cubicBezTo>
                    <a:pt x="553" y="4139"/>
                    <a:pt x="553" y="4139"/>
                    <a:pt x="553" y="4139"/>
                  </a:cubicBezTo>
                  <a:cubicBezTo>
                    <a:pt x="559" y="4121"/>
                    <a:pt x="582" y="4110"/>
                    <a:pt x="582" y="4086"/>
                  </a:cubicBezTo>
                  <a:cubicBezTo>
                    <a:pt x="582" y="4080"/>
                    <a:pt x="576" y="4069"/>
                    <a:pt x="570" y="4069"/>
                  </a:cubicBezTo>
                  <a:cubicBezTo>
                    <a:pt x="524" y="4069"/>
                    <a:pt x="512" y="4121"/>
                    <a:pt x="495" y="4162"/>
                  </a:cubicBezTo>
                  <a:cubicBezTo>
                    <a:pt x="477" y="4208"/>
                    <a:pt x="466" y="4238"/>
                    <a:pt x="442" y="4278"/>
                  </a:cubicBezTo>
                  <a:cubicBezTo>
                    <a:pt x="425" y="4319"/>
                    <a:pt x="425" y="4342"/>
                    <a:pt x="413" y="4377"/>
                  </a:cubicBezTo>
                  <a:cubicBezTo>
                    <a:pt x="396" y="4424"/>
                    <a:pt x="372" y="4447"/>
                    <a:pt x="372" y="4494"/>
                  </a:cubicBezTo>
                  <a:cubicBezTo>
                    <a:pt x="372" y="4581"/>
                    <a:pt x="442" y="4622"/>
                    <a:pt x="442" y="4709"/>
                  </a:cubicBezTo>
                  <a:cubicBezTo>
                    <a:pt x="442" y="4732"/>
                    <a:pt x="419" y="4738"/>
                    <a:pt x="419" y="4762"/>
                  </a:cubicBezTo>
                  <a:cubicBezTo>
                    <a:pt x="419" y="4797"/>
                    <a:pt x="425" y="4814"/>
                    <a:pt x="425" y="4843"/>
                  </a:cubicBezTo>
                  <a:cubicBezTo>
                    <a:pt x="425" y="4925"/>
                    <a:pt x="372" y="4960"/>
                    <a:pt x="332" y="5035"/>
                  </a:cubicBezTo>
                  <a:cubicBezTo>
                    <a:pt x="267" y="5157"/>
                    <a:pt x="233" y="5239"/>
                    <a:pt x="233" y="5379"/>
                  </a:cubicBezTo>
                  <a:cubicBezTo>
                    <a:pt x="233" y="5524"/>
                    <a:pt x="384" y="5582"/>
                    <a:pt x="361" y="5728"/>
                  </a:cubicBezTo>
                  <a:cubicBezTo>
                    <a:pt x="361" y="5757"/>
                    <a:pt x="361" y="5786"/>
                    <a:pt x="390" y="5804"/>
                  </a:cubicBezTo>
                  <a:cubicBezTo>
                    <a:pt x="413" y="5815"/>
                    <a:pt x="436" y="5821"/>
                    <a:pt x="448" y="5844"/>
                  </a:cubicBezTo>
                  <a:cubicBezTo>
                    <a:pt x="477" y="5926"/>
                    <a:pt x="477" y="5984"/>
                    <a:pt x="530" y="6054"/>
                  </a:cubicBezTo>
                  <a:cubicBezTo>
                    <a:pt x="564" y="6095"/>
                    <a:pt x="576" y="6124"/>
                    <a:pt x="611" y="6159"/>
                  </a:cubicBezTo>
                  <a:cubicBezTo>
                    <a:pt x="629" y="6188"/>
                    <a:pt x="658" y="6199"/>
                    <a:pt x="658" y="6229"/>
                  </a:cubicBezTo>
                  <a:cubicBezTo>
                    <a:pt x="658" y="6234"/>
                    <a:pt x="646" y="6240"/>
                    <a:pt x="646" y="6246"/>
                  </a:cubicBezTo>
                  <a:cubicBezTo>
                    <a:pt x="646" y="6258"/>
                    <a:pt x="652" y="6264"/>
                    <a:pt x="652" y="6275"/>
                  </a:cubicBezTo>
                  <a:cubicBezTo>
                    <a:pt x="652" y="6281"/>
                    <a:pt x="634" y="6281"/>
                    <a:pt x="634" y="6287"/>
                  </a:cubicBezTo>
                  <a:cubicBezTo>
                    <a:pt x="629" y="6310"/>
                    <a:pt x="634" y="6322"/>
                    <a:pt x="634" y="6339"/>
                  </a:cubicBezTo>
                  <a:cubicBezTo>
                    <a:pt x="629" y="6357"/>
                    <a:pt x="611" y="6362"/>
                    <a:pt x="611" y="6386"/>
                  </a:cubicBezTo>
                  <a:cubicBezTo>
                    <a:pt x="611" y="6409"/>
                    <a:pt x="629" y="6421"/>
                    <a:pt x="629" y="6444"/>
                  </a:cubicBezTo>
                  <a:cubicBezTo>
                    <a:pt x="629" y="6479"/>
                    <a:pt x="599" y="6520"/>
                    <a:pt x="559" y="6520"/>
                  </a:cubicBezTo>
                  <a:cubicBezTo>
                    <a:pt x="524" y="6520"/>
                    <a:pt x="530" y="6473"/>
                    <a:pt x="512" y="6444"/>
                  </a:cubicBezTo>
                  <a:cubicBezTo>
                    <a:pt x="495" y="6409"/>
                    <a:pt x="471" y="6397"/>
                    <a:pt x="460" y="6362"/>
                  </a:cubicBezTo>
                  <a:cubicBezTo>
                    <a:pt x="448" y="6362"/>
                    <a:pt x="448" y="6362"/>
                    <a:pt x="448" y="6362"/>
                  </a:cubicBezTo>
                  <a:cubicBezTo>
                    <a:pt x="425" y="6386"/>
                    <a:pt x="396" y="6397"/>
                    <a:pt x="355" y="6351"/>
                  </a:cubicBezTo>
                  <a:cubicBezTo>
                    <a:pt x="355" y="6304"/>
                    <a:pt x="384" y="6275"/>
                    <a:pt x="384" y="6229"/>
                  </a:cubicBezTo>
                  <a:cubicBezTo>
                    <a:pt x="384" y="6194"/>
                    <a:pt x="355" y="6182"/>
                    <a:pt x="337" y="6153"/>
                  </a:cubicBezTo>
                  <a:cubicBezTo>
                    <a:pt x="308" y="6112"/>
                    <a:pt x="303" y="6089"/>
                    <a:pt x="267" y="6054"/>
                  </a:cubicBezTo>
                  <a:cubicBezTo>
                    <a:pt x="250" y="6060"/>
                    <a:pt x="250" y="6060"/>
                    <a:pt x="250" y="6060"/>
                  </a:cubicBezTo>
                  <a:cubicBezTo>
                    <a:pt x="244" y="6077"/>
                    <a:pt x="244" y="6083"/>
                    <a:pt x="244" y="6101"/>
                  </a:cubicBezTo>
                  <a:cubicBezTo>
                    <a:pt x="244" y="6135"/>
                    <a:pt x="244" y="6135"/>
                    <a:pt x="244" y="6135"/>
                  </a:cubicBezTo>
                  <a:cubicBezTo>
                    <a:pt x="244" y="6176"/>
                    <a:pt x="273" y="6188"/>
                    <a:pt x="291" y="6229"/>
                  </a:cubicBezTo>
                  <a:cubicBezTo>
                    <a:pt x="308" y="6281"/>
                    <a:pt x="308" y="6316"/>
                    <a:pt x="343" y="6362"/>
                  </a:cubicBezTo>
                  <a:cubicBezTo>
                    <a:pt x="367" y="6403"/>
                    <a:pt x="401" y="6409"/>
                    <a:pt x="442" y="6438"/>
                  </a:cubicBezTo>
                  <a:cubicBezTo>
                    <a:pt x="471" y="6461"/>
                    <a:pt x="466" y="6502"/>
                    <a:pt x="466" y="6543"/>
                  </a:cubicBezTo>
                  <a:cubicBezTo>
                    <a:pt x="466" y="6566"/>
                    <a:pt x="448" y="6578"/>
                    <a:pt x="436" y="6595"/>
                  </a:cubicBezTo>
                  <a:cubicBezTo>
                    <a:pt x="413" y="6619"/>
                    <a:pt x="407" y="6648"/>
                    <a:pt x="378" y="6648"/>
                  </a:cubicBezTo>
                  <a:cubicBezTo>
                    <a:pt x="361" y="6648"/>
                    <a:pt x="355" y="6630"/>
                    <a:pt x="343" y="6624"/>
                  </a:cubicBezTo>
                  <a:cubicBezTo>
                    <a:pt x="320" y="6613"/>
                    <a:pt x="291" y="6607"/>
                    <a:pt x="291" y="6584"/>
                  </a:cubicBezTo>
                  <a:cubicBezTo>
                    <a:pt x="291" y="6560"/>
                    <a:pt x="297" y="6549"/>
                    <a:pt x="297" y="6525"/>
                  </a:cubicBezTo>
                  <a:cubicBezTo>
                    <a:pt x="279" y="6514"/>
                    <a:pt x="262" y="6508"/>
                    <a:pt x="250" y="6490"/>
                  </a:cubicBezTo>
                  <a:cubicBezTo>
                    <a:pt x="256" y="6473"/>
                    <a:pt x="262" y="6461"/>
                    <a:pt x="262" y="6444"/>
                  </a:cubicBezTo>
                  <a:cubicBezTo>
                    <a:pt x="262" y="6421"/>
                    <a:pt x="250" y="6403"/>
                    <a:pt x="233" y="6392"/>
                  </a:cubicBezTo>
                  <a:cubicBezTo>
                    <a:pt x="215" y="6392"/>
                    <a:pt x="215" y="6392"/>
                    <a:pt x="215" y="6392"/>
                  </a:cubicBezTo>
                  <a:cubicBezTo>
                    <a:pt x="215" y="6421"/>
                    <a:pt x="215" y="6421"/>
                    <a:pt x="215" y="6421"/>
                  </a:cubicBezTo>
                  <a:cubicBezTo>
                    <a:pt x="227" y="6461"/>
                    <a:pt x="227" y="6461"/>
                    <a:pt x="227" y="6461"/>
                  </a:cubicBezTo>
                  <a:cubicBezTo>
                    <a:pt x="227" y="6502"/>
                    <a:pt x="227" y="6502"/>
                    <a:pt x="227" y="6502"/>
                  </a:cubicBezTo>
                  <a:cubicBezTo>
                    <a:pt x="215" y="6508"/>
                    <a:pt x="215" y="6508"/>
                    <a:pt x="215" y="6508"/>
                  </a:cubicBezTo>
                  <a:cubicBezTo>
                    <a:pt x="209" y="6490"/>
                    <a:pt x="204" y="6473"/>
                    <a:pt x="186" y="6461"/>
                  </a:cubicBezTo>
                  <a:cubicBezTo>
                    <a:pt x="180" y="6461"/>
                    <a:pt x="180" y="6461"/>
                    <a:pt x="180" y="6461"/>
                  </a:cubicBezTo>
                  <a:cubicBezTo>
                    <a:pt x="186" y="6496"/>
                    <a:pt x="215" y="6502"/>
                    <a:pt x="238" y="6537"/>
                  </a:cubicBezTo>
                  <a:cubicBezTo>
                    <a:pt x="273" y="6601"/>
                    <a:pt x="308" y="6630"/>
                    <a:pt x="355" y="6688"/>
                  </a:cubicBezTo>
                  <a:cubicBezTo>
                    <a:pt x="407" y="6747"/>
                    <a:pt x="419" y="6787"/>
                    <a:pt x="454" y="6851"/>
                  </a:cubicBezTo>
                  <a:cubicBezTo>
                    <a:pt x="524" y="6956"/>
                    <a:pt x="570" y="7020"/>
                    <a:pt x="582" y="7148"/>
                  </a:cubicBezTo>
                  <a:cubicBezTo>
                    <a:pt x="588" y="7148"/>
                    <a:pt x="593" y="7148"/>
                    <a:pt x="599" y="7148"/>
                  </a:cubicBezTo>
                  <a:cubicBezTo>
                    <a:pt x="605" y="7160"/>
                    <a:pt x="605" y="7160"/>
                    <a:pt x="605" y="7160"/>
                  </a:cubicBezTo>
                  <a:cubicBezTo>
                    <a:pt x="570" y="7195"/>
                    <a:pt x="576" y="7230"/>
                    <a:pt x="576" y="7276"/>
                  </a:cubicBezTo>
                  <a:cubicBezTo>
                    <a:pt x="576" y="7335"/>
                    <a:pt x="570" y="7375"/>
                    <a:pt x="599" y="7428"/>
                  </a:cubicBezTo>
                  <a:cubicBezTo>
                    <a:pt x="611" y="7445"/>
                    <a:pt x="634" y="7439"/>
                    <a:pt x="646" y="7457"/>
                  </a:cubicBezTo>
                  <a:cubicBezTo>
                    <a:pt x="669" y="7479"/>
                    <a:pt x="669" y="7497"/>
                    <a:pt x="687" y="7520"/>
                  </a:cubicBezTo>
                  <a:cubicBezTo>
                    <a:pt x="733" y="7578"/>
                    <a:pt x="768" y="7607"/>
                    <a:pt x="786" y="7677"/>
                  </a:cubicBezTo>
                  <a:cubicBezTo>
                    <a:pt x="815" y="7747"/>
                    <a:pt x="803" y="7793"/>
                    <a:pt x="838" y="7858"/>
                  </a:cubicBezTo>
                  <a:cubicBezTo>
                    <a:pt x="861" y="7898"/>
                    <a:pt x="896" y="7904"/>
                    <a:pt x="925" y="7939"/>
                  </a:cubicBezTo>
                  <a:cubicBezTo>
                    <a:pt x="989" y="8026"/>
                    <a:pt x="995" y="8096"/>
                    <a:pt x="995" y="8207"/>
                  </a:cubicBezTo>
                  <a:cubicBezTo>
                    <a:pt x="995" y="8242"/>
                    <a:pt x="978" y="8265"/>
                    <a:pt x="978" y="8306"/>
                  </a:cubicBezTo>
                  <a:cubicBezTo>
                    <a:pt x="978" y="8393"/>
                    <a:pt x="978" y="8393"/>
                    <a:pt x="978" y="8393"/>
                  </a:cubicBezTo>
                  <a:cubicBezTo>
                    <a:pt x="978" y="8416"/>
                    <a:pt x="972" y="8434"/>
                    <a:pt x="972" y="8463"/>
                  </a:cubicBezTo>
                  <a:cubicBezTo>
                    <a:pt x="972" y="8498"/>
                    <a:pt x="995" y="8510"/>
                    <a:pt x="1001" y="8539"/>
                  </a:cubicBezTo>
                  <a:cubicBezTo>
                    <a:pt x="1024" y="8608"/>
                    <a:pt x="1013" y="8649"/>
                    <a:pt x="1024" y="8719"/>
                  </a:cubicBezTo>
                  <a:cubicBezTo>
                    <a:pt x="1042" y="8824"/>
                    <a:pt x="1083" y="8876"/>
                    <a:pt x="1129" y="8969"/>
                  </a:cubicBezTo>
                  <a:cubicBezTo>
                    <a:pt x="1199" y="9092"/>
                    <a:pt x="1228" y="9167"/>
                    <a:pt x="1281" y="9295"/>
                  </a:cubicBezTo>
                  <a:cubicBezTo>
                    <a:pt x="1310" y="9360"/>
                    <a:pt x="1356" y="9389"/>
                    <a:pt x="1356" y="9458"/>
                  </a:cubicBezTo>
                  <a:cubicBezTo>
                    <a:pt x="1356" y="9534"/>
                    <a:pt x="1356" y="9534"/>
                    <a:pt x="1356" y="9534"/>
                  </a:cubicBezTo>
                  <a:cubicBezTo>
                    <a:pt x="1356" y="9546"/>
                    <a:pt x="1350" y="9552"/>
                    <a:pt x="1350" y="9563"/>
                  </a:cubicBezTo>
                  <a:cubicBezTo>
                    <a:pt x="1350" y="9604"/>
                    <a:pt x="1368" y="9627"/>
                    <a:pt x="1368" y="9674"/>
                  </a:cubicBezTo>
                  <a:cubicBezTo>
                    <a:pt x="1368" y="9703"/>
                    <a:pt x="1362" y="9720"/>
                    <a:pt x="1350" y="9744"/>
                  </a:cubicBezTo>
                  <a:cubicBezTo>
                    <a:pt x="1362" y="9784"/>
                    <a:pt x="1362" y="9784"/>
                    <a:pt x="1362" y="9784"/>
                  </a:cubicBezTo>
                  <a:cubicBezTo>
                    <a:pt x="1350" y="9819"/>
                    <a:pt x="1356" y="9843"/>
                    <a:pt x="1345" y="9872"/>
                  </a:cubicBezTo>
                  <a:cubicBezTo>
                    <a:pt x="1339" y="9883"/>
                    <a:pt x="1321" y="9883"/>
                    <a:pt x="1310" y="9889"/>
                  </a:cubicBezTo>
                  <a:cubicBezTo>
                    <a:pt x="1292" y="9907"/>
                    <a:pt x="1292" y="9930"/>
                    <a:pt x="1286" y="9959"/>
                  </a:cubicBezTo>
                  <a:cubicBezTo>
                    <a:pt x="1327" y="10209"/>
                    <a:pt x="1327" y="10209"/>
                    <a:pt x="1327" y="10209"/>
                  </a:cubicBezTo>
                  <a:cubicBezTo>
                    <a:pt x="1327" y="10291"/>
                    <a:pt x="1304" y="10338"/>
                    <a:pt x="1263" y="10413"/>
                  </a:cubicBezTo>
                  <a:cubicBezTo>
                    <a:pt x="1228" y="10483"/>
                    <a:pt x="1187" y="10535"/>
                    <a:pt x="1106" y="10535"/>
                  </a:cubicBezTo>
                  <a:cubicBezTo>
                    <a:pt x="1065" y="10535"/>
                    <a:pt x="1053" y="10495"/>
                    <a:pt x="1013" y="10471"/>
                  </a:cubicBezTo>
                  <a:cubicBezTo>
                    <a:pt x="1013" y="10518"/>
                    <a:pt x="1013" y="10518"/>
                    <a:pt x="1013" y="10518"/>
                  </a:cubicBezTo>
                  <a:cubicBezTo>
                    <a:pt x="1013" y="10541"/>
                    <a:pt x="1001" y="10547"/>
                    <a:pt x="1001" y="10564"/>
                  </a:cubicBezTo>
                  <a:cubicBezTo>
                    <a:pt x="1001" y="10704"/>
                    <a:pt x="1001" y="10704"/>
                    <a:pt x="1001" y="10704"/>
                  </a:cubicBezTo>
                  <a:cubicBezTo>
                    <a:pt x="1001" y="10751"/>
                    <a:pt x="1013" y="10780"/>
                    <a:pt x="1024" y="10827"/>
                  </a:cubicBezTo>
                  <a:cubicBezTo>
                    <a:pt x="1036" y="10873"/>
                    <a:pt x="1036" y="10902"/>
                    <a:pt x="1071" y="10931"/>
                  </a:cubicBezTo>
                  <a:cubicBezTo>
                    <a:pt x="1077" y="10914"/>
                    <a:pt x="1083" y="10902"/>
                    <a:pt x="1094" y="10885"/>
                  </a:cubicBezTo>
                  <a:cubicBezTo>
                    <a:pt x="1199" y="10925"/>
                    <a:pt x="1263" y="10954"/>
                    <a:pt x="1345" y="11036"/>
                  </a:cubicBezTo>
                  <a:cubicBezTo>
                    <a:pt x="1391" y="11083"/>
                    <a:pt x="1438" y="11100"/>
                    <a:pt x="1461" y="11158"/>
                  </a:cubicBezTo>
                  <a:cubicBezTo>
                    <a:pt x="1478" y="11187"/>
                    <a:pt x="1461" y="11211"/>
                    <a:pt x="1484" y="11228"/>
                  </a:cubicBezTo>
                  <a:cubicBezTo>
                    <a:pt x="1519" y="11251"/>
                    <a:pt x="1548" y="11234"/>
                    <a:pt x="1583" y="11246"/>
                  </a:cubicBezTo>
                  <a:cubicBezTo>
                    <a:pt x="1671" y="11275"/>
                    <a:pt x="1717" y="11298"/>
                    <a:pt x="1793" y="11345"/>
                  </a:cubicBezTo>
                  <a:cubicBezTo>
                    <a:pt x="1799" y="11327"/>
                    <a:pt x="1804" y="11316"/>
                    <a:pt x="1810" y="11298"/>
                  </a:cubicBezTo>
                  <a:cubicBezTo>
                    <a:pt x="1909" y="11345"/>
                    <a:pt x="1909" y="11345"/>
                    <a:pt x="1909" y="11345"/>
                  </a:cubicBezTo>
                  <a:cubicBezTo>
                    <a:pt x="1927" y="11333"/>
                    <a:pt x="1933" y="11316"/>
                    <a:pt x="1944" y="11298"/>
                  </a:cubicBezTo>
                  <a:cubicBezTo>
                    <a:pt x="1967" y="11316"/>
                    <a:pt x="1985" y="11327"/>
                    <a:pt x="2014" y="11327"/>
                  </a:cubicBezTo>
                  <a:cubicBezTo>
                    <a:pt x="2043" y="11327"/>
                    <a:pt x="2061" y="11333"/>
                    <a:pt x="2090" y="11333"/>
                  </a:cubicBezTo>
                  <a:cubicBezTo>
                    <a:pt x="2107" y="11333"/>
                    <a:pt x="2113" y="11310"/>
                    <a:pt x="2136" y="11310"/>
                  </a:cubicBezTo>
                  <a:cubicBezTo>
                    <a:pt x="2154" y="11310"/>
                    <a:pt x="2165" y="11316"/>
                    <a:pt x="2183" y="11310"/>
                  </a:cubicBezTo>
                  <a:cubicBezTo>
                    <a:pt x="2183" y="11321"/>
                    <a:pt x="2177" y="11327"/>
                    <a:pt x="2177" y="11339"/>
                  </a:cubicBezTo>
                  <a:cubicBezTo>
                    <a:pt x="2177" y="11350"/>
                    <a:pt x="2194" y="11345"/>
                    <a:pt x="2206" y="11350"/>
                  </a:cubicBezTo>
                  <a:cubicBezTo>
                    <a:pt x="2224" y="11356"/>
                    <a:pt x="2235" y="11374"/>
                    <a:pt x="2259" y="11374"/>
                  </a:cubicBezTo>
                  <a:cubicBezTo>
                    <a:pt x="2282" y="11374"/>
                    <a:pt x="2282" y="11333"/>
                    <a:pt x="2305" y="11333"/>
                  </a:cubicBezTo>
                  <a:cubicBezTo>
                    <a:pt x="2346" y="11333"/>
                    <a:pt x="2363" y="11374"/>
                    <a:pt x="2404" y="11379"/>
                  </a:cubicBezTo>
                  <a:cubicBezTo>
                    <a:pt x="2404" y="11316"/>
                    <a:pt x="2474" y="11304"/>
                    <a:pt x="2532" y="11269"/>
                  </a:cubicBezTo>
                  <a:cubicBezTo>
                    <a:pt x="2567" y="11251"/>
                    <a:pt x="2590" y="11251"/>
                    <a:pt x="2625" y="11228"/>
                  </a:cubicBezTo>
                  <a:cubicBezTo>
                    <a:pt x="2649" y="11211"/>
                    <a:pt x="2643" y="11182"/>
                    <a:pt x="2672" y="11170"/>
                  </a:cubicBezTo>
                  <a:cubicBezTo>
                    <a:pt x="2695" y="11153"/>
                    <a:pt x="2701" y="11135"/>
                    <a:pt x="2730" y="11123"/>
                  </a:cubicBezTo>
                  <a:cubicBezTo>
                    <a:pt x="2759" y="11112"/>
                    <a:pt x="2782" y="11117"/>
                    <a:pt x="2806" y="11094"/>
                  </a:cubicBezTo>
                  <a:cubicBezTo>
                    <a:pt x="2817" y="11083"/>
                    <a:pt x="2806" y="11059"/>
                    <a:pt x="2817" y="11042"/>
                  </a:cubicBezTo>
                  <a:cubicBezTo>
                    <a:pt x="2847" y="10995"/>
                    <a:pt x="2899" y="10995"/>
                    <a:pt x="2951" y="10995"/>
                  </a:cubicBezTo>
                  <a:cubicBezTo>
                    <a:pt x="2992" y="10995"/>
                    <a:pt x="3010" y="11013"/>
                    <a:pt x="3050" y="11019"/>
                  </a:cubicBezTo>
                  <a:cubicBezTo>
                    <a:pt x="3056" y="10995"/>
                    <a:pt x="3079" y="10995"/>
                    <a:pt x="3103" y="10990"/>
                  </a:cubicBezTo>
                  <a:cubicBezTo>
                    <a:pt x="3184" y="10827"/>
                    <a:pt x="3271" y="10687"/>
                    <a:pt x="3452" y="10687"/>
                  </a:cubicBezTo>
                  <a:cubicBezTo>
                    <a:pt x="3469" y="10687"/>
                    <a:pt x="3475" y="10698"/>
                    <a:pt x="3487" y="10698"/>
                  </a:cubicBezTo>
                  <a:cubicBezTo>
                    <a:pt x="3510" y="10698"/>
                    <a:pt x="3516" y="10687"/>
                    <a:pt x="3539" y="10687"/>
                  </a:cubicBezTo>
                  <a:cubicBezTo>
                    <a:pt x="3574" y="10687"/>
                    <a:pt x="3592" y="10704"/>
                    <a:pt x="3627" y="10704"/>
                  </a:cubicBezTo>
                  <a:cubicBezTo>
                    <a:pt x="3656" y="10704"/>
                    <a:pt x="3650" y="10664"/>
                    <a:pt x="3679" y="10658"/>
                  </a:cubicBezTo>
                  <a:cubicBezTo>
                    <a:pt x="3731" y="10646"/>
                    <a:pt x="3766" y="10646"/>
                    <a:pt x="3825" y="10646"/>
                  </a:cubicBezTo>
                  <a:cubicBezTo>
                    <a:pt x="3918" y="10646"/>
                    <a:pt x="3918" y="10646"/>
                    <a:pt x="3918" y="10646"/>
                  </a:cubicBezTo>
                  <a:cubicBezTo>
                    <a:pt x="3982" y="10646"/>
                    <a:pt x="4017" y="10617"/>
                    <a:pt x="4081" y="10617"/>
                  </a:cubicBezTo>
                  <a:cubicBezTo>
                    <a:pt x="4162" y="10617"/>
                    <a:pt x="4203" y="10664"/>
                    <a:pt x="4285" y="10664"/>
                  </a:cubicBezTo>
                  <a:cubicBezTo>
                    <a:pt x="4314" y="10664"/>
                    <a:pt x="4325" y="10640"/>
                    <a:pt x="4354" y="10640"/>
                  </a:cubicBezTo>
                  <a:cubicBezTo>
                    <a:pt x="4383" y="10640"/>
                    <a:pt x="4401" y="10652"/>
                    <a:pt x="4418" y="10681"/>
                  </a:cubicBezTo>
                  <a:cubicBezTo>
                    <a:pt x="4424" y="10698"/>
                    <a:pt x="4424" y="10722"/>
                    <a:pt x="4442" y="10722"/>
                  </a:cubicBezTo>
                  <a:cubicBezTo>
                    <a:pt x="4465" y="10722"/>
                    <a:pt x="4482" y="10727"/>
                    <a:pt x="4500" y="10716"/>
                  </a:cubicBezTo>
                  <a:cubicBezTo>
                    <a:pt x="4523" y="10704"/>
                    <a:pt x="4523" y="10664"/>
                    <a:pt x="4552" y="10664"/>
                  </a:cubicBezTo>
                  <a:cubicBezTo>
                    <a:pt x="4581" y="10664"/>
                    <a:pt x="4593" y="10687"/>
                    <a:pt x="4622" y="10687"/>
                  </a:cubicBezTo>
                  <a:cubicBezTo>
                    <a:pt x="4640" y="10687"/>
                    <a:pt x="4645" y="10675"/>
                    <a:pt x="4657" y="10669"/>
                  </a:cubicBezTo>
                  <a:cubicBezTo>
                    <a:pt x="4709" y="10669"/>
                    <a:pt x="4709" y="10669"/>
                    <a:pt x="4709" y="10669"/>
                  </a:cubicBezTo>
                  <a:cubicBezTo>
                    <a:pt x="4768" y="10669"/>
                    <a:pt x="4797" y="10658"/>
                    <a:pt x="4855" y="10658"/>
                  </a:cubicBezTo>
                  <a:cubicBezTo>
                    <a:pt x="4902" y="10658"/>
                    <a:pt x="4907" y="10722"/>
                    <a:pt x="4954" y="10722"/>
                  </a:cubicBezTo>
                  <a:cubicBezTo>
                    <a:pt x="5012" y="10722"/>
                    <a:pt x="5041" y="10693"/>
                    <a:pt x="5094" y="10664"/>
                  </a:cubicBezTo>
                  <a:cubicBezTo>
                    <a:pt x="5117" y="10652"/>
                    <a:pt x="5134" y="10652"/>
                    <a:pt x="5164" y="10646"/>
                  </a:cubicBezTo>
                  <a:cubicBezTo>
                    <a:pt x="5187" y="10640"/>
                    <a:pt x="5210" y="10640"/>
                    <a:pt x="5210" y="10623"/>
                  </a:cubicBezTo>
                  <a:cubicBezTo>
                    <a:pt x="5210" y="10605"/>
                    <a:pt x="5198" y="10599"/>
                    <a:pt x="5198" y="10582"/>
                  </a:cubicBezTo>
                  <a:cubicBezTo>
                    <a:pt x="5198" y="10518"/>
                    <a:pt x="5280" y="10518"/>
                    <a:pt x="5315" y="10465"/>
                  </a:cubicBezTo>
                  <a:cubicBezTo>
                    <a:pt x="5350" y="10413"/>
                    <a:pt x="5344" y="10372"/>
                    <a:pt x="5356" y="10314"/>
                  </a:cubicBezTo>
                  <a:cubicBezTo>
                    <a:pt x="5373" y="10244"/>
                    <a:pt x="5396" y="10204"/>
                    <a:pt x="5455" y="10169"/>
                  </a:cubicBezTo>
                  <a:cubicBezTo>
                    <a:pt x="5507" y="10139"/>
                    <a:pt x="5530" y="10105"/>
                    <a:pt x="5583" y="10105"/>
                  </a:cubicBezTo>
                  <a:cubicBezTo>
                    <a:pt x="5635" y="10105"/>
                    <a:pt x="5635" y="10105"/>
                    <a:pt x="5635" y="10105"/>
                  </a:cubicBezTo>
                  <a:cubicBezTo>
                    <a:pt x="5693" y="10105"/>
                    <a:pt x="5717" y="10070"/>
                    <a:pt x="5763" y="10041"/>
                  </a:cubicBezTo>
                  <a:cubicBezTo>
                    <a:pt x="5856" y="9982"/>
                    <a:pt x="5909" y="9942"/>
                    <a:pt x="6013" y="9918"/>
                  </a:cubicBezTo>
                  <a:cubicBezTo>
                    <a:pt x="6153" y="9907"/>
                    <a:pt x="6188" y="9761"/>
                    <a:pt x="6322" y="9726"/>
                  </a:cubicBezTo>
                  <a:cubicBezTo>
                    <a:pt x="6345" y="9732"/>
                    <a:pt x="6345" y="9732"/>
                    <a:pt x="6345" y="9732"/>
                  </a:cubicBezTo>
                  <a:cubicBezTo>
                    <a:pt x="6363" y="9720"/>
                    <a:pt x="6375" y="9709"/>
                    <a:pt x="6398" y="9709"/>
                  </a:cubicBezTo>
                  <a:cubicBezTo>
                    <a:pt x="6485" y="9709"/>
                    <a:pt x="6526" y="9761"/>
                    <a:pt x="6607" y="9761"/>
                  </a:cubicBezTo>
                  <a:cubicBezTo>
                    <a:pt x="6764" y="9761"/>
                    <a:pt x="6852" y="9744"/>
                    <a:pt x="7009" y="9709"/>
                  </a:cubicBezTo>
                  <a:cubicBezTo>
                    <a:pt x="7079" y="9691"/>
                    <a:pt x="7108" y="9656"/>
                    <a:pt x="7178" y="9639"/>
                  </a:cubicBezTo>
                  <a:cubicBezTo>
                    <a:pt x="7300" y="9610"/>
                    <a:pt x="7364" y="9581"/>
                    <a:pt x="7481" y="9528"/>
                  </a:cubicBezTo>
                  <a:cubicBezTo>
                    <a:pt x="7585" y="9487"/>
                    <a:pt x="7626" y="9406"/>
                    <a:pt x="7737" y="9406"/>
                  </a:cubicBezTo>
                  <a:lnTo>
                    <a:pt x="7737" y="9406"/>
                  </a:lnTo>
                  <a:cubicBezTo>
                    <a:pt x="7737" y="6258"/>
                    <a:pt x="7737" y="6258"/>
                    <a:pt x="7737" y="6258"/>
                  </a:cubicBezTo>
                  <a:lnTo>
                    <a:pt x="7737" y="6258"/>
                  </a:lnTo>
                  <a:cubicBezTo>
                    <a:pt x="7713" y="576"/>
                    <a:pt x="7713" y="576"/>
                    <a:pt x="7713" y="576"/>
                  </a:cubicBezTo>
                  <a:close/>
                  <a:moveTo>
                    <a:pt x="1123" y="3580"/>
                  </a:moveTo>
                  <a:lnTo>
                    <a:pt x="1123" y="3580"/>
                  </a:lnTo>
                  <a:cubicBezTo>
                    <a:pt x="1141" y="3539"/>
                    <a:pt x="1164" y="3510"/>
                    <a:pt x="1205" y="3498"/>
                  </a:cubicBezTo>
                  <a:cubicBezTo>
                    <a:pt x="1205" y="3539"/>
                    <a:pt x="1187" y="3586"/>
                    <a:pt x="1147" y="3586"/>
                  </a:cubicBezTo>
                  <a:cubicBezTo>
                    <a:pt x="1135" y="3586"/>
                    <a:pt x="1129" y="3586"/>
                    <a:pt x="1123" y="3580"/>
                  </a:cubicBezTo>
                  <a:close/>
                  <a:moveTo>
                    <a:pt x="29" y="6019"/>
                  </a:moveTo>
                  <a:lnTo>
                    <a:pt x="29" y="6019"/>
                  </a:lnTo>
                  <a:cubicBezTo>
                    <a:pt x="23" y="6019"/>
                    <a:pt x="17" y="6013"/>
                    <a:pt x="6" y="6013"/>
                  </a:cubicBezTo>
                  <a:cubicBezTo>
                    <a:pt x="6" y="6019"/>
                    <a:pt x="0" y="6025"/>
                    <a:pt x="0" y="6036"/>
                  </a:cubicBezTo>
                  <a:cubicBezTo>
                    <a:pt x="0" y="6118"/>
                    <a:pt x="29" y="6164"/>
                    <a:pt x="70" y="6234"/>
                  </a:cubicBezTo>
                  <a:cubicBezTo>
                    <a:pt x="93" y="6275"/>
                    <a:pt x="99" y="6304"/>
                    <a:pt x="122" y="6339"/>
                  </a:cubicBezTo>
                  <a:cubicBezTo>
                    <a:pt x="116" y="6223"/>
                    <a:pt x="29" y="6170"/>
                    <a:pt x="29" y="6054"/>
                  </a:cubicBezTo>
                  <a:lnTo>
                    <a:pt x="29" y="6019"/>
                  </a:lnTo>
                  <a:close/>
                </a:path>
              </a:pathLst>
            </a:custGeom>
            <a:solidFill>
              <a:schemeClr val="bg1">
                <a:lumMod val="85000"/>
              </a:schemeClr>
            </a:solidFill>
            <a:ln w="28575" cap="flat" cmpd="sng">
              <a:solidFill>
                <a:schemeClr val="bg1"/>
              </a:solidFill>
              <a:bevel/>
              <a:headEnd/>
              <a:tailEnd/>
            </a:ln>
            <a:effectLst/>
          </p:spPr>
          <p:txBody>
            <a:bodyPr wrap="none" anchor="ctr"/>
            <a:lstStyle/>
            <a:p>
              <a:pPr defTabSz="685846">
                <a:defRPr/>
              </a:pPr>
              <a:endParaRPr lang="en-US" sz="675">
                <a:latin typeface="Montserrat" charset="0"/>
              </a:endParaRPr>
            </a:p>
          </p:txBody>
        </p:sp>
        <p:sp>
          <p:nvSpPr>
            <p:cNvPr id="505" name="Freeform 504"/>
            <p:cNvSpPr>
              <a:spLocks noChangeArrowheads="1"/>
            </p:cNvSpPr>
            <p:nvPr/>
          </p:nvSpPr>
          <p:spPr bwMode="auto">
            <a:xfrm>
              <a:off x="5457307" y="808834"/>
              <a:ext cx="1336926" cy="2333007"/>
            </a:xfrm>
            <a:custGeom>
              <a:avLst/>
              <a:gdLst>
                <a:gd name="T0" fmla="*/ 984 w 4355"/>
                <a:gd name="T1" fmla="*/ 157 h 7604"/>
                <a:gd name="T2" fmla="*/ 874 w 4355"/>
                <a:gd name="T3" fmla="*/ 227 h 7604"/>
                <a:gd name="T4" fmla="*/ 676 w 4355"/>
                <a:gd name="T5" fmla="*/ 59 h 7604"/>
                <a:gd name="T6" fmla="*/ 897 w 4355"/>
                <a:gd name="T7" fmla="*/ 379 h 7604"/>
                <a:gd name="T8" fmla="*/ 1171 w 4355"/>
                <a:gd name="T9" fmla="*/ 268 h 7604"/>
                <a:gd name="T10" fmla="*/ 664 w 4355"/>
                <a:gd name="T11" fmla="*/ 169 h 7604"/>
                <a:gd name="T12" fmla="*/ 781 w 4355"/>
                <a:gd name="T13" fmla="*/ 361 h 7604"/>
                <a:gd name="T14" fmla="*/ 554 w 4355"/>
                <a:gd name="T15" fmla="*/ 315 h 7604"/>
                <a:gd name="T16" fmla="*/ 571 w 4355"/>
                <a:gd name="T17" fmla="*/ 204 h 7604"/>
                <a:gd name="T18" fmla="*/ 3591 w 4355"/>
                <a:gd name="T19" fmla="*/ 1374 h 7604"/>
                <a:gd name="T20" fmla="*/ 3824 w 4355"/>
                <a:gd name="T21" fmla="*/ 1549 h 7604"/>
                <a:gd name="T22" fmla="*/ 3708 w 4355"/>
                <a:gd name="T23" fmla="*/ 1520 h 7604"/>
                <a:gd name="T24" fmla="*/ 3754 w 4355"/>
                <a:gd name="T25" fmla="*/ 1386 h 7604"/>
                <a:gd name="T26" fmla="*/ 3498 w 4355"/>
                <a:gd name="T27" fmla="*/ 1298 h 7604"/>
                <a:gd name="T28" fmla="*/ 3498 w 4355"/>
                <a:gd name="T29" fmla="*/ 1298 h 7604"/>
                <a:gd name="T30" fmla="*/ 3894 w 4355"/>
                <a:gd name="T31" fmla="*/ 2352 h 7604"/>
                <a:gd name="T32" fmla="*/ 4348 w 4355"/>
                <a:gd name="T33" fmla="*/ 2742 h 7604"/>
                <a:gd name="T34" fmla="*/ 0 w 4355"/>
                <a:gd name="T35" fmla="*/ 1904 h 7604"/>
                <a:gd name="T36" fmla="*/ 117 w 4355"/>
                <a:gd name="T37" fmla="*/ 1898 h 7604"/>
                <a:gd name="T38" fmla="*/ 292 w 4355"/>
                <a:gd name="T39" fmla="*/ 1997 h 7604"/>
                <a:gd name="T40" fmla="*/ 297 w 4355"/>
                <a:gd name="T41" fmla="*/ 1881 h 7604"/>
                <a:gd name="T42" fmla="*/ 449 w 4355"/>
                <a:gd name="T43" fmla="*/ 1828 h 7604"/>
                <a:gd name="T44" fmla="*/ 361 w 4355"/>
                <a:gd name="T45" fmla="*/ 1724 h 7604"/>
                <a:gd name="T46" fmla="*/ 268 w 4355"/>
                <a:gd name="T47" fmla="*/ 1531 h 7604"/>
                <a:gd name="T48" fmla="*/ 466 w 4355"/>
                <a:gd name="T49" fmla="*/ 1217 h 7604"/>
                <a:gd name="T50" fmla="*/ 629 w 4355"/>
                <a:gd name="T51" fmla="*/ 1112 h 7604"/>
                <a:gd name="T52" fmla="*/ 664 w 4355"/>
                <a:gd name="T53" fmla="*/ 815 h 7604"/>
                <a:gd name="T54" fmla="*/ 781 w 4355"/>
                <a:gd name="T55" fmla="*/ 763 h 7604"/>
                <a:gd name="T56" fmla="*/ 880 w 4355"/>
                <a:gd name="T57" fmla="*/ 740 h 7604"/>
                <a:gd name="T58" fmla="*/ 949 w 4355"/>
                <a:gd name="T59" fmla="*/ 751 h 7604"/>
                <a:gd name="T60" fmla="*/ 1060 w 4355"/>
                <a:gd name="T61" fmla="*/ 588 h 7604"/>
                <a:gd name="T62" fmla="*/ 1369 w 4355"/>
                <a:gd name="T63" fmla="*/ 588 h 7604"/>
                <a:gd name="T64" fmla="*/ 1753 w 4355"/>
                <a:gd name="T65" fmla="*/ 425 h 7604"/>
                <a:gd name="T66" fmla="*/ 1718 w 4355"/>
                <a:gd name="T67" fmla="*/ 297 h 7604"/>
                <a:gd name="T68" fmla="*/ 1374 w 4355"/>
                <a:gd name="T69" fmla="*/ 94 h 7604"/>
                <a:gd name="T70" fmla="*/ 1526 w 4355"/>
                <a:gd name="T71" fmla="*/ 128 h 7604"/>
                <a:gd name="T72" fmla="*/ 1613 w 4355"/>
                <a:gd name="T73" fmla="*/ 41 h 7604"/>
                <a:gd name="T74" fmla="*/ 1712 w 4355"/>
                <a:gd name="T75" fmla="*/ 0 h 7604"/>
                <a:gd name="T76" fmla="*/ 1840 w 4355"/>
                <a:gd name="T77" fmla="*/ 204 h 7604"/>
                <a:gd name="T78" fmla="*/ 2235 w 4355"/>
                <a:gd name="T79" fmla="*/ 385 h 7604"/>
                <a:gd name="T80" fmla="*/ 2375 w 4355"/>
                <a:gd name="T81" fmla="*/ 437 h 7604"/>
                <a:gd name="T82" fmla="*/ 2631 w 4355"/>
                <a:gd name="T83" fmla="*/ 507 h 7604"/>
                <a:gd name="T84" fmla="*/ 2957 w 4355"/>
                <a:gd name="T85" fmla="*/ 583 h 7604"/>
                <a:gd name="T86" fmla="*/ 3097 w 4355"/>
                <a:gd name="T87" fmla="*/ 536 h 7604"/>
                <a:gd name="T88" fmla="*/ 3295 w 4355"/>
                <a:gd name="T89" fmla="*/ 425 h 7604"/>
                <a:gd name="T90" fmla="*/ 3242 w 4355"/>
                <a:gd name="T91" fmla="*/ 594 h 7604"/>
                <a:gd name="T92" fmla="*/ 3358 w 4355"/>
                <a:gd name="T93" fmla="*/ 693 h 7604"/>
                <a:gd name="T94" fmla="*/ 3469 w 4355"/>
                <a:gd name="T95" fmla="*/ 542 h 7604"/>
                <a:gd name="T96" fmla="*/ 3737 w 4355"/>
                <a:gd name="T97" fmla="*/ 583 h 7604"/>
                <a:gd name="T98" fmla="*/ 3743 w 4355"/>
                <a:gd name="T99" fmla="*/ 681 h 7604"/>
                <a:gd name="T100" fmla="*/ 3650 w 4355"/>
                <a:gd name="T101" fmla="*/ 932 h 7604"/>
                <a:gd name="T102" fmla="*/ 3539 w 4355"/>
                <a:gd name="T103" fmla="*/ 978 h 7604"/>
                <a:gd name="T104" fmla="*/ 3428 w 4355"/>
                <a:gd name="T105" fmla="*/ 1007 h 7604"/>
                <a:gd name="T106" fmla="*/ 3329 w 4355"/>
                <a:gd name="T107" fmla="*/ 1165 h 7604"/>
                <a:gd name="T108" fmla="*/ 3230 w 4355"/>
                <a:gd name="T109" fmla="*/ 1601 h 7604"/>
                <a:gd name="T110" fmla="*/ 3242 w 4355"/>
                <a:gd name="T111" fmla="*/ 2015 h 7604"/>
                <a:gd name="T112" fmla="*/ 3725 w 4355"/>
                <a:gd name="T113" fmla="*/ 2410 h 7604"/>
                <a:gd name="T114" fmla="*/ 3964 w 4355"/>
                <a:gd name="T115" fmla="*/ 2474 h 7604"/>
                <a:gd name="T116" fmla="*/ 4226 w 4355"/>
                <a:gd name="T117" fmla="*/ 2626 h 7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55" h="7604">
                  <a:moveTo>
                    <a:pt x="1089" y="59"/>
                  </a:moveTo>
                  <a:lnTo>
                    <a:pt x="1089" y="59"/>
                  </a:lnTo>
                  <a:cubicBezTo>
                    <a:pt x="1083" y="105"/>
                    <a:pt x="1089" y="128"/>
                    <a:pt x="1089" y="175"/>
                  </a:cubicBezTo>
                  <a:cubicBezTo>
                    <a:pt x="1077" y="146"/>
                    <a:pt x="1072" y="117"/>
                    <a:pt x="1043" y="117"/>
                  </a:cubicBezTo>
                  <a:cubicBezTo>
                    <a:pt x="1013" y="117"/>
                    <a:pt x="984" y="128"/>
                    <a:pt x="984" y="157"/>
                  </a:cubicBezTo>
                  <a:cubicBezTo>
                    <a:pt x="984" y="181"/>
                    <a:pt x="984" y="192"/>
                    <a:pt x="984" y="210"/>
                  </a:cubicBezTo>
                  <a:cubicBezTo>
                    <a:pt x="967" y="181"/>
                    <a:pt x="978" y="128"/>
                    <a:pt x="944" y="128"/>
                  </a:cubicBezTo>
                  <a:cubicBezTo>
                    <a:pt x="909" y="128"/>
                    <a:pt x="891" y="157"/>
                    <a:pt x="856" y="163"/>
                  </a:cubicBezTo>
                  <a:cubicBezTo>
                    <a:pt x="862" y="187"/>
                    <a:pt x="874" y="198"/>
                    <a:pt x="885" y="227"/>
                  </a:cubicBezTo>
                  <a:cubicBezTo>
                    <a:pt x="874" y="227"/>
                    <a:pt x="874" y="227"/>
                    <a:pt x="874" y="227"/>
                  </a:cubicBezTo>
                  <a:cubicBezTo>
                    <a:pt x="845" y="210"/>
                    <a:pt x="833" y="187"/>
                    <a:pt x="798" y="169"/>
                  </a:cubicBezTo>
                  <a:cubicBezTo>
                    <a:pt x="775" y="163"/>
                    <a:pt x="751" y="157"/>
                    <a:pt x="746" y="128"/>
                  </a:cubicBezTo>
                  <a:cubicBezTo>
                    <a:pt x="769" y="128"/>
                    <a:pt x="769" y="128"/>
                    <a:pt x="769" y="128"/>
                  </a:cubicBezTo>
                  <a:cubicBezTo>
                    <a:pt x="769" y="123"/>
                    <a:pt x="769" y="117"/>
                    <a:pt x="775" y="111"/>
                  </a:cubicBezTo>
                  <a:cubicBezTo>
                    <a:pt x="734" y="105"/>
                    <a:pt x="717" y="76"/>
                    <a:pt x="676" y="59"/>
                  </a:cubicBezTo>
                  <a:cubicBezTo>
                    <a:pt x="676" y="59"/>
                    <a:pt x="670" y="64"/>
                    <a:pt x="670" y="70"/>
                  </a:cubicBezTo>
                  <a:cubicBezTo>
                    <a:pt x="670" y="157"/>
                    <a:pt x="722" y="198"/>
                    <a:pt x="722" y="291"/>
                  </a:cubicBezTo>
                  <a:cubicBezTo>
                    <a:pt x="751" y="291"/>
                    <a:pt x="769" y="297"/>
                    <a:pt x="786" y="309"/>
                  </a:cubicBezTo>
                  <a:cubicBezTo>
                    <a:pt x="815" y="320"/>
                    <a:pt x="804" y="355"/>
                    <a:pt x="827" y="373"/>
                  </a:cubicBezTo>
                  <a:cubicBezTo>
                    <a:pt x="850" y="385"/>
                    <a:pt x="868" y="373"/>
                    <a:pt x="897" y="379"/>
                  </a:cubicBezTo>
                  <a:cubicBezTo>
                    <a:pt x="920" y="390"/>
                    <a:pt x="932" y="408"/>
                    <a:pt x="949" y="431"/>
                  </a:cubicBezTo>
                  <a:cubicBezTo>
                    <a:pt x="967" y="420"/>
                    <a:pt x="967" y="396"/>
                    <a:pt x="984" y="385"/>
                  </a:cubicBezTo>
                  <a:cubicBezTo>
                    <a:pt x="1008" y="367"/>
                    <a:pt x="1037" y="373"/>
                    <a:pt x="1060" y="350"/>
                  </a:cubicBezTo>
                  <a:cubicBezTo>
                    <a:pt x="1095" y="320"/>
                    <a:pt x="1095" y="262"/>
                    <a:pt x="1141" y="262"/>
                  </a:cubicBezTo>
                  <a:cubicBezTo>
                    <a:pt x="1153" y="262"/>
                    <a:pt x="1159" y="268"/>
                    <a:pt x="1171" y="268"/>
                  </a:cubicBezTo>
                  <a:cubicBezTo>
                    <a:pt x="1188" y="233"/>
                    <a:pt x="1217" y="216"/>
                    <a:pt x="1217" y="181"/>
                  </a:cubicBezTo>
                  <a:cubicBezTo>
                    <a:pt x="1217" y="152"/>
                    <a:pt x="1182" y="157"/>
                    <a:pt x="1171" y="134"/>
                  </a:cubicBezTo>
                  <a:cubicBezTo>
                    <a:pt x="1141" y="99"/>
                    <a:pt x="1130" y="76"/>
                    <a:pt x="1089" y="59"/>
                  </a:cubicBezTo>
                  <a:close/>
                  <a:moveTo>
                    <a:pt x="664" y="169"/>
                  </a:moveTo>
                  <a:lnTo>
                    <a:pt x="664" y="169"/>
                  </a:lnTo>
                  <a:cubicBezTo>
                    <a:pt x="676" y="210"/>
                    <a:pt x="652" y="227"/>
                    <a:pt x="647" y="268"/>
                  </a:cubicBezTo>
                  <a:cubicBezTo>
                    <a:pt x="664" y="268"/>
                    <a:pt x="682" y="262"/>
                    <a:pt x="693" y="274"/>
                  </a:cubicBezTo>
                  <a:cubicBezTo>
                    <a:pt x="687" y="297"/>
                    <a:pt x="687" y="297"/>
                    <a:pt x="687" y="297"/>
                  </a:cubicBezTo>
                  <a:cubicBezTo>
                    <a:pt x="687" y="303"/>
                    <a:pt x="687" y="309"/>
                    <a:pt x="687" y="315"/>
                  </a:cubicBezTo>
                  <a:cubicBezTo>
                    <a:pt x="728" y="320"/>
                    <a:pt x="751" y="332"/>
                    <a:pt x="781" y="361"/>
                  </a:cubicBezTo>
                  <a:cubicBezTo>
                    <a:pt x="769" y="367"/>
                    <a:pt x="757" y="379"/>
                    <a:pt x="740" y="379"/>
                  </a:cubicBezTo>
                  <a:cubicBezTo>
                    <a:pt x="687" y="379"/>
                    <a:pt x="658" y="350"/>
                    <a:pt x="606" y="350"/>
                  </a:cubicBezTo>
                  <a:cubicBezTo>
                    <a:pt x="571" y="350"/>
                    <a:pt x="554" y="361"/>
                    <a:pt x="524" y="367"/>
                  </a:cubicBezTo>
                  <a:cubicBezTo>
                    <a:pt x="530" y="350"/>
                    <a:pt x="530" y="332"/>
                    <a:pt x="536" y="315"/>
                  </a:cubicBezTo>
                  <a:cubicBezTo>
                    <a:pt x="554" y="315"/>
                    <a:pt x="554" y="315"/>
                    <a:pt x="554" y="315"/>
                  </a:cubicBezTo>
                  <a:cubicBezTo>
                    <a:pt x="559" y="315"/>
                    <a:pt x="565" y="320"/>
                    <a:pt x="571" y="320"/>
                  </a:cubicBezTo>
                  <a:cubicBezTo>
                    <a:pt x="594" y="320"/>
                    <a:pt x="623" y="326"/>
                    <a:pt x="623" y="303"/>
                  </a:cubicBezTo>
                  <a:cubicBezTo>
                    <a:pt x="623" y="268"/>
                    <a:pt x="594" y="262"/>
                    <a:pt x="583" y="233"/>
                  </a:cubicBezTo>
                  <a:cubicBezTo>
                    <a:pt x="594" y="210"/>
                    <a:pt x="594" y="210"/>
                    <a:pt x="594" y="210"/>
                  </a:cubicBezTo>
                  <a:cubicBezTo>
                    <a:pt x="583" y="210"/>
                    <a:pt x="577" y="204"/>
                    <a:pt x="571" y="204"/>
                  </a:cubicBezTo>
                  <a:cubicBezTo>
                    <a:pt x="577" y="192"/>
                    <a:pt x="577" y="192"/>
                    <a:pt x="577" y="192"/>
                  </a:cubicBezTo>
                  <a:cubicBezTo>
                    <a:pt x="612" y="175"/>
                    <a:pt x="623" y="152"/>
                    <a:pt x="647" y="128"/>
                  </a:cubicBezTo>
                  <a:cubicBezTo>
                    <a:pt x="658" y="140"/>
                    <a:pt x="664" y="152"/>
                    <a:pt x="664" y="169"/>
                  </a:cubicBezTo>
                  <a:close/>
                  <a:moveTo>
                    <a:pt x="3591" y="1374"/>
                  </a:moveTo>
                  <a:lnTo>
                    <a:pt x="3591" y="1374"/>
                  </a:lnTo>
                  <a:cubicBezTo>
                    <a:pt x="3591" y="1392"/>
                    <a:pt x="3597" y="1403"/>
                    <a:pt x="3597" y="1421"/>
                  </a:cubicBezTo>
                  <a:cubicBezTo>
                    <a:pt x="3597" y="1467"/>
                    <a:pt x="3591" y="1496"/>
                    <a:pt x="3586" y="1549"/>
                  </a:cubicBezTo>
                  <a:cubicBezTo>
                    <a:pt x="3667" y="1549"/>
                    <a:pt x="3708" y="1595"/>
                    <a:pt x="3789" y="1595"/>
                  </a:cubicBezTo>
                  <a:cubicBezTo>
                    <a:pt x="3801" y="1595"/>
                    <a:pt x="3813" y="1590"/>
                    <a:pt x="3824" y="1595"/>
                  </a:cubicBezTo>
                  <a:cubicBezTo>
                    <a:pt x="3824" y="1578"/>
                    <a:pt x="3824" y="1566"/>
                    <a:pt x="3824" y="1549"/>
                  </a:cubicBezTo>
                  <a:cubicBezTo>
                    <a:pt x="3818" y="1543"/>
                    <a:pt x="3818" y="1543"/>
                    <a:pt x="3818" y="1543"/>
                  </a:cubicBezTo>
                  <a:cubicBezTo>
                    <a:pt x="3807" y="1555"/>
                    <a:pt x="3801" y="1566"/>
                    <a:pt x="3784" y="1566"/>
                  </a:cubicBezTo>
                  <a:cubicBezTo>
                    <a:pt x="3772" y="1566"/>
                    <a:pt x="3772" y="1549"/>
                    <a:pt x="3766" y="1549"/>
                  </a:cubicBezTo>
                  <a:cubicBezTo>
                    <a:pt x="3754" y="1549"/>
                    <a:pt x="3749" y="1555"/>
                    <a:pt x="3743" y="1555"/>
                  </a:cubicBezTo>
                  <a:cubicBezTo>
                    <a:pt x="3720" y="1555"/>
                    <a:pt x="3708" y="1537"/>
                    <a:pt x="3708" y="1520"/>
                  </a:cubicBezTo>
                  <a:cubicBezTo>
                    <a:pt x="3708" y="1491"/>
                    <a:pt x="3731" y="1491"/>
                    <a:pt x="3743" y="1467"/>
                  </a:cubicBezTo>
                  <a:cubicBezTo>
                    <a:pt x="3725" y="1461"/>
                    <a:pt x="3708" y="1450"/>
                    <a:pt x="3708" y="1432"/>
                  </a:cubicBezTo>
                  <a:cubicBezTo>
                    <a:pt x="3708" y="1421"/>
                    <a:pt x="3714" y="1415"/>
                    <a:pt x="3714" y="1403"/>
                  </a:cubicBezTo>
                  <a:cubicBezTo>
                    <a:pt x="3725" y="1403"/>
                    <a:pt x="3731" y="1403"/>
                    <a:pt x="3743" y="1403"/>
                  </a:cubicBezTo>
                  <a:cubicBezTo>
                    <a:pt x="3778" y="1403"/>
                    <a:pt x="3824" y="1386"/>
                    <a:pt x="3754" y="1386"/>
                  </a:cubicBezTo>
                  <a:cubicBezTo>
                    <a:pt x="3731" y="1386"/>
                    <a:pt x="3708" y="1368"/>
                    <a:pt x="3708" y="1345"/>
                  </a:cubicBezTo>
                  <a:cubicBezTo>
                    <a:pt x="3708" y="1328"/>
                    <a:pt x="3720" y="1322"/>
                    <a:pt x="3720" y="1304"/>
                  </a:cubicBezTo>
                  <a:cubicBezTo>
                    <a:pt x="3720" y="1281"/>
                    <a:pt x="3690" y="1328"/>
                    <a:pt x="3679" y="1345"/>
                  </a:cubicBezTo>
                  <a:cubicBezTo>
                    <a:pt x="3661" y="1374"/>
                    <a:pt x="3626" y="1374"/>
                    <a:pt x="3591" y="1374"/>
                  </a:cubicBezTo>
                  <a:close/>
                  <a:moveTo>
                    <a:pt x="3498" y="1298"/>
                  </a:moveTo>
                  <a:lnTo>
                    <a:pt x="3498" y="1298"/>
                  </a:lnTo>
                  <a:cubicBezTo>
                    <a:pt x="3487" y="1293"/>
                    <a:pt x="3481" y="1293"/>
                    <a:pt x="3469" y="1287"/>
                  </a:cubicBezTo>
                  <a:cubicBezTo>
                    <a:pt x="3463" y="1298"/>
                    <a:pt x="3463" y="1304"/>
                    <a:pt x="3463" y="1310"/>
                  </a:cubicBezTo>
                  <a:cubicBezTo>
                    <a:pt x="3463" y="1339"/>
                    <a:pt x="3475" y="1351"/>
                    <a:pt x="3492" y="1374"/>
                  </a:cubicBezTo>
                  <a:cubicBezTo>
                    <a:pt x="3492" y="1345"/>
                    <a:pt x="3504" y="1328"/>
                    <a:pt x="3498" y="1298"/>
                  </a:cubicBezTo>
                  <a:close/>
                  <a:moveTo>
                    <a:pt x="3894" y="2306"/>
                  </a:moveTo>
                  <a:lnTo>
                    <a:pt x="3894" y="2306"/>
                  </a:lnTo>
                  <a:cubicBezTo>
                    <a:pt x="3883" y="2288"/>
                    <a:pt x="3883" y="2265"/>
                    <a:pt x="3859" y="2265"/>
                  </a:cubicBezTo>
                  <a:cubicBezTo>
                    <a:pt x="3847" y="2265"/>
                    <a:pt x="3836" y="2271"/>
                    <a:pt x="3824" y="2282"/>
                  </a:cubicBezTo>
                  <a:cubicBezTo>
                    <a:pt x="3847" y="2317"/>
                    <a:pt x="3865" y="2329"/>
                    <a:pt x="3894" y="2352"/>
                  </a:cubicBezTo>
                  <a:cubicBezTo>
                    <a:pt x="3894" y="2346"/>
                    <a:pt x="3900" y="2341"/>
                    <a:pt x="3900" y="2335"/>
                  </a:cubicBezTo>
                  <a:cubicBezTo>
                    <a:pt x="3900" y="2329"/>
                    <a:pt x="3894" y="2311"/>
                    <a:pt x="3894" y="2306"/>
                  </a:cubicBezTo>
                  <a:close/>
                  <a:moveTo>
                    <a:pt x="4348" y="2742"/>
                  </a:moveTo>
                  <a:lnTo>
                    <a:pt x="4348" y="2742"/>
                  </a:lnTo>
                  <a:lnTo>
                    <a:pt x="4348" y="2742"/>
                  </a:lnTo>
                  <a:cubicBezTo>
                    <a:pt x="4354" y="7603"/>
                    <a:pt x="4354" y="7603"/>
                    <a:pt x="4354" y="7603"/>
                  </a:cubicBezTo>
                  <a:lnTo>
                    <a:pt x="4354" y="7603"/>
                  </a:lnTo>
                  <a:cubicBezTo>
                    <a:pt x="24" y="7586"/>
                    <a:pt x="24" y="7586"/>
                    <a:pt x="24" y="7586"/>
                  </a:cubicBezTo>
                  <a:lnTo>
                    <a:pt x="24" y="7586"/>
                  </a:lnTo>
                  <a:cubicBezTo>
                    <a:pt x="0" y="1904"/>
                    <a:pt x="0" y="1904"/>
                    <a:pt x="0" y="1904"/>
                  </a:cubicBezTo>
                  <a:lnTo>
                    <a:pt x="0" y="1904"/>
                  </a:lnTo>
                  <a:cubicBezTo>
                    <a:pt x="53" y="1921"/>
                    <a:pt x="88" y="1956"/>
                    <a:pt x="88" y="2015"/>
                  </a:cubicBezTo>
                  <a:cubicBezTo>
                    <a:pt x="88" y="2137"/>
                    <a:pt x="88" y="2015"/>
                    <a:pt x="146" y="2015"/>
                  </a:cubicBezTo>
                  <a:cubicBezTo>
                    <a:pt x="140" y="1980"/>
                    <a:pt x="117" y="1962"/>
                    <a:pt x="117" y="1927"/>
                  </a:cubicBezTo>
                  <a:cubicBezTo>
                    <a:pt x="117" y="1916"/>
                    <a:pt x="117" y="1910"/>
                    <a:pt x="117" y="1898"/>
                  </a:cubicBezTo>
                  <a:cubicBezTo>
                    <a:pt x="123" y="1892"/>
                    <a:pt x="129" y="1892"/>
                    <a:pt x="134" y="1892"/>
                  </a:cubicBezTo>
                  <a:cubicBezTo>
                    <a:pt x="140" y="1892"/>
                    <a:pt x="146" y="1898"/>
                    <a:pt x="152" y="1898"/>
                  </a:cubicBezTo>
                  <a:cubicBezTo>
                    <a:pt x="175" y="1892"/>
                    <a:pt x="175" y="1892"/>
                    <a:pt x="175" y="1892"/>
                  </a:cubicBezTo>
                  <a:cubicBezTo>
                    <a:pt x="192" y="1921"/>
                    <a:pt x="210" y="1933"/>
                    <a:pt x="245" y="1945"/>
                  </a:cubicBezTo>
                  <a:cubicBezTo>
                    <a:pt x="268" y="1956"/>
                    <a:pt x="268" y="1985"/>
                    <a:pt x="292" y="1997"/>
                  </a:cubicBezTo>
                  <a:cubicBezTo>
                    <a:pt x="338" y="2038"/>
                    <a:pt x="402" y="2050"/>
                    <a:pt x="379" y="2044"/>
                  </a:cubicBezTo>
                  <a:cubicBezTo>
                    <a:pt x="379" y="2026"/>
                    <a:pt x="355" y="2032"/>
                    <a:pt x="344" y="2015"/>
                  </a:cubicBezTo>
                  <a:cubicBezTo>
                    <a:pt x="321" y="1997"/>
                    <a:pt x="326" y="1974"/>
                    <a:pt x="321" y="1945"/>
                  </a:cubicBezTo>
                  <a:cubicBezTo>
                    <a:pt x="315" y="1927"/>
                    <a:pt x="297" y="1916"/>
                    <a:pt x="297" y="1898"/>
                  </a:cubicBezTo>
                  <a:cubicBezTo>
                    <a:pt x="297" y="1881"/>
                    <a:pt x="297" y="1881"/>
                    <a:pt x="297" y="1881"/>
                  </a:cubicBezTo>
                  <a:cubicBezTo>
                    <a:pt x="367" y="1881"/>
                    <a:pt x="367" y="1881"/>
                    <a:pt x="367" y="1881"/>
                  </a:cubicBezTo>
                  <a:cubicBezTo>
                    <a:pt x="379" y="1881"/>
                    <a:pt x="385" y="1869"/>
                    <a:pt x="391" y="1869"/>
                  </a:cubicBezTo>
                  <a:cubicBezTo>
                    <a:pt x="396" y="1869"/>
                    <a:pt x="402" y="1875"/>
                    <a:pt x="408" y="1875"/>
                  </a:cubicBezTo>
                  <a:cubicBezTo>
                    <a:pt x="431" y="1875"/>
                    <a:pt x="443" y="1846"/>
                    <a:pt x="466" y="1846"/>
                  </a:cubicBezTo>
                  <a:cubicBezTo>
                    <a:pt x="460" y="1840"/>
                    <a:pt x="460" y="1828"/>
                    <a:pt x="449" y="1828"/>
                  </a:cubicBezTo>
                  <a:cubicBezTo>
                    <a:pt x="420" y="1828"/>
                    <a:pt x="408" y="1840"/>
                    <a:pt x="379" y="1840"/>
                  </a:cubicBezTo>
                  <a:cubicBezTo>
                    <a:pt x="361" y="1840"/>
                    <a:pt x="350" y="1840"/>
                    <a:pt x="332" y="1840"/>
                  </a:cubicBezTo>
                  <a:cubicBezTo>
                    <a:pt x="332" y="1822"/>
                    <a:pt x="332" y="1811"/>
                    <a:pt x="332" y="1793"/>
                  </a:cubicBezTo>
                  <a:cubicBezTo>
                    <a:pt x="332" y="1758"/>
                    <a:pt x="367" y="1758"/>
                    <a:pt x="379" y="1729"/>
                  </a:cubicBezTo>
                  <a:cubicBezTo>
                    <a:pt x="373" y="1729"/>
                    <a:pt x="367" y="1724"/>
                    <a:pt x="361" y="1724"/>
                  </a:cubicBezTo>
                  <a:cubicBezTo>
                    <a:pt x="350" y="1724"/>
                    <a:pt x="338" y="1729"/>
                    <a:pt x="326" y="1735"/>
                  </a:cubicBezTo>
                  <a:cubicBezTo>
                    <a:pt x="309" y="1706"/>
                    <a:pt x="280" y="1712"/>
                    <a:pt x="251" y="1694"/>
                  </a:cubicBezTo>
                  <a:cubicBezTo>
                    <a:pt x="216" y="1671"/>
                    <a:pt x="198" y="1636"/>
                    <a:pt x="198" y="1590"/>
                  </a:cubicBezTo>
                  <a:cubicBezTo>
                    <a:pt x="198" y="1561"/>
                    <a:pt x="216" y="1537"/>
                    <a:pt x="245" y="1520"/>
                  </a:cubicBezTo>
                  <a:cubicBezTo>
                    <a:pt x="268" y="1531"/>
                    <a:pt x="268" y="1531"/>
                    <a:pt x="268" y="1531"/>
                  </a:cubicBezTo>
                  <a:cubicBezTo>
                    <a:pt x="292" y="1479"/>
                    <a:pt x="367" y="1473"/>
                    <a:pt x="367" y="1415"/>
                  </a:cubicBezTo>
                  <a:cubicBezTo>
                    <a:pt x="367" y="1386"/>
                    <a:pt x="385" y="1374"/>
                    <a:pt x="396" y="1351"/>
                  </a:cubicBezTo>
                  <a:cubicBezTo>
                    <a:pt x="408" y="1310"/>
                    <a:pt x="396" y="1287"/>
                    <a:pt x="396" y="1246"/>
                  </a:cubicBezTo>
                  <a:cubicBezTo>
                    <a:pt x="396" y="1223"/>
                    <a:pt x="402" y="1205"/>
                    <a:pt x="420" y="1194"/>
                  </a:cubicBezTo>
                  <a:cubicBezTo>
                    <a:pt x="437" y="1205"/>
                    <a:pt x="449" y="1217"/>
                    <a:pt x="466" y="1217"/>
                  </a:cubicBezTo>
                  <a:cubicBezTo>
                    <a:pt x="524" y="1217"/>
                    <a:pt x="542" y="1159"/>
                    <a:pt x="594" y="1141"/>
                  </a:cubicBezTo>
                  <a:cubicBezTo>
                    <a:pt x="606" y="1159"/>
                    <a:pt x="612" y="1165"/>
                    <a:pt x="623" y="1182"/>
                  </a:cubicBezTo>
                  <a:cubicBezTo>
                    <a:pt x="635" y="1182"/>
                    <a:pt x="635" y="1182"/>
                    <a:pt x="635" y="1182"/>
                  </a:cubicBezTo>
                  <a:cubicBezTo>
                    <a:pt x="629" y="1170"/>
                    <a:pt x="618" y="1159"/>
                    <a:pt x="618" y="1141"/>
                  </a:cubicBezTo>
                  <a:cubicBezTo>
                    <a:pt x="618" y="1130"/>
                    <a:pt x="629" y="1124"/>
                    <a:pt x="629" y="1112"/>
                  </a:cubicBezTo>
                  <a:cubicBezTo>
                    <a:pt x="629" y="1054"/>
                    <a:pt x="554" y="1042"/>
                    <a:pt x="554" y="984"/>
                  </a:cubicBezTo>
                  <a:cubicBezTo>
                    <a:pt x="554" y="961"/>
                    <a:pt x="565" y="943"/>
                    <a:pt x="565" y="920"/>
                  </a:cubicBezTo>
                  <a:lnTo>
                    <a:pt x="571" y="914"/>
                  </a:lnTo>
                  <a:cubicBezTo>
                    <a:pt x="588" y="914"/>
                    <a:pt x="594" y="926"/>
                    <a:pt x="606" y="926"/>
                  </a:cubicBezTo>
                  <a:cubicBezTo>
                    <a:pt x="658" y="926"/>
                    <a:pt x="664" y="862"/>
                    <a:pt x="664" y="815"/>
                  </a:cubicBezTo>
                  <a:cubicBezTo>
                    <a:pt x="676" y="804"/>
                    <a:pt x="682" y="786"/>
                    <a:pt x="693" y="786"/>
                  </a:cubicBezTo>
                  <a:cubicBezTo>
                    <a:pt x="740" y="786"/>
                    <a:pt x="751" y="833"/>
                    <a:pt x="792" y="833"/>
                  </a:cubicBezTo>
                  <a:cubicBezTo>
                    <a:pt x="810" y="833"/>
                    <a:pt x="821" y="833"/>
                    <a:pt x="839" y="833"/>
                  </a:cubicBezTo>
                  <a:cubicBezTo>
                    <a:pt x="845" y="827"/>
                    <a:pt x="845" y="821"/>
                    <a:pt x="850" y="821"/>
                  </a:cubicBezTo>
                  <a:cubicBezTo>
                    <a:pt x="827" y="792"/>
                    <a:pt x="781" y="798"/>
                    <a:pt x="781" y="763"/>
                  </a:cubicBezTo>
                  <a:cubicBezTo>
                    <a:pt x="781" y="751"/>
                    <a:pt x="763" y="751"/>
                    <a:pt x="763" y="740"/>
                  </a:cubicBezTo>
                  <a:cubicBezTo>
                    <a:pt x="763" y="711"/>
                    <a:pt x="781" y="699"/>
                    <a:pt x="781" y="670"/>
                  </a:cubicBezTo>
                  <a:cubicBezTo>
                    <a:pt x="821" y="681"/>
                    <a:pt x="850" y="705"/>
                    <a:pt x="868" y="746"/>
                  </a:cubicBezTo>
                  <a:cubicBezTo>
                    <a:pt x="874" y="746"/>
                    <a:pt x="874" y="746"/>
                    <a:pt x="874" y="746"/>
                  </a:cubicBezTo>
                  <a:cubicBezTo>
                    <a:pt x="880" y="740"/>
                    <a:pt x="880" y="740"/>
                    <a:pt x="880" y="740"/>
                  </a:cubicBezTo>
                  <a:cubicBezTo>
                    <a:pt x="891" y="746"/>
                    <a:pt x="897" y="751"/>
                    <a:pt x="909" y="763"/>
                  </a:cubicBezTo>
                  <a:cubicBezTo>
                    <a:pt x="920" y="769"/>
                    <a:pt x="920" y="769"/>
                    <a:pt x="920" y="769"/>
                  </a:cubicBezTo>
                  <a:cubicBezTo>
                    <a:pt x="920" y="757"/>
                    <a:pt x="920" y="751"/>
                    <a:pt x="920" y="746"/>
                  </a:cubicBezTo>
                  <a:cubicBezTo>
                    <a:pt x="926" y="740"/>
                    <a:pt x="926" y="740"/>
                    <a:pt x="926" y="740"/>
                  </a:cubicBezTo>
                  <a:cubicBezTo>
                    <a:pt x="938" y="746"/>
                    <a:pt x="944" y="746"/>
                    <a:pt x="949" y="751"/>
                  </a:cubicBezTo>
                  <a:cubicBezTo>
                    <a:pt x="955" y="746"/>
                    <a:pt x="955" y="740"/>
                    <a:pt x="955" y="734"/>
                  </a:cubicBezTo>
                  <a:cubicBezTo>
                    <a:pt x="955" y="693"/>
                    <a:pt x="920" y="681"/>
                    <a:pt x="920" y="641"/>
                  </a:cubicBezTo>
                  <a:cubicBezTo>
                    <a:pt x="920" y="623"/>
                    <a:pt x="920" y="623"/>
                    <a:pt x="920" y="623"/>
                  </a:cubicBezTo>
                  <a:cubicBezTo>
                    <a:pt x="955" y="617"/>
                    <a:pt x="973" y="606"/>
                    <a:pt x="1008" y="600"/>
                  </a:cubicBezTo>
                  <a:cubicBezTo>
                    <a:pt x="1025" y="600"/>
                    <a:pt x="1043" y="606"/>
                    <a:pt x="1060" y="588"/>
                  </a:cubicBezTo>
                  <a:cubicBezTo>
                    <a:pt x="1077" y="565"/>
                    <a:pt x="1072" y="542"/>
                    <a:pt x="1095" y="518"/>
                  </a:cubicBezTo>
                  <a:cubicBezTo>
                    <a:pt x="1095" y="577"/>
                    <a:pt x="1159" y="594"/>
                    <a:pt x="1217" y="594"/>
                  </a:cubicBezTo>
                  <a:cubicBezTo>
                    <a:pt x="1270" y="594"/>
                    <a:pt x="1270" y="594"/>
                    <a:pt x="1270" y="594"/>
                  </a:cubicBezTo>
                  <a:cubicBezTo>
                    <a:pt x="1281" y="594"/>
                    <a:pt x="1287" y="600"/>
                    <a:pt x="1304" y="600"/>
                  </a:cubicBezTo>
                  <a:cubicBezTo>
                    <a:pt x="1334" y="600"/>
                    <a:pt x="1345" y="588"/>
                    <a:pt x="1369" y="588"/>
                  </a:cubicBezTo>
                  <a:cubicBezTo>
                    <a:pt x="1403" y="588"/>
                    <a:pt x="1415" y="617"/>
                    <a:pt x="1444" y="617"/>
                  </a:cubicBezTo>
                  <a:cubicBezTo>
                    <a:pt x="1497" y="617"/>
                    <a:pt x="1520" y="571"/>
                    <a:pt x="1572" y="559"/>
                  </a:cubicBezTo>
                  <a:cubicBezTo>
                    <a:pt x="1613" y="548"/>
                    <a:pt x="1636" y="536"/>
                    <a:pt x="1677" y="530"/>
                  </a:cubicBezTo>
                  <a:cubicBezTo>
                    <a:pt x="1706" y="524"/>
                    <a:pt x="1741" y="530"/>
                    <a:pt x="1753" y="507"/>
                  </a:cubicBezTo>
                  <a:cubicBezTo>
                    <a:pt x="1758" y="478"/>
                    <a:pt x="1753" y="454"/>
                    <a:pt x="1753" y="425"/>
                  </a:cubicBezTo>
                  <a:cubicBezTo>
                    <a:pt x="1753" y="344"/>
                    <a:pt x="1753" y="344"/>
                    <a:pt x="1753" y="344"/>
                  </a:cubicBezTo>
                  <a:cubicBezTo>
                    <a:pt x="1753" y="315"/>
                    <a:pt x="1776" y="303"/>
                    <a:pt x="1799" y="280"/>
                  </a:cubicBezTo>
                  <a:cubicBezTo>
                    <a:pt x="1793" y="280"/>
                    <a:pt x="1793" y="274"/>
                    <a:pt x="1788" y="274"/>
                  </a:cubicBezTo>
                  <a:cubicBezTo>
                    <a:pt x="1758" y="274"/>
                    <a:pt x="1747" y="297"/>
                    <a:pt x="1724" y="303"/>
                  </a:cubicBezTo>
                  <a:lnTo>
                    <a:pt x="1718" y="297"/>
                  </a:lnTo>
                  <a:cubicBezTo>
                    <a:pt x="1718" y="274"/>
                    <a:pt x="1735" y="262"/>
                    <a:pt x="1735" y="245"/>
                  </a:cubicBezTo>
                  <a:cubicBezTo>
                    <a:pt x="1735" y="192"/>
                    <a:pt x="1677" y="181"/>
                    <a:pt x="1630" y="181"/>
                  </a:cubicBezTo>
                  <a:cubicBezTo>
                    <a:pt x="1572" y="181"/>
                    <a:pt x="1543" y="210"/>
                    <a:pt x="1485" y="239"/>
                  </a:cubicBezTo>
                  <a:cubicBezTo>
                    <a:pt x="1479" y="192"/>
                    <a:pt x="1456" y="169"/>
                    <a:pt x="1421" y="140"/>
                  </a:cubicBezTo>
                  <a:cubicBezTo>
                    <a:pt x="1403" y="123"/>
                    <a:pt x="1374" y="117"/>
                    <a:pt x="1374" y="94"/>
                  </a:cubicBezTo>
                  <a:cubicBezTo>
                    <a:pt x="1374" y="82"/>
                    <a:pt x="1374" y="76"/>
                    <a:pt x="1374" y="64"/>
                  </a:cubicBezTo>
                  <a:cubicBezTo>
                    <a:pt x="1398" y="64"/>
                    <a:pt x="1398" y="64"/>
                    <a:pt x="1398" y="64"/>
                  </a:cubicBezTo>
                  <a:cubicBezTo>
                    <a:pt x="1409" y="64"/>
                    <a:pt x="1415" y="70"/>
                    <a:pt x="1421" y="70"/>
                  </a:cubicBezTo>
                  <a:cubicBezTo>
                    <a:pt x="1438" y="70"/>
                    <a:pt x="1438" y="47"/>
                    <a:pt x="1456" y="47"/>
                  </a:cubicBezTo>
                  <a:cubicBezTo>
                    <a:pt x="1497" y="47"/>
                    <a:pt x="1497" y="99"/>
                    <a:pt x="1526" y="128"/>
                  </a:cubicBezTo>
                  <a:lnTo>
                    <a:pt x="1532" y="123"/>
                  </a:lnTo>
                  <a:cubicBezTo>
                    <a:pt x="1532" y="111"/>
                    <a:pt x="1526" y="105"/>
                    <a:pt x="1526" y="94"/>
                  </a:cubicBezTo>
                  <a:cubicBezTo>
                    <a:pt x="1526" y="70"/>
                    <a:pt x="1532" y="53"/>
                    <a:pt x="1549" y="35"/>
                  </a:cubicBezTo>
                  <a:cubicBezTo>
                    <a:pt x="1561" y="47"/>
                    <a:pt x="1566" y="53"/>
                    <a:pt x="1578" y="53"/>
                  </a:cubicBezTo>
                  <a:cubicBezTo>
                    <a:pt x="1590" y="53"/>
                    <a:pt x="1601" y="41"/>
                    <a:pt x="1613" y="41"/>
                  </a:cubicBezTo>
                  <a:cubicBezTo>
                    <a:pt x="1636" y="41"/>
                    <a:pt x="1630" y="64"/>
                    <a:pt x="1642" y="82"/>
                  </a:cubicBezTo>
                  <a:cubicBezTo>
                    <a:pt x="1660" y="99"/>
                    <a:pt x="1677" y="94"/>
                    <a:pt x="1695" y="105"/>
                  </a:cubicBezTo>
                  <a:cubicBezTo>
                    <a:pt x="1695" y="99"/>
                    <a:pt x="1700" y="99"/>
                    <a:pt x="1700" y="94"/>
                  </a:cubicBezTo>
                  <a:cubicBezTo>
                    <a:pt x="1700" y="70"/>
                    <a:pt x="1683" y="59"/>
                    <a:pt x="1683" y="29"/>
                  </a:cubicBezTo>
                  <a:cubicBezTo>
                    <a:pt x="1683" y="18"/>
                    <a:pt x="1700" y="12"/>
                    <a:pt x="1712" y="0"/>
                  </a:cubicBezTo>
                  <a:cubicBezTo>
                    <a:pt x="1729" y="18"/>
                    <a:pt x="1724" y="35"/>
                    <a:pt x="1724" y="53"/>
                  </a:cubicBezTo>
                  <a:cubicBezTo>
                    <a:pt x="1724" y="117"/>
                    <a:pt x="1724" y="117"/>
                    <a:pt x="1724" y="117"/>
                  </a:cubicBezTo>
                  <a:cubicBezTo>
                    <a:pt x="1724" y="140"/>
                    <a:pt x="1729" y="157"/>
                    <a:pt x="1747" y="169"/>
                  </a:cubicBezTo>
                  <a:cubicBezTo>
                    <a:pt x="1770" y="181"/>
                    <a:pt x="1753" y="216"/>
                    <a:pt x="1776" y="216"/>
                  </a:cubicBezTo>
                  <a:cubicBezTo>
                    <a:pt x="1805" y="216"/>
                    <a:pt x="1823" y="222"/>
                    <a:pt x="1840" y="204"/>
                  </a:cubicBezTo>
                  <a:cubicBezTo>
                    <a:pt x="1858" y="192"/>
                    <a:pt x="1846" y="157"/>
                    <a:pt x="1869" y="157"/>
                  </a:cubicBezTo>
                  <a:cubicBezTo>
                    <a:pt x="1968" y="157"/>
                    <a:pt x="1945" y="332"/>
                    <a:pt x="2044" y="332"/>
                  </a:cubicBezTo>
                  <a:cubicBezTo>
                    <a:pt x="2061" y="332"/>
                    <a:pt x="2073" y="332"/>
                    <a:pt x="2089" y="332"/>
                  </a:cubicBezTo>
                  <a:cubicBezTo>
                    <a:pt x="2107" y="332"/>
                    <a:pt x="2118" y="350"/>
                    <a:pt x="2136" y="361"/>
                  </a:cubicBezTo>
                  <a:cubicBezTo>
                    <a:pt x="2171" y="379"/>
                    <a:pt x="2194" y="385"/>
                    <a:pt x="2235" y="385"/>
                  </a:cubicBezTo>
                  <a:cubicBezTo>
                    <a:pt x="2252" y="385"/>
                    <a:pt x="2252" y="373"/>
                    <a:pt x="2264" y="361"/>
                  </a:cubicBezTo>
                  <a:cubicBezTo>
                    <a:pt x="2282" y="332"/>
                    <a:pt x="2305" y="338"/>
                    <a:pt x="2340" y="332"/>
                  </a:cubicBezTo>
                  <a:cubicBezTo>
                    <a:pt x="2340" y="338"/>
                    <a:pt x="2346" y="338"/>
                    <a:pt x="2346" y="344"/>
                  </a:cubicBezTo>
                  <a:cubicBezTo>
                    <a:pt x="2346" y="361"/>
                    <a:pt x="2317" y="367"/>
                    <a:pt x="2317" y="390"/>
                  </a:cubicBezTo>
                  <a:cubicBezTo>
                    <a:pt x="2317" y="420"/>
                    <a:pt x="2346" y="437"/>
                    <a:pt x="2375" y="437"/>
                  </a:cubicBezTo>
                  <a:cubicBezTo>
                    <a:pt x="2398" y="437"/>
                    <a:pt x="2404" y="414"/>
                    <a:pt x="2421" y="414"/>
                  </a:cubicBezTo>
                  <a:cubicBezTo>
                    <a:pt x="2462" y="414"/>
                    <a:pt x="2485" y="460"/>
                    <a:pt x="2485" y="507"/>
                  </a:cubicBezTo>
                  <a:cubicBezTo>
                    <a:pt x="2485" y="507"/>
                    <a:pt x="2491" y="513"/>
                    <a:pt x="2497" y="513"/>
                  </a:cubicBezTo>
                  <a:cubicBezTo>
                    <a:pt x="2503" y="495"/>
                    <a:pt x="2503" y="466"/>
                    <a:pt x="2526" y="466"/>
                  </a:cubicBezTo>
                  <a:cubicBezTo>
                    <a:pt x="2567" y="466"/>
                    <a:pt x="2584" y="507"/>
                    <a:pt x="2631" y="507"/>
                  </a:cubicBezTo>
                  <a:cubicBezTo>
                    <a:pt x="2683" y="507"/>
                    <a:pt x="2683" y="507"/>
                    <a:pt x="2683" y="507"/>
                  </a:cubicBezTo>
                  <a:cubicBezTo>
                    <a:pt x="2718" y="507"/>
                    <a:pt x="2724" y="466"/>
                    <a:pt x="2759" y="449"/>
                  </a:cubicBezTo>
                  <a:cubicBezTo>
                    <a:pt x="2794" y="507"/>
                    <a:pt x="2840" y="518"/>
                    <a:pt x="2887" y="553"/>
                  </a:cubicBezTo>
                  <a:cubicBezTo>
                    <a:pt x="2904" y="565"/>
                    <a:pt x="2899" y="594"/>
                    <a:pt x="2922" y="594"/>
                  </a:cubicBezTo>
                  <a:cubicBezTo>
                    <a:pt x="2934" y="594"/>
                    <a:pt x="2939" y="583"/>
                    <a:pt x="2957" y="583"/>
                  </a:cubicBezTo>
                  <a:cubicBezTo>
                    <a:pt x="2980" y="583"/>
                    <a:pt x="2992" y="612"/>
                    <a:pt x="3015" y="612"/>
                  </a:cubicBezTo>
                  <a:cubicBezTo>
                    <a:pt x="3038" y="612"/>
                    <a:pt x="3044" y="588"/>
                    <a:pt x="3062" y="577"/>
                  </a:cubicBezTo>
                  <a:cubicBezTo>
                    <a:pt x="3050" y="571"/>
                    <a:pt x="3038" y="571"/>
                    <a:pt x="3027" y="577"/>
                  </a:cubicBezTo>
                  <a:cubicBezTo>
                    <a:pt x="3032" y="548"/>
                    <a:pt x="3056" y="548"/>
                    <a:pt x="3067" y="524"/>
                  </a:cubicBezTo>
                  <a:cubicBezTo>
                    <a:pt x="3079" y="530"/>
                    <a:pt x="3085" y="536"/>
                    <a:pt x="3097" y="536"/>
                  </a:cubicBezTo>
                  <a:cubicBezTo>
                    <a:pt x="3120" y="536"/>
                    <a:pt x="3120" y="489"/>
                    <a:pt x="3143" y="489"/>
                  </a:cubicBezTo>
                  <a:cubicBezTo>
                    <a:pt x="3155" y="489"/>
                    <a:pt x="3155" y="495"/>
                    <a:pt x="3166" y="495"/>
                  </a:cubicBezTo>
                  <a:cubicBezTo>
                    <a:pt x="3184" y="495"/>
                    <a:pt x="3195" y="483"/>
                    <a:pt x="3207" y="478"/>
                  </a:cubicBezTo>
                  <a:cubicBezTo>
                    <a:pt x="3201" y="472"/>
                    <a:pt x="3195" y="472"/>
                    <a:pt x="3184" y="466"/>
                  </a:cubicBezTo>
                  <a:cubicBezTo>
                    <a:pt x="3230" y="449"/>
                    <a:pt x="3254" y="443"/>
                    <a:pt x="3295" y="425"/>
                  </a:cubicBezTo>
                  <a:cubicBezTo>
                    <a:pt x="3300" y="425"/>
                    <a:pt x="3300" y="425"/>
                    <a:pt x="3300" y="425"/>
                  </a:cubicBezTo>
                  <a:cubicBezTo>
                    <a:pt x="3283" y="472"/>
                    <a:pt x="3283" y="507"/>
                    <a:pt x="3242" y="536"/>
                  </a:cubicBezTo>
                  <a:cubicBezTo>
                    <a:pt x="3230" y="548"/>
                    <a:pt x="3225" y="553"/>
                    <a:pt x="3225" y="571"/>
                  </a:cubicBezTo>
                  <a:cubicBezTo>
                    <a:pt x="3225" y="594"/>
                    <a:pt x="3225" y="594"/>
                    <a:pt x="3225" y="594"/>
                  </a:cubicBezTo>
                  <a:cubicBezTo>
                    <a:pt x="3230" y="594"/>
                    <a:pt x="3236" y="594"/>
                    <a:pt x="3242" y="594"/>
                  </a:cubicBezTo>
                  <a:cubicBezTo>
                    <a:pt x="3271" y="594"/>
                    <a:pt x="3277" y="553"/>
                    <a:pt x="3306" y="553"/>
                  </a:cubicBezTo>
                  <a:cubicBezTo>
                    <a:pt x="3318" y="553"/>
                    <a:pt x="3312" y="571"/>
                    <a:pt x="3324" y="571"/>
                  </a:cubicBezTo>
                  <a:cubicBezTo>
                    <a:pt x="3347" y="583"/>
                    <a:pt x="3382" y="583"/>
                    <a:pt x="3382" y="612"/>
                  </a:cubicBezTo>
                  <a:cubicBezTo>
                    <a:pt x="3382" y="635"/>
                    <a:pt x="3358" y="641"/>
                    <a:pt x="3358" y="670"/>
                  </a:cubicBezTo>
                  <a:cubicBezTo>
                    <a:pt x="3358" y="676"/>
                    <a:pt x="3358" y="681"/>
                    <a:pt x="3358" y="693"/>
                  </a:cubicBezTo>
                  <a:cubicBezTo>
                    <a:pt x="3446" y="693"/>
                    <a:pt x="3446" y="693"/>
                    <a:pt x="3446" y="693"/>
                  </a:cubicBezTo>
                  <a:cubicBezTo>
                    <a:pt x="3452" y="693"/>
                    <a:pt x="3458" y="699"/>
                    <a:pt x="3463" y="699"/>
                  </a:cubicBezTo>
                  <a:cubicBezTo>
                    <a:pt x="3498" y="699"/>
                    <a:pt x="3510" y="664"/>
                    <a:pt x="3527" y="629"/>
                  </a:cubicBezTo>
                  <a:cubicBezTo>
                    <a:pt x="3533" y="612"/>
                    <a:pt x="3556" y="600"/>
                    <a:pt x="3556" y="577"/>
                  </a:cubicBezTo>
                  <a:cubicBezTo>
                    <a:pt x="3556" y="542"/>
                    <a:pt x="3504" y="553"/>
                    <a:pt x="3469" y="542"/>
                  </a:cubicBezTo>
                  <a:cubicBezTo>
                    <a:pt x="3481" y="513"/>
                    <a:pt x="3504" y="501"/>
                    <a:pt x="3533" y="495"/>
                  </a:cubicBezTo>
                  <a:cubicBezTo>
                    <a:pt x="3568" y="483"/>
                    <a:pt x="3580" y="460"/>
                    <a:pt x="3609" y="449"/>
                  </a:cubicBezTo>
                  <a:cubicBezTo>
                    <a:pt x="3615" y="507"/>
                    <a:pt x="3638" y="542"/>
                    <a:pt x="3679" y="571"/>
                  </a:cubicBezTo>
                  <a:cubicBezTo>
                    <a:pt x="3702" y="583"/>
                    <a:pt x="3702" y="606"/>
                    <a:pt x="3725" y="606"/>
                  </a:cubicBezTo>
                  <a:cubicBezTo>
                    <a:pt x="3737" y="606"/>
                    <a:pt x="3737" y="594"/>
                    <a:pt x="3737" y="583"/>
                  </a:cubicBezTo>
                  <a:cubicBezTo>
                    <a:pt x="3737" y="571"/>
                    <a:pt x="3731" y="559"/>
                    <a:pt x="3731" y="548"/>
                  </a:cubicBezTo>
                  <a:cubicBezTo>
                    <a:pt x="3737" y="548"/>
                    <a:pt x="3737" y="542"/>
                    <a:pt x="3743" y="542"/>
                  </a:cubicBezTo>
                  <a:cubicBezTo>
                    <a:pt x="3778" y="542"/>
                    <a:pt x="3801" y="571"/>
                    <a:pt x="3801" y="606"/>
                  </a:cubicBezTo>
                  <a:cubicBezTo>
                    <a:pt x="3801" y="641"/>
                    <a:pt x="3801" y="693"/>
                    <a:pt x="3766" y="693"/>
                  </a:cubicBezTo>
                  <a:cubicBezTo>
                    <a:pt x="3754" y="693"/>
                    <a:pt x="3749" y="681"/>
                    <a:pt x="3743" y="681"/>
                  </a:cubicBezTo>
                  <a:cubicBezTo>
                    <a:pt x="3720" y="681"/>
                    <a:pt x="3720" y="681"/>
                    <a:pt x="3720" y="681"/>
                  </a:cubicBezTo>
                  <a:cubicBezTo>
                    <a:pt x="3714" y="746"/>
                    <a:pt x="3702" y="786"/>
                    <a:pt x="3661" y="833"/>
                  </a:cubicBezTo>
                  <a:cubicBezTo>
                    <a:pt x="3638" y="827"/>
                    <a:pt x="3638" y="827"/>
                    <a:pt x="3638" y="827"/>
                  </a:cubicBezTo>
                  <a:cubicBezTo>
                    <a:pt x="3626" y="839"/>
                    <a:pt x="3615" y="844"/>
                    <a:pt x="3597" y="850"/>
                  </a:cubicBezTo>
                  <a:cubicBezTo>
                    <a:pt x="3615" y="885"/>
                    <a:pt x="3638" y="897"/>
                    <a:pt x="3650" y="932"/>
                  </a:cubicBezTo>
                  <a:cubicBezTo>
                    <a:pt x="3620" y="938"/>
                    <a:pt x="3603" y="938"/>
                    <a:pt x="3586" y="949"/>
                  </a:cubicBezTo>
                  <a:cubicBezTo>
                    <a:pt x="3603" y="967"/>
                    <a:pt x="3615" y="978"/>
                    <a:pt x="3626" y="996"/>
                  </a:cubicBezTo>
                  <a:cubicBezTo>
                    <a:pt x="3597" y="1013"/>
                    <a:pt x="3597" y="1037"/>
                    <a:pt x="3574" y="1060"/>
                  </a:cubicBezTo>
                  <a:cubicBezTo>
                    <a:pt x="3556" y="1037"/>
                    <a:pt x="3562" y="1013"/>
                    <a:pt x="3551" y="978"/>
                  </a:cubicBezTo>
                  <a:cubicBezTo>
                    <a:pt x="3539" y="978"/>
                    <a:pt x="3539" y="978"/>
                    <a:pt x="3539" y="978"/>
                  </a:cubicBezTo>
                  <a:cubicBezTo>
                    <a:pt x="3533" y="1002"/>
                    <a:pt x="3516" y="1019"/>
                    <a:pt x="3492" y="1019"/>
                  </a:cubicBezTo>
                  <a:cubicBezTo>
                    <a:pt x="3492" y="1025"/>
                    <a:pt x="3492" y="1025"/>
                    <a:pt x="3492" y="1025"/>
                  </a:cubicBezTo>
                  <a:cubicBezTo>
                    <a:pt x="3492" y="1031"/>
                    <a:pt x="3498" y="1037"/>
                    <a:pt x="3498" y="1037"/>
                  </a:cubicBezTo>
                  <a:cubicBezTo>
                    <a:pt x="3498" y="1060"/>
                    <a:pt x="3469" y="1060"/>
                    <a:pt x="3446" y="1077"/>
                  </a:cubicBezTo>
                  <a:cubicBezTo>
                    <a:pt x="3440" y="1048"/>
                    <a:pt x="3452" y="1031"/>
                    <a:pt x="3428" y="1007"/>
                  </a:cubicBezTo>
                  <a:cubicBezTo>
                    <a:pt x="3417" y="1037"/>
                    <a:pt x="3417" y="1054"/>
                    <a:pt x="3393" y="1066"/>
                  </a:cubicBezTo>
                  <a:cubicBezTo>
                    <a:pt x="3388" y="1066"/>
                    <a:pt x="3388" y="1054"/>
                    <a:pt x="3382" y="1054"/>
                  </a:cubicBezTo>
                  <a:cubicBezTo>
                    <a:pt x="3347" y="1054"/>
                    <a:pt x="3312" y="1083"/>
                    <a:pt x="3312" y="1118"/>
                  </a:cubicBezTo>
                  <a:cubicBezTo>
                    <a:pt x="3312" y="1141"/>
                    <a:pt x="3329" y="1147"/>
                    <a:pt x="3341" y="1165"/>
                  </a:cubicBezTo>
                  <a:cubicBezTo>
                    <a:pt x="3329" y="1165"/>
                    <a:pt x="3329" y="1165"/>
                    <a:pt x="3329" y="1165"/>
                  </a:cubicBezTo>
                  <a:cubicBezTo>
                    <a:pt x="3312" y="1159"/>
                    <a:pt x="3312" y="1159"/>
                    <a:pt x="3312" y="1159"/>
                  </a:cubicBezTo>
                  <a:cubicBezTo>
                    <a:pt x="3306" y="1188"/>
                    <a:pt x="3300" y="1211"/>
                    <a:pt x="3300" y="1240"/>
                  </a:cubicBezTo>
                  <a:cubicBezTo>
                    <a:pt x="3300" y="1281"/>
                    <a:pt x="3318" y="1322"/>
                    <a:pt x="3358" y="1322"/>
                  </a:cubicBezTo>
                  <a:cubicBezTo>
                    <a:pt x="3411" y="1322"/>
                    <a:pt x="3364" y="1438"/>
                    <a:pt x="3329" y="1508"/>
                  </a:cubicBezTo>
                  <a:cubicBezTo>
                    <a:pt x="3306" y="1555"/>
                    <a:pt x="3254" y="1555"/>
                    <a:pt x="3230" y="1601"/>
                  </a:cubicBezTo>
                  <a:cubicBezTo>
                    <a:pt x="3195" y="1671"/>
                    <a:pt x="3184" y="1712"/>
                    <a:pt x="3137" y="1770"/>
                  </a:cubicBezTo>
                  <a:cubicBezTo>
                    <a:pt x="3120" y="1793"/>
                    <a:pt x="3097" y="1799"/>
                    <a:pt x="3085" y="1828"/>
                  </a:cubicBezTo>
                  <a:cubicBezTo>
                    <a:pt x="3085" y="1892"/>
                    <a:pt x="3085" y="1892"/>
                    <a:pt x="3085" y="1892"/>
                  </a:cubicBezTo>
                  <a:cubicBezTo>
                    <a:pt x="3085" y="1916"/>
                    <a:pt x="3108" y="1910"/>
                    <a:pt x="3126" y="1927"/>
                  </a:cubicBezTo>
                  <a:cubicBezTo>
                    <a:pt x="3230" y="1991"/>
                    <a:pt x="3166" y="2015"/>
                    <a:pt x="3242" y="2015"/>
                  </a:cubicBezTo>
                  <a:cubicBezTo>
                    <a:pt x="3277" y="2015"/>
                    <a:pt x="3283" y="2050"/>
                    <a:pt x="3312" y="2067"/>
                  </a:cubicBezTo>
                  <a:cubicBezTo>
                    <a:pt x="3382" y="2102"/>
                    <a:pt x="3434" y="2108"/>
                    <a:pt x="3492" y="2166"/>
                  </a:cubicBezTo>
                  <a:cubicBezTo>
                    <a:pt x="3510" y="2189"/>
                    <a:pt x="3504" y="2213"/>
                    <a:pt x="3527" y="2242"/>
                  </a:cubicBezTo>
                  <a:cubicBezTo>
                    <a:pt x="3603" y="2329"/>
                    <a:pt x="3720" y="2271"/>
                    <a:pt x="3679" y="2358"/>
                  </a:cubicBezTo>
                  <a:cubicBezTo>
                    <a:pt x="3702" y="2364"/>
                    <a:pt x="3708" y="2387"/>
                    <a:pt x="3725" y="2410"/>
                  </a:cubicBezTo>
                  <a:cubicBezTo>
                    <a:pt x="3737" y="2405"/>
                    <a:pt x="3743" y="2399"/>
                    <a:pt x="3754" y="2399"/>
                  </a:cubicBezTo>
                  <a:cubicBezTo>
                    <a:pt x="3772" y="2399"/>
                    <a:pt x="3784" y="2410"/>
                    <a:pt x="3801" y="2410"/>
                  </a:cubicBezTo>
                  <a:cubicBezTo>
                    <a:pt x="3813" y="2410"/>
                    <a:pt x="3818" y="2405"/>
                    <a:pt x="3824" y="2399"/>
                  </a:cubicBezTo>
                  <a:cubicBezTo>
                    <a:pt x="3836" y="2399"/>
                    <a:pt x="3842" y="2399"/>
                    <a:pt x="3853" y="2399"/>
                  </a:cubicBezTo>
                  <a:cubicBezTo>
                    <a:pt x="3906" y="2399"/>
                    <a:pt x="3935" y="2428"/>
                    <a:pt x="3964" y="2474"/>
                  </a:cubicBezTo>
                  <a:cubicBezTo>
                    <a:pt x="3981" y="2504"/>
                    <a:pt x="4016" y="2492"/>
                    <a:pt x="4046" y="2515"/>
                  </a:cubicBezTo>
                  <a:cubicBezTo>
                    <a:pt x="4104" y="2556"/>
                    <a:pt x="4139" y="2591"/>
                    <a:pt x="4209" y="2591"/>
                  </a:cubicBezTo>
                  <a:cubicBezTo>
                    <a:pt x="4209" y="2591"/>
                    <a:pt x="4209" y="2597"/>
                    <a:pt x="4209" y="2602"/>
                  </a:cubicBezTo>
                  <a:cubicBezTo>
                    <a:pt x="4209" y="2608"/>
                    <a:pt x="4203" y="2608"/>
                    <a:pt x="4203" y="2614"/>
                  </a:cubicBezTo>
                  <a:cubicBezTo>
                    <a:pt x="4203" y="2620"/>
                    <a:pt x="4220" y="2620"/>
                    <a:pt x="4226" y="2626"/>
                  </a:cubicBezTo>
                  <a:cubicBezTo>
                    <a:pt x="4249" y="2643"/>
                    <a:pt x="4261" y="2649"/>
                    <a:pt x="4278" y="2672"/>
                  </a:cubicBezTo>
                  <a:cubicBezTo>
                    <a:pt x="4302" y="2702"/>
                    <a:pt x="4325" y="2725"/>
                    <a:pt x="4348" y="2742"/>
                  </a:cubicBezTo>
                  <a:close/>
                </a:path>
              </a:pathLst>
            </a:custGeom>
            <a:solidFill>
              <a:schemeClr val="accent1"/>
            </a:solidFill>
            <a:ln w="28575" cap="flat" cmpd="sng">
              <a:solidFill>
                <a:schemeClr val="bg1"/>
              </a:solidFill>
              <a:bevel/>
              <a:headEnd/>
              <a:tailEnd/>
            </a:ln>
            <a:effectLst/>
          </p:spPr>
          <p:txBody>
            <a:bodyPr wrap="none" anchor="ctr"/>
            <a:lstStyle/>
            <a:p>
              <a:pPr defTabSz="685846">
                <a:defRPr/>
              </a:pPr>
              <a:endParaRPr lang="en-US" sz="675">
                <a:latin typeface="Montserrat" charset="0"/>
              </a:endParaRPr>
            </a:p>
          </p:txBody>
        </p:sp>
        <p:sp>
          <p:nvSpPr>
            <p:cNvPr id="506" name="Freeform 505"/>
            <p:cNvSpPr>
              <a:spLocks noChangeArrowheads="1"/>
            </p:cNvSpPr>
            <p:nvPr/>
          </p:nvSpPr>
          <p:spPr bwMode="auto">
            <a:xfrm>
              <a:off x="6791527" y="673509"/>
              <a:ext cx="2301731" cy="3002867"/>
            </a:xfrm>
            <a:custGeom>
              <a:avLst/>
              <a:gdLst>
                <a:gd name="T0" fmla="*/ 740 w 7500"/>
                <a:gd name="T1" fmla="*/ 3126 h 9786"/>
                <a:gd name="T2" fmla="*/ 716 w 7500"/>
                <a:gd name="T3" fmla="*/ 3394 h 9786"/>
                <a:gd name="T4" fmla="*/ 2009 w 7500"/>
                <a:gd name="T5" fmla="*/ 279 h 9786"/>
                <a:gd name="T6" fmla="*/ 2049 w 7500"/>
                <a:gd name="T7" fmla="*/ 17 h 9786"/>
                <a:gd name="T8" fmla="*/ 6427 w 7500"/>
                <a:gd name="T9" fmla="*/ 6898 h 9786"/>
                <a:gd name="T10" fmla="*/ 7353 w 7500"/>
                <a:gd name="T11" fmla="*/ 7428 h 9786"/>
                <a:gd name="T12" fmla="*/ 7213 w 7500"/>
                <a:gd name="T13" fmla="*/ 7824 h 9786"/>
                <a:gd name="T14" fmla="*/ 7359 w 7500"/>
                <a:gd name="T15" fmla="*/ 7434 h 9786"/>
                <a:gd name="T16" fmla="*/ 7289 w 7500"/>
                <a:gd name="T17" fmla="*/ 9331 h 9786"/>
                <a:gd name="T18" fmla="*/ 6742 w 7500"/>
                <a:gd name="T19" fmla="*/ 9435 h 9786"/>
                <a:gd name="T20" fmla="*/ 6497 w 7500"/>
                <a:gd name="T21" fmla="*/ 9744 h 9786"/>
                <a:gd name="T22" fmla="*/ 6066 w 7500"/>
                <a:gd name="T23" fmla="*/ 9494 h 9786"/>
                <a:gd name="T24" fmla="*/ 5577 w 7500"/>
                <a:gd name="T25" fmla="*/ 9453 h 9786"/>
                <a:gd name="T26" fmla="*/ 1467 w 7500"/>
                <a:gd name="T27" fmla="*/ 8051 h 9786"/>
                <a:gd name="T28" fmla="*/ 402 w 7500"/>
                <a:gd name="T29" fmla="*/ 3341 h 9786"/>
                <a:gd name="T30" fmla="*/ 1002 w 7500"/>
                <a:gd name="T31" fmla="*/ 3761 h 9786"/>
                <a:gd name="T32" fmla="*/ 1345 w 7500"/>
                <a:gd name="T33" fmla="*/ 3656 h 9786"/>
                <a:gd name="T34" fmla="*/ 1531 w 7500"/>
                <a:gd name="T35" fmla="*/ 3307 h 9786"/>
                <a:gd name="T36" fmla="*/ 1595 w 7500"/>
                <a:gd name="T37" fmla="*/ 3184 h 9786"/>
                <a:gd name="T38" fmla="*/ 1753 w 7500"/>
                <a:gd name="T39" fmla="*/ 2497 h 9786"/>
                <a:gd name="T40" fmla="*/ 1683 w 7500"/>
                <a:gd name="T41" fmla="*/ 1863 h 9786"/>
                <a:gd name="T42" fmla="*/ 1828 w 7500"/>
                <a:gd name="T43" fmla="*/ 1577 h 9786"/>
                <a:gd name="T44" fmla="*/ 1875 w 7500"/>
                <a:gd name="T45" fmla="*/ 1240 h 9786"/>
                <a:gd name="T46" fmla="*/ 1910 w 7500"/>
                <a:gd name="T47" fmla="*/ 1007 h 9786"/>
                <a:gd name="T48" fmla="*/ 1910 w 7500"/>
                <a:gd name="T49" fmla="*/ 879 h 9786"/>
                <a:gd name="T50" fmla="*/ 2009 w 7500"/>
                <a:gd name="T51" fmla="*/ 402 h 9786"/>
                <a:gd name="T52" fmla="*/ 2172 w 7500"/>
                <a:gd name="T53" fmla="*/ 396 h 9786"/>
                <a:gd name="T54" fmla="*/ 2335 w 7500"/>
                <a:gd name="T55" fmla="*/ 576 h 9786"/>
                <a:gd name="T56" fmla="*/ 2451 w 7500"/>
                <a:gd name="T57" fmla="*/ 1013 h 9786"/>
                <a:gd name="T58" fmla="*/ 2591 w 7500"/>
                <a:gd name="T59" fmla="*/ 1356 h 9786"/>
                <a:gd name="T60" fmla="*/ 2713 w 7500"/>
                <a:gd name="T61" fmla="*/ 1857 h 9786"/>
                <a:gd name="T62" fmla="*/ 3173 w 7500"/>
                <a:gd name="T63" fmla="*/ 2043 h 9786"/>
                <a:gd name="T64" fmla="*/ 3476 w 7500"/>
                <a:gd name="T65" fmla="*/ 2340 h 9786"/>
                <a:gd name="T66" fmla="*/ 3557 w 7500"/>
                <a:gd name="T67" fmla="*/ 2835 h 9786"/>
                <a:gd name="T68" fmla="*/ 3802 w 7500"/>
                <a:gd name="T69" fmla="*/ 3376 h 9786"/>
                <a:gd name="T70" fmla="*/ 3907 w 7500"/>
                <a:gd name="T71" fmla="*/ 3871 h 9786"/>
                <a:gd name="T72" fmla="*/ 4035 w 7500"/>
                <a:gd name="T73" fmla="*/ 4407 h 9786"/>
                <a:gd name="T74" fmla="*/ 4489 w 7500"/>
                <a:gd name="T75" fmla="*/ 4634 h 9786"/>
                <a:gd name="T76" fmla="*/ 4751 w 7500"/>
                <a:gd name="T77" fmla="*/ 4785 h 9786"/>
                <a:gd name="T78" fmla="*/ 5100 w 7500"/>
                <a:gd name="T79" fmla="*/ 5030 h 9786"/>
                <a:gd name="T80" fmla="*/ 5147 w 7500"/>
                <a:gd name="T81" fmla="*/ 5158 h 9786"/>
                <a:gd name="T82" fmla="*/ 5321 w 7500"/>
                <a:gd name="T83" fmla="*/ 5437 h 9786"/>
                <a:gd name="T84" fmla="*/ 5414 w 7500"/>
                <a:gd name="T85" fmla="*/ 5565 h 9786"/>
                <a:gd name="T86" fmla="*/ 5595 w 7500"/>
                <a:gd name="T87" fmla="*/ 6089 h 9786"/>
                <a:gd name="T88" fmla="*/ 5775 w 7500"/>
                <a:gd name="T89" fmla="*/ 6124 h 9786"/>
                <a:gd name="T90" fmla="*/ 6072 w 7500"/>
                <a:gd name="T91" fmla="*/ 6223 h 9786"/>
                <a:gd name="T92" fmla="*/ 6177 w 7500"/>
                <a:gd name="T93" fmla="*/ 6357 h 9786"/>
                <a:gd name="T94" fmla="*/ 6165 w 7500"/>
                <a:gd name="T95" fmla="*/ 6700 h 9786"/>
                <a:gd name="T96" fmla="*/ 6439 w 7500"/>
                <a:gd name="T97" fmla="*/ 6962 h 9786"/>
                <a:gd name="T98" fmla="*/ 6759 w 7500"/>
                <a:gd name="T99" fmla="*/ 7259 h 9786"/>
                <a:gd name="T100" fmla="*/ 7056 w 7500"/>
                <a:gd name="T101" fmla="*/ 7638 h 9786"/>
                <a:gd name="T102" fmla="*/ 7260 w 7500"/>
                <a:gd name="T103" fmla="*/ 8226 h 9786"/>
                <a:gd name="T104" fmla="*/ 7336 w 7500"/>
                <a:gd name="T105" fmla="*/ 8447 h 9786"/>
                <a:gd name="T106" fmla="*/ 7399 w 7500"/>
                <a:gd name="T107" fmla="*/ 8901 h 9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00" h="9786">
                  <a:moveTo>
                    <a:pt x="559" y="3219"/>
                  </a:moveTo>
                  <a:lnTo>
                    <a:pt x="559" y="3219"/>
                  </a:lnTo>
                  <a:cubicBezTo>
                    <a:pt x="559" y="3242"/>
                    <a:pt x="588" y="3248"/>
                    <a:pt x="611" y="3248"/>
                  </a:cubicBezTo>
                  <a:cubicBezTo>
                    <a:pt x="629" y="3248"/>
                    <a:pt x="629" y="3225"/>
                    <a:pt x="641" y="3213"/>
                  </a:cubicBezTo>
                  <a:cubicBezTo>
                    <a:pt x="658" y="3202"/>
                    <a:pt x="670" y="3207"/>
                    <a:pt x="687" y="3207"/>
                  </a:cubicBezTo>
                  <a:cubicBezTo>
                    <a:pt x="687" y="3173"/>
                    <a:pt x="705" y="3126"/>
                    <a:pt x="740" y="3126"/>
                  </a:cubicBezTo>
                  <a:cubicBezTo>
                    <a:pt x="757" y="3126"/>
                    <a:pt x="763" y="3149"/>
                    <a:pt x="780" y="3149"/>
                  </a:cubicBezTo>
                  <a:cubicBezTo>
                    <a:pt x="786" y="3149"/>
                    <a:pt x="798" y="3138"/>
                    <a:pt x="798" y="3126"/>
                  </a:cubicBezTo>
                  <a:cubicBezTo>
                    <a:pt x="798" y="3091"/>
                    <a:pt x="740" y="3097"/>
                    <a:pt x="705" y="3109"/>
                  </a:cubicBezTo>
                  <a:cubicBezTo>
                    <a:pt x="641" y="3138"/>
                    <a:pt x="559" y="3149"/>
                    <a:pt x="559" y="3219"/>
                  </a:cubicBezTo>
                  <a:close/>
                  <a:moveTo>
                    <a:pt x="716" y="3394"/>
                  </a:moveTo>
                  <a:lnTo>
                    <a:pt x="716" y="3394"/>
                  </a:lnTo>
                  <a:cubicBezTo>
                    <a:pt x="705" y="3411"/>
                    <a:pt x="693" y="3417"/>
                    <a:pt x="681" y="3435"/>
                  </a:cubicBezTo>
                  <a:cubicBezTo>
                    <a:pt x="699" y="3440"/>
                    <a:pt x="710" y="3440"/>
                    <a:pt x="734" y="3440"/>
                  </a:cubicBezTo>
                  <a:cubicBezTo>
                    <a:pt x="734" y="3423"/>
                    <a:pt x="728" y="3405"/>
                    <a:pt x="716" y="3394"/>
                  </a:cubicBezTo>
                  <a:close/>
                  <a:moveTo>
                    <a:pt x="2038" y="233"/>
                  </a:moveTo>
                  <a:lnTo>
                    <a:pt x="2038" y="233"/>
                  </a:lnTo>
                  <a:cubicBezTo>
                    <a:pt x="2020" y="244"/>
                    <a:pt x="2009" y="256"/>
                    <a:pt x="2009" y="279"/>
                  </a:cubicBezTo>
                  <a:cubicBezTo>
                    <a:pt x="2009" y="291"/>
                    <a:pt x="2014" y="291"/>
                    <a:pt x="2014" y="303"/>
                  </a:cubicBezTo>
                  <a:cubicBezTo>
                    <a:pt x="2020" y="285"/>
                    <a:pt x="2038" y="279"/>
                    <a:pt x="2055" y="279"/>
                  </a:cubicBezTo>
                  <a:cubicBezTo>
                    <a:pt x="2055" y="273"/>
                    <a:pt x="2055" y="273"/>
                    <a:pt x="2055" y="268"/>
                  </a:cubicBezTo>
                  <a:cubicBezTo>
                    <a:pt x="2055" y="250"/>
                    <a:pt x="2049" y="244"/>
                    <a:pt x="2038" y="233"/>
                  </a:cubicBezTo>
                  <a:close/>
                  <a:moveTo>
                    <a:pt x="2049" y="17"/>
                  </a:moveTo>
                  <a:lnTo>
                    <a:pt x="2049" y="17"/>
                  </a:lnTo>
                  <a:cubicBezTo>
                    <a:pt x="2049" y="35"/>
                    <a:pt x="2067" y="41"/>
                    <a:pt x="2073" y="52"/>
                  </a:cubicBezTo>
                  <a:cubicBezTo>
                    <a:pt x="2090" y="41"/>
                    <a:pt x="2096" y="29"/>
                    <a:pt x="2102" y="12"/>
                  </a:cubicBezTo>
                  <a:cubicBezTo>
                    <a:pt x="2084" y="0"/>
                    <a:pt x="2049" y="0"/>
                    <a:pt x="2049" y="17"/>
                  </a:cubicBezTo>
                  <a:close/>
                  <a:moveTo>
                    <a:pt x="6293" y="6718"/>
                  </a:moveTo>
                  <a:lnTo>
                    <a:pt x="6293" y="6718"/>
                  </a:lnTo>
                  <a:cubicBezTo>
                    <a:pt x="6305" y="6805"/>
                    <a:pt x="6363" y="6840"/>
                    <a:pt x="6427" y="6898"/>
                  </a:cubicBezTo>
                  <a:cubicBezTo>
                    <a:pt x="6427" y="6893"/>
                    <a:pt x="6433" y="6893"/>
                    <a:pt x="6433" y="6887"/>
                  </a:cubicBezTo>
                  <a:cubicBezTo>
                    <a:pt x="6433" y="6852"/>
                    <a:pt x="6404" y="6840"/>
                    <a:pt x="6381" y="6811"/>
                  </a:cubicBezTo>
                  <a:cubicBezTo>
                    <a:pt x="6352" y="6770"/>
                    <a:pt x="6340" y="6724"/>
                    <a:pt x="6293" y="6718"/>
                  </a:cubicBezTo>
                  <a:close/>
                  <a:moveTo>
                    <a:pt x="7359" y="7434"/>
                  </a:moveTo>
                  <a:lnTo>
                    <a:pt x="7359" y="7434"/>
                  </a:lnTo>
                  <a:cubicBezTo>
                    <a:pt x="7353" y="7428"/>
                    <a:pt x="7353" y="7428"/>
                    <a:pt x="7353" y="7428"/>
                  </a:cubicBezTo>
                  <a:cubicBezTo>
                    <a:pt x="7353" y="7451"/>
                    <a:pt x="7359" y="7463"/>
                    <a:pt x="7359" y="7486"/>
                  </a:cubicBezTo>
                  <a:cubicBezTo>
                    <a:pt x="7359" y="7533"/>
                    <a:pt x="7336" y="7562"/>
                    <a:pt x="7300" y="7591"/>
                  </a:cubicBezTo>
                  <a:cubicBezTo>
                    <a:pt x="7283" y="7597"/>
                    <a:pt x="7266" y="7603"/>
                    <a:pt x="7266" y="7614"/>
                  </a:cubicBezTo>
                  <a:cubicBezTo>
                    <a:pt x="7266" y="7632"/>
                    <a:pt x="7271" y="7643"/>
                    <a:pt x="7271" y="7661"/>
                  </a:cubicBezTo>
                  <a:cubicBezTo>
                    <a:pt x="7271" y="7731"/>
                    <a:pt x="7271" y="7731"/>
                    <a:pt x="7271" y="7731"/>
                  </a:cubicBezTo>
                  <a:cubicBezTo>
                    <a:pt x="7271" y="7771"/>
                    <a:pt x="7242" y="7789"/>
                    <a:pt x="7213" y="7824"/>
                  </a:cubicBezTo>
                  <a:cubicBezTo>
                    <a:pt x="7248" y="7836"/>
                    <a:pt x="7237" y="7871"/>
                    <a:pt x="7248" y="7900"/>
                  </a:cubicBezTo>
                  <a:cubicBezTo>
                    <a:pt x="7254" y="7917"/>
                    <a:pt x="7271" y="7923"/>
                    <a:pt x="7283" y="7934"/>
                  </a:cubicBezTo>
                  <a:cubicBezTo>
                    <a:pt x="7318" y="7894"/>
                    <a:pt x="7283" y="7847"/>
                    <a:pt x="7312" y="7795"/>
                  </a:cubicBezTo>
                  <a:cubicBezTo>
                    <a:pt x="7336" y="7742"/>
                    <a:pt x="7341" y="7708"/>
                    <a:pt x="7359" y="7655"/>
                  </a:cubicBezTo>
                  <a:cubicBezTo>
                    <a:pt x="7382" y="7603"/>
                    <a:pt x="7411" y="7579"/>
                    <a:pt x="7411" y="7527"/>
                  </a:cubicBezTo>
                  <a:cubicBezTo>
                    <a:pt x="7411" y="7486"/>
                    <a:pt x="7376" y="7469"/>
                    <a:pt x="7359" y="7434"/>
                  </a:cubicBezTo>
                  <a:close/>
                  <a:moveTo>
                    <a:pt x="7499" y="9221"/>
                  </a:moveTo>
                  <a:lnTo>
                    <a:pt x="7499" y="9221"/>
                  </a:lnTo>
                  <a:lnTo>
                    <a:pt x="7499" y="9221"/>
                  </a:lnTo>
                  <a:cubicBezTo>
                    <a:pt x="7464" y="9243"/>
                    <a:pt x="7446" y="9255"/>
                    <a:pt x="7411" y="9267"/>
                  </a:cubicBezTo>
                  <a:cubicBezTo>
                    <a:pt x="7388" y="9272"/>
                    <a:pt x="7365" y="9261"/>
                    <a:pt x="7347" y="9272"/>
                  </a:cubicBezTo>
                  <a:cubicBezTo>
                    <a:pt x="7318" y="9284"/>
                    <a:pt x="7318" y="9331"/>
                    <a:pt x="7289" y="9331"/>
                  </a:cubicBezTo>
                  <a:cubicBezTo>
                    <a:pt x="7271" y="9331"/>
                    <a:pt x="7266" y="9319"/>
                    <a:pt x="7248" y="9319"/>
                  </a:cubicBezTo>
                  <a:cubicBezTo>
                    <a:pt x="7213" y="9313"/>
                    <a:pt x="7184" y="9325"/>
                    <a:pt x="7149" y="9325"/>
                  </a:cubicBezTo>
                  <a:cubicBezTo>
                    <a:pt x="7091" y="9325"/>
                    <a:pt x="7068" y="9278"/>
                    <a:pt x="7010" y="9278"/>
                  </a:cubicBezTo>
                  <a:cubicBezTo>
                    <a:pt x="6963" y="9278"/>
                    <a:pt x="6957" y="9325"/>
                    <a:pt x="6922" y="9354"/>
                  </a:cubicBezTo>
                  <a:cubicBezTo>
                    <a:pt x="6905" y="9366"/>
                    <a:pt x="6887" y="9354"/>
                    <a:pt x="6864" y="9366"/>
                  </a:cubicBezTo>
                  <a:cubicBezTo>
                    <a:pt x="6811" y="9383"/>
                    <a:pt x="6794" y="9418"/>
                    <a:pt x="6742" y="9435"/>
                  </a:cubicBezTo>
                  <a:cubicBezTo>
                    <a:pt x="6753" y="9465"/>
                    <a:pt x="6759" y="9482"/>
                    <a:pt x="6777" y="9500"/>
                  </a:cubicBezTo>
                  <a:cubicBezTo>
                    <a:pt x="6782" y="9505"/>
                    <a:pt x="6800" y="9505"/>
                    <a:pt x="6800" y="9517"/>
                  </a:cubicBezTo>
                  <a:cubicBezTo>
                    <a:pt x="6800" y="9581"/>
                    <a:pt x="6753" y="9639"/>
                    <a:pt x="6689" y="9639"/>
                  </a:cubicBezTo>
                  <a:cubicBezTo>
                    <a:pt x="6689" y="9651"/>
                    <a:pt x="6689" y="9657"/>
                    <a:pt x="6683" y="9668"/>
                  </a:cubicBezTo>
                  <a:cubicBezTo>
                    <a:pt x="6654" y="9668"/>
                    <a:pt x="6643" y="9628"/>
                    <a:pt x="6614" y="9628"/>
                  </a:cubicBezTo>
                  <a:cubicBezTo>
                    <a:pt x="6550" y="9628"/>
                    <a:pt x="6526" y="9686"/>
                    <a:pt x="6497" y="9744"/>
                  </a:cubicBezTo>
                  <a:cubicBezTo>
                    <a:pt x="6485" y="9761"/>
                    <a:pt x="6491" y="9785"/>
                    <a:pt x="6474" y="9785"/>
                  </a:cubicBezTo>
                  <a:cubicBezTo>
                    <a:pt x="6392" y="9785"/>
                    <a:pt x="6439" y="9645"/>
                    <a:pt x="6369" y="9610"/>
                  </a:cubicBezTo>
                  <a:cubicBezTo>
                    <a:pt x="6305" y="9581"/>
                    <a:pt x="6282" y="9546"/>
                    <a:pt x="6224" y="9511"/>
                  </a:cubicBezTo>
                  <a:cubicBezTo>
                    <a:pt x="6206" y="9500"/>
                    <a:pt x="6206" y="9476"/>
                    <a:pt x="6183" y="9476"/>
                  </a:cubicBezTo>
                  <a:cubicBezTo>
                    <a:pt x="6159" y="9476"/>
                    <a:pt x="6148" y="9494"/>
                    <a:pt x="6119" y="9494"/>
                  </a:cubicBezTo>
                  <a:cubicBezTo>
                    <a:pt x="6066" y="9494"/>
                    <a:pt x="6066" y="9494"/>
                    <a:pt x="6066" y="9494"/>
                  </a:cubicBezTo>
                  <a:cubicBezTo>
                    <a:pt x="6061" y="9494"/>
                    <a:pt x="6055" y="9500"/>
                    <a:pt x="6043" y="9500"/>
                  </a:cubicBezTo>
                  <a:cubicBezTo>
                    <a:pt x="5996" y="9500"/>
                    <a:pt x="5991" y="9435"/>
                    <a:pt x="5944" y="9435"/>
                  </a:cubicBezTo>
                  <a:cubicBezTo>
                    <a:pt x="5868" y="9435"/>
                    <a:pt x="5833" y="9482"/>
                    <a:pt x="5758" y="9482"/>
                  </a:cubicBezTo>
                  <a:cubicBezTo>
                    <a:pt x="5740" y="9482"/>
                    <a:pt x="5735" y="9476"/>
                    <a:pt x="5717" y="9476"/>
                  </a:cubicBezTo>
                  <a:cubicBezTo>
                    <a:pt x="5665" y="9476"/>
                    <a:pt x="5665" y="9476"/>
                    <a:pt x="5665" y="9476"/>
                  </a:cubicBezTo>
                  <a:cubicBezTo>
                    <a:pt x="5630" y="9476"/>
                    <a:pt x="5612" y="9453"/>
                    <a:pt x="5577" y="9453"/>
                  </a:cubicBezTo>
                  <a:cubicBezTo>
                    <a:pt x="5531" y="9453"/>
                    <a:pt x="5513" y="9500"/>
                    <a:pt x="5473" y="9529"/>
                  </a:cubicBezTo>
                  <a:cubicBezTo>
                    <a:pt x="5426" y="9563"/>
                    <a:pt x="5385" y="9563"/>
                    <a:pt x="5350" y="9610"/>
                  </a:cubicBezTo>
                  <a:cubicBezTo>
                    <a:pt x="5333" y="9628"/>
                    <a:pt x="5344" y="9663"/>
                    <a:pt x="5321" y="9668"/>
                  </a:cubicBezTo>
                  <a:cubicBezTo>
                    <a:pt x="1467" y="9680"/>
                    <a:pt x="1467" y="9680"/>
                    <a:pt x="1467" y="9680"/>
                  </a:cubicBezTo>
                  <a:lnTo>
                    <a:pt x="1467" y="9680"/>
                  </a:lnTo>
                  <a:cubicBezTo>
                    <a:pt x="1467" y="8051"/>
                    <a:pt x="1467" y="8051"/>
                    <a:pt x="1467" y="8051"/>
                  </a:cubicBezTo>
                  <a:cubicBezTo>
                    <a:pt x="6" y="8045"/>
                    <a:pt x="6" y="8045"/>
                    <a:pt x="6" y="8045"/>
                  </a:cubicBezTo>
                  <a:lnTo>
                    <a:pt x="6" y="8045"/>
                  </a:lnTo>
                  <a:cubicBezTo>
                    <a:pt x="0" y="3184"/>
                    <a:pt x="0" y="3184"/>
                    <a:pt x="0" y="3184"/>
                  </a:cubicBezTo>
                  <a:lnTo>
                    <a:pt x="0" y="3184"/>
                  </a:lnTo>
                  <a:cubicBezTo>
                    <a:pt x="35" y="3219"/>
                    <a:pt x="70" y="3237"/>
                    <a:pt x="128" y="3254"/>
                  </a:cubicBezTo>
                  <a:cubicBezTo>
                    <a:pt x="233" y="3289"/>
                    <a:pt x="291" y="3307"/>
                    <a:pt x="402" y="3341"/>
                  </a:cubicBezTo>
                  <a:cubicBezTo>
                    <a:pt x="454" y="3353"/>
                    <a:pt x="501" y="3359"/>
                    <a:pt x="530" y="3405"/>
                  </a:cubicBezTo>
                  <a:cubicBezTo>
                    <a:pt x="565" y="3464"/>
                    <a:pt x="536" y="3522"/>
                    <a:pt x="582" y="3568"/>
                  </a:cubicBezTo>
                  <a:cubicBezTo>
                    <a:pt x="617" y="3603"/>
                    <a:pt x="664" y="3580"/>
                    <a:pt x="710" y="3598"/>
                  </a:cubicBezTo>
                  <a:cubicBezTo>
                    <a:pt x="740" y="3603"/>
                    <a:pt x="745" y="3627"/>
                    <a:pt x="769" y="3644"/>
                  </a:cubicBezTo>
                  <a:cubicBezTo>
                    <a:pt x="844" y="3708"/>
                    <a:pt x="792" y="3691"/>
                    <a:pt x="856" y="3691"/>
                  </a:cubicBezTo>
                  <a:cubicBezTo>
                    <a:pt x="920" y="3691"/>
                    <a:pt x="937" y="3761"/>
                    <a:pt x="1002" y="3761"/>
                  </a:cubicBezTo>
                  <a:cubicBezTo>
                    <a:pt x="1054" y="3761"/>
                    <a:pt x="1054" y="3761"/>
                    <a:pt x="1054" y="3761"/>
                  </a:cubicBezTo>
                  <a:cubicBezTo>
                    <a:pt x="1153" y="3761"/>
                    <a:pt x="1194" y="3679"/>
                    <a:pt x="1293" y="3679"/>
                  </a:cubicBezTo>
                  <a:cubicBezTo>
                    <a:pt x="1299" y="3679"/>
                    <a:pt x="1304" y="3691"/>
                    <a:pt x="1310" y="3696"/>
                  </a:cubicBezTo>
                  <a:cubicBezTo>
                    <a:pt x="1310" y="3656"/>
                    <a:pt x="1310" y="3656"/>
                    <a:pt x="1310" y="3656"/>
                  </a:cubicBezTo>
                  <a:cubicBezTo>
                    <a:pt x="1316" y="3656"/>
                    <a:pt x="1316" y="3650"/>
                    <a:pt x="1322" y="3650"/>
                  </a:cubicBezTo>
                  <a:cubicBezTo>
                    <a:pt x="1328" y="3650"/>
                    <a:pt x="1333" y="3656"/>
                    <a:pt x="1345" y="3656"/>
                  </a:cubicBezTo>
                  <a:cubicBezTo>
                    <a:pt x="1345" y="3603"/>
                    <a:pt x="1380" y="3586"/>
                    <a:pt x="1403" y="3539"/>
                  </a:cubicBezTo>
                  <a:cubicBezTo>
                    <a:pt x="1415" y="3551"/>
                    <a:pt x="1415" y="3551"/>
                    <a:pt x="1415" y="3551"/>
                  </a:cubicBezTo>
                  <a:cubicBezTo>
                    <a:pt x="1444" y="3487"/>
                    <a:pt x="1467" y="3446"/>
                    <a:pt x="1456" y="3382"/>
                  </a:cubicBezTo>
                  <a:cubicBezTo>
                    <a:pt x="1479" y="3370"/>
                    <a:pt x="1491" y="3353"/>
                    <a:pt x="1502" y="3330"/>
                  </a:cubicBezTo>
                  <a:cubicBezTo>
                    <a:pt x="1508" y="3318"/>
                    <a:pt x="1508" y="3295"/>
                    <a:pt x="1520" y="3295"/>
                  </a:cubicBezTo>
                  <a:cubicBezTo>
                    <a:pt x="1525" y="3295"/>
                    <a:pt x="1525" y="3307"/>
                    <a:pt x="1531" y="3307"/>
                  </a:cubicBezTo>
                  <a:cubicBezTo>
                    <a:pt x="1531" y="3295"/>
                    <a:pt x="1531" y="3283"/>
                    <a:pt x="1531" y="3266"/>
                  </a:cubicBezTo>
                  <a:cubicBezTo>
                    <a:pt x="1549" y="3266"/>
                    <a:pt x="1560" y="3266"/>
                    <a:pt x="1584" y="3266"/>
                  </a:cubicBezTo>
                  <a:cubicBezTo>
                    <a:pt x="1572" y="3260"/>
                    <a:pt x="1566" y="3254"/>
                    <a:pt x="1566" y="3237"/>
                  </a:cubicBezTo>
                  <a:cubicBezTo>
                    <a:pt x="1566" y="3225"/>
                    <a:pt x="1572" y="3213"/>
                    <a:pt x="1584" y="3213"/>
                  </a:cubicBezTo>
                  <a:cubicBezTo>
                    <a:pt x="1590" y="3213"/>
                    <a:pt x="1590" y="3219"/>
                    <a:pt x="1595" y="3219"/>
                  </a:cubicBezTo>
                  <a:cubicBezTo>
                    <a:pt x="1595" y="3184"/>
                    <a:pt x="1595" y="3184"/>
                    <a:pt x="1595" y="3184"/>
                  </a:cubicBezTo>
                  <a:cubicBezTo>
                    <a:pt x="1595" y="3074"/>
                    <a:pt x="1665" y="3021"/>
                    <a:pt x="1665" y="2916"/>
                  </a:cubicBezTo>
                  <a:cubicBezTo>
                    <a:pt x="1665" y="2899"/>
                    <a:pt x="1654" y="2887"/>
                    <a:pt x="1654" y="2870"/>
                  </a:cubicBezTo>
                  <a:cubicBezTo>
                    <a:pt x="1654" y="2841"/>
                    <a:pt x="1665" y="2829"/>
                    <a:pt x="1665" y="2800"/>
                  </a:cubicBezTo>
                  <a:cubicBezTo>
                    <a:pt x="1665" y="2730"/>
                    <a:pt x="1688" y="2689"/>
                    <a:pt x="1712" y="2620"/>
                  </a:cubicBezTo>
                  <a:cubicBezTo>
                    <a:pt x="1723" y="2585"/>
                    <a:pt x="1718" y="2544"/>
                    <a:pt x="1753" y="2521"/>
                  </a:cubicBezTo>
                  <a:cubicBezTo>
                    <a:pt x="1805" y="2521"/>
                    <a:pt x="1753" y="2526"/>
                    <a:pt x="1753" y="2497"/>
                  </a:cubicBezTo>
                  <a:cubicBezTo>
                    <a:pt x="1753" y="2486"/>
                    <a:pt x="1764" y="2480"/>
                    <a:pt x="1770" y="2474"/>
                  </a:cubicBezTo>
                  <a:cubicBezTo>
                    <a:pt x="1788" y="2451"/>
                    <a:pt x="1782" y="2433"/>
                    <a:pt x="1788" y="2410"/>
                  </a:cubicBezTo>
                  <a:cubicBezTo>
                    <a:pt x="1729" y="2317"/>
                    <a:pt x="1712" y="2253"/>
                    <a:pt x="1712" y="2142"/>
                  </a:cubicBezTo>
                  <a:cubicBezTo>
                    <a:pt x="1712" y="2090"/>
                    <a:pt x="1753" y="2061"/>
                    <a:pt x="1753" y="2008"/>
                  </a:cubicBezTo>
                  <a:cubicBezTo>
                    <a:pt x="1753" y="1956"/>
                    <a:pt x="1753" y="1956"/>
                    <a:pt x="1753" y="1956"/>
                  </a:cubicBezTo>
                  <a:cubicBezTo>
                    <a:pt x="1753" y="1909"/>
                    <a:pt x="1683" y="1909"/>
                    <a:pt x="1683" y="1863"/>
                  </a:cubicBezTo>
                  <a:cubicBezTo>
                    <a:pt x="1683" y="1834"/>
                    <a:pt x="1700" y="1822"/>
                    <a:pt x="1700" y="1793"/>
                  </a:cubicBezTo>
                  <a:cubicBezTo>
                    <a:pt x="1706" y="1752"/>
                    <a:pt x="1706" y="1723"/>
                    <a:pt x="1729" y="1688"/>
                  </a:cubicBezTo>
                  <a:cubicBezTo>
                    <a:pt x="1753" y="1659"/>
                    <a:pt x="1735" y="1624"/>
                    <a:pt x="1758" y="1595"/>
                  </a:cubicBezTo>
                  <a:cubicBezTo>
                    <a:pt x="1776" y="1601"/>
                    <a:pt x="1776" y="1618"/>
                    <a:pt x="1793" y="1636"/>
                  </a:cubicBezTo>
                  <a:cubicBezTo>
                    <a:pt x="1799" y="1642"/>
                    <a:pt x="1799" y="1642"/>
                    <a:pt x="1799" y="1642"/>
                  </a:cubicBezTo>
                  <a:cubicBezTo>
                    <a:pt x="1799" y="1612"/>
                    <a:pt x="1817" y="1601"/>
                    <a:pt x="1828" y="1577"/>
                  </a:cubicBezTo>
                  <a:cubicBezTo>
                    <a:pt x="1793" y="1566"/>
                    <a:pt x="1788" y="1525"/>
                    <a:pt x="1776" y="1496"/>
                  </a:cubicBezTo>
                  <a:cubicBezTo>
                    <a:pt x="1758" y="1455"/>
                    <a:pt x="1747" y="1438"/>
                    <a:pt x="1747" y="1397"/>
                  </a:cubicBezTo>
                  <a:cubicBezTo>
                    <a:pt x="1747" y="1362"/>
                    <a:pt x="1782" y="1362"/>
                    <a:pt x="1811" y="1339"/>
                  </a:cubicBezTo>
                  <a:cubicBezTo>
                    <a:pt x="1834" y="1321"/>
                    <a:pt x="1834" y="1292"/>
                    <a:pt x="1851" y="1263"/>
                  </a:cubicBezTo>
                  <a:cubicBezTo>
                    <a:pt x="1910" y="1310"/>
                    <a:pt x="1933" y="1414"/>
                    <a:pt x="1904" y="1275"/>
                  </a:cubicBezTo>
                  <a:cubicBezTo>
                    <a:pt x="1985" y="1281"/>
                    <a:pt x="1904" y="1257"/>
                    <a:pt x="1875" y="1240"/>
                  </a:cubicBezTo>
                  <a:cubicBezTo>
                    <a:pt x="2020" y="1164"/>
                    <a:pt x="1793" y="1240"/>
                    <a:pt x="1793" y="1094"/>
                  </a:cubicBezTo>
                  <a:cubicBezTo>
                    <a:pt x="1793" y="1065"/>
                    <a:pt x="1793" y="1048"/>
                    <a:pt x="1817" y="1036"/>
                  </a:cubicBezTo>
                  <a:cubicBezTo>
                    <a:pt x="1834" y="1036"/>
                    <a:pt x="1834" y="1036"/>
                    <a:pt x="1834" y="1036"/>
                  </a:cubicBezTo>
                  <a:cubicBezTo>
                    <a:pt x="1828" y="1025"/>
                    <a:pt x="1828" y="1019"/>
                    <a:pt x="1828" y="1007"/>
                  </a:cubicBezTo>
                  <a:cubicBezTo>
                    <a:pt x="1828" y="972"/>
                    <a:pt x="1851" y="960"/>
                    <a:pt x="1881" y="937"/>
                  </a:cubicBezTo>
                  <a:cubicBezTo>
                    <a:pt x="1892" y="960"/>
                    <a:pt x="1904" y="978"/>
                    <a:pt x="1910" y="1007"/>
                  </a:cubicBezTo>
                  <a:cubicBezTo>
                    <a:pt x="1910" y="1013"/>
                    <a:pt x="1916" y="1025"/>
                    <a:pt x="1916" y="1007"/>
                  </a:cubicBezTo>
                  <a:cubicBezTo>
                    <a:pt x="1916" y="990"/>
                    <a:pt x="1910" y="978"/>
                    <a:pt x="1910" y="960"/>
                  </a:cubicBezTo>
                  <a:cubicBezTo>
                    <a:pt x="1910" y="949"/>
                    <a:pt x="1910" y="949"/>
                    <a:pt x="1910" y="949"/>
                  </a:cubicBezTo>
                  <a:cubicBezTo>
                    <a:pt x="1956" y="949"/>
                    <a:pt x="1956" y="949"/>
                    <a:pt x="1956" y="949"/>
                  </a:cubicBezTo>
                  <a:cubicBezTo>
                    <a:pt x="1956" y="937"/>
                    <a:pt x="1956" y="937"/>
                    <a:pt x="1956" y="925"/>
                  </a:cubicBezTo>
                  <a:cubicBezTo>
                    <a:pt x="1956" y="902"/>
                    <a:pt x="1910" y="908"/>
                    <a:pt x="1910" y="879"/>
                  </a:cubicBezTo>
                  <a:cubicBezTo>
                    <a:pt x="1910" y="832"/>
                    <a:pt x="1945" y="815"/>
                    <a:pt x="1974" y="780"/>
                  </a:cubicBezTo>
                  <a:cubicBezTo>
                    <a:pt x="1968" y="774"/>
                    <a:pt x="1962" y="762"/>
                    <a:pt x="1962" y="751"/>
                  </a:cubicBezTo>
                  <a:cubicBezTo>
                    <a:pt x="1962" y="687"/>
                    <a:pt x="2003" y="658"/>
                    <a:pt x="2003" y="594"/>
                  </a:cubicBezTo>
                  <a:cubicBezTo>
                    <a:pt x="2003" y="530"/>
                    <a:pt x="2003" y="530"/>
                    <a:pt x="2003" y="530"/>
                  </a:cubicBezTo>
                  <a:cubicBezTo>
                    <a:pt x="2003" y="501"/>
                    <a:pt x="2009" y="483"/>
                    <a:pt x="2009" y="448"/>
                  </a:cubicBezTo>
                  <a:cubicBezTo>
                    <a:pt x="2009" y="431"/>
                    <a:pt x="2009" y="419"/>
                    <a:pt x="2009" y="402"/>
                  </a:cubicBezTo>
                  <a:cubicBezTo>
                    <a:pt x="2020" y="402"/>
                    <a:pt x="2032" y="402"/>
                    <a:pt x="2044" y="402"/>
                  </a:cubicBezTo>
                  <a:cubicBezTo>
                    <a:pt x="2084" y="402"/>
                    <a:pt x="2114" y="373"/>
                    <a:pt x="2131" y="338"/>
                  </a:cubicBezTo>
                  <a:cubicBezTo>
                    <a:pt x="2137" y="320"/>
                    <a:pt x="2131" y="285"/>
                    <a:pt x="2154" y="285"/>
                  </a:cubicBezTo>
                  <a:cubicBezTo>
                    <a:pt x="2172" y="285"/>
                    <a:pt x="2177" y="291"/>
                    <a:pt x="2195" y="285"/>
                  </a:cubicBezTo>
                  <a:cubicBezTo>
                    <a:pt x="2195" y="291"/>
                    <a:pt x="2201" y="297"/>
                    <a:pt x="2201" y="303"/>
                  </a:cubicBezTo>
                  <a:cubicBezTo>
                    <a:pt x="2201" y="338"/>
                    <a:pt x="2177" y="361"/>
                    <a:pt x="2172" y="396"/>
                  </a:cubicBezTo>
                  <a:cubicBezTo>
                    <a:pt x="2177" y="396"/>
                    <a:pt x="2177" y="396"/>
                    <a:pt x="2183" y="396"/>
                  </a:cubicBezTo>
                  <a:cubicBezTo>
                    <a:pt x="2207" y="396"/>
                    <a:pt x="2218" y="390"/>
                    <a:pt x="2236" y="390"/>
                  </a:cubicBezTo>
                  <a:cubicBezTo>
                    <a:pt x="2247" y="390"/>
                    <a:pt x="2247" y="407"/>
                    <a:pt x="2259" y="413"/>
                  </a:cubicBezTo>
                  <a:cubicBezTo>
                    <a:pt x="2282" y="413"/>
                    <a:pt x="2311" y="413"/>
                    <a:pt x="2311" y="436"/>
                  </a:cubicBezTo>
                  <a:cubicBezTo>
                    <a:pt x="2311" y="460"/>
                    <a:pt x="2300" y="471"/>
                    <a:pt x="2300" y="495"/>
                  </a:cubicBezTo>
                  <a:cubicBezTo>
                    <a:pt x="2300" y="530"/>
                    <a:pt x="2323" y="541"/>
                    <a:pt x="2335" y="576"/>
                  </a:cubicBezTo>
                  <a:cubicBezTo>
                    <a:pt x="2358" y="640"/>
                    <a:pt x="2358" y="687"/>
                    <a:pt x="2358" y="757"/>
                  </a:cubicBezTo>
                  <a:cubicBezTo>
                    <a:pt x="2358" y="780"/>
                    <a:pt x="2346" y="792"/>
                    <a:pt x="2346" y="821"/>
                  </a:cubicBezTo>
                  <a:cubicBezTo>
                    <a:pt x="2346" y="856"/>
                    <a:pt x="2375" y="891"/>
                    <a:pt x="2410" y="891"/>
                  </a:cubicBezTo>
                  <a:cubicBezTo>
                    <a:pt x="2434" y="891"/>
                    <a:pt x="2445" y="873"/>
                    <a:pt x="2469" y="873"/>
                  </a:cubicBezTo>
                  <a:cubicBezTo>
                    <a:pt x="2486" y="873"/>
                    <a:pt x="2492" y="896"/>
                    <a:pt x="2492" y="920"/>
                  </a:cubicBezTo>
                  <a:cubicBezTo>
                    <a:pt x="2492" y="955"/>
                    <a:pt x="2451" y="972"/>
                    <a:pt x="2451" y="1013"/>
                  </a:cubicBezTo>
                  <a:cubicBezTo>
                    <a:pt x="2451" y="1042"/>
                    <a:pt x="2451" y="1071"/>
                    <a:pt x="2474" y="1088"/>
                  </a:cubicBezTo>
                  <a:cubicBezTo>
                    <a:pt x="2498" y="1100"/>
                    <a:pt x="2521" y="1088"/>
                    <a:pt x="2538" y="1112"/>
                  </a:cubicBezTo>
                  <a:cubicBezTo>
                    <a:pt x="2550" y="1135"/>
                    <a:pt x="2538" y="1158"/>
                    <a:pt x="2556" y="1176"/>
                  </a:cubicBezTo>
                  <a:cubicBezTo>
                    <a:pt x="2579" y="1199"/>
                    <a:pt x="2620" y="1188"/>
                    <a:pt x="2620" y="1217"/>
                  </a:cubicBezTo>
                  <a:cubicBezTo>
                    <a:pt x="2620" y="1263"/>
                    <a:pt x="2579" y="1286"/>
                    <a:pt x="2579" y="1333"/>
                  </a:cubicBezTo>
                  <a:cubicBezTo>
                    <a:pt x="2579" y="1345"/>
                    <a:pt x="2585" y="1356"/>
                    <a:pt x="2591" y="1356"/>
                  </a:cubicBezTo>
                  <a:cubicBezTo>
                    <a:pt x="2608" y="1356"/>
                    <a:pt x="2620" y="1351"/>
                    <a:pt x="2632" y="1333"/>
                  </a:cubicBezTo>
                  <a:cubicBezTo>
                    <a:pt x="2655" y="1339"/>
                    <a:pt x="2655" y="1339"/>
                    <a:pt x="2655" y="1339"/>
                  </a:cubicBezTo>
                  <a:cubicBezTo>
                    <a:pt x="2655" y="1374"/>
                    <a:pt x="2649" y="1391"/>
                    <a:pt x="2649" y="1432"/>
                  </a:cubicBezTo>
                  <a:cubicBezTo>
                    <a:pt x="2649" y="1519"/>
                    <a:pt x="2701" y="1560"/>
                    <a:pt x="2701" y="1653"/>
                  </a:cubicBezTo>
                  <a:cubicBezTo>
                    <a:pt x="2701" y="1700"/>
                    <a:pt x="2661" y="1717"/>
                    <a:pt x="2661" y="1758"/>
                  </a:cubicBezTo>
                  <a:cubicBezTo>
                    <a:pt x="2661" y="1805"/>
                    <a:pt x="2690" y="1822"/>
                    <a:pt x="2713" y="1857"/>
                  </a:cubicBezTo>
                  <a:cubicBezTo>
                    <a:pt x="2736" y="1915"/>
                    <a:pt x="2725" y="1962"/>
                    <a:pt x="2748" y="2026"/>
                  </a:cubicBezTo>
                  <a:cubicBezTo>
                    <a:pt x="2777" y="2090"/>
                    <a:pt x="2818" y="2113"/>
                    <a:pt x="2864" y="2166"/>
                  </a:cubicBezTo>
                  <a:cubicBezTo>
                    <a:pt x="2923" y="2119"/>
                    <a:pt x="2940" y="2043"/>
                    <a:pt x="3010" y="2043"/>
                  </a:cubicBezTo>
                  <a:cubicBezTo>
                    <a:pt x="3027" y="2043"/>
                    <a:pt x="3033" y="2055"/>
                    <a:pt x="3051" y="2055"/>
                  </a:cubicBezTo>
                  <a:cubicBezTo>
                    <a:pt x="3092" y="2055"/>
                    <a:pt x="3097" y="2008"/>
                    <a:pt x="3132" y="1997"/>
                  </a:cubicBezTo>
                  <a:cubicBezTo>
                    <a:pt x="3144" y="2020"/>
                    <a:pt x="3173" y="2020"/>
                    <a:pt x="3173" y="2043"/>
                  </a:cubicBezTo>
                  <a:cubicBezTo>
                    <a:pt x="3173" y="2049"/>
                    <a:pt x="3167" y="2049"/>
                    <a:pt x="3167" y="2055"/>
                  </a:cubicBezTo>
                  <a:cubicBezTo>
                    <a:pt x="3167" y="2066"/>
                    <a:pt x="3185" y="2066"/>
                    <a:pt x="3191" y="2078"/>
                  </a:cubicBezTo>
                  <a:cubicBezTo>
                    <a:pt x="3214" y="2119"/>
                    <a:pt x="3202" y="2166"/>
                    <a:pt x="3243" y="2189"/>
                  </a:cubicBezTo>
                  <a:cubicBezTo>
                    <a:pt x="3284" y="2206"/>
                    <a:pt x="3330" y="2189"/>
                    <a:pt x="3348" y="2224"/>
                  </a:cubicBezTo>
                  <a:cubicBezTo>
                    <a:pt x="3354" y="2247"/>
                    <a:pt x="3348" y="2264"/>
                    <a:pt x="3365" y="2282"/>
                  </a:cubicBezTo>
                  <a:cubicBezTo>
                    <a:pt x="3400" y="2317"/>
                    <a:pt x="3441" y="2311"/>
                    <a:pt x="3476" y="2340"/>
                  </a:cubicBezTo>
                  <a:cubicBezTo>
                    <a:pt x="3499" y="2358"/>
                    <a:pt x="3534" y="2358"/>
                    <a:pt x="3534" y="2387"/>
                  </a:cubicBezTo>
                  <a:cubicBezTo>
                    <a:pt x="3534" y="2422"/>
                    <a:pt x="3499" y="2433"/>
                    <a:pt x="3499" y="2474"/>
                  </a:cubicBezTo>
                  <a:cubicBezTo>
                    <a:pt x="3499" y="2503"/>
                    <a:pt x="3511" y="2526"/>
                    <a:pt x="3534" y="2550"/>
                  </a:cubicBezTo>
                  <a:cubicBezTo>
                    <a:pt x="3511" y="2573"/>
                    <a:pt x="3493" y="2596"/>
                    <a:pt x="3493" y="2625"/>
                  </a:cubicBezTo>
                  <a:cubicBezTo>
                    <a:pt x="3493" y="2695"/>
                    <a:pt x="3563" y="2718"/>
                    <a:pt x="3563" y="2788"/>
                  </a:cubicBezTo>
                  <a:cubicBezTo>
                    <a:pt x="3563" y="2806"/>
                    <a:pt x="3557" y="2818"/>
                    <a:pt x="3557" y="2835"/>
                  </a:cubicBezTo>
                  <a:cubicBezTo>
                    <a:pt x="3557" y="2870"/>
                    <a:pt x="3610" y="2876"/>
                    <a:pt x="3610" y="2911"/>
                  </a:cubicBezTo>
                  <a:cubicBezTo>
                    <a:pt x="3610" y="2940"/>
                    <a:pt x="3592" y="2957"/>
                    <a:pt x="3592" y="2992"/>
                  </a:cubicBezTo>
                  <a:cubicBezTo>
                    <a:pt x="3592" y="3004"/>
                    <a:pt x="3598" y="3010"/>
                    <a:pt x="3598" y="3027"/>
                  </a:cubicBezTo>
                  <a:cubicBezTo>
                    <a:pt x="3598" y="3050"/>
                    <a:pt x="3569" y="3056"/>
                    <a:pt x="3569" y="3085"/>
                  </a:cubicBezTo>
                  <a:cubicBezTo>
                    <a:pt x="3569" y="3138"/>
                    <a:pt x="3621" y="3155"/>
                    <a:pt x="3650" y="3196"/>
                  </a:cubicBezTo>
                  <a:cubicBezTo>
                    <a:pt x="3703" y="3272"/>
                    <a:pt x="3726" y="3324"/>
                    <a:pt x="3802" y="3376"/>
                  </a:cubicBezTo>
                  <a:cubicBezTo>
                    <a:pt x="3819" y="3370"/>
                    <a:pt x="3819" y="3370"/>
                    <a:pt x="3819" y="3370"/>
                  </a:cubicBezTo>
                  <a:cubicBezTo>
                    <a:pt x="3819" y="3382"/>
                    <a:pt x="3813" y="3394"/>
                    <a:pt x="3813" y="3405"/>
                  </a:cubicBezTo>
                  <a:cubicBezTo>
                    <a:pt x="3813" y="3429"/>
                    <a:pt x="3831" y="3440"/>
                    <a:pt x="3837" y="3464"/>
                  </a:cubicBezTo>
                  <a:cubicBezTo>
                    <a:pt x="3866" y="3539"/>
                    <a:pt x="3877" y="3586"/>
                    <a:pt x="3895" y="3673"/>
                  </a:cubicBezTo>
                  <a:cubicBezTo>
                    <a:pt x="3901" y="3685"/>
                    <a:pt x="3907" y="3691"/>
                    <a:pt x="3907" y="3702"/>
                  </a:cubicBezTo>
                  <a:cubicBezTo>
                    <a:pt x="3907" y="3766"/>
                    <a:pt x="3907" y="3807"/>
                    <a:pt x="3907" y="3871"/>
                  </a:cubicBezTo>
                  <a:cubicBezTo>
                    <a:pt x="3860" y="3982"/>
                    <a:pt x="3860" y="3982"/>
                    <a:pt x="3860" y="3982"/>
                  </a:cubicBezTo>
                  <a:cubicBezTo>
                    <a:pt x="3866" y="4034"/>
                    <a:pt x="3877" y="4069"/>
                    <a:pt x="3912" y="4104"/>
                  </a:cubicBezTo>
                  <a:cubicBezTo>
                    <a:pt x="3947" y="4133"/>
                    <a:pt x="3959" y="4151"/>
                    <a:pt x="3988" y="4180"/>
                  </a:cubicBezTo>
                  <a:cubicBezTo>
                    <a:pt x="4000" y="4185"/>
                    <a:pt x="4011" y="4191"/>
                    <a:pt x="4011" y="4203"/>
                  </a:cubicBezTo>
                  <a:cubicBezTo>
                    <a:pt x="4011" y="4244"/>
                    <a:pt x="3994" y="4267"/>
                    <a:pt x="3994" y="4308"/>
                  </a:cubicBezTo>
                  <a:cubicBezTo>
                    <a:pt x="3994" y="4348"/>
                    <a:pt x="4011" y="4372"/>
                    <a:pt x="4035" y="4407"/>
                  </a:cubicBezTo>
                  <a:cubicBezTo>
                    <a:pt x="4104" y="4465"/>
                    <a:pt x="4157" y="4488"/>
                    <a:pt x="4238" y="4529"/>
                  </a:cubicBezTo>
                  <a:cubicBezTo>
                    <a:pt x="4279" y="4546"/>
                    <a:pt x="4285" y="4581"/>
                    <a:pt x="4326" y="4599"/>
                  </a:cubicBezTo>
                  <a:cubicBezTo>
                    <a:pt x="4332" y="4564"/>
                    <a:pt x="4343" y="4546"/>
                    <a:pt x="4372" y="4529"/>
                  </a:cubicBezTo>
                  <a:cubicBezTo>
                    <a:pt x="4372" y="4541"/>
                    <a:pt x="4372" y="4541"/>
                    <a:pt x="4372" y="4541"/>
                  </a:cubicBezTo>
                  <a:cubicBezTo>
                    <a:pt x="4361" y="4558"/>
                    <a:pt x="4361" y="4558"/>
                    <a:pt x="4361" y="4558"/>
                  </a:cubicBezTo>
                  <a:cubicBezTo>
                    <a:pt x="4378" y="4611"/>
                    <a:pt x="4430" y="4634"/>
                    <a:pt x="4489" y="4634"/>
                  </a:cubicBezTo>
                  <a:cubicBezTo>
                    <a:pt x="4518" y="4634"/>
                    <a:pt x="4535" y="4622"/>
                    <a:pt x="4570" y="4616"/>
                  </a:cubicBezTo>
                  <a:cubicBezTo>
                    <a:pt x="4588" y="4651"/>
                    <a:pt x="4611" y="4663"/>
                    <a:pt x="4611" y="4704"/>
                  </a:cubicBezTo>
                  <a:cubicBezTo>
                    <a:pt x="4611" y="4715"/>
                    <a:pt x="4605" y="4721"/>
                    <a:pt x="4605" y="4739"/>
                  </a:cubicBezTo>
                  <a:cubicBezTo>
                    <a:pt x="4605" y="4797"/>
                    <a:pt x="4658" y="4814"/>
                    <a:pt x="4698" y="4855"/>
                  </a:cubicBezTo>
                  <a:cubicBezTo>
                    <a:pt x="4710" y="4826"/>
                    <a:pt x="4710" y="4808"/>
                    <a:pt x="4727" y="4779"/>
                  </a:cubicBezTo>
                  <a:cubicBezTo>
                    <a:pt x="4751" y="4785"/>
                    <a:pt x="4751" y="4785"/>
                    <a:pt x="4751" y="4785"/>
                  </a:cubicBezTo>
                  <a:cubicBezTo>
                    <a:pt x="4751" y="4837"/>
                    <a:pt x="4774" y="4902"/>
                    <a:pt x="4826" y="4902"/>
                  </a:cubicBezTo>
                  <a:cubicBezTo>
                    <a:pt x="4844" y="4902"/>
                    <a:pt x="4844" y="4867"/>
                    <a:pt x="4861" y="4867"/>
                  </a:cubicBezTo>
                  <a:cubicBezTo>
                    <a:pt x="4896" y="4867"/>
                    <a:pt x="4902" y="4902"/>
                    <a:pt x="4925" y="4925"/>
                  </a:cubicBezTo>
                  <a:cubicBezTo>
                    <a:pt x="4972" y="4960"/>
                    <a:pt x="4989" y="4995"/>
                    <a:pt x="5048" y="5012"/>
                  </a:cubicBezTo>
                  <a:cubicBezTo>
                    <a:pt x="5048" y="4995"/>
                    <a:pt x="5059" y="4983"/>
                    <a:pt x="5071" y="4977"/>
                  </a:cubicBezTo>
                  <a:cubicBezTo>
                    <a:pt x="5082" y="5000"/>
                    <a:pt x="5082" y="5018"/>
                    <a:pt x="5100" y="5030"/>
                  </a:cubicBezTo>
                  <a:cubicBezTo>
                    <a:pt x="5118" y="5041"/>
                    <a:pt x="5135" y="5035"/>
                    <a:pt x="5147" y="5053"/>
                  </a:cubicBezTo>
                  <a:cubicBezTo>
                    <a:pt x="5152" y="5059"/>
                    <a:pt x="5147" y="5076"/>
                    <a:pt x="5158" y="5082"/>
                  </a:cubicBezTo>
                  <a:cubicBezTo>
                    <a:pt x="5187" y="5100"/>
                    <a:pt x="5222" y="5100"/>
                    <a:pt x="5222" y="5129"/>
                  </a:cubicBezTo>
                  <a:cubicBezTo>
                    <a:pt x="5222" y="5146"/>
                    <a:pt x="5205" y="5163"/>
                    <a:pt x="5181" y="5163"/>
                  </a:cubicBezTo>
                  <a:cubicBezTo>
                    <a:pt x="5170" y="5163"/>
                    <a:pt x="5164" y="5152"/>
                    <a:pt x="5152" y="5146"/>
                  </a:cubicBezTo>
                  <a:cubicBezTo>
                    <a:pt x="5152" y="5152"/>
                    <a:pt x="5147" y="5158"/>
                    <a:pt x="5147" y="5158"/>
                  </a:cubicBezTo>
                  <a:cubicBezTo>
                    <a:pt x="5147" y="5169"/>
                    <a:pt x="5158" y="5169"/>
                    <a:pt x="5158" y="5181"/>
                  </a:cubicBezTo>
                  <a:cubicBezTo>
                    <a:pt x="5158" y="5193"/>
                    <a:pt x="5141" y="5198"/>
                    <a:pt x="5141" y="5210"/>
                  </a:cubicBezTo>
                  <a:cubicBezTo>
                    <a:pt x="5141" y="5233"/>
                    <a:pt x="5158" y="5245"/>
                    <a:pt x="5170" y="5268"/>
                  </a:cubicBezTo>
                  <a:cubicBezTo>
                    <a:pt x="5222" y="5321"/>
                    <a:pt x="5234" y="5402"/>
                    <a:pt x="5310" y="5391"/>
                  </a:cubicBezTo>
                  <a:cubicBezTo>
                    <a:pt x="5310" y="5408"/>
                    <a:pt x="5310" y="5414"/>
                    <a:pt x="5310" y="5431"/>
                  </a:cubicBezTo>
                  <a:cubicBezTo>
                    <a:pt x="5321" y="5437"/>
                    <a:pt x="5321" y="5437"/>
                    <a:pt x="5321" y="5437"/>
                  </a:cubicBezTo>
                  <a:cubicBezTo>
                    <a:pt x="5327" y="5431"/>
                    <a:pt x="5327" y="5431"/>
                    <a:pt x="5333" y="5431"/>
                  </a:cubicBezTo>
                  <a:cubicBezTo>
                    <a:pt x="5350" y="5431"/>
                    <a:pt x="5350" y="5449"/>
                    <a:pt x="5362" y="5466"/>
                  </a:cubicBezTo>
                  <a:cubicBezTo>
                    <a:pt x="5374" y="5484"/>
                    <a:pt x="5403" y="5484"/>
                    <a:pt x="5403" y="5501"/>
                  </a:cubicBezTo>
                  <a:cubicBezTo>
                    <a:pt x="5403" y="5524"/>
                    <a:pt x="5385" y="5530"/>
                    <a:pt x="5385" y="5548"/>
                  </a:cubicBezTo>
                  <a:cubicBezTo>
                    <a:pt x="5385" y="5559"/>
                    <a:pt x="5391" y="5565"/>
                    <a:pt x="5391" y="5571"/>
                  </a:cubicBezTo>
                  <a:cubicBezTo>
                    <a:pt x="5397" y="5571"/>
                    <a:pt x="5403" y="5565"/>
                    <a:pt x="5414" y="5565"/>
                  </a:cubicBezTo>
                  <a:cubicBezTo>
                    <a:pt x="5432" y="5565"/>
                    <a:pt x="5432" y="5594"/>
                    <a:pt x="5432" y="5618"/>
                  </a:cubicBezTo>
                  <a:cubicBezTo>
                    <a:pt x="5438" y="5658"/>
                    <a:pt x="5432" y="5717"/>
                    <a:pt x="5473" y="5717"/>
                  </a:cubicBezTo>
                  <a:cubicBezTo>
                    <a:pt x="5478" y="5717"/>
                    <a:pt x="5484" y="5717"/>
                    <a:pt x="5490" y="5711"/>
                  </a:cubicBezTo>
                  <a:cubicBezTo>
                    <a:pt x="5496" y="5728"/>
                    <a:pt x="5519" y="5734"/>
                    <a:pt x="5519" y="5757"/>
                  </a:cubicBezTo>
                  <a:cubicBezTo>
                    <a:pt x="5519" y="5781"/>
                    <a:pt x="5507" y="5792"/>
                    <a:pt x="5507" y="5815"/>
                  </a:cubicBezTo>
                  <a:cubicBezTo>
                    <a:pt x="5507" y="5926"/>
                    <a:pt x="5595" y="5973"/>
                    <a:pt x="5595" y="6089"/>
                  </a:cubicBezTo>
                  <a:cubicBezTo>
                    <a:pt x="5595" y="6101"/>
                    <a:pt x="5583" y="6107"/>
                    <a:pt x="5583" y="6118"/>
                  </a:cubicBezTo>
                  <a:cubicBezTo>
                    <a:pt x="5583" y="6136"/>
                    <a:pt x="5601" y="6136"/>
                    <a:pt x="5607" y="6141"/>
                  </a:cubicBezTo>
                  <a:cubicBezTo>
                    <a:pt x="5624" y="6159"/>
                    <a:pt x="5624" y="6188"/>
                    <a:pt x="5647" y="6188"/>
                  </a:cubicBezTo>
                  <a:cubicBezTo>
                    <a:pt x="5659" y="6188"/>
                    <a:pt x="5659" y="6171"/>
                    <a:pt x="5670" y="6171"/>
                  </a:cubicBezTo>
                  <a:cubicBezTo>
                    <a:pt x="5781" y="6171"/>
                    <a:pt x="5822" y="6380"/>
                    <a:pt x="5764" y="6141"/>
                  </a:cubicBezTo>
                  <a:cubicBezTo>
                    <a:pt x="5775" y="6124"/>
                    <a:pt x="5775" y="6124"/>
                    <a:pt x="5775" y="6124"/>
                  </a:cubicBezTo>
                  <a:cubicBezTo>
                    <a:pt x="5770" y="6112"/>
                    <a:pt x="5764" y="6107"/>
                    <a:pt x="5764" y="6095"/>
                  </a:cubicBezTo>
                  <a:cubicBezTo>
                    <a:pt x="5764" y="6066"/>
                    <a:pt x="5770" y="6037"/>
                    <a:pt x="5793" y="6037"/>
                  </a:cubicBezTo>
                  <a:cubicBezTo>
                    <a:pt x="5833" y="6037"/>
                    <a:pt x="5822" y="6083"/>
                    <a:pt x="5851" y="6112"/>
                  </a:cubicBezTo>
                  <a:cubicBezTo>
                    <a:pt x="5892" y="6159"/>
                    <a:pt x="5927" y="6182"/>
                    <a:pt x="5973" y="6229"/>
                  </a:cubicBezTo>
                  <a:cubicBezTo>
                    <a:pt x="6008" y="6258"/>
                    <a:pt x="6026" y="6281"/>
                    <a:pt x="6072" y="6287"/>
                  </a:cubicBezTo>
                  <a:cubicBezTo>
                    <a:pt x="6072" y="6223"/>
                    <a:pt x="6072" y="6223"/>
                    <a:pt x="6072" y="6223"/>
                  </a:cubicBezTo>
                  <a:cubicBezTo>
                    <a:pt x="6072" y="6194"/>
                    <a:pt x="6055" y="6176"/>
                    <a:pt x="6055" y="6147"/>
                  </a:cubicBezTo>
                  <a:cubicBezTo>
                    <a:pt x="6055" y="6130"/>
                    <a:pt x="6055" y="6130"/>
                    <a:pt x="6055" y="6130"/>
                  </a:cubicBezTo>
                  <a:cubicBezTo>
                    <a:pt x="6061" y="6130"/>
                    <a:pt x="6061" y="6124"/>
                    <a:pt x="6066" y="6124"/>
                  </a:cubicBezTo>
                  <a:cubicBezTo>
                    <a:pt x="6090" y="6124"/>
                    <a:pt x="6084" y="6165"/>
                    <a:pt x="6101" y="6182"/>
                  </a:cubicBezTo>
                  <a:cubicBezTo>
                    <a:pt x="6130" y="6217"/>
                    <a:pt x="6125" y="6246"/>
                    <a:pt x="6142" y="6281"/>
                  </a:cubicBezTo>
                  <a:cubicBezTo>
                    <a:pt x="6154" y="6310"/>
                    <a:pt x="6177" y="6328"/>
                    <a:pt x="6177" y="6357"/>
                  </a:cubicBezTo>
                  <a:cubicBezTo>
                    <a:pt x="6177" y="6380"/>
                    <a:pt x="6154" y="6392"/>
                    <a:pt x="6154" y="6415"/>
                  </a:cubicBezTo>
                  <a:cubicBezTo>
                    <a:pt x="6154" y="6438"/>
                    <a:pt x="6171" y="6456"/>
                    <a:pt x="6177" y="6479"/>
                  </a:cubicBezTo>
                  <a:cubicBezTo>
                    <a:pt x="6189" y="6561"/>
                    <a:pt x="6194" y="6601"/>
                    <a:pt x="6194" y="6683"/>
                  </a:cubicBezTo>
                  <a:cubicBezTo>
                    <a:pt x="6194" y="6706"/>
                    <a:pt x="6194" y="6706"/>
                    <a:pt x="6194" y="6706"/>
                  </a:cubicBezTo>
                  <a:cubicBezTo>
                    <a:pt x="6189" y="6706"/>
                    <a:pt x="6189" y="6706"/>
                    <a:pt x="6183" y="6706"/>
                  </a:cubicBezTo>
                  <a:cubicBezTo>
                    <a:pt x="6177" y="6706"/>
                    <a:pt x="6171" y="6700"/>
                    <a:pt x="6165" y="6700"/>
                  </a:cubicBezTo>
                  <a:cubicBezTo>
                    <a:pt x="6148" y="6700"/>
                    <a:pt x="6119" y="6706"/>
                    <a:pt x="6119" y="6724"/>
                  </a:cubicBezTo>
                  <a:cubicBezTo>
                    <a:pt x="6119" y="6747"/>
                    <a:pt x="6142" y="6747"/>
                    <a:pt x="6154" y="6764"/>
                  </a:cubicBezTo>
                  <a:cubicBezTo>
                    <a:pt x="6183" y="6793"/>
                    <a:pt x="6212" y="6793"/>
                    <a:pt x="6241" y="6823"/>
                  </a:cubicBezTo>
                  <a:cubicBezTo>
                    <a:pt x="6259" y="6811"/>
                    <a:pt x="6253" y="6793"/>
                    <a:pt x="6264" y="6776"/>
                  </a:cubicBezTo>
                  <a:cubicBezTo>
                    <a:pt x="6322" y="6805"/>
                    <a:pt x="6328" y="6858"/>
                    <a:pt x="6363" y="6916"/>
                  </a:cubicBezTo>
                  <a:cubicBezTo>
                    <a:pt x="6381" y="6939"/>
                    <a:pt x="6410" y="6939"/>
                    <a:pt x="6439" y="6962"/>
                  </a:cubicBezTo>
                  <a:cubicBezTo>
                    <a:pt x="6456" y="6974"/>
                    <a:pt x="6462" y="6991"/>
                    <a:pt x="6474" y="7015"/>
                  </a:cubicBezTo>
                  <a:cubicBezTo>
                    <a:pt x="6491" y="7044"/>
                    <a:pt x="6520" y="7044"/>
                    <a:pt x="6555" y="7056"/>
                  </a:cubicBezTo>
                  <a:cubicBezTo>
                    <a:pt x="6567" y="7044"/>
                    <a:pt x="6573" y="7032"/>
                    <a:pt x="6585" y="7032"/>
                  </a:cubicBezTo>
                  <a:cubicBezTo>
                    <a:pt x="6602" y="7032"/>
                    <a:pt x="6608" y="7044"/>
                    <a:pt x="6625" y="7056"/>
                  </a:cubicBezTo>
                  <a:cubicBezTo>
                    <a:pt x="6678" y="7073"/>
                    <a:pt x="6713" y="7090"/>
                    <a:pt x="6736" y="7143"/>
                  </a:cubicBezTo>
                  <a:cubicBezTo>
                    <a:pt x="6753" y="7184"/>
                    <a:pt x="6765" y="7213"/>
                    <a:pt x="6759" y="7259"/>
                  </a:cubicBezTo>
                  <a:cubicBezTo>
                    <a:pt x="6771" y="7259"/>
                    <a:pt x="6771" y="7259"/>
                    <a:pt x="6771" y="7259"/>
                  </a:cubicBezTo>
                  <a:cubicBezTo>
                    <a:pt x="6806" y="7288"/>
                    <a:pt x="6800" y="7329"/>
                    <a:pt x="6835" y="7358"/>
                  </a:cubicBezTo>
                  <a:cubicBezTo>
                    <a:pt x="6870" y="7393"/>
                    <a:pt x="6916" y="7376"/>
                    <a:pt x="6951" y="7411"/>
                  </a:cubicBezTo>
                  <a:cubicBezTo>
                    <a:pt x="6974" y="7434"/>
                    <a:pt x="6957" y="7463"/>
                    <a:pt x="6963" y="7492"/>
                  </a:cubicBezTo>
                  <a:cubicBezTo>
                    <a:pt x="6974" y="7533"/>
                    <a:pt x="7010" y="7545"/>
                    <a:pt x="7021" y="7579"/>
                  </a:cubicBezTo>
                  <a:cubicBezTo>
                    <a:pt x="7027" y="7608"/>
                    <a:pt x="7033" y="7626"/>
                    <a:pt x="7056" y="7638"/>
                  </a:cubicBezTo>
                  <a:cubicBezTo>
                    <a:pt x="7091" y="7655"/>
                    <a:pt x="7108" y="7667"/>
                    <a:pt x="7143" y="7673"/>
                  </a:cubicBezTo>
                  <a:cubicBezTo>
                    <a:pt x="7161" y="7678"/>
                    <a:pt x="7190" y="7678"/>
                    <a:pt x="7190" y="7696"/>
                  </a:cubicBezTo>
                  <a:cubicBezTo>
                    <a:pt x="7190" y="7754"/>
                    <a:pt x="7161" y="7777"/>
                    <a:pt x="7161" y="7830"/>
                  </a:cubicBezTo>
                  <a:cubicBezTo>
                    <a:pt x="7161" y="7905"/>
                    <a:pt x="7207" y="7940"/>
                    <a:pt x="7260" y="7987"/>
                  </a:cubicBezTo>
                  <a:cubicBezTo>
                    <a:pt x="7277" y="8010"/>
                    <a:pt x="7312" y="8010"/>
                    <a:pt x="7312" y="8039"/>
                  </a:cubicBezTo>
                  <a:cubicBezTo>
                    <a:pt x="7312" y="8115"/>
                    <a:pt x="7260" y="8150"/>
                    <a:pt x="7260" y="8226"/>
                  </a:cubicBezTo>
                  <a:cubicBezTo>
                    <a:pt x="7260" y="8249"/>
                    <a:pt x="7271" y="8260"/>
                    <a:pt x="7271" y="8284"/>
                  </a:cubicBezTo>
                  <a:cubicBezTo>
                    <a:pt x="7277" y="8284"/>
                    <a:pt x="7277" y="8284"/>
                    <a:pt x="7283" y="8284"/>
                  </a:cubicBezTo>
                  <a:cubicBezTo>
                    <a:pt x="7289" y="8284"/>
                    <a:pt x="7289" y="8278"/>
                    <a:pt x="7295" y="8278"/>
                  </a:cubicBezTo>
                  <a:cubicBezTo>
                    <a:pt x="7306" y="8301"/>
                    <a:pt x="7306" y="8319"/>
                    <a:pt x="7306" y="8342"/>
                  </a:cubicBezTo>
                  <a:cubicBezTo>
                    <a:pt x="7306" y="8377"/>
                    <a:pt x="7306" y="8377"/>
                    <a:pt x="7306" y="8377"/>
                  </a:cubicBezTo>
                  <a:cubicBezTo>
                    <a:pt x="7306" y="8406"/>
                    <a:pt x="7318" y="8423"/>
                    <a:pt x="7336" y="8447"/>
                  </a:cubicBezTo>
                  <a:cubicBezTo>
                    <a:pt x="7289" y="8482"/>
                    <a:pt x="7266" y="8523"/>
                    <a:pt x="7266" y="8581"/>
                  </a:cubicBezTo>
                  <a:cubicBezTo>
                    <a:pt x="7266" y="8604"/>
                    <a:pt x="7289" y="8610"/>
                    <a:pt x="7306" y="8627"/>
                  </a:cubicBezTo>
                  <a:cubicBezTo>
                    <a:pt x="7295" y="8645"/>
                    <a:pt x="7266" y="8645"/>
                    <a:pt x="7266" y="8668"/>
                  </a:cubicBezTo>
                  <a:cubicBezTo>
                    <a:pt x="7266" y="8697"/>
                    <a:pt x="7300" y="8703"/>
                    <a:pt x="7312" y="8738"/>
                  </a:cubicBezTo>
                  <a:cubicBezTo>
                    <a:pt x="7324" y="8761"/>
                    <a:pt x="7318" y="8784"/>
                    <a:pt x="7330" y="8808"/>
                  </a:cubicBezTo>
                  <a:cubicBezTo>
                    <a:pt x="7341" y="8854"/>
                    <a:pt x="7376" y="8860"/>
                    <a:pt x="7399" y="8901"/>
                  </a:cubicBezTo>
                  <a:cubicBezTo>
                    <a:pt x="7394" y="8924"/>
                    <a:pt x="7388" y="8936"/>
                    <a:pt x="7388" y="8965"/>
                  </a:cubicBezTo>
                  <a:cubicBezTo>
                    <a:pt x="7388" y="9075"/>
                    <a:pt x="7469" y="9134"/>
                    <a:pt x="7499" y="9221"/>
                  </a:cubicBezTo>
                  <a:close/>
                </a:path>
              </a:pathLst>
            </a:custGeom>
            <a:solidFill>
              <a:schemeClr val="bg1">
                <a:lumMod val="85000"/>
              </a:schemeClr>
            </a:solidFill>
            <a:ln w="28575" cap="flat" cmpd="sng">
              <a:solidFill>
                <a:schemeClr val="bg1"/>
              </a:solidFill>
              <a:bevel/>
              <a:headEnd/>
              <a:tailEnd/>
            </a:ln>
            <a:effectLst/>
          </p:spPr>
          <p:txBody>
            <a:bodyPr wrap="none" anchor="ctr"/>
            <a:lstStyle/>
            <a:p>
              <a:pPr defTabSz="685846">
                <a:defRPr/>
              </a:pPr>
              <a:endParaRPr lang="en-US" sz="675">
                <a:latin typeface="Montserrat" charset="0"/>
              </a:endParaRPr>
            </a:p>
          </p:txBody>
        </p:sp>
        <p:sp>
          <p:nvSpPr>
            <p:cNvPr id="507" name="Freeform 506"/>
            <p:cNvSpPr>
              <a:spLocks noChangeArrowheads="1"/>
            </p:cNvSpPr>
            <p:nvPr/>
          </p:nvSpPr>
          <p:spPr bwMode="auto">
            <a:xfrm>
              <a:off x="5465426" y="3136427"/>
              <a:ext cx="1776703" cy="2123253"/>
            </a:xfrm>
            <a:custGeom>
              <a:avLst/>
              <a:gdLst>
                <a:gd name="T0" fmla="*/ 4254 w 5792"/>
                <a:gd name="T1" fmla="*/ 5564 h 6921"/>
                <a:gd name="T2" fmla="*/ 4336 w 5792"/>
                <a:gd name="T3" fmla="*/ 5506 h 6921"/>
                <a:gd name="T4" fmla="*/ 3696 w 5792"/>
                <a:gd name="T5" fmla="*/ 5640 h 6921"/>
                <a:gd name="T6" fmla="*/ 3853 w 5792"/>
                <a:gd name="T7" fmla="*/ 5686 h 6921"/>
                <a:gd name="T8" fmla="*/ 3957 w 5792"/>
                <a:gd name="T9" fmla="*/ 5651 h 6921"/>
                <a:gd name="T10" fmla="*/ 4109 w 5792"/>
                <a:gd name="T11" fmla="*/ 5715 h 6921"/>
                <a:gd name="T12" fmla="*/ 4219 w 5792"/>
                <a:gd name="T13" fmla="*/ 5523 h 6921"/>
                <a:gd name="T14" fmla="*/ 4149 w 5792"/>
                <a:gd name="T15" fmla="*/ 5453 h 6921"/>
                <a:gd name="T16" fmla="*/ 3672 w 5792"/>
                <a:gd name="T17" fmla="*/ 5517 h 6921"/>
                <a:gd name="T18" fmla="*/ 0 w 5792"/>
                <a:gd name="T19" fmla="*/ 3148 h 6921"/>
                <a:gd name="T20" fmla="*/ 0 w 5792"/>
                <a:gd name="T21" fmla="*/ 0 h 6921"/>
                <a:gd name="T22" fmla="*/ 5791 w 5792"/>
                <a:gd name="T23" fmla="*/ 23 h 6921"/>
                <a:gd name="T24" fmla="*/ 5780 w 5792"/>
                <a:gd name="T25" fmla="*/ 4504 h 6921"/>
                <a:gd name="T26" fmla="*/ 5774 w 5792"/>
                <a:gd name="T27" fmla="*/ 6914 h 6921"/>
                <a:gd name="T28" fmla="*/ 5553 w 5792"/>
                <a:gd name="T29" fmla="*/ 6856 h 6921"/>
                <a:gd name="T30" fmla="*/ 5337 w 5792"/>
                <a:gd name="T31" fmla="*/ 6554 h 6921"/>
                <a:gd name="T32" fmla="*/ 5215 w 5792"/>
                <a:gd name="T33" fmla="*/ 6350 h 6921"/>
                <a:gd name="T34" fmla="*/ 5250 w 5792"/>
                <a:gd name="T35" fmla="*/ 6036 h 6921"/>
                <a:gd name="T36" fmla="*/ 4895 w 5792"/>
                <a:gd name="T37" fmla="*/ 5442 h 6921"/>
                <a:gd name="T38" fmla="*/ 4924 w 5792"/>
                <a:gd name="T39" fmla="*/ 5366 h 6921"/>
                <a:gd name="T40" fmla="*/ 4953 w 5792"/>
                <a:gd name="T41" fmla="*/ 5500 h 6921"/>
                <a:gd name="T42" fmla="*/ 4825 w 5792"/>
                <a:gd name="T43" fmla="*/ 5319 h 6921"/>
                <a:gd name="T44" fmla="*/ 4493 w 5792"/>
                <a:gd name="T45" fmla="*/ 5459 h 6921"/>
                <a:gd name="T46" fmla="*/ 4481 w 5792"/>
                <a:gd name="T47" fmla="*/ 5366 h 6921"/>
                <a:gd name="T48" fmla="*/ 4505 w 5792"/>
                <a:gd name="T49" fmla="*/ 4801 h 6921"/>
                <a:gd name="T50" fmla="*/ 4342 w 5792"/>
                <a:gd name="T51" fmla="*/ 4662 h 6921"/>
                <a:gd name="T52" fmla="*/ 4225 w 5792"/>
                <a:gd name="T53" fmla="*/ 5063 h 6921"/>
                <a:gd name="T54" fmla="*/ 3800 w 5792"/>
                <a:gd name="T55" fmla="*/ 5232 h 6921"/>
                <a:gd name="T56" fmla="*/ 3818 w 5792"/>
                <a:gd name="T57" fmla="*/ 5127 h 6921"/>
                <a:gd name="T58" fmla="*/ 4010 w 5792"/>
                <a:gd name="T59" fmla="*/ 5017 h 6921"/>
                <a:gd name="T60" fmla="*/ 4103 w 5792"/>
                <a:gd name="T61" fmla="*/ 4609 h 6921"/>
                <a:gd name="T62" fmla="*/ 4120 w 5792"/>
                <a:gd name="T63" fmla="*/ 4469 h 6921"/>
                <a:gd name="T64" fmla="*/ 4231 w 5792"/>
                <a:gd name="T65" fmla="*/ 4312 h 6921"/>
                <a:gd name="T66" fmla="*/ 4260 w 5792"/>
                <a:gd name="T67" fmla="*/ 4062 h 6921"/>
                <a:gd name="T68" fmla="*/ 4266 w 5792"/>
                <a:gd name="T69" fmla="*/ 4004 h 6921"/>
                <a:gd name="T70" fmla="*/ 4359 w 5792"/>
                <a:gd name="T71" fmla="*/ 3986 h 6921"/>
                <a:gd name="T72" fmla="*/ 4225 w 5792"/>
                <a:gd name="T73" fmla="*/ 3608 h 6921"/>
                <a:gd name="T74" fmla="*/ 4202 w 5792"/>
                <a:gd name="T75" fmla="*/ 3870 h 6921"/>
                <a:gd name="T76" fmla="*/ 4062 w 5792"/>
                <a:gd name="T77" fmla="*/ 3957 h 6921"/>
                <a:gd name="T78" fmla="*/ 4033 w 5792"/>
                <a:gd name="T79" fmla="*/ 4132 h 6921"/>
                <a:gd name="T80" fmla="*/ 3812 w 5792"/>
                <a:gd name="T81" fmla="*/ 4301 h 6921"/>
                <a:gd name="T82" fmla="*/ 3666 w 5792"/>
                <a:gd name="T83" fmla="*/ 4406 h 6921"/>
                <a:gd name="T84" fmla="*/ 3416 w 5792"/>
                <a:gd name="T85" fmla="*/ 4714 h 6921"/>
                <a:gd name="T86" fmla="*/ 3300 w 5792"/>
                <a:gd name="T87" fmla="*/ 4889 h 6921"/>
                <a:gd name="T88" fmla="*/ 3288 w 5792"/>
                <a:gd name="T89" fmla="*/ 4964 h 6921"/>
                <a:gd name="T90" fmla="*/ 3218 w 5792"/>
                <a:gd name="T91" fmla="*/ 4970 h 6921"/>
                <a:gd name="T92" fmla="*/ 3131 w 5792"/>
                <a:gd name="T93" fmla="*/ 4906 h 6921"/>
                <a:gd name="T94" fmla="*/ 3119 w 5792"/>
                <a:gd name="T95" fmla="*/ 4825 h 6921"/>
                <a:gd name="T96" fmla="*/ 3026 w 5792"/>
                <a:gd name="T97" fmla="*/ 4557 h 6921"/>
                <a:gd name="T98" fmla="*/ 2968 w 5792"/>
                <a:gd name="T99" fmla="*/ 4388 h 6921"/>
                <a:gd name="T100" fmla="*/ 2805 w 5792"/>
                <a:gd name="T101" fmla="*/ 4080 h 6921"/>
                <a:gd name="T102" fmla="*/ 2619 w 5792"/>
                <a:gd name="T103" fmla="*/ 3969 h 6921"/>
                <a:gd name="T104" fmla="*/ 2502 w 5792"/>
                <a:gd name="T105" fmla="*/ 3847 h 6921"/>
                <a:gd name="T106" fmla="*/ 2514 w 5792"/>
                <a:gd name="T107" fmla="*/ 3783 h 6921"/>
                <a:gd name="T108" fmla="*/ 2345 w 5792"/>
                <a:gd name="T109" fmla="*/ 3625 h 6921"/>
                <a:gd name="T110" fmla="*/ 2345 w 5792"/>
                <a:gd name="T111" fmla="*/ 3561 h 6921"/>
                <a:gd name="T112" fmla="*/ 2269 w 5792"/>
                <a:gd name="T113" fmla="*/ 3428 h 6921"/>
                <a:gd name="T114" fmla="*/ 2153 w 5792"/>
                <a:gd name="T115" fmla="*/ 3381 h 6921"/>
                <a:gd name="T116" fmla="*/ 1903 w 5792"/>
                <a:gd name="T117" fmla="*/ 3358 h 6921"/>
                <a:gd name="T118" fmla="*/ 1531 w 5792"/>
                <a:gd name="T119" fmla="*/ 3334 h 6921"/>
                <a:gd name="T120" fmla="*/ 1053 w 5792"/>
                <a:gd name="T121" fmla="*/ 3008 h 6921"/>
                <a:gd name="T122" fmla="*/ 693 w 5792"/>
                <a:gd name="T123" fmla="*/ 3084 h 6921"/>
                <a:gd name="T124" fmla="*/ 64 w 5792"/>
                <a:gd name="T125" fmla="*/ 3148 h 6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92" h="6921">
                  <a:moveTo>
                    <a:pt x="4336" y="5506"/>
                  </a:moveTo>
                  <a:lnTo>
                    <a:pt x="4336" y="5506"/>
                  </a:lnTo>
                  <a:cubicBezTo>
                    <a:pt x="4295" y="5511"/>
                    <a:pt x="4278" y="5535"/>
                    <a:pt x="4254" y="5564"/>
                  </a:cubicBezTo>
                  <a:cubicBezTo>
                    <a:pt x="4283" y="5599"/>
                    <a:pt x="4318" y="5599"/>
                    <a:pt x="4365" y="5599"/>
                  </a:cubicBezTo>
                  <a:cubicBezTo>
                    <a:pt x="4377" y="5599"/>
                    <a:pt x="4382" y="5581"/>
                    <a:pt x="4400" y="5576"/>
                  </a:cubicBezTo>
                  <a:cubicBezTo>
                    <a:pt x="4382" y="5547"/>
                    <a:pt x="4365" y="5523"/>
                    <a:pt x="4336" y="5506"/>
                  </a:cubicBezTo>
                  <a:close/>
                  <a:moveTo>
                    <a:pt x="3643" y="5605"/>
                  </a:moveTo>
                  <a:lnTo>
                    <a:pt x="3643" y="5605"/>
                  </a:lnTo>
                  <a:cubicBezTo>
                    <a:pt x="3643" y="5634"/>
                    <a:pt x="3678" y="5628"/>
                    <a:pt x="3696" y="5640"/>
                  </a:cubicBezTo>
                  <a:cubicBezTo>
                    <a:pt x="3713" y="5651"/>
                    <a:pt x="3719" y="5674"/>
                    <a:pt x="3736" y="5674"/>
                  </a:cubicBezTo>
                  <a:cubicBezTo>
                    <a:pt x="3800" y="5674"/>
                    <a:pt x="3800" y="5674"/>
                    <a:pt x="3800" y="5674"/>
                  </a:cubicBezTo>
                  <a:cubicBezTo>
                    <a:pt x="3853" y="5686"/>
                    <a:pt x="3853" y="5686"/>
                    <a:pt x="3853" y="5686"/>
                  </a:cubicBezTo>
                  <a:cubicBezTo>
                    <a:pt x="3893" y="5686"/>
                    <a:pt x="3917" y="5686"/>
                    <a:pt x="3957" y="5680"/>
                  </a:cubicBezTo>
                  <a:cubicBezTo>
                    <a:pt x="3957" y="5674"/>
                    <a:pt x="3963" y="5669"/>
                    <a:pt x="3963" y="5663"/>
                  </a:cubicBezTo>
                  <a:cubicBezTo>
                    <a:pt x="3963" y="5657"/>
                    <a:pt x="3957" y="5657"/>
                    <a:pt x="3957" y="5651"/>
                  </a:cubicBezTo>
                  <a:cubicBezTo>
                    <a:pt x="3969" y="5645"/>
                    <a:pt x="3969" y="5645"/>
                    <a:pt x="3969" y="5645"/>
                  </a:cubicBezTo>
                  <a:cubicBezTo>
                    <a:pt x="4033" y="5645"/>
                    <a:pt x="4033" y="5645"/>
                    <a:pt x="4033" y="5645"/>
                  </a:cubicBezTo>
                  <a:cubicBezTo>
                    <a:pt x="4056" y="5674"/>
                    <a:pt x="4074" y="5692"/>
                    <a:pt x="4109" y="5715"/>
                  </a:cubicBezTo>
                  <a:cubicBezTo>
                    <a:pt x="4126" y="5674"/>
                    <a:pt x="4149" y="5657"/>
                    <a:pt x="4149" y="5616"/>
                  </a:cubicBezTo>
                  <a:cubicBezTo>
                    <a:pt x="4149" y="5593"/>
                    <a:pt x="4185" y="5605"/>
                    <a:pt x="4202" y="5593"/>
                  </a:cubicBezTo>
                  <a:cubicBezTo>
                    <a:pt x="4225" y="5576"/>
                    <a:pt x="4214" y="5552"/>
                    <a:pt x="4219" y="5523"/>
                  </a:cubicBezTo>
                  <a:cubicBezTo>
                    <a:pt x="4208" y="5523"/>
                    <a:pt x="4202" y="5523"/>
                    <a:pt x="4190" y="5523"/>
                  </a:cubicBezTo>
                  <a:cubicBezTo>
                    <a:pt x="4167" y="5523"/>
                    <a:pt x="4132" y="5523"/>
                    <a:pt x="4132" y="5494"/>
                  </a:cubicBezTo>
                  <a:cubicBezTo>
                    <a:pt x="4132" y="5477"/>
                    <a:pt x="4149" y="5471"/>
                    <a:pt x="4149" y="5453"/>
                  </a:cubicBezTo>
                  <a:cubicBezTo>
                    <a:pt x="4149" y="5436"/>
                    <a:pt x="4126" y="5424"/>
                    <a:pt x="4109" y="5424"/>
                  </a:cubicBezTo>
                  <a:cubicBezTo>
                    <a:pt x="3992" y="5424"/>
                    <a:pt x="3923" y="5442"/>
                    <a:pt x="3812" y="5482"/>
                  </a:cubicBezTo>
                  <a:cubicBezTo>
                    <a:pt x="3760" y="5506"/>
                    <a:pt x="3713" y="5482"/>
                    <a:pt x="3672" y="5517"/>
                  </a:cubicBezTo>
                  <a:cubicBezTo>
                    <a:pt x="3649" y="5541"/>
                    <a:pt x="3643" y="5570"/>
                    <a:pt x="3643" y="5605"/>
                  </a:cubicBezTo>
                  <a:close/>
                  <a:moveTo>
                    <a:pt x="0" y="3148"/>
                  </a:moveTo>
                  <a:lnTo>
                    <a:pt x="0" y="3148"/>
                  </a:lnTo>
                  <a:lnTo>
                    <a:pt x="0" y="3148"/>
                  </a:lnTo>
                  <a:cubicBezTo>
                    <a:pt x="0" y="0"/>
                    <a:pt x="0" y="0"/>
                    <a:pt x="0" y="0"/>
                  </a:cubicBezTo>
                  <a:lnTo>
                    <a:pt x="0" y="0"/>
                  </a:lnTo>
                  <a:cubicBezTo>
                    <a:pt x="4330" y="17"/>
                    <a:pt x="4330" y="17"/>
                    <a:pt x="4330" y="17"/>
                  </a:cubicBezTo>
                  <a:lnTo>
                    <a:pt x="4330" y="17"/>
                  </a:lnTo>
                  <a:cubicBezTo>
                    <a:pt x="5791" y="23"/>
                    <a:pt x="5791" y="23"/>
                    <a:pt x="5791" y="23"/>
                  </a:cubicBezTo>
                  <a:cubicBezTo>
                    <a:pt x="5791" y="1652"/>
                    <a:pt x="5791" y="1652"/>
                    <a:pt x="5791" y="1652"/>
                  </a:cubicBezTo>
                  <a:lnTo>
                    <a:pt x="5791" y="1652"/>
                  </a:lnTo>
                  <a:cubicBezTo>
                    <a:pt x="5780" y="4504"/>
                    <a:pt x="5780" y="4504"/>
                    <a:pt x="5780" y="4504"/>
                  </a:cubicBezTo>
                  <a:lnTo>
                    <a:pt x="5780" y="4504"/>
                  </a:lnTo>
                  <a:cubicBezTo>
                    <a:pt x="5774" y="6914"/>
                    <a:pt x="5774" y="6914"/>
                    <a:pt x="5774" y="6914"/>
                  </a:cubicBezTo>
                  <a:lnTo>
                    <a:pt x="5774" y="6914"/>
                  </a:lnTo>
                  <a:cubicBezTo>
                    <a:pt x="5756" y="6909"/>
                    <a:pt x="5739" y="6909"/>
                    <a:pt x="5716" y="6909"/>
                  </a:cubicBezTo>
                  <a:cubicBezTo>
                    <a:pt x="5686" y="6909"/>
                    <a:pt x="5669" y="6920"/>
                    <a:pt x="5634" y="6920"/>
                  </a:cubicBezTo>
                  <a:cubicBezTo>
                    <a:pt x="5593" y="6920"/>
                    <a:pt x="5582" y="6880"/>
                    <a:pt x="5553" y="6856"/>
                  </a:cubicBezTo>
                  <a:cubicBezTo>
                    <a:pt x="5477" y="6798"/>
                    <a:pt x="5454" y="6746"/>
                    <a:pt x="5413" y="6658"/>
                  </a:cubicBezTo>
                  <a:cubicBezTo>
                    <a:pt x="5401" y="6635"/>
                    <a:pt x="5384" y="6618"/>
                    <a:pt x="5366" y="6594"/>
                  </a:cubicBezTo>
                  <a:cubicBezTo>
                    <a:pt x="5355" y="6577"/>
                    <a:pt x="5355" y="6559"/>
                    <a:pt x="5337" y="6554"/>
                  </a:cubicBezTo>
                  <a:cubicBezTo>
                    <a:pt x="5314" y="6548"/>
                    <a:pt x="5297" y="6559"/>
                    <a:pt x="5279" y="6548"/>
                  </a:cubicBezTo>
                  <a:cubicBezTo>
                    <a:pt x="5232" y="6495"/>
                    <a:pt x="5250" y="6431"/>
                    <a:pt x="5192" y="6385"/>
                  </a:cubicBezTo>
                  <a:cubicBezTo>
                    <a:pt x="5197" y="6367"/>
                    <a:pt x="5215" y="6367"/>
                    <a:pt x="5215" y="6350"/>
                  </a:cubicBezTo>
                  <a:cubicBezTo>
                    <a:pt x="5215" y="6297"/>
                    <a:pt x="5192" y="6257"/>
                    <a:pt x="5139" y="6245"/>
                  </a:cubicBezTo>
                  <a:cubicBezTo>
                    <a:pt x="5203" y="6216"/>
                    <a:pt x="5250" y="6181"/>
                    <a:pt x="5250" y="6111"/>
                  </a:cubicBezTo>
                  <a:cubicBezTo>
                    <a:pt x="5250" y="6036"/>
                    <a:pt x="5250" y="6036"/>
                    <a:pt x="5250" y="6036"/>
                  </a:cubicBezTo>
                  <a:cubicBezTo>
                    <a:pt x="5250" y="5890"/>
                    <a:pt x="5168" y="5820"/>
                    <a:pt x="5110" y="5680"/>
                  </a:cubicBezTo>
                  <a:cubicBezTo>
                    <a:pt x="5081" y="5645"/>
                    <a:pt x="5046" y="5645"/>
                    <a:pt x="5017" y="5605"/>
                  </a:cubicBezTo>
                  <a:cubicBezTo>
                    <a:pt x="4976" y="5541"/>
                    <a:pt x="4935" y="5511"/>
                    <a:pt x="4895" y="5442"/>
                  </a:cubicBezTo>
                  <a:cubicBezTo>
                    <a:pt x="4889" y="5430"/>
                    <a:pt x="4866" y="5424"/>
                    <a:pt x="4866" y="5407"/>
                  </a:cubicBezTo>
                  <a:cubicBezTo>
                    <a:pt x="4866" y="5395"/>
                    <a:pt x="4866" y="5389"/>
                    <a:pt x="4871" y="5384"/>
                  </a:cubicBezTo>
                  <a:cubicBezTo>
                    <a:pt x="4889" y="5378"/>
                    <a:pt x="4901" y="5366"/>
                    <a:pt x="4924" y="5366"/>
                  </a:cubicBezTo>
                  <a:cubicBezTo>
                    <a:pt x="4941" y="5366"/>
                    <a:pt x="4959" y="5378"/>
                    <a:pt x="4959" y="5395"/>
                  </a:cubicBezTo>
                  <a:cubicBezTo>
                    <a:pt x="4959" y="5424"/>
                    <a:pt x="4930" y="5442"/>
                    <a:pt x="4930" y="5471"/>
                  </a:cubicBezTo>
                  <a:cubicBezTo>
                    <a:pt x="4930" y="5482"/>
                    <a:pt x="4947" y="5488"/>
                    <a:pt x="4953" y="5500"/>
                  </a:cubicBezTo>
                  <a:cubicBezTo>
                    <a:pt x="5011" y="5488"/>
                    <a:pt x="5005" y="5418"/>
                    <a:pt x="5005" y="5354"/>
                  </a:cubicBezTo>
                  <a:cubicBezTo>
                    <a:pt x="5005" y="5308"/>
                    <a:pt x="4976" y="5261"/>
                    <a:pt x="4930" y="5261"/>
                  </a:cubicBezTo>
                  <a:cubicBezTo>
                    <a:pt x="4883" y="5261"/>
                    <a:pt x="4866" y="5302"/>
                    <a:pt x="4825" y="5319"/>
                  </a:cubicBezTo>
                  <a:cubicBezTo>
                    <a:pt x="4802" y="5325"/>
                    <a:pt x="4784" y="5319"/>
                    <a:pt x="4761" y="5319"/>
                  </a:cubicBezTo>
                  <a:cubicBezTo>
                    <a:pt x="4720" y="5325"/>
                    <a:pt x="4714" y="5366"/>
                    <a:pt x="4674" y="5384"/>
                  </a:cubicBezTo>
                  <a:cubicBezTo>
                    <a:pt x="4609" y="5424"/>
                    <a:pt x="4569" y="5442"/>
                    <a:pt x="4493" y="5459"/>
                  </a:cubicBezTo>
                  <a:cubicBezTo>
                    <a:pt x="4412" y="5447"/>
                    <a:pt x="4412" y="5447"/>
                    <a:pt x="4412" y="5447"/>
                  </a:cubicBezTo>
                  <a:cubicBezTo>
                    <a:pt x="4406" y="5436"/>
                    <a:pt x="4406" y="5436"/>
                    <a:pt x="4406" y="5436"/>
                  </a:cubicBezTo>
                  <a:cubicBezTo>
                    <a:pt x="4423" y="5401"/>
                    <a:pt x="4464" y="5401"/>
                    <a:pt x="4481" y="5366"/>
                  </a:cubicBezTo>
                  <a:cubicBezTo>
                    <a:pt x="4534" y="5273"/>
                    <a:pt x="4557" y="5209"/>
                    <a:pt x="4592" y="5110"/>
                  </a:cubicBezTo>
                  <a:cubicBezTo>
                    <a:pt x="4609" y="5058"/>
                    <a:pt x="4633" y="5034"/>
                    <a:pt x="4633" y="4982"/>
                  </a:cubicBezTo>
                  <a:cubicBezTo>
                    <a:pt x="4633" y="4895"/>
                    <a:pt x="4551" y="4871"/>
                    <a:pt x="4505" y="4801"/>
                  </a:cubicBezTo>
                  <a:cubicBezTo>
                    <a:pt x="4470" y="4749"/>
                    <a:pt x="4470" y="4708"/>
                    <a:pt x="4452" y="4650"/>
                  </a:cubicBezTo>
                  <a:cubicBezTo>
                    <a:pt x="4441" y="4615"/>
                    <a:pt x="4417" y="4598"/>
                    <a:pt x="4412" y="4557"/>
                  </a:cubicBezTo>
                  <a:cubicBezTo>
                    <a:pt x="4377" y="4592"/>
                    <a:pt x="4371" y="4621"/>
                    <a:pt x="4342" y="4662"/>
                  </a:cubicBezTo>
                  <a:cubicBezTo>
                    <a:pt x="4295" y="4720"/>
                    <a:pt x="4278" y="4766"/>
                    <a:pt x="4272" y="4842"/>
                  </a:cubicBezTo>
                  <a:cubicBezTo>
                    <a:pt x="4272" y="4906"/>
                    <a:pt x="4249" y="4941"/>
                    <a:pt x="4237" y="4999"/>
                  </a:cubicBezTo>
                  <a:cubicBezTo>
                    <a:pt x="4237" y="5028"/>
                    <a:pt x="4225" y="5040"/>
                    <a:pt x="4225" y="5063"/>
                  </a:cubicBezTo>
                  <a:cubicBezTo>
                    <a:pt x="4219" y="5098"/>
                    <a:pt x="4214" y="5133"/>
                    <a:pt x="4179" y="5133"/>
                  </a:cubicBezTo>
                  <a:cubicBezTo>
                    <a:pt x="4144" y="5133"/>
                    <a:pt x="4126" y="5116"/>
                    <a:pt x="4091" y="5116"/>
                  </a:cubicBezTo>
                  <a:cubicBezTo>
                    <a:pt x="3969" y="5116"/>
                    <a:pt x="3923" y="5232"/>
                    <a:pt x="3800" y="5232"/>
                  </a:cubicBezTo>
                  <a:cubicBezTo>
                    <a:pt x="3783" y="5232"/>
                    <a:pt x="3783" y="5232"/>
                    <a:pt x="3783" y="5232"/>
                  </a:cubicBezTo>
                  <a:cubicBezTo>
                    <a:pt x="3783" y="5209"/>
                    <a:pt x="3783" y="5209"/>
                    <a:pt x="3783" y="5209"/>
                  </a:cubicBezTo>
                  <a:cubicBezTo>
                    <a:pt x="3783" y="5174"/>
                    <a:pt x="3806" y="5156"/>
                    <a:pt x="3818" y="5127"/>
                  </a:cubicBezTo>
                  <a:cubicBezTo>
                    <a:pt x="3835" y="5087"/>
                    <a:pt x="3823" y="5046"/>
                    <a:pt x="3864" y="5028"/>
                  </a:cubicBezTo>
                  <a:cubicBezTo>
                    <a:pt x="3888" y="5017"/>
                    <a:pt x="3911" y="5017"/>
                    <a:pt x="3940" y="5017"/>
                  </a:cubicBezTo>
                  <a:cubicBezTo>
                    <a:pt x="4010" y="5017"/>
                    <a:pt x="4010" y="5017"/>
                    <a:pt x="4010" y="5017"/>
                  </a:cubicBezTo>
                  <a:cubicBezTo>
                    <a:pt x="4086" y="5017"/>
                    <a:pt x="4097" y="4924"/>
                    <a:pt x="4097" y="4848"/>
                  </a:cubicBezTo>
                  <a:cubicBezTo>
                    <a:pt x="4097" y="4801"/>
                    <a:pt x="4086" y="4772"/>
                    <a:pt x="4074" y="4726"/>
                  </a:cubicBezTo>
                  <a:cubicBezTo>
                    <a:pt x="4103" y="4609"/>
                    <a:pt x="4103" y="4609"/>
                    <a:pt x="4103" y="4609"/>
                  </a:cubicBezTo>
                  <a:cubicBezTo>
                    <a:pt x="4103" y="4598"/>
                    <a:pt x="4091" y="4586"/>
                    <a:pt x="4091" y="4574"/>
                  </a:cubicBezTo>
                  <a:cubicBezTo>
                    <a:pt x="4091" y="4533"/>
                    <a:pt x="4132" y="4528"/>
                    <a:pt x="4132" y="4487"/>
                  </a:cubicBezTo>
                  <a:cubicBezTo>
                    <a:pt x="4132" y="4481"/>
                    <a:pt x="4120" y="4481"/>
                    <a:pt x="4120" y="4469"/>
                  </a:cubicBezTo>
                  <a:cubicBezTo>
                    <a:pt x="4120" y="4440"/>
                    <a:pt x="4167" y="4435"/>
                    <a:pt x="4167" y="4406"/>
                  </a:cubicBezTo>
                  <a:cubicBezTo>
                    <a:pt x="4167" y="4394"/>
                    <a:pt x="4155" y="4394"/>
                    <a:pt x="4144" y="4388"/>
                  </a:cubicBezTo>
                  <a:cubicBezTo>
                    <a:pt x="4167" y="4353"/>
                    <a:pt x="4196" y="4341"/>
                    <a:pt x="4231" y="4312"/>
                  </a:cubicBezTo>
                  <a:cubicBezTo>
                    <a:pt x="4254" y="4295"/>
                    <a:pt x="4254" y="4266"/>
                    <a:pt x="4278" y="4254"/>
                  </a:cubicBezTo>
                  <a:cubicBezTo>
                    <a:pt x="4295" y="4248"/>
                    <a:pt x="4318" y="4237"/>
                    <a:pt x="4318" y="4219"/>
                  </a:cubicBezTo>
                  <a:cubicBezTo>
                    <a:pt x="4318" y="4155"/>
                    <a:pt x="4260" y="4126"/>
                    <a:pt x="4260" y="4062"/>
                  </a:cubicBezTo>
                  <a:cubicBezTo>
                    <a:pt x="4260" y="4044"/>
                    <a:pt x="4266" y="4044"/>
                    <a:pt x="4266" y="4027"/>
                  </a:cubicBezTo>
                  <a:cubicBezTo>
                    <a:pt x="4266" y="4021"/>
                    <a:pt x="4260" y="4021"/>
                    <a:pt x="4260" y="4015"/>
                  </a:cubicBezTo>
                  <a:cubicBezTo>
                    <a:pt x="4260" y="4010"/>
                    <a:pt x="4260" y="4010"/>
                    <a:pt x="4266" y="4004"/>
                  </a:cubicBezTo>
                  <a:cubicBezTo>
                    <a:pt x="4289" y="4004"/>
                    <a:pt x="4301" y="3980"/>
                    <a:pt x="4330" y="3980"/>
                  </a:cubicBezTo>
                  <a:cubicBezTo>
                    <a:pt x="4336" y="3980"/>
                    <a:pt x="4342" y="3992"/>
                    <a:pt x="4348" y="3992"/>
                  </a:cubicBezTo>
                  <a:cubicBezTo>
                    <a:pt x="4353" y="3992"/>
                    <a:pt x="4359" y="3986"/>
                    <a:pt x="4359" y="3986"/>
                  </a:cubicBezTo>
                  <a:cubicBezTo>
                    <a:pt x="4359" y="3963"/>
                    <a:pt x="4359" y="3963"/>
                    <a:pt x="4359" y="3963"/>
                  </a:cubicBezTo>
                  <a:cubicBezTo>
                    <a:pt x="4359" y="3928"/>
                    <a:pt x="4324" y="3917"/>
                    <a:pt x="4313" y="3881"/>
                  </a:cubicBezTo>
                  <a:cubicBezTo>
                    <a:pt x="4272" y="3777"/>
                    <a:pt x="4301" y="3689"/>
                    <a:pt x="4225" y="3608"/>
                  </a:cubicBezTo>
                  <a:cubicBezTo>
                    <a:pt x="4219" y="3643"/>
                    <a:pt x="4214" y="3666"/>
                    <a:pt x="4214" y="3701"/>
                  </a:cubicBezTo>
                  <a:cubicBezTo>
                    <a:pt x="4214" y="3736"/>
                    <a:pt x="4225" y="3754"/>
                    <a:pt x="4225" y="3783"/>
                  </a:cubicBezTo>
                  <a:cubicBezTo>
                    <a:pt x="4225" y="3817"/>
                    <a:pt x="4231" y="3852"/>
                    <a:pt x="4202" y="3870"/>
                  </a:cubicBezTo>
                  <a:cubicBezTo>
                    <a:pt x="4185" y="3887"/>
                    <a:pt x="4161" y="3870"/>
                    <a:pt x="4138" y="3876"/>
                  </a:cubicBezTo>
                  <a:cubicBezTo>
                    <a:pt x="4115" y="3893"/>
                    <a:pt x="4126" y="3928"/>
                    <a:pt x="4103" y="3946"/>
                  </a:cubicBezTo>
                  <a:cubicBezTo>
                    <a:pt x="4091" y="3951"/>
                    <a:pt x="4074" y="3946"/>
                    <a:pt x="4062" y="3957"/>
                  </a:cubicBezTo>
                  <a:cubicBezTo>
                    <a:pt x="4051" y="3975"/>
                    <a:pt x="4056" y="3992"/>
                    <a:pt x="4056" y="4015"/>
                  </a:cubicBezTo>
                  <a:cubicBezTo>
                    <a:pt x="4051" y="4027"/>
                    <a:pt x="4039" y="4039"/>
                    <a:pt x="4033" y="4050"/>
                  </a:cubicBezTo>
                  <a:cubicBezTo>
                    <a:pt x="4027" y="4085"/>
                    <a:pt x="4045" y="4103"/>
                    <a:pt x="4033" y="4132"/>
                  </a:cubicBezTo>
                  <a:cubicBezTo>
                    <a:pt x="4016" y="4155"/>
                    <a:pt x="3998" y="4161"/>
                    <a:pt x="3992" y="4184"/>
                  </a:cubicBezTo>
                  <a:cubicBezTo>
                    <a:pt x="3969" y="4243"/>
                    <a:pt x="3957" y="4306"/>
                    <a:pt x="3893" y="4306"/>
                  </a:cubicBezTo>
                  <a:cubicBezTo>
                    <a:pt x="3864" y="4306"/>
                    <a:pt x="3847" y="4301"/>
                    <a:pt x="3812" y="4301"/>
                  </a:cubicBezTo>
                  <a:cubicBezTo>
                    <a:pt x="3794" y="4301"/>
                    <a:pt x="3794" y="4318"/>
                    <a:pt x="3783" y="4336"/>
                  </a:cubicBezTo>
                  <a:cubicBezTo>
                    <a:pt x="3771" y="4353"/>
                    <a:pt x="3754" y="4365"/>
                    <a:pt x="3736" y="4382"/>
                  </a:cubicBezTo>
                  <a:cubicBezTo>
                    <a:pt x="3713" y="4400"/>
                    <a:pt x="3696" y="4394"/>
                    <a:pt x="3666" y="4406"/>
                  </a:cubicBezTo>
                  <a:cubicBezTo>
                    <a:pt x="3626" y="4423"/>
                    <a:pt x="3614" y="4452"/>
                    <a:pt x="3573" y="4481"/>
                  </a:cubicBezTo>
                  <a:cubicBezTo>
                    <a:pt x="3527" y="4522"/>
                    <a:pt x="3527" y="4569"/>
                    <a:pt x="3492" y="4627"/>
                  </a:cubicBezTo>
                  <a:cubicBezTo>
                    <a:pt x="3474" y="4667"/>
                    <a:pt x="3416" y="4667"/>
                    <a:pt x="3416" y="4714"/>
                  </a:cubicBezTo>
                  <a:cubicBezTo>
                    <a:pt x="3416" y="4726"/>
                    <a:pt x="3422" y="4732"/>
                    <a:pt x="3422" y="4743"/>
                  </a:cubicBezTo>
                  <a:cubicBezTo>
                    <a:pt x="3422" y="4778"/>
                    <a:pt x="3381" y="4772"/>
                    <a:pt x="3358" y="4790"/>
                  </a:cubicBezTo>
                  <a:cubicBezTo>
                    <a:pt x="3317" y="4813"/>
                    <a:pt x="3300" y="4848"/>
                    <a:pt x="3300" y="4889"/>
                  </a:cubicBezTo>
                  <a:cubicBezTo>
                    <a:pt x="3300" y="4895"/>
                    <a:pt x="3305" y="4895"/>
                    <a:pt x="3305" y="4900"/>
                  </a:cubicBezTo>
                  <a:cubicBezTo>
                    <a:pt x="3305" y="4918"/>
                    <a:pt x="3282" y="4924"/>
                    <a:pt x="3282" y="4941"/>
                  </a:cubicBezTo>
                  <a:cubicBezTo>
                    <a:pt x="3282" y="4953"/>
                    <a:pt x="3288" y="4953"/>
                    <a:pt x="3288" y="4964"/>
                  </a:cubicBezTo>
                  <a:cubicBezTo>
                    <a:pt x="3311" y="4958"/>
                    <a:pt x="3329" y="4958"/>
                    <a:pt x="3346" y="4941"/>
                  </a:cubicBezTo>
                  <a:cubicBezTo>
                    <a:pt x="3340" y="4976"/>
                    <a:pt x="3334" y="4999"/>
                    <a:pt x="3334" y="5028"/>
                  </a:cubicBezTo>
                  <a:cubicBezTo>
                    <a:pt x="3294" y="4999"/>
                    <a:pt x="3271" y="4970"/>
                    <a:pt x="3218" y="4970"/>
                  </a:cubicBezTo>
                  <a:cubicBezTo>
                    <a:pt x="3201" y="4970"/>
                    <a:pt x="3201" y="5005"/>
                    <a:pt x="3195" y="5028"/>
                  </a:cubicBezTo>
                  <a:cubicBezTo>
                    <a:pt x="3189" y="5022"/>
                    <a:pt x="3189" y="5022"/>
                    <a:pt x="3189" y="5022"/>
                  </a:cubicBezTo>
                  <a:cubicBezTo>
                    <a:pt x="3166" y="4976"/>
                    <a:pt x="3166" y="4941"/>
                    <a:pt x="3131" y="4906"/>
                  </a:cubicBezTo>
                  <a:cubicBezTo>
                    <a:pt x="2985" y="4761"/>
                    <a:pt x="3049" y="4854"/>
                    <a:pt x="3108" y="4854"/>
                  </a:cubicBezTo>
                  <a:cubicBezTo>
                    <a:pt x="3119" y="4854"/>
                    <a:pt x="3119" y="4854"/>
                    <a:pt x="3119" y="4854"/>
                  </a:cubicBezTo>
                  <a:cubicBezTo>
                    <a:pt x="3119" y="4825"/>
                    <a:pt x="3119" y="4825"/>
                    <a:pt x="3119" y="4825"/>
                  </a:cubicBezTo>
                  <a:cubicBezTo>
                    <a:pt x="3073" y="4702"/>
                    <a:pt x="3073" y="4702"/>
                    <a:pt x="3073" y="4702"/>
                  </a:cubicBezTo>
                  <a:cubicBezTo>
                    <a:pt x="3073" y="4667"/>
                    <a:pt x="3078" y="4644"/>
                    <a:pt x="3061" y="4615"/>
                  </a:cubicBezTo>
                  <a:cubicBezTo>
                    <a:pt x="3049" y="4592"/>
                    <a:pt x="3026" y="4586"/>
                    <a:pt x="3026" y="4557"/>
                  </a:cubicBezTo>
                  <a:cubicBezTo>
                    <a:pt x="3026" y="4551"/>
                    <a:pt x="3032" y="4545"/>
                    <a:pt x="3032" y="4533"/>
                  </a:cubicBezTo>
                  <a:cubicBezTo>
                    <a:pt x="3032" y="4504"/>
                    <a:pt x="3014" y="4493"/>
                    <a:pt x="3008" y="4464"/>
                  </a:cubicBezTo>
                  <a:cubicBezTo>
                    <a:pt x="2997" y="4435"/>
                    <a:pt x="2997" y="4406"/>
                    <a:pt x="2968" y="4388"/>
                  </a:cubicBezTo>
                  <a:cubicBezTo>
                    <a:pt x="2933" y="4370"/>
                    <a:pt x="2910" y="4359"/>
                    <a:pt x="2892" y="4324"/>
                  </a:cubicBezTo>
                  <a:cubicBezTo>
                    <a:pt x="2869" y="4289"/>
                    <a:pt x="2845" y="4277"/>
                    <a:pt x="2834" y="4243"/>
                  </a:cubicBezTo>
                  <a:cubicBezTo>
                    <a:pt x="2811" y="4178"/>
                    <a:pt x="2828" y="4138"/>
                    <a:pt x="2805" y="4080"/>
                  </a:cubicBezTo>
                  <a:cubicBezTo>
                    <a:pt x="2793" y="4050"/>
                    <a:pt x="2752" y="4050"/>
                    <a:pt x="2752" y="4021"/>
                  </a:cubicBezTo>
                  <a:cubicBezTo>
                    <a:pt x="2752" y="4015"/>
                    <a:pt x="2758" y="4010"/>
                    <a:pt x="2758" y="4004"/>
                  </a:cubicBezTo>
                  <a:cubicBezTo>
                    <a:pt x="2758" y="3951"/>
                    <a:pt x="2671" y="3980"/>
                    <a:pt x="2619" y="3969"/>
                  </a:cubicBezTo>
                  <a:cubicBezTo>
                    <a:pt x="2560" y="3963"/>
                    <a:pt x="2549" y="3893"/>
                    <a:pt x="2496" y="3893"/>
                  </a:cubicBezTo>
                  <a:cubicBezTo>
                    <a:pt x="2496" y="3870"/>
                    <a:pt x="2496" y="3870"/>
                    <a:pt x="2496" y="3870"/>
                  </a:cubicBezTo>
                  <a:cubicBezTo>
                    <a:pt x="2496" y="3864"/>
                    <a:pt x="2502" y="3858"/>
                    <a:pt x="2502" y="3847"/>
                  </a:cubicBezTo>
                  <a:cubicBezTo>
                    <a:pt x="2502" y="3823"/>
                    <a:pt x="2473" y="3829"/>
                    <a:pt x="2450" y="3817"/>
                  </a:cubicBezTo>
                  <a:cubicBezTo>
                    <a:pt x="2479" y="3800"/>
                    <a:pt x="2473" y="3777"/>
                    <a:pt x="2490" y="3748"/>
                  </a:cubicBezTo>
                  <a:cubicBezTo>
                    <a:pt x="2508" y="3754"/>
                    <a:pt x="2508" y="3765"/>
                    <a:pt x="2514" y="3783"/>
                  </a:cubicBezTo>
                  <a:cubicBezTo>
                    <a:pt x="2531" y="3754"/>
                    <a:pt x="2554" y="3742"/>
                    <a:pt x="2554" y="3707"/>
                  </a:cubicBezTo>
                  <a:cubicBezTo>
                    <a:pt x="2554" y="3643"/>
                    <a:pt x="2537" y="3573"/>
                    <a:pt x="2473" y="3573"/>
                  </a:cubicBezTo>
                  <a:cubicBezTo>
                    <a:pt x="2415" y="3573"/>
                    <a:pt x="2397" y="3614"/>
                    <a:pt x="2345" y="3625"/>
                  </a:cubicBezTo>
                  <a:cubicBezTo>
                    <a:pt x="2339" y="3620"/>
                    <a:pt x="2333" y="3620"/>
                    <a:pt x="2333" y="3614"/>
                  </a:cubicBezTo>
                  <a:cubicBezTo>
                    <a:pt x="2333" y="3602"/>
                    <a:pt x="2351" y="3596"/>
                    <a:pt x="2351" y="3585"/>
                  </a:cubicBezTo>
                  <a:cubicBezTo>
                    <a:pt x="2351" y="3573"/>
                    <a:pt x="2345" y="3573"/>
                    <a:pt x="2345" y="3561"/>
                  </a:cubicBezTo>
                  <a:cubicBezTo>
                    <a:pt x="2356" y="3567"/>
                    <a:pt x="2362" y="3573"/>
                    <a:pt x="2374" y="3579"/>
                  </a:cubicBezTo>
                  <a:cubicBezTo>
                    <a:pt x="2385" y="3573"/>
                    <a:pt x="2385" y="3573"/>
                    <a:pt x="2385" y="3573"/>
                  </a:cubicBezTo>
                  <a:cubicBezTo>
                    <a:pt x="2368" y="3503"/>
                    <a:pt x="2310" y="3486"/>
                    <a:pt x="2269" y="3428"/>
                  </a:cubicBezTo>
                  <a:cubicBezTo>
                    <a:pt x="2252" y="3404"/>
                    <a:pt x="2246" y="3369"/>
                    <a:pt x="2217" y="3369"/>
                  </a:cubicBezTo>
                  <a:cubicBezTo>
                    <a:pt x="2199" y="3369"/>
                    <a:pt x="2199" y="3398"/>
                    <a:pt x="2182" y="3398"/>
                  </a:cubicBezTo>
                  <a:cubicBezTo>
                    <a:pt x="2170" y="3398"/>
                    <a:pt x="2164" y="3392"/>
                    <a:pt x="2153" y="3381"/>
                  </a:cubicBezTo>
                  <a:cubicBezTo>
                    <a:pt x="2124" y="3398"/>
                    <a:pt x="2112" y="3433"/>
                    <a:pt x="2077" y="3433"/>
                  </a:cubicBezTo>
                  <a:cubicBezTo>
                    <a:pt x="2026" y="3433"/>
                    <a:pt x="2002" y="3404"/>
                    <a:pt x="1956" y="3375"/>
                  </a:cubicBezTo>
                  <a:cubicBezTo>
                    <a:pt x="1938" y="3363"/>
                    <a:pt x="1921" y="3369"/>
                    <a:pt x="1903" y="3358"/>
                  </a:cubicBezTo>
                  <a:cubicBezTo>
                    <a:pt x="1828" y="3311"/>
                    <a:pt x="1781" y="3270"/>
                    <a:pt x="1694" y="3270"/>
                  </a:cubicBezTo>
                  <a:cubicBezTo>
                    <a:pt x="1665" y="3270"/>
                    <a:pt x="1653" y="3299"/>
                    <a:pt x="1630" y="3317"/>
                  </a:cubicBezTo>
                  <a:cubicBezTo>
                    <a:pt x="1595" y="3328"/>
                    <a:pt x="1566" y="3328"/>
                    <a:pt x="1531" y="3334"/>
                  </a:cubicBezTo>
                  <a:cubicBezTo>
                    <a:pt x="1525" y="3247"/>
                    <a:pt x="1432" y="3241"/>
                    <a:pt x="1368" y="3177"/>
                  </a:cubicBezTo>
                  <a:cubicBezTo>
                    <a:pt x="1304" y="3131"/>
                    <a:pt x="1257" y="3113"/>
                    <a:pt x="1187" y="3072"/>
                  </a:cubicBezTo>
                  <a:cubicBezTo>
                    <a:pt x="1135" y="3043"/>
                    <a:pt x="1112" y="3008"/>
                    <a:pt x="1053" y="3008"/>
                  </a:cubicBezTo>
                  <a:cubicBezTo>
                    <a:pt x="1019" y="3008"/>
                    <a:pt x="1001" y="3037"/>
                    <a:pt x="972" y="3055"/>
                  </a:cubicBezTo>
                  <a:cubicBezTo>
                    <a:pt x="925" y="3078"/>
                    <a:pt x="890" y="3090"/>
                    <a:pt x="832" y="3090"/>
                  </a:cubicBezTo>
                  <a:cubicBezTo>
                    <a:pt x="780" y="3090"/>
                    <a:pt x="751" y="3084"/>
                    <a:pt x="693" y="3084"/>
                  </a:cubicBezTo>
                  <a:cubicBezTo>
                    <a:pt x="646" y="3084"/>
                    <a:pt x="623" y="3090"/>
                    <a:pt x="576" y="3090"/>
                  </a:cubicBezTo>
                  <a:cubicBezTo>
                    <a:pt x="361" y="3090"/>
                    <a:pt x="361" y="3090"/>
                    <a:pt x="361" y="3090"/>
                  </a:cubicBezTo>
                  <a:cubicBezTo>
                    <a:pt x="64" y="3148"/>
                    <a:pt x="64" y="3148"/>
                    <a:pt x="64" y="3148"/>
                  </a:cubicBezTo>
                  <a:cubicBezTo>
                    <a:pt x="5" y="3148"/>
                    <a:pt x="5" y="3148"/>
                    <a:pt x="5" y="3148"/>
                  </a:cubicBezTo>
                  <a:lnTo>
                    <a:pt x="0" y="3148"/>
                  </a:lnTo>
                  <a:close/>
                </a:path>
              </a:pathLst>
            </a:custGeom>
            <a:solidFill>
              <a:schemeClr val="bg1">
                <a:lumMod val="85000"/>
              </a:schemeClr>
            </a:solidFill>
            <a:ln w="28575" cap="flat" cmpd="sng">
              <a:solidFill>
                <a:schemeClr val="bg1"/>
              </a:solidFill>
              <a:bevel/>
              <a:headEnd/>
              <a:tailEnd/>
            </a:ln>
            <a:effectLst/>
          </p:spPr>
          <p:txBody>
            <a:bodyPr wrap="none" anchor="ctr"/>
            <a:lstStyle/>
            <a:p>
              <a:pPr defTabSz="685846">
                <a:defRPr/>
              </a:pPr>
              <a:endParaRPr lang="en-US" sz="675">
                <a:latin typeface="Montserrat" charset="0"/>
              </a:endParaRPr>
            </a:p>
          </p:txBody>
        </p:sp>
        <p:sp>
          <p:nvSpPr>
            <p:cNvPr id="508" name="Freeform 507"/>
            <p:cNvSpPr>
              <a:spLocks noChangeArrowheads="1"/>
            </p:cNvSpPr>
            <p:nvPr/>
          </p:nvSpPr>
          <p:spPr bwMode="auto">
            <a:xfrm>
              <a:off x="7236718" y="4518099"/>
              <a:ext cx="1328806" cy="943216"/>
            </a:xfrm>
            <a:custGeom>
              <a:avLst/>
              <a:gdLst>
                <a:gd name="T0" fmla="*/ 2026 w 4332"/>
                <a:gd name="T1" fmla="*/ 2683 h 3074"/>
                <a:gd name="T2" fmla="*/ 0 w 4332"/>
                <a:gd name="T3" fmla="*/ 2415 h 3074"/>
                <a:gd name="T4" fmla="*/ 6 w 4332"/>
                <a:gd name="T5" fmla="*/ 5 h 3074"/>
                <a:gd name="T6" fmla="*/ 145 w 4332"/>
                <a:gd name="T7" fmla="*/ 34 h 3074"/>
                <a:gd name="T8" fmla="*/ 442 w 4332"/>
                <a:gd name="T9" fmla="*/ 58 h 3074"/>
                <a:gd name="T10" fmla="*/ 623 w 4332"/>
                <a:gd name="T11" fmla="*/ 168 h 3074"/>
                <a:gd name="T12" fmla="*/ 716 w 4332"/>
                <a:gd name="T13" fmla="*/ 331 h 3074"/>
                <a:gd name="T14" fmla="*/ 879 w 4332"/>
                <a:gd name="T15" fmla="*/ 296 h 3074"/>
                <a:gd name="T16" fmla="*/ 1129 w 4332"/>
                <a:gd name="T17" fmla="*/ 518 h 3074"/>
                <a:gd name="T18" fmla="*/ 1257 w 4332"/>
                <a:gd name="T19" fmla="*/ 768 h 3074"/>
                <a:gd name="T20" fmla="*/ 1560 w 4332"/>
                <a:gd name="T21" fmla="*/ 983 h 3074"/>
                <a:gd name="T22" fmla="*/ 1845 w 4332"/>
                <a:gd name="T23" fmla="*/ 1240 h 3074"/>
                <a:gd name="T24" fmla="*/ 1915 w 4332"/>
                <a:gd name="T25" fmla="*/ 1164 h 3074"/>
                <a:gd name="T26" fmla="*/ 2171 w 4332"/>
                <a:gd name="T27" fmla="*/ 1071 h 3074"/>
                <a:gd name="T28" fmla="*/ 2427 w 4332"/>
                <a:gd name="T29" fmla="*/ 1170 h 3074"/>
                <a:gd name="T30" fmla="*/ 2596 w 4332"/>
                <a:gd name="T31" fmla="*/ 1193 h 3074"/>
                <a:gd name="T32" fmla="*/ 2637 w 4332"/>
                <a:gd name="T33" fmla="*/ 1158 h 3074"/>
                <a:gd name="T34" fmla="*/ 2753 w 4332"/>
                <a:gd name="T35" fmla="*/ 1193 h 3074"/>
                <a:gd name="T36" fmla="*/ 3184 w 4332"/>
                <a:gd name="T37" fmla="*/ 1135 h 3074"/>
                <a:gd name="T38" fmla="*/ 3405 w 4332"/>
                <a:gd name="T39" fmla="*/ 1385 h 3074"/>
                <a:gd name="T40" fmla="*/ 3522 w 4332"/>
                <a:gd name="T41" fmla="*/ 1664 h 3074"/>
                <a:gd name="T42" fmla="*/ 4331 w 4332"/>
                <a:gd name="T43" fmla="*/ 2072 h 3074"/>
                <a:gd name="T44" fmla="*/ 4226 w 4332"/>
                <a:gd name="T45" fmla="*/ 2066 h 3074"/>
                <a:gd name="T46" fmla="*/ 4063 w 4332"/>
                <a:gd name="T47" fmla="*/ 2223 h 3074"/>
                <a:gd name="T48" fmla="*/ 3894 w 4332"/>
                <a:gd name="T49" fmla="*/ 2235 h 3074"/>
                <a:gd name="T50" fmla="*/ 3621 w 4332"/>
                <a:gd name="T51" fmla="*/ 2235 h 3074"/>
                <a:gd name="T52" fmla="*/ 3446 w 4332"/>
                <a:gd name="T53" fmla="*/ 2247 h 3074"/>
                <a:gd name="T54" fmla="*/ 3208 w 4332"/>
                <a:gd name="T55" fmla="*/ 2276 h 3074"/>
                <a:gd name="T56" fmla="*/ 3126 w 4332"/>
                <a:gd name="T57" fmla="*/ 2421 h 3074"/>
                <a:gd name="T58" fmla="*/ 3068 w 4332"/>
                <a:gd name="T59" fmla="*/ 2555 h 3074"/>
                <a:gd name="T60" fmla="*/ 2719 w 4332"/>
                <a:gd name="T61" fmla="*/ 2759 h 3074"/>
                <a:gd name="T62" fmla="*/ 2556 w 4332"/>
                <a:gd name="T63" fmla="*/ 2881 h 3074"/>
                <a:gd name="T64" fmla="*/ 2643 w 4332"/>
                <a:gd name="T65" fmla="*/ 2916 h 3074"/>
                <a:gd name="T66" fmla="*/ 2532 w 4332"/>
                <a:gd name="T67" fmla="*/ 2887 h 3074"/>
                <a:gd name="T68" fmla="*/ 2369 w 4332"/>
                <a:gd name="T69" fmla="*/ 2846 h 3074"/>
                <a:gd name="T70" fmla="*/ 2340 w 4332"/>
                <a:gd name="T71" fmla="*/ 2753 h 3074"/>
                <a:gd name="T72" fmla="*/ 2189 w 4332"/>
                <a:gd name="T73" fmla="*/ 2730 h 3074"/>
                <a:gd name="T74" fmla="*/ 2142 w 4332"/>
                <a:gd name="T75" fmla="*/ 2613 h 3074"/>
                <a:gd name="T76" fmla="*/ 2043 w 4332"/>
                <a:gd name="T77" fmla="*/ 2613 h 3074"/>
                <a:gd name="T78" fmla="*/ 1851 w 4332"/>
                <a:gd name="T79" fmla="*/ 2613 h 3074"/>
                <a:gd name="T80" fmla="*/ 1944 w 4332"/>
                <a:gd name="T81" fmla="*/ 2334 h 3074"/>
                <a:gd name="T82" fmla="*/ 1746 w 4332"/>
                <a:gd name="T83" fmla="*/ 2381 h 3074"/>
                <a:gd name="T84" fmla="*/ 1705 w 4332"/>
                <a:gd name="T85" fmla="*/ 2491 h 3074"/>
                <a:gd name="T86" fmla="*/ 1711 w 4332"/>
                <a:gd name="T87" fmla="*/ 2538 h 3074"/>
                <a:gd name="T88" fmla="*/ 1304 w 4332"/>
                <a:gd name="T89" fmla="*/ 2817 h 3074"/>
                <a:gd name="T90" fmla="*/ 1106 w 4332"/>
                <a:gd name="T91" fmla="*/ 2841 h 3074"/>
                <a:gd name="T92" fmla="*/ 681 w 4332"/>
                <a:gd name="T93" fmla="*/ 2596 h 3074"/>
                <a:gd name="T94" fmla="*/ 401 w 4332"/>
                <a:gd name="T95" fmla="*/ 2532 h 3074"/>
                <a:gd name="T96" fmla="*/ 308 w 4332"/>
                <a:gd name="T97" fmla="*/ 2602 h 3074"/>
                <a:gd name="T98" fmla="*/ 169 w 4332"/>
                <a:gd name="T99" fmla="*/ 2515 h 3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332" h="3074">
                  <a:moveTo>
                    <a:pt x="2072" y="2642"/>
                  </a:moveTo>
                  <a:lnTo>
                    <a:pt x="2072" y="2642"/>
                  </a:lnTo>
                  <a:cubicBezTo>
                    <a:pt x="2049" y="2648"/>
                    <a:pt x="2037" y="2666"/>
                    <a:pt x="2026" y="2683"/>
                  </a:cubicBezTo>
                  <a:cubicBezTo>
                    <a:pt x="2043" y="2683"/>
                    <a:pt x="2055" y="2683"/>
                    <a:pt x="2078" y="2683"/>
                  </a:cubicBezTo>
                  <a:cubicBezTo>
                    <a:pt x="2078" y="2672"/>
                    <a:pt x="2072" y="2660"/>
                    <a:pt x="2072" y="2642"/>
                  </a:cubicBezTo>
                  <a:close/>
                  <a:moveTo>
                    <a:pt x="0" y="2415"/>
                  </a:moveTo>
                  <a:lnTo>
                    <a:pt x="0" y="2415"/>
                  </a:lnTo>
                  <a:lnTo>
                    <a:pt x="0" y="2415"/>
                  </a:lnTo>
                  <a:cubicBezTo>
                    <a:pt x="6" y="5"/>
                    <a:pt x="6" y="5"/>
                    <a:pt x="6" y="5"/>
                  </a:cubicBezTo>
                  <a:lnTo>
                    <a:pt x="6" y="5"/>
                  </a:lnTo>
                  <a:cubicBezTo>
                    <a:pt x="29" y="0"/>
                    <a:pt x="29" y="0"/>
                    <a:pt x="29" y="0"/>
                  </a:cubicBezTo>
                  <a:cubicBezTo>
                    <a:pt x="70" y="23"/>
                    <a:pt x="99" y="17"/>
                    <a:pt x="145" y="34"/>
                  </a:cubicBezTo>
                  <a:cubicBezTo>
                    <a:pt x="204" y="58"/>
                    <a:pt x="221" y="104"/>
                    <a:pt x="285" y="104"/>
                  </a:cubicBezTo>
                  <a:cubicBezTo>
                    <a:pt x="320" y="104"/>
                    <a:pt x="314" y="40"/>
                    <a:pt x="349" y="40"/>
                  </a:cubicBezTo>
                  <a:cubicBezTo>
                    <a:pt x="384" y="40"/>
                    <a:pt x="407" y="58"/>
                    <a:pt x="442" y="58"/>
                  </a:cubicBezTo>
                  <a:cubicBezTo>
                    <a:pt x="466" y="58"/>
                    <a:pt x="477" y="52"/>
                    <a:pt x="501" y="52"/>
                  </a:cubicBezTo>
                  <a:cubicBezTo>
                    <a:pt x="547" y="52"/>
                    <a:pt x="570" y="93"/>
                    <a:pt x="599" y="133"/>
                  </a:cubicBezTo>
                  <a:cubicBezTo>
                    <a:pt x="605" y="145"/>
                    <a:pt x="611" y="157"/>
                    <a:pt x="623" y="168"/>
                  </a:cubicBezTo>
                  <a:cubicBezTo>
                    <a:pt x="646" y="186"/>
                    <a:pt x="693" y="168"/>
                    <a:pt x="693" y="197"/>
                  </a:cubicBezTo>
                  <a:cubicBezTo>
                    <a:pt x="693" y="221"/>
                    <a:pt x="681" y="238"/>
                    <a:pt x="681" y="267"/>
                  </a:cubicBezTo>
                  <a:cubicBezTo>
                    <a:pt x="681" y="296"/>
                    <a:pt x="704" y="308"/>
                    <a:pt x="716" y="331"/>
                  </a:cubicBezTo>
                  <a:cubicBezTo>
                    <a:pt x="739" y="384"/>
                    <a:pt x="745" y="442"/>
                    <a:pt x="797" y="442"/>
                  </a:cubicBezTo>
                  <a:cubicBezTo>
                    <a:pt x="832" y="442"/>
                    <a:pt x="838" y="396"/>
                    <a:pt x="838" y="360"/>
                  </a:cubicBezTo>
                  <a:cubicBezTo>
                    <a:pt x="844" y="331"/>
                    <a:pt x="873" y="326"/>
                    <a:pt x="879" y="296"/>
                  </a:cubicBezTo>
                  <a:cubicBezTo>
                    <a:pt x="902" y="366"/>
                    <a:pt x="972" y="372"/>
                    <a:pt x="1036" y="390"/>
                  </a:cubicBezTo>
                  <a:cubicBezTo>
                    <a:pt x="1088" y="401"/>
                    <a:pt x="1106" y="430"/>
                    <a:pt x="1153" y="448"/>
                  </a:cubicBezTo>
                  <a:cubicBezTo>
                    <a:pt x="1147" y="477"/>
                    <a:pt x="1129" y="489"/>
                    <a:pt x="1129" y="518"/>
                  </a:cubicBezTo>
                  <a:cubicBezTo>
                    <a:pt x="1129" y="576"/>
                    <a:pt x="1129" y="622"/>
                    <a:pt x="1170" y="663"/>
                  </a:cubicBezTo>
                  <a:cubicBezTo>
                    <a:pt x="1199" y="692"/>
                    <a:pt x="1257" y="686"/>
                    <a:pt x="1257" y="727"/>
                  </a:cubicBezTo>
                  <a:cubicBezTo>
                    <a:pt x="1257" y="768"/>
                    <a:pt x="1257" y="768"/>
                    <a:pt x="1257" y="768"/>
                  </a:cubicBezTo>
                  <a:cubicBezTo>
                    <a:pt x="1257" y="797"/>
                    <a:pt x="1298" y="791"/>
                    <a:pt x="1321" y="797"/>
                  </a:cubicBezTo>
                  <a:cubicBezTo>
                    <a:pt x="1362" y="809"/>
                    <a:pt x="1379" y="838"/>
                    <a:pt x="1414" y="861"/>
                  </a:cubicBezTo>
                  <a:cubicBezTo>
                    <a:pt x="1479" y="902"/>
                    <a:pt x="1525" y="919"/>
                    <a:pt x="1560" y="983"/>
                  </a:cubicBezTo>
                  <a:cubicBezTo>
                    <a:pt x="1572" y="1007"/>
                    <a:pt x="1595" y="1007"/>
                    <a:pt x="1612" y="1024"/>
                  </a:cubicBezTo>
                  <a:cubicBezTo>
                    <a:pt x="1647" y="1082"/>
                    <a:pt x="1665" y="1123"/>
                    <a:pt x="1723" y="1164"/>
                  </a:cubicBezTo>
                  <a:cubicBezTo>
                    <a:pt x="1764" y="1199"/>
                    <a:pt x="1787" y="1240"/>
                    <a:pt x="1845" y="1240"/>
                  </a:cubicBezTo>
                  <a:cubicBezTo>
                    <a:pt x="1857" y="1240"/>
                    <a:pt x="1857" y="1228"/>
                    <a:pt x="1868" y="1222"/>
                  </a:cubicBezTo>
                  <a:cubicBezTo>
                    <a:pt x="1892" y="1216"/>
                    <a:pt x="1909" y="1222"/>
                    <a:pt x="1933" y="1216"/>
                  </a:cubicBezTo>
                  <a:cubicBezTo>
                    <a:pt x="1927" y="1193"/>
                    <a:pt x="1915" y="1187"/>
                    <a:pt x="1915" y="1164"/>
                  </a:cubicBezTo>
                  <a:cubicBezTo>
                    <a:pt x="1915" y="1117"/>
                    <a:pt x="1962" y="1082"/>
                    <a:pt x="2008" y="1082"/>
                  </a:cubicBezTo>
                  <a:cubicBezTo>
                    <a:pt x="2049" y="1082"/>
                    <a:pt x="2072" y="1094"/>
                    <a:pt x="2113" y="1094"/>
                  </a:cubicBezTo>
                  <a:cubicBezTo>
                    <a:pt x="2142" y="1094"/>
                    <a:pt x="2148" y="1071"/>
                    <a:pt x="2171" y="1071"/>
                  </a:cubicBezTo>
                  <a:cubicBezTo>
                    <a:pt x="2253" y="1071"/>
                    <a:pt x="2270" y="1164"/>
                    <a:pt x="2346" y="1164"/>
                  </a:cubicBezTo>
                  <a:cubicBezTo>
                    <a:pt x="2358" y="1164"/>
                    <a:pt x="2358" y="1152"/>
                    <a:pt x="2369" y="1152"/>
                  </a:cubicBezTo>
                  <a:cubicBezTo>
                    <a:pt x="2393" y="1152"/>
                    <a:pt x="2398" y="1170"/>
                    <a:pt x="2427" y="1170"/>
                  </a:cubicBezTo>
                  <a:cubicBezTo>
                    <a:pt x="2439" y="1170"/>
                    <a:pt x="2445" y="1164"/>
                    <a:pt x="2462" y="1164"/>
                  </a:cubicBezTo>
                  <a:cubicBezTo>
                    <a:pt x="2480" y="1164"/>
                    <a:pt x="2486" y="1181"/>
                    <a:pt x="2497" y="1187"/>
                  </a:cubicBezTo>
                  <a:cubicBezTo>
                    <a:pt x="2532" y="1199"/>
                    <a:pt x="2561" y="1193"/>
                    <a:pt x="2596" y="1193"/>
                  </a:cubicBezTo>
                  <a:cubicBezTo>
                    <a:pt x="2620" y="1193"/>
                    <a:pt x="2620" y="1193"/>
                    <a:pt x="2620" y="1193"/>
                  </a:cubicBezTo>
                  <a:cubicBezTo>
                    <a:pt x="2620" y="1170"/>
                    <a:pt x="2620" y="1170"/>
                    <a:pt x="2620" y="1170"/>
                  </a:cubicBezTo>
                  <a:cubicBezTo>
                    <a:pt x="2625" y="1164"/>
                    <a:pt x="2631" y="1158"/>
                    <a:pt x="2637" y="1158"/>
                  </a:cubicBezTo>
                  <a:cubicBezTo>
                    <a:pt x="2649" y="1158"/>
                    <a:pt x="2654" y="1164"/>
                    <a:pt x="2666" y="1164"/>
                  </a:cubicBezTo>
                  <a:cubicBezTo>
                    <a:pt x="2678" y="1164"/>
                    <a:pt x="2684" y="1164"/>
                    <a:pt x="2695" y="1164"/>
                  </a:cubicBezTo>
                  <a:cubicBezTo>
                    <a:pt x="2719" y="1164"/>
                    <a:pt x="2730" y="1187"/>
                    <a:pt x="2753" y="1193"/>
                  </a:cubicBezTo>
                  <a:cubicBezTo>
                    <a:pt x="2812" y="1216"/>
                    <a:pt x="2847" y="1240"/>
                    <a:pt x="2911" y="1240"/>
                  </a:cubicBezTo>
                  <a:cubicBezTo>
                    <a:pt x="2940" y="1240"/>
                    <a:pt x="2934" y="1187"/>
                    <a:pt x="2963" y="1181"/>
                  </a:cubicBezTo>
                  <a:cubicBezTo>
                    <a:pt x="3050" y="1158"/>
                    <a:pt x="3097" y="1135"/>
                    <a:pt x="3184" y="1135"/>
                  </a:cubicBezTo>
                  <a:cubicBezTo>
                    <a:pt x="3260" y="1135"/>
                    <a:pt x="3306" y="1146"/>
                    <a:pt x="3365" y="1193"/>
                  </a:cubicBezTo>
                  <a:cubicBezTo>
                    <a:pt x="3411" y="1222"/>
                    <a:pt x="3405" y="1274"/>
                    <a:pt x="3405" y="1333"/>
                  </a:cubicBezTo>
                  <a:cubicBezTo>
                    <a:pt x="3405" y="1385"/>
                    <a:pt x="3405" y="1385"/>
                    <a:pt x="3405" y="1385"/>
                  </a:cubicBezTo>
                  <a:cubicBezTo>
                    <a:pt x="3405" y="1467"/>
                    <a:pt x="3469" y="1496"/>
                    <a:pt x="3469" y="1577"/>
                  </a:cubicBezTo>
                  <a:cubicBezTo>
                    <a:pt x="3469" y="1595"/>
                    <a:pt x="3464" y="1600"/>
                    <a:pt x="3464" y="1618"/>
                  </a:cubicBezTo>
                  <a:cubicBezTo>
                    <a:pt x="3464" y="1647"/>
                    <a:pt x="3493" y="1653"/>
                    <a:pt x="3522" y="1664"/>
                  </a:cubicBezTo>
                  <a:cubicBezTo>
                    <a:pt x="3568" y="1682"/>
                    <a:pt x="3592" y="1705"/>
                    <a:pt x="3638" y="1723"/>
                  </a:cubicBezTo>
                  <a:cubicBezTo>
                    <a:pt x="4331" y="2072"/>
                    <a:pt x="4331" y="2072"/>
                    <a:pt x="4331" y="2072"/>
                  </a:cubicBezTo>
                  <a:lnTo>
                    <a:pt x="4331" y="2072"/>
                  </a:lnTo>
                  <a:cubicBezTo>
                    <a:pt x="4331" y="2084"/>
                    <a:pt x="4320" y="2101"/>
                    <a:pt x="4302" y="2101"/>
                  </a:cubicBezTo>
                  <a:cubicBezTo>
                    <a:pt x="4273" y="2101"/>
                    <a:pt x="4261" y="2078"/>
                    <a:pt x="4255" y="2055"/>
                  </a:cubicBezTo>
                  <a:cubicBezTo>
                    <a:pt x="4244" y="2060"/>
                    <a:pt x="4238" y="2066"/>
                    <a:pt x="4226" y="2066"/>
                  </a:cubicBezTo>
                  <a:cubicBezTo>
                    <a:pt x="4186" y="2031"/>
                    <a:pt x="4191" y="2037"/>
                    <a:pt x="4226" y="2107"/>
                  </a:cubicBezTo>
                  <a:cubicBezTo>
                    <a:pt x="4226" y="2183"/>
                    <a:pt x="4145" y="2194"/>
                    <a:pt x="4081" y="2223"/>
                  </a:cubicBezTo>
                  <a:cubicBezTo>
                    <a:pt x="4063" y="2223"/>
                    <a:pt x="4063" y="2223"/>
                    <a:pt x="4063" y="2223"/>
                  </a:cubicBezTo>
                  <a:cubicBezTo>
                    <a:pt x="4034" y="2229"/>
                    <a:pt x="4017" y="2235"/>
                    <a:pt x="3982" y="2235"/>
                  </a:cubicBezTo>
                  <a:cubicBezTo>
                    <a:pt x="3959" y="2235"/>
                    <a:pt x="3947" y="2223"/>
                    <a:pt x="3924" y="2223"/>
                  </a:cubicBezTo>
                  <a:cubicBezTo>
                    <a:pt x="3912" y="2223"/>
                    <a:pt x="3906" y="2235"/>
                    <a:pt x="3894" y="2235"/>
                  </a:cubicBezTo>
                  <a:cubicBezTo>
                    <a:pt x="3877" y="2235"/>
                    <a:pt x="3877" y="2223"/>
                    <a:pt x="3860" y="2223"/>
                  </a:cubicBezTo>
                  <a:cubicBezTo>
                    <a:pt x="3790" y="2223"/>
                    <a:pt x="3749" y="2252"/>
                    <a:pt x="3673" y="2252"/>
                  </a:cubicBezTo>
                  <a:cubicBezTo>
                    <a:pt x="3650" y="2252"/>
                    <a:pt x="3632" y="2252"/>
                    <a:pt x="3621" y="2235"/>
                  </a:cubicBezTo>
                  <a:cubicBezTo>
                    <a:pt x="3603" y="2258"/>
                    <a:pt x="3574" y="2252"/>
                    <a:pt x="3539" y="2258"/>
                  </a:cubicBezTo>
                  <a:cubicBezTo>
                    <a:pt x="3510" y="2264"/>
                    <a:pt x="3493" y="2276"/>
                    <a:pt x="3464" y="2276"/>
                  </a:cubicBezTo>
                  <a:cubicBezTo>
                    <a:pt x="3452" y="2276"/>
                    <a:pt x="3452" y="2258"/>
                    <a:pt x="3446" y="2247"/>
                  </a:cubicBezTo>
                  <a:cubicBezTo>
                    <a:pt x="3429" y="2287"/>
                    <a:pt x="3382" y="2293"/>
                    <a:pt x="3336" y="2293"/>
                  </a:cubicBezTo>
                  <a:cubicBezTo>
                    <a:pt x="3318" y="2293"/>
                    <a:pt x="3312" y="2264"/>
                    <a:pt x="3295" y="2264"/>
                  </a:cubicBezTo>
                  <a:cubicBezTo>
                    <a:pt x="3260" y="2264"/>
                    <a:pt x="3242" y="2270"/>
                    <a:pt x="3208" y="2276"/>
                  </a:cubicBezTo>
                  <a:cubicBezTo>
                    <a:pt x="3208" y="2282"/>
                    <a:pt x="3208" y="2287"/>
                    <a:pt x="3208" y="2293"/>
                  </a:cubicBezTo>
                  <a:cubicBezTo>
                    <a:pt x="3208" y="2316"/>
                    <a:pt x="3213" y="2334"/>
                    <a:pt x="3225" y="2352"/>
                  </a:cubicBezTo>
                  <a:cubicBezTo>
                    <a:pt x="3184" y="2375"/>
                    <a:pt x="3126" y="2375"/>
                    <a:pt x="3126" y="2421"/>
                  </a:cubicBezTo>
                  <a:cubicBezTo>
                    <a:pt x="3126" y="2427"/>
                    <a:pt x="3126" y="2427"/>
                    <a:pt x="3126" y="2433"/>
                  </a:cubicBezTo>
                  <a:cubicBezTo>
                    <a:pt x="3155" y="2415"/>
                    <a:pt x="3167" y="2404"/>
                    <a:pt x="3202" y="2398"/>
                  </a:cubicBezTo>
                  <a:cubicBezTo>
                    <a:pt x="3143" y="2456"/>
                    <a:pt x="3126" y="2497"/>
                    <a:pt x="3068" y="2555"/>
                  </a:cubicBezTo>
                  <a:cubicBezTo>
                    <a:pt x="3015" y="2608"/>
                    <a:pt x="2986" y="2637"/>
                    <a:pt x="2928" y="2683"/>
                  </a:cubicBezTo>
                  <a:cubicBezTo>
                    <a:pt x="2899" y="2707"/>
                    <a:pt x="2887" y="2724"/>
                    <a:pt x="2852" y="2736"/>
                  </a:cubicBezTo>
                  <a:cubicBezTo>
                    <a:pt x="2800" y="2753"/>
                    <a:pt x="2765" y="2741"/>
                    <a:pt x="2719" y="2759"/>
                  </a:cubicBezTo>
                  <a:cubicBezTo>
                    <a:pt x="2660" y="2782"/>
                    <a:pt x="2625" y="2805"/>
                    <a:pt x="2567" y="2805"/>
                  </a:cubicBezTo>
                  <a:cubicBezTo>
                    <a:pt x="2550" y="2805"/>
                    <a:pt x="2538" y="2805"/>
                    <a:pt x="2521" y="2805"/>
                  </a:cubicBezTo>
                  <a:cubicBezTo>
                    <a:pt x="2526" y="2835"/>
                    <a:pt x="2538" y="2852"/>
                    <a:pt x="2556" y="2881"/>
                  </a:cubicBezTo>
                  <a:cubicBezTo>
                    <a:pt x="2561" y="2899"/>
                    <a:pt x="2567" y="2922"/>
                    <a:pt x="2585" y="2922"/>
                  </a:cubicBezTo>
                  <a:cubicBezTo>
                    <a:pt x="2608" y="2922"/>
                    <a:pt x="2625" y="2910"/>
                    <a:pt x="2643" y="2899"/>
                  </a:cubicBezTo>
                  <a:cubicBezTo>
                    <a:pt x="2643" y="2904"/>
                    <a:pt x="2643" y="2910"/>
                    <a:pt x="2643" y="2916"/>
                  </a:cubicBezTo>
                  <a:cubicBezTo>
                    <a:pt x="2643" y="2980"/>
                    <a:pt x="2637" y="3015"/>
                    <a:pt x="2631" y="3073"/>
                  </a:cubicBezTo>
                  <a:cubicBezTo>
                    <a:pt x="2590" y="3062"/>
                    <a:pt x="2590" y="3021"/>
                    <a:pt x="2573" y="2980"/>
                  </a:cubicBezTo>
                  <a:cubicBezTo>
                    <a:pt x="2556" y="2945"/>
                    <a:pt x="2532" y="2928"/>
                    <a:pt x="2532" y="2887"/>
                  </a:cubicBezTo>
                  <a:cubicBezTo>
                    <a:pt x="2497" y="2881"/>
                    <a:pt x="2480" y="2864"/>
                    <a:pt x="2445" y="2864"/>
                  </a:cubicBezTo>
                  <a:cubicBezTo>
                    <a:pt x="2416" y="2864"/>
                    <a:pt x="2422" y="2904"/>
                    <a:pt x="2416" y="2934"/>
                  </a:cubicBezTo>
                  <a:cubicBezTo>
                    <a:pt x="2387" y="2904"/>
                    <a:pt x="2387" y="2881"/>
                    <a:pt x="2369" y="2846"/>
                  </a:cubicBezTo>
                  <a:cubicBezTo>
                    <a:pt x="2358" y="2835"/>
                    <a:pt x="2340" y="2829"/>
                    <a:pt x="2340" y="2811"/>
                  </a:cubicBezTo>
                  <a:cubicBezTo>
                    <a:pt x="2340" y="2800"/>
                    <a:pt x="2352" y="2800"/>
                    <a:pt x="2358" y="2794"/>
                  </a:cubicBezTo>
                  <a:cubicBezTo>
                    <a:pt x="2352" y="2776"/>
                    <a:pt x="2358" y="2753"/>
                    <a:pt x="2340" y="2753"/>
                  </a:cubicBezTo>
                  <a:cubicBezTo>
                    <a:pt x="2311" y="2753"/>
                    <a:pt x="2299" y="2776"/>
                    <a:pt x="2276" y="2782"/>
                  </a:cubicBezTo>
                  <a:cubicBezTo>
                    <a:pt x="2259" y="2788"/>
                    <a:pt x="2253" y="2788"/>
                    <a:pt x="2235" y="2788"/>
                  </a:cubicBezTo>
                  <a:cubicBezTo>
                    <a:pt x="2206" y="2788"/>
                    <a:pt x="2206" y="2759"/>
                    <a:pt x="2189" y="2730"/>
                  </a:cubicBezTo>
                  <a:cubicBezTo>
                    <a:pt x="2165" y="2707"/>
                    <a:pt x="2136" y="2695"/>
                    <a:pt x="2136" y="2660"/>
                  </a:cubicBezTo>
                  <a:cubicBezTo>
                    <a:pt x="2136" y="2648"/>
                    <a:pt x="2148" y="2637"/>
                    <a:pt x="2148" y="2625"/>
                  </a:cubicBezTo>
                  <a:cubicBezTo>
                    <a:pt x="2148" y="2619"/>
                    <a:pt x="2142" y="2619"/>
                    <a:pt x="2142" y="2613"/>
                  </a:cubicBezTo>
                  <a:cubicBezTo>
                    <a:pt x="2136" y="2613"/>
                    <a:pt x="2136" y="2613"/>
                    <a:pt x="2136" y="2613"/>
                  </a:cubicBezTo>
                  <a:cubicBezTo>
                    <a:pt x="2119" y="2613"/>
                    <a:pt x="2113" y="2619"/>
                    <a:pt x="2096" y="2619"/>
                  </a:cubicBezTo>
                  <a:cubicBezTo>
                    <a:pt x="2043" y="2613"/>
                    <a:pt x="2043" y="2613"/>
                    <a:pt x="2043" y="2613"/>
                  </a:cubicBezTo>
                  <a:cubicBezTo>
                    <a:pt x="2008" y="2613"/>
                    <a:pt x="1985" y="2613"/>
                    <a:pt x="1956" y="2637"/>
                  </a:cubicBezTo>
                  <a:cubicBezTo>
                    <a:pt x="1933" y="2648"/>
                    <a:pt x="1927" y="2672"/>
                    <a:pt x="1904" y="2672"/>
                  </a:cubicBezTo>
                  <a:cubicBezTo>
                    <a:pt x="1868" y="2672"/>
                    <a:pt x="1851" y="2642"/>
                    <a:pt x="1851" y="2613"/>
                  </a:cubicBezTo>
                  <a:cubicBezTo>
                    <a:pt x="1851" y="2578"/>
                    <a:pt x="1898" y="2590"/>
                    <a:pt x="1921" y="2567"/>
                  </a:cubicBezTo>
                  <a:cubicBezTo>
                    <a:pt x="1962" y="2526"/>
                    <a:pt x="1991" y="2497"/>
                    <a:pt x="1991" y="2439"/>
                  </a:cubicBezTo>
                  <a:cubicBezTo>
                    <a:pt x="1991" y="2392"/>
                    <a:pt x="1973" y="2369"/>
                    <a:pt x="1944" y="2334"/>
                  </a:cubicBezTo>
                  <a:cubicBezTo>
                    <a:pt x="1927" y="2311"/>
                    <a:pt x="1927" y="2282"/>
                    <a:pt x="1898" y="2282"/>
                  </a:cubicBezTo>
                  <a:cubicBezTo>
                    <a:pt x="1874" y="2282"/>
                    <a:pt x="1868" y="2305"/>
                    <a:pt x="1851" y="2322"/>
                  </a:cubicBezTo>
                  <a:cubicBezTo>
                    <a:pt x="1816" y="2346"/>
                    <a:pt x="1787" y="2352"/>
                    <a:pt x="1746" y="2381"/>
                  </a:cubicBezTo>
                  <a:cubicBezTo>
                    <a:pt x="1723" y="2392"/>
                    <a:pt x="1705" y="2404"/>
                    <a:pt x="1688" y="2421"/>
                  </a:cubicBezTo>
                  <a:cubicBezTo>
                    <a:pt x="1676" y="2439"/>
                    <a:pt x="1653" y="2439"/>
                    <a:pt x="1653" y="2456"/>
                  </a:cubicBezTo>
                  <a:cubicBezTo>
                    <a:pt x="1653" y="2479"/>
                    <a:pt x="1682" y="2491"/>
                    <a:pt x="1705" y="2491"/>
                  </a:cubicBezTo>
                  <a:cubicBezTo>
                    <a:pt x="1741" y="2491"/>
                    <a:pt x="1758" y="2468"/>
                    <a:pt x="1787" y="2450"/>
                  </a:cubicBezTo>
                  <a:cubicBezTo>
                    <a:pt x="1793" y="2456"/>
                    <a:pt x="1799" y="2462"/>
                    <a:pt x="1799" y="2468"/>
                  </a:cubicBezTo>
                  <a:cubicBezTo>
                    <a:pt x="1799" y="2515"/>
                    <a:pt x="1752" y="2520"/>
                    <a:pt x="1711" y="2538"/>
                  </a:cubicBezTo>
                  <a:cubicBezTo>
                    <a:pt x="1642" y="2578"/>
                    <a:pt x="1601" y="2608"/>
                    <a:pt x="1525" y="2642"/>
                  </a:cubicBezTo>
                  <a:cubicBezTo>
                    <a:pt x="1444" y="2683"/>
                    <a:pt x="1426" y="2741"/>
                    <a:pt x="1356" y="2794"/>
                  </a:cubicBezTo>
                  <a:cubicBezTo>
                    <a:pt x="1339" y="2805"/>
                    <a:pt x="1321" y="2805"/>
                    <a:pt x="1304" y="2817"/>
                  </a:cubicBezTo>
                  <a:cubicBezTo>
                    <a:pt x="1281" y="2841"/>
                    <a:pt x="1286" y="2893"/>
                    <a:pt x="1251" y="2893"/>
                  </a:cubicBezTo>
                  <a:cubicBezTo>
                    <a:pt x="1193" y="2893"/>
                    <a:pt x="1176" y="2829"/>
                    <a:pt x="1123" y="2829"/>
                  </a:cubicBezTo>
                  <a:cubicBezTo>
                    <a:pt x="1118" y="2829"/>
                    <a:pt x="1112" y="2841"/>
                    <a:pt x="1106" y="2841"/>
                  </a:cubicBezTo>
                  <a:cubicBezTo>
                    <a:pt x="1059" y="2841"/>
                    <a:pt x="1048" y="2794"/>
                    <a:pt x="1001" y="2771"/>
                  </a:cubicBezTo>
                  <a:cubicBezTo>
                    <a:pt x="960" y="2753"/>
                    <a:pt x="925" y="2759"/>
                    <a:pt x="885" y="2730"/>
                  </a:cubicBezTo>
                  <a:cubicBezTo>
                    <a:pt x="809" y="2672"/>
                    <a:pt x="780" y="2596"/>
                    <a:pt x="681" y="2596"/>
                  </a:cubicBezTo>
                  <a:cubicBezTo>
                    <a:pt x="646" y="2596"/>
                    <a:pt x="629" y="2619"/>
                    <a:pt x="588" y="2619"/>
                  </a:cubicBezTo>
                  <a:cubicBezTo>
                    <a:pt x="570" y="2619"/>
                    <a:pt x="564" y="2602"/>
                    <a:pt x="547" y="2590"/>
                  </a:cubicBezTo>
                  <a:cubicBezTo>
                    <a:pt x="501" y="2555"/>
                    <a:pt x="466" y="2532"/>
                    <a:pt x="401" y="2532"/>
                  </a:cubicBezTo>
                  <a:cubicBezTo>
                    <a:pt x="384" y="2532"/>
                    <a:pt x="378" y="2544"/>
                    <a:pt x="361" y="2549"/>
                  </a:cubicBezTo>
                  <a:cubicBezTo>
                    <a:pt x="338" y="2555"/>
                    <a:pt x="303" y="2549"/>
                    <a:pt x="303" y="2573"/>
                  </a:cubicBezTo>
                  <a:cubicBezTo>
                    <a:pt x="303" y="2584"/>
                    <a:pt x="308" y="2590"/>
                    <a:pt x="308" y="2602"/>
                  </a:cubicBezTo>
                  <a:cubicBezTo>
                    <a:pt x="308" y="2619"/>
                    <a:pt x="308" y="2619"/>
                    <a:pt x="308" y="2619"/>
                  </a:cubicBezTo>
                  <a:cubicBezTo>
                    <a:pt x="291" y="2619"/>
                    <a:pt x="291" y="2619"/>
                    <a:pt x="291" y="2619"/>
                  </a:cubicBezTo>
                  <a:cubicBezTo>
                    <a:pt x="233" y="2596"/>
                    <a:pt x="215" y="2561"/>
                    <a:pt x="169" y="2515"/>
                  </a:cubicBezTo>
                  <a:cubicBezTo>
                    <a:pt x="116" y="2456"/>
                    <a:pt x="70" y="2427"/>
                    <a:pt x="0" y="2415"/>
                  </a:cubicBezTo>
                  <a:close/>
                </a:path>
              </a:pathLst>
            </a:custGeom>
            <a:solidFill>
              <a:schemeClr val="accent2"/>
            </a:solidFill>
            <a:ln w="28575" cap="flat" cmpd="sng">
              <a:solidFill>
                <a:schemeClr val="bg1"/>
              </a:solidFill>
              <a:bevel/>
              <a:headEnd/>
              <a:tailEnd/>
            </a:ln>
            <a:effectLst/>
            <a:extLst>
              <a:ext uri="{AF507438-7753-43e0-B8FC-AC1667EBCBE1}"/>
            </a:extLst>
          </p:spPr>
          <p:txBody>
            <a:bodyPr wrap="none" anchor="ctr"/>
            <a:lstStyle/>
            <a:p>
              <a:pPr defTabSz="685846">
                <a:defRPr/>
              </a:pPr>
              <a:endParaRPr lang="en-US" sz="675">
                <a:latin typeface="Montserrat" charset="0"/>
              </a:endParaRPr>
            </a:p>
          </p:txBody>
        </p:sp>
        <p:sp>
          <p:nvSpPr>
            <p:cNvPr id="509" name="Freeform 508"/>
            <p:cNvSpPr>
              <a:spLocks noChangeArrowheads="1"/>
            </p:cNvSpPr>
            <p:nvPr/>
          </p:nvSpPr>
          <p:spPr bwMode="auto">
            <a:xfrm>
              <a:off x="7239423" y="3503159"/>
              <a:ext cx="1861954" cy="1650967"/>
            </a:xfrm>
            <a:custGeom>
              <a:avLst/>
              <a:gdLst>
                <a:gd name="T0" fmla="*/ 4331 w 6067"/>
                <a:gd name="T1" fmla="*/ 5314 h 5379"/>
                <a:gd name="T2" fmla="*/ 4290 w 6067"/>
                <a:gd name="T3" fmla="*/ 5145 h 5379"/>
                <a:gd name="T4" fmla="*/ 4343 w 6067"/>
                <a:gd name="T5" fmla="*/ 4912 h 5379"/>
                <a:gd name="T6" fmla="*/ 4412 w 6067"/>
                <a:gd name="T7" fmla="*/ 4615 h 5379"/>
                <a:gd name="T8" fmla="*/ 4453 w 6067"/>
                <a:gd name="T9" fmla="*/ 4307 h 5379"/>
                <a:gd name="T10" fmla="*/ 4605 w 6067"/>
                <a:gd name="T11" fmla="*/ 3992 h 5379"/>
                <a:gd name="T12" fmla="*/ 4651 w 6067"/>
                <a:gd name="T13" fmla="*/ 3969 h 5379"/>
                <a:gd name="T14" fmla="*/ 4674 w 6067"/>
                <a:gd name="T15" fmla="*/ 3894 h 5379"/>
                <a:gd name="T16" fmla="*/ 4762 w 6067"/>
                <a:gd name="T17" fmla="*/ 3666 h 5379"/>
                <a:gd name="T18" fmla="*/ 4866 w 6067"/>
                <a:gd name="T19" fmla="*/ 3387 h 5379"/>
                <a:gd name="T20" fmla="*/ 4901 w 6067"/>
                <a:gd name="T21" fmla="*/ 3038 h 5379"/>
                <a:gd name="T22" fmla="*/ 4948 w 6067"/>
                <a:gd name="T23" fmla="*/ 2974 h 5379"/>
                <a:gd name="T24" fmla="*/ 5082 w 6067"/>
                <a:gd name="T25" fmla="*/ 2828 h 5379"/>
                <a:gd name="T26" fmla="*/ 5123 w 6067"/>
                <a:gd name="T27" fmla="*/ 2799 h 5379"/>
                <a:gd name="T28" fmla="*/ 5414 w 6067"/>
                <a:gd name="T29" fmla="*/ 2496 h 5379"/>
                <a:gd name="T30" fmla="*/ 5501 w 6067"/>
                <a:gd name="T31" fmla="*/ 2310 h 5379"/>
                <a:gd name="T32" fmla="*/ 5670 w 6067"/>
                <a:gd name="T33" fmla="*/ 2031 h 5379"/>
                <a:gd name="T34" fmla="*/ 5821 w 6067"/>
                <a:gd name="T35" fmla="*/ 1583 h 5379"/>
                <a:gd name="T36" fmla="*/ 5862 w 6067"/>
                <a:gd name="T37" fmla="*/ 1140 h 5379"/>
                <a:gd name="T38" fmla="*/ 5914 w 6067"/>
                <a:gd name="T39" fmla="*/ 936 h 5379"/>
                <a:gd name="T40" fmla="*/ 5868 w 6067"/>
                <a:gd name="T41" fmla="*/ 703 h 5379"/>
                <a:gd name="T42" fmla="*/ 6043 w 6067"/>
                <a:gd name="T43" fmla="*/ 174 h 5379"/>
                <a:gd name="T44" fmla="*/ 5955 w 6067"/>
                <a:gd name="T45" fmla="*/ 46 h 5379"/>
                <a:gd name="T46" fmla="*/ 5693 w 6067"/>
                <a:gd name="T47" fmla="*/ 104 h 5379"/>
                <a:gd name="T48" fmla="*/ 5286 w 6067"/>
                <a:gd name="T49" fmla="*/ 214 h 5379"/>
                <a:gd name="T50" fmla="*/ 5227 w 6067"/>
                <a:gd name="T51" fmla="*/ 447 h 5379"/>
                <a:gd name="T52" fmla="*/ 4913 w 6067"/>
                <a:gd name="T53" fmla="*/ 389 h 5379"/>
                <a:gd name="T54" fmla="*/ 4610 w 6067"/>
                <a:gd name="T55" fmla="*/ 273 h 5379"/>
                <a:gd name="T56" fmla="*/ 4261 w 6067"/>
                <a:gd name="T57" fmla="*/ 255 h 5379"/>
                <a:gd name="T58" fmla="*/ 3894 w 6067"/>
                <a:gd name="T59" fmla="*/ 389 h 5379"/>
                <a:gd name="T60" fmla="*/ 0 w 6067"/>
                <a:gd name="T61" fmla="*/ 3311 h 5379"/>
                <a:gd name="T62" fmla="*/ 279 w 6067"/>
                <a:gd name="T63" fmla="*/ 3410 h 5379"/>
                <a:gd name="T64" fmla="*/ 593 w 6067"/>
                <a:gd name="T65" fmla="*/ 3439 h 5379"/>
                <a:gd name="T66" fmla="*/ 710 w 6067"/>
                <a:gd name="T67" fmla="*/ 3637 h 5379"/>
                <a:gd name="T68" fmla="*/ 1030 w 6067"/>
                <a:gd name="T69" fmla="*/ 3696 h 5379"/>
                <a:gd name="T70" fmla="*/ 1251 w 6067"/>
                <a:gd name="T71" fmla="*/ 4033 h 5379"/>
                <a:gd name="T72" fmla="*/ 1554 w 6067"/>
                <a:gd name="T73" fmla="*/ 4289 h 5379"/>
                <a:gd name="T74" fmla="*/ 1862 w 6067"/>
                <a:gd name="T75" fmla="*/ 4528 h 5379"/>
                <a:gd name="T76" fmla="*/ 2107 w 6067"/>
                <a:gd name="T77" fmla="*/ 4400 h 5379"/>
                <a:gd name="T78" fmla="*/ 2421 w 6067"/>
                <a:gd name="T79" fmla="*/ 4476 h 5379"/>
                <a:gd name="T80" fmla="*/ 2614 w 6067"/>
                <a:gd name="T81" fmla="*/ 4499 h 5379"/>
                <a:gd name="T82" fmla="*/ 2689 w 6067"/>
                <a:gd name="T83" fmla="*/ 4470 h 5379"/>
                <a:gd name="T84" fmla="*/ 3178 w 6067"/>
                <a:gd name="T85" fmla="*/ 4441 h 5379"/>
                <a:gd name="T86" fmla="*/ 3463 w 6067"/>
                <a:gd name="T87" fmla="*/ 4883 h 5379"/>
                <a:gd name="T88" fmla="*/ 4325 w 6067"/>
                <a:gd name="T89" fmla="*/ 5378 h 5379"/>
                <a:gd name="T90" fmla="*/ 4046 w 6067"/>
                <a:gd name="T91" fmla="*/ 4068 h 5379"/>
                <a:gd name="T92" fmla="*/ 3912 w 6067"/>
                <a:gd name="T93" fmla="*/ 4348 h 5379"/>
                <a:gd name="T94" fmla="*/ 3731 w 6067"/>
                <a:gd name="T95" fmla="*/ 4220 h 5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067" h="5379">
                  <a:moveTo>
                    <a:pt x="4325" y="5378"/>
                  </a:moveTo>
                  <a:lnTo>
                    <a:pt x="4325" y="5378"/>
                  </a:lnTo>
                  <a:cubicBezTo>
                    <a:pt x="4331" y="5372"/>
                    <a:pt x="4331" y="5366"/>
                    <a:pt x="4331" y="5361"/>
                  </a:cubicBezTo>
                  <a:cubicBezTo>
                    <a:pt x="4331" y="5314"/>
                    <a:pt x="4331" y="5314"/>
                    <a:pt x="4331" y="5314"/>
                  </a:cubicBezTo>
                  <a:cubicBezTo>
                    <a:pt x="4331" y="5273"/>
                    <a:pt x="4343" y="5250"/>
                    <a:pt x="4343" y="5215"/>
                  </a:cubicBezTo>
                  <a:cubicBezTo>
                    <a:pt x="4343" y="5180"/>
                    <a:pt x="4337" y="5163"/>
                    <a:pt x="4337" y="5133"/>
                  </a:cubicBezTo>
                  <a:cubicBezTo>
                    <a:pt x="4314" y="5133"/>
                    <a:pt x="4314" y="5133"/>
                    <a:pt x="4314" y="5133"/>
                  </a:cubicBezTo>
                  <a:cubicBezTo>
                    <a:pt x="4302" y="5133"/>
                    <a:pt x="4302" y="5139"/>
                    <a:pt x="4290" y="5145"/>
                  </a:cubicBezTo>
                  <a:cubicBezTo>
                    <a:pt x="4290" y="5122"/>
                    <a:pt x="4290" y="5122"/>
                    <a:pt x="4290" y="5122"/>
                  </a:cubicBezTo>
                  <a:cubicBezTo>
                    <a:pt x="4308" y="5064"/>
                    <a:pt x="4308" y="5064"/>
                    <a:pt x="4308" y="5064"/>
                  </a:cubicBezTo>
                  <a:cubicBezTo>
                    <a:pt x="4302" y="5052"/>
                    <a:pt x="4296" y="5046"/>
                    <a:pt x="4296" y="5035"/>
                  </a:cubicBezTo>
                  <a:cubicBezTo>
                    <a:pt x="4296" y="4988"/>
                    <a:pt x="4343" y="4965"/>
                    <a:pt x="4343" y="4912"/>
                  </a:cubicBezTo>
                  <a:cubicBezTo>
                    <a:pt x="4343" y="4906"/>
                    <a:pt x="4337" y="4906"/>
                    <a:pt x="4337" y="4906"/>
                  </a:cubicBezTo>
                  <a:cubicBezTo>
                    <a:pt x="4337" y="4854"/>
                    <a:pt x="4377" y="4831"/>
                    <a:pt x="4377" y="4784"/>
                  </a:cubicBezTo>
                  <a:cubicBezTo>
                    <a:pt x="4377" y="4703"/>
                    <a:pt x="4377" y="4703"/>
                    <a:pt x="4377" y="4703"/>
                  </a:cubicBezTo>
                  <a:cubicBezTo>
                    <a:pt x="4377" y="4668"/>
                    <a:pt x="4412" y="4650"/>
                    <a:pt x="4412" y="4615"/>
                  </a:cubicBezTo>
                  <a:cubicBezTo>
                    <a:pt x="4412" y="4569"/>
                    <a:pt x="4389" y="4551"/>
                    <a:pt x="4389" y="4505"/>
                  </a:cubicBezTo>
                  <a:cubicBezTo>
                    <a:pt x="4389" y="4476"/>
                    <a:pt x="4424" y="4470"/>
                    <a:pt x="4424" y="4441"/>
                  </a:cubicBezTo>
                  <a:cubicBezTo>
                    <a:pt x="4424" y="4435"/>
                    <a:pt x="4412" y="4441"/>
                    <a:pt x="4412" y="4435"/>
                  </a:cubicBezTo>
                  <a:cubicBezTo>
                    <a:pt x="4412" y="4383"/>
                    <a:pt x="4453" y="4359"/>
                    <a:pt x="4453" y="4307"/>
                  </a:cubicBezTo>
                  <a:cubicBezTo>
                    <a:pt x="4471" y="4313"/>
                    <a:pt x="4482" y="4295"/>
                    <a:pt x="4488" y="4272"/>
                  </a:cubicBezTo>
                  <a:cubicBezTo>
                    <a:pt x="4500" y="4249"/>
                    <a:pt x="4523" y="4237"/>
                    <a:pt x="4523" y="4208"/>
                  </a:cubicBezTo>
                  <a:cubicBezTo>
                    <a:pt x="4523" y="4150"/>
                    <a:pt x="4558" y="4126"/>
                    <a:pt x="4570" y="4074"/>
                  </a:cubicBezTo>
                  <a:cubicBezTo>
                    <a:pt x="4575" y="4045"/>
                    <a:pt x="4587" y="4016"/>
                    <a:pt x="4605" y="3992"/>
                  </a:cubicBezTo>
                  <a:lnTo>
                    <a:pt x="4605" y="3992"/>
                  </a:lnTo>
                  <a:cubicBezTo>
                    <a:pt x="4599" y="3987"/>
                    <a:pt x="4593" y="3987"/>
                    <a:pt x="4593" y="3975"/>
                  </a:cubicBezTo>
                  <a:cubicBezTo>
                    <a:pt x="4593" y="3958"/>
                    <a:pt x="4634" y="3934"/>
                    <a:pt x="4651" y="3969"/>
                  </a:cubicBezTo>
                  <a:lnTo>
                    <a:pt x="4651" y="3969"/>
                  </a:lnTo>
                  <a:cubicBezTo>
                    <a:pt x="4657" y="3969"/>
                    <a:pt x="4657" y="3969"/>
                    <a:pt x="4663" y="3969"/>
                  </a:cubicBezTo>
                  <a:cubicBezTo>
                    <a:pt x="4669" y="3969"/>
                    <a:pt x="4674" y="3975"/>
                    <a:pt x="4680" y="3975"/>
                  </a:cubicBezTo>
                  <a:cubicBezTo>
                    <a:pt x="4686" y="3975"/>
                    <a:pt x="4692" y="3969"/>
                    <a:pt x="4692" y="3969"/>
                  </a:cubicBezTo>
                  <a:cubicBezTo>
                    <a:pt x="4680" y="3946"/>
                    <a:pt x="4674" y="3928"/>
                    <a:pt x="4674" y="3894"/>
                  </a:cubicBezTo>
                  <a:cubicBezTo>
                    <a:pt x="4674" y="3882"/>
                    <a:pt x="4692" y="3876"/>
                    <a:pt x="4703" y="3876"/>
                  </a:cubicBezTo>
                  <a:cubicBezTo>
                    <a:pt x="4733" y="3894"/>
                    <a:pt x="4738" y="3940"/>
                    <a:pt x="4709" y="3818"/>
                  </a:cubicBezTo>
                  <a:cubicBezTo>
                    <a:pt x="4703" y="3812"/>
                    <a:pt x="4703" y="3800"/>
                    <a:pt x="4698" y="3789"/>
                  </a:cubicBezTo>
                  <a:cubicBezTo>
                    <a:pt x="4738" y="3754"/>
                    <a:pt x="4762" y="3719"/>
                    <a:pt x="4762" y="3666"/>
                  </a:cubicBezTo>
                  <a:cubicBezTo>
                    <a:pt x="4762" y="3608"/>
                    <a:pt x="4762" y="3608"/>
                    <a:pt x="4762" y="3608"/>
                  </a:cubicBezTo>
                  <a:cubicBezTo>
                    <a:pt x="4762" y="3597"/>
                    <a:pt x="4744" y="3591"/>
                    <a:pt x="4744" y="3579"/>
                  </a:cubicBezTo>
                  <a:cubicBezTo>
                    <a:pt x="4744" y="3550"/>
                    <a:pt x="4768" y="3539"/>
                    <a:pt x="4779" y="3515"/>
                  </a:cubicBezTo>
                  <a:cubicBezTo>
                    <a:pt x="4803" y="3463"/>
                    <a:pt x="4832" y="3434"/>
                    <a:pt x="4866" y="3387"/>
                  </a:cubicBezTo>
                  <a:cubicBezTo>
                    <a:pt x="4936" y="3288"/>
                    <a:pt x="4971" y="3213"/>
                    <a:pt x="4971" y="3090"/>
                  </a:cubicBezTo>
                  <a:cubicBezTo>
                    <a:pt x="4971" y="3079"/>
                    <a:pt x="4966" y="3067"/>
                    <a:pt x="4954" y="3067"/>
                  </a:cubicBezTo>
                  <a:cubicBezTo>
                    <a:pt x="4931" y="3067"/>
                    <a:pt x="4925" y="3084"/>
                    <a:pt x="4901" y="3090"/>
                  </a:cubicBezTo>
                  <a:cubicBezTo>
                    <a:pt x="4901" y="3067"/>
                    <a:pt x="4901" y="3055"/>
                    <a:pt x="4901" y="3038"/>
                  </a:cubicBezTo>
                  <a:cubicBezTo>
                    <a:pt x="4901" y="3014"/>
                    <a:pt x="4884" y="3003"/>
                    <a:pt x="4884" y="2985"/>
                  </a:cubicBezTo>
                  <a:cubicBezTo>
                    <a:pt x="4884" y="2980"/>
                    <a:pt x="4890" y="2980"/>
                    <a:pt x="4890" y="2974"/>
                  </a:cubicBezTo>
                  <a:cubicBezTo>
                    <a:pt x="4901" y="2980"/>
                    <a:pt x="4907" y="2991"/>
                    <a:pt x="4919" y="2991"/>
                  </a:cubicBezTo>
                  <a:cubicBezTo>
                    <a:pt x="4931" y="2991"/>
                    <a:pt x="4936" y="2974"/>
                    <a:pt x="4948" y="2974"/>
                  </a:cubicBezTo>
                  <a:cubicBezTo>
                    <a:pt x="4960" y="2974"/>
                    <a:pt x="4966" y="2991"/>
                    <a:pt x="4983" y="2991"/>
                  </a:cubicBezTo>
                  <a:cubicBezTo>
                    <a:pt x="5006" y="2991"/>
                    <a:pt x="5035" y="2980"/>
                    <a:pt x="5035" y="2950"/>
                  </a:cubicBezTo>
                  <a:cubicBezTo>
                    <a:pt x="5035" y="2939"/>
                    <a:pt x="5029" y="2939"/>
                    <a:pt x="5029" y="2927"/>
                  </a:cubicBezTo>
                  <a:cubicBezTo>
                    <a:pt x="5029" y="2881"/>
                    <a:pt x="5082" y="2875"/>
                    <a:pt x="5082" y="2828"/>
                  </a:cubicBezTo>
                  <a:cubicBezTo>
                    <a:pt x="5082" y="2758"/>
                    <a:pt x="5082" y="2758"/>
                    <a:pt x="5082" y="2758"/>
                  </a:cubicBezTo>
                  <a:cubicBezTo>
                    <a:pt x="5082" y="2741"/>
                    <a:pt x="5094" y="2735"/>
                    <a:pt x="5105" y="2735"/>
                  </a:cubicBezTo>
                  <a:cubicBezTo>
                    <a:pt x="5123" y="2735"/>
                    <a:pt x="5123" y="2735"/>
                    <a:pt x="5123" y="2735"/>
                  </a:cubicBezTo>
                  <a:cubicBezTo>
                    <a:pt x="5123" y="2758"/>
                    <a:pt x="5117" y="2776"/>
                    <a:pt x="5123" y="2799"/>
                  </a:cubicBezTo>
                  <a:cubicBezTo>
                    <a:pt x="5140" y="2764"/>
                    <a:pt x="5140" y="2741"/>
                    <a:pt x="5163" y="2706"/>
                  </a:cubicBezTo>
                  <a:cubicBezTo>
                    <a:pt x="5198" y="2648"/>
                    <a:pt x="5251" y="2642"/>
                    <a:pt x="5286" y="2584"/>
                  </a:cubicBezTo>
                  <a:cubicBezTo>
                    <a:pt x="5292" y="2566"/>
                    <a:pt x="5286" y="2555"/>
                    <a:pt x="5297" y="2537"/>
                  </a:cubicBezTo>
                  <a:cubicBezTo>
                    <a:pt x="5321" y="2496"/>
                    <a:pt x="5367" y="2514"/>
                    <a:pt x="5414" y="2496"/>
                  </a:cubicBezTo>
                  <a:cubicBezTo>
                    <a:pt x="5455" y="2479"/>
                    <a:pt x="5466" y="2444"/>
                    <a:pt x="5507" y="2421"/>
                  </a:cubicBezTo>
                  <a:cubicBezTo>
                    <a:pt x="5524" y="2409"/>
                    <a:pt x="5548" y="2398"/>
                    <a:pt x="5548" y="2374"/>
                  </a:cubicBezTo>
                  <a:cubicBezTo>
                    <a:pt x="5548" y="2345"/>
                    <a:pt x="5542" y="2304"/>
                    <a:pt x="5513" y="2304"/>
                  </a:cubicBezTo>
                  <a:cubicBezTo>
                    <a:pt x="5507" y="2304"/>
                    <a:pt x="5507" y="2310"/>
                    <a:pt x="5501" y="2310"/>
                  </a:cubicBezTo>
                  <a:cubicBezTo>
                    <a:pt x="5501" y="2287"/>
                    <a:pt x="5489" y="2275"/>
                    <a:pt x="5489" y="2246"/>
                  </a:cubicBezTo>
                  <a:cubicBezTo>
                    <a:pt x="5489" y="2217"/>
                    <a:pt x="5542" y="2229"/>
                    <a:pt x="5554" y="2205"/>
                  </a:cubicBezTo>
                  <a:cubicBezTo>
                    <a:pt x="5565" y="2182"/>
                    <a:pt x="5559" y="2170"/>
                    <a:pt x="5571" y="2153"/>
                  </a:cubicBezTo>
                  <a:cubicBezTo>
                    <a:pt x="5600" y="2101"/>
                    <a:pt x="5647" y="2089"/>
                    <a:pt x="5670" y="2031"/>
                  </a:cubicBezTo>
                  <a:cubicBezTo>
                    <a:pt x="5687" y="1978"/>
                    <a:pt x="5699" y="1949"/>
                    <a:pt x="5705" y="1891"/>
                  </a:cubicBezTo>
                  <a:cubicBezTo>
                    <a:pt x="5711" y="1879"/>
                    <a:pt x="5722" y="1874"/>
                    <a:pt x="5734" y="1862"/>
                  </a:cubicBezTo>
                  <a:cubicBezTo>
                    <a:pt x="5757" y="1827"/>
                    <a:pt x="5763" y="1804"/>
                    <a:pt x="5769" y="1763"/>
                  </a:cubicBezTo>
                  <a:cubicBezTo>
                    <a:pt x="5781" y="1693"/>
                    <a:pt x="5821" y="1652"/>
                    <a:pt x="5821" y="1583"/>
                  </a:cubicBezTo>
                  <a:cubicBezTo>
                    <a:pt x="5821" y="1559"/>
                    <a:pt x="5821" y="1548"/>
                    <a:pt x="5821" y="1530"/>
                  </a:cubicBezTo>
                  <a:cubicBezTo>
                    <a:pt x="5781" y="1524"/>
                    <a:pt x="5792" y="1478"/>
                    <a:pt x="5792" y="1437"/>
                  </a:cubicBezTo>
                  <a:cubicBezTo>
                    <a:pt x="5792" y="1396"/>
                    <a:pt x="5810" y="1373"/>
                    <a:pt x="5815" y="1332"/>
                  </a:cubicBezTo>
                  <a:cubicBezTo>
                    <a:pt x="5839" y="1257"/>
                    <a:pt x="5839" y="1216"/>
                    <a:pt x="5862" y="1140"/>
                  </a:cubicBezTo>
                  <a:cubicBezTo>
                    <a:pt x="5868" y="1111"/>
                    <a:pt x="5897" y="1099"/>
                    <a:pt x="5897" y="1059"/>
                  </a:cubicBezTo>
                  <a:cubicBezTo>
                    <a:pt x="5897" y="1047"/>
                    <a:pt x="5897" y="1041"/>
                    <a:pt x="5897" y="1029"/>
                  </a:cubicBezTo>
                  <a:cubicBezTo>
                    <a:pt x="5897" y="1000"/>
                    <a:pt x="5926" y="989"/>
                    <a:pt x="5926" y="960"/>
                  </a:cubicBezTo>
                  <a:cubicBezTo>
                    <a:pt x="5926" y="948"/>
                    <a:pt x="5914" y="942"/>
                    <a:pt x="5914" y="936"/>
                  </a:cubicBezTo>
                  <a:cubicBezTo>
                    <a:pt x="5914" y="860"/>
                    <a:pt x="5961" y="826"/>
                    <a:pt x="5961" y="756"/>
                  </a:cubicBezTo>
                  <a:cubicBezTo>
                    <a:pt x="5961" y="721"/>
                    <a:pt x="5932" y="703"/>
                    <a:pt x="5897" y="703"/>
                  </a:cubicBezTo>
                  <a:cubicBezTo>
                    <a:pt x="5885" y="703"/>
                    <a:pt x="5874" y="709"/>
                    <a:pt x="5862" y="715"/>
                  </a:cubicBezTo>
                  <a:cubicBezTo>
                    <a:pt x="5868" y="703"/>
                    <a:pt x="5868" y="703"/>
                    <a:pt x="5868" y="703"/>
                  </a:cubicBezTo>
                  <a:cubicBezTo>
                    <a:pt x="5885" y="663"/>
                    <a:pt x="5938" y="668"/>
                    <a:pt x="5967" y="634"/>
                  </a:cubicBezTo>
                  <a:cubicBezTo>
                    <a:pt x="6008" y="581"/>
                    <a:pt x="5984" y="529"/>
                    <a:pt x="6008" y="465"/>
                  </a:cubicBezTo>
                  <a:cubicBezTo>
                    <a:pt x="6025" y="418"/>
                    <a:pt x="6066" y="395"/>
                    <a:pt x="6066" y="348"/>
                  </a:cubicBezTo>
                  <a:cubicBezTo>
                    <a:pt x="6066" y="279"/>
                    <a:pt x="6043" y="238"/>
                    <a:pt x="6043" y="174"/>
                  </a:cubicBezTo>
                  <a:cubicBezTo>
                    <a:pt x="6043" y="133"/>
                    <a:pt x="6054" y="110"/>
                    <a:pt x="6054" y="69"/>
                  </a:cubicBezTo>
                  <a:cubicBezTo>
                    <a:pt x="6054" y="46"/>
                    <a:pt x="6048" y="22"/>
                    <a:pt x="6043" y="0"/>
                  </a:cubicBezTo>
                  <a:lnTo>
                    <a:pt x="6043" y="0"/>
                  </a:lnTo>
                  <a:cubicBezTo>
                    <a:pt x="6008" y="22"/>
                    <a:pt x="5990" y="34"/>
                    <a:pt x="5955" y="46"/>
                  </a:cubicBezTo>
                  <a:cubicBezTo>
                    <a:pt x="5932" y="51"/>
                    <a:pt x="5909" y="40"/>
                    <a:pt x="5891" y="51"/>
                  </a:cubicBezTo>
                  <a:cubicBezTo>
                    <a:pt x="5862" y="63"/>
                    <a:pt x="5862" y="110"/>
                    <a:pt x="5833" y="110"/>
                  </a:cubicBezTo>
                  <a:cubicBezTo>
                    <a:pt x="5815" y="110"/>
                    <a:pt x="5810" y="98"/>
                    <a:pt x="5792" y="98"/>
                  </a:cubicBezTo>
                  <a:cubicBezTo>
                    <a:pt x="5757" y="92"/>
                    <a:pt x="5728" y="104"/>
                    <a:pt x="5693" y="104"/>
                  </a:cubicBezTo>
                  <a:cubicBezTo>
                    <a:pt x="5635" y="104"/>
                    <a:pt x="5612" y="57"/>
                    <a:pt x="5554" y="57"/>
                  </a:cubicBezTo>
                  <a:cubicBezTo>
                    <a:pt x="5507" y="57"/>
                    <a:pt x="5501" y="104"/>
                    <a:pt x="5466" y="133"/>
                  </a:cubicBezTo>
                  <a:cubicBezTo>
                    <a:pt x="5449" y="145"/>
                    <a:pt x="5431" y="133"/>
                    <a:pt x="5408" y="145"/>
                  </a:cubicBezTo>
                  <a:cubicBezTo>
                    <a:pt x="5355" y="162"/>
                    <a:pt x="5338" y="197"/>
                    <a:pt x="5286" y="214"/>
                  </a:cubicBezTo>
                  <a:cubicBezTo>
                    <a:pt x="5297" y="244"/>
                    <a:pt x="5303" y="261"/>
                    <a:pt x="5321" y="279"/>
                  </a:cubicBezTo>
                  <a:cubicBezTo>
                    <a:pt x="5326" y="284"/>
                    <a:pt x="5344" y="284"/>
                    <a:pt x="5344" y="296"/>
                  </a:cubicBezTo>
                  <a:cubicBezTo>
                    <a:pt x="5344" y="360"/>
                    <a:pt x="5297" y="418"/>
                    <a:pt x="5233" y="418"/>
                  </a:cubicBezTo>
                  <a:cubicBezTo>
                    <a:pt x="5233" y="430"/>
                    <a:pt x="5233" y="436"/>
                    <a:pt x="5227" y="447"/>
                  </a:cubicBezTo>
                  <a:cubicBezTo>
                    <a:pt x="5198" y="447"/>
                    <a:pt x="5187" y="407"/>
                    <a:pt x="5158" y="407"/>
                  </a:cubicBezTo>
                  <a:cubicBezTo>
                    <a:pt x="5094" y="407"/>
                    <a:pt x="5070" y="465"/>
                    <a:pt x="5041" y="523"/>
                  </a:cubicBezTo>
                  <a:cubicBezTo>
                    <a:pt x="5029" y="540"/>
                    <a:pt x="5035" y="564"/>
                    <a:pt x="5018" y="564"/>
                  </a:cubicBezTo>
                  <a:cubicBezTo>
                    <a:pt x="4936" y="564"/>
                    <a:pt x="4983" y="424"/>
                    <a:pt x="4913" y="389"/>
                  </a:cubicBezTo>
                  <a:cubicBezTo>
                    <a:pt x="4849" y="360"/>
                    <a:pt x="4826" y="325"/>
                    <a:pt x="4768" y="290"/>
                  </a:cubicBezTo>
                  <a:cubicBezTo>
                    <a:pt x="4750" y="279"/>
                    <a:pt x="4750" y="255"/>
                    <a:pt x="4727" y="255"/>
                  </a:cubicBezTo>
                  <a:cubicBezTo>
                    <a:pt x="4703" y="255"/>
                    <a:pt x="4692" y="273"/>
                    <a:pt x="4663" y="273"/>
                  </a:cubicBezTo>
                  <a:cubicBezTo>
                    <a:pt x="4610" y="273"/>
                    <a:pt x="4610" y="273"/>
                    <a:pt x="4610" y="273"/>
                  </a:cubicBezTo>
                  <a:cubicBezTo>
                    <a:pt x="4605" y="273"/>
                    <a:pt x="4599" y="279"/>
                    <a:pt x="4587" y="279"/>
                  </a:cubicBezTo>
                  <a:cubicBezTo>
                    <a:pt x="4540" y="279"/>
                    <a:pt x="4535" y="214"/>
                    <a:pt x="4488" y="214"/>
                  </a:cubicBezTo>
                  <a:cubicBezTo>
                    <a:pt x="4412" y="214"/>
                    <a:pt x="4377" y="261"/>
                    <a:pt x="4302" y="261"/>
                  </a:cubicBezTo>
                  <a:cubicBezTo>
                    <a:pt x="4284" y="261"/>
                    <a:pt x="4279" y="255"/>
                    <a:pt x="4261" y="255"/>
                  </a:cubicBezTo>
                  <a:cubicBezTo>
                    <a:pt x="4209" y="255"/>
                    <a:pt x="4209" y="255"/>
                    <a:pt x="4209" y="255"/>
                  </a:cubicBezTo>
                  <a:cubicBezTo>
                    <a:pt x="4174" y="255"/>
                    <a:pt x="4156" y="232"/>
                    <a:pt x="4121" y="232"/>
                  </a:cubicBezTo>
                  <a:cubicBezTo>
                    <a:pt x="4075" y="232"/>
                    <a:pt x="4057" y="279"/>
                    <a:pt x="4017" y="308"/>
                  </a:cubicBezTo>
                  <a:cubicBezTo>
                    <a:pt x="3970" y="342"/>
                    <a:pt x="3929" y="342"/>
                    <a:pt x="3894" y="389"/>
                  </a:cubicBezTo>
                  <a:cubicBezTo>
                    <a:pt x="3877" y="407"/>
                    <a:pt x="3888" y="442"/>
                    <a:pt x="3865" y="447"/>
                  </a:cubicBezTo>
                  <a:cubicBezTo>
                    <a:pt x="11" y="459"/>
                    <a:pt x="11" y="459"/>
                    <a:pt x="11" y="459"/>
                  </a:cubicBezTo>
                  <a:lnTo>
                    <a:pt x="11" y="459"/>
                  </a:lnTo>
                  <a:cubicBezTo>
                    <a:pt x="0" y="3311"/>
                    <a:pt x="0" y="3311"/>
                    <a:pt x="0" y="3311"/>
                  </a:cubicBezTo>
                  <a:lnTo>
                    <a:pt x="0" y="3311"/>
                  </a:lnTo>
                  <a:cubicBezTo>
                    <a:pt x="23" y="3306"/>
                    <a:pt x="23" y="3306"/>
                    <a:pt x="23" y="3306"/>
                  </a:cubicBezTo>
                  <a:cubicBezTo>
                    <a:pt x="64" y="3329"/>
                    <a:pt x="93" y="3323"/>
                    <a:pt x="139" y="3340"/>
                  </a:cubicBezTo>
                  <a:cubicBezTo>
                    <a:pt x="198" y="3364"/>
                    <a:pt x="215" y="3410"/>
                    <a:pt x="279" y="3410"/>
                  </a:cubicBezTo>
                  <a:cubicBezTo>
                    <a:pt x="314" y="3410"/>
                    <a:pt x="308" y="3346"/>
                    <a:pt x="343" y="3346"/>
                  </a:cubicBezTo>
                  <a:cubicBezTo>
                    <a:pt x="378" y="3346"/>
                    <a:pt x="401" y="3364"/>
                    <a:pt x="436" y="3364"/>
                  </a:cubicBezTo>
                  <a:cubicBezTo>
                    <a:pt x="460" y="3364"/>
                    <a:pt x="471" y="3358"/>
                    <a:pt x="495" y="3358"/>
                  </a:cubicBezTo>
                  <a:cubicBezTo>
                    <a:pt x="541" y="3358"/>
                    <a:pt x="564" y="3399"/>
                    <a:pt x="593" y="3439"/>
                  </a:cubicBezTo>
                  <a:cubicBezTo>
                    <a:pt x="599" y="3451"/>
                    <a:pt x="605" y="3463"/>
                    <a:pt x="617" y="3474"/>
                  </a:cubicBezTo>
                  <a:cubicBezTo>
                    <a:pt x="640" y="3492"/>
                    <a:pt x="687" y="3474"/>
                    <a:pt x="687" y="3503"/>
                  </a:cubicBezTo>
                  <a:cubicBezTo>
                    <a:pt x="687" y="3527"/>
                    <a:pt x="675" y="3544"/>
                    <a:pt x="675" y="3573"/>
                  </a:cubicBezTo>
                  <a:cubicBezTo>
                    <a:pt x="675" y="3602"/>
                    <a:pt x="698" y="3614"/>
                    <a:pt x="710" y="3637"/>
                  </a:cubicBezTo>
                  <a:cubicBezTo>
                    <a:pt x="733" y="3690"/>
                    <a:pt x="739" y="3748"/>
                    <a:pt x="791" y="3748"/>
                  </a:cubicBezTo>
                  <a:cubicBezTo>
                    <a:pt x="826" y="3748"/>
                    <a:pt x="832" y="3702"/>
                    <a:pt x="832" y="3666"/>
                  </a:cubicBezTo>
                  <a:cubicBezTo>
                    <a:pt x="838" y="3637"/>
                    <a:pt x="867" y="3632"/>
                    <a:pt x="873" y="3602"/>
                  </a:cubicBezTo>
                  <a:cubicBezTo>
                    <a:pt x="896" y="3672"/>
                    <a:pt x="966" y="3678"/>
                    <a:pt x="1030" y="3696"/>
                  </a:cubicBezTo>
                  <a:cubicBezTo>
                    <a:pt x="1082" y="3707"/>
                    <a:pt x="1100" y="3736"/>
                    <a:pt x="1147" y="3754"/>
                  </a:cubicBezTo>
                  <a:cubicBezTo>
                    <a:pt x="1141" y="3783"/>
                    <a:pt x="1123" y="3795"/>
                    <a:pt x="1123" y="3824"/>
                  </a:cubicBezTo>
                  <a:cubicBezTo>
                    <a:pt x="1123" y="3882"/>
                    <a:pt x="1123" y="3928"/>
                    <a:pt x="1164" y="3969"/>
                  </a:cubicBezTo>
                  <a:cubicBezTo>
                    <a:pt x="1193" y="3998"/>
                    <a:pt x="1251" y="3992"/>
                    <a:pt x="1251" y="4033"/>
                  </a:cubicBezTo>
                  <a:cubicBezTo>
                    <a:pt x="1251" y="4074"/>
                    <a:pt x="1251" y="4074"/>
                    <a:pt x="1251" y="4074"/>
                  </a:cubicBezTo>
                  <a:cubicBezTo>
                    <a:pt x="1251" y="4103"/>
                    <a:pt x="1292" y="4097"/>
                    <a:pt x="1315" y="4103"/>
                  </a:cubicBezTo>
                  <a:cubicBezTo>
                    <a:pt x="1356" y="4115"/>
                    <a:pt x="1373" y="4144"/>
                    <a:pt x="1408" y="4167"/>
                  </a:cubicBezTo>
                  <a:cubicBezTo>
                    <a:pt x="1473" y="4208"/>
                    <a:pt x="1519" y="4225"/>
                    <a:pt x="1554" y="4289"/>
                  </a:cubicBezTo>
                  <a:cubicBezTo>
                    <a:pt x="1566" y="4313"/>
                    <a:pt x="1589" y="4313"/>
                    <a:pt x="1606" y="4330"/>
                  </a:cubicBezTo>
                  <a:cubicBezTo>
                    <a:pt x="1641" y="4388"/>
                    <a:pt x="1659" y="4429"/>
                    <a:pt x="1717" y="4470"/>
                  </a:cubicBezTo>
                  <a:cubicBezTo>
                    <a:pt x="1758" y="4505"/>
                    <a:pt x="1781" y="4546"/>
                    <a:pt x="1839" y="4546"/>
                  </a:cubicBezTo>
                  <a:cubicBezTo>
                    <a:pt x="1851" y="4546"/>
                    <a:pt x="1851" y="4534"/>
                    <a:pt x="1862" y="4528"/>
                  </a:cubicBezTo>
                  <a:cubicBezTo>
                    <a:pt x="1886" y="4522"/>
                    <a:pt x="1903" y="4528"/>
                    <a:pt x="1927" y="4522"/>
                  </a:cubicBezTo>
                  <a:cubicBezTo>
                    <a:pt x="1921" y="4499"/>
                    <a:pt x="1909" y="4493"/>
                    <a:pt x="1909" y="4470"/>
                  </a:cubicBezTo>
                  <a:cubicBezTo>
                    <a:pt x="1909" y="4423"/>
                    <a:pt x="1956" y="4388"/>
                    <a:pt x="2002" y="4388"/>
                  </a:cubicBezTo>
                  <a:cubicBezTo>
                    <a:pt x="2043" y="4388"/>
                    <a:pt x="2066" y="4400"/>
                    <a:pt x="2107" y="4400"/>
                  </a:cubicBezTo>
                  <a:cubicBezTo>
                    <a:pt x="2136" y="4400"/>
                    <a:pt x="2142" y="4377"/>
                    <a:pt x="2165" y="4377"/>
                  </a:cubicBezTo>
                  <a:cubicBezTo>
                    <a:pt x="2247" y="4377"/>
                    <a:pt x="2264" y="4470"/>
                    <a:pt x="2340" y="4470"/>
                  </a:cubicBezTo>
                  <a:cubicBezTo>
                    <a:pt x="2352" y="4470"/>
                    <a:pt x="2352" y="4458"/>
                    <a:pt x="2363" y="4458"/>
                  </a:cubicBezTo>
                  <a:cubicBezTo>
                    <a:pt x="2387" y="4458"/>
                    <a:pt x="2392" y="4476"/>
                    <a:pt x="2421" y="4476"/>
                  </a:cubicBezTo>
                  <a:cubicBezTo>
                    <a:pt x="2433" y="4476"/>
                    <a:pt x="2439" y="4470"/>
                    <a:pt x="2456" y="4470"/>
                  </a:cubicBezTo>
                  <a:cubicBezTo>
                    <a:pt x="2474" y="4470"/>
                    <a:pt x="2480" y="4487"/>
                    <a:pt x="2491" y="4493"/>
                  </a:cubicBezTo>
                  <a:cubicBezTo>
                    <a:pt x="2526" y="4505"/>
                    <a:pt x="2555" y="4499"/>
                    <a:pt x="2590" y="4499"/>
                  </a:cubicBezTo>
                  <a:cubicBezTo>
                    <a:pt x="2614" y="4499"/>
                    <a:pt x="2614" y="4499"/>
                    <a:pt x="2614" y="4499"/>
                  </a:cubicBezTo>
                  <a:cubicBezTo>
                    <a:pt x="2614" y="4476"/>
                    <a:pt x="2614" y="4476"/>
                    <a:pt x="2614" y="4476"/>
                  </a:cubicBezTo>
                  <a:cubicBezTo>
                    <a:pt x="2619" y="4470"/>
                    <a:pt x="2625" y="4464"/>
                    <a:pt x="2631" y="4464"/>
                  </a:cubicBezTo>
                  <a:cubicBezTo>
                    <a:pt x="2643" y="4464"/>
                    <a:pt x="2648" y="4470"/>
                    <a:pt x="2660" y="4470"/>
                  </a:cubicBezTo>
                  <a:cubicBezTo>
                    <a:pt x="2672" y="4470"/>
                    <a:pt x="2678" y="4470"/>
                    <a:pt x="2689" y="4470"/>
                  </a:cubicBezTo>
                  <a:cubicBezTo>
                    <a:pt x="2713" y="4470"/>
                    <a:pt x="2724" y="4493"/>
                    <a:pt x="2747" y="4499"/>
                  </a:cubicBezTo>
                  <a:cubicBezTo>
                    <a:pt x="2806" y="4522"/>
                    <a:pt x="2841" y="4546"/>
                    <a:pt x="2905" y="4546"/>
                  </a:cubicBezTo>
                  <a:cubicBezTo>
                    <a:pt x="2934" y="4546"/>
                    <a:pt x="2928" y="4493"/>
                    <a:pt x="2957" y="4487"/>
                  </a:cubicBezTo>
                  <a:cubicBezTo>
                    <a:pt x="3044" y="4464"/>
                    <a:pt x="3091" y="4441"/>
                    <a:pt x="3178" y="4441"/>
                  </a:cubicBezTo>
                  <a:cubicBezTo>
                    <a:pt x="3254" y="4441"/>
                    <a:pt x="3300" y="4452"/>
                    <a:pt x="3359" y="4499"/>
                  </a:cubicBezTo>
                  <a:cubicBezTo>
                    <a:pt x="3405" y="4528"/>
                    <a:pt x="3399" y="4580"/>
                    <a:pt x="3399" y="4639"/>
                  </a:cubicBezTo>
                  <a:cubicBezTo>
                    <a:pt x="3399" y="4691"/>
                    <a:pt x="3399" y="4691"/>
                    <a:pt x="3399" y="4691"/>
                  </a:cubicBezTo>
                  <a:cubicBezTo>
                    <a:pt x="3399" y="4773"/>
                    <a:pt x="3463" y="4802"/>
                    <a:pt x="3463" y="4883"/>
                  </a:cubicBezTo>
                  <a:cubicBezTo>
                    <a:pt x="3463" y="4901"/>
                    <a:pt x="3458" y="4906"/>
                    <a:pt x="3458" y="4924"/>
                  </a:cubicBezTo>
                  <a:cubicBezTo>
                    <a:pt x="3458" y="4953"/>
                    <a:pt x="3487" y="4959"/>
                    <a:pt x="3516" y="4970"/>
                  </a:cubicBezTo>
                  <a:cubicBezTo>
                    <a:pt x="3562" y="4988"/>
                    <a:pt x="3586" y="5011"/>
                    <a:pt x="3632" y="5029"/>
                  </a:cubicBezTo>
                  <a:cubicBezTo>
                    <a:pt x="4325" y="5378"/>
                    <a:pt x="4325" y="5378"/>
                    <a:pt x="4325" y="5378"/>
                  </a:cubicBezTo>
                  <a:close/>
                  <a:moveTo>
                    <a:pt x="3859" y="3987"/>
                  </a:moveTo>
                  <a:lnTo>
                    <a:pt x="3859" y="3987"/>
                  </a:lnTo>
                  <a:cubicBezTo>
                    <a:pt x="3883" y="3969"/>
                    <a:pt x="3900" y="3952"/>
                    <a:pt x="3929" y="3952"/>
                  </a:cubicBezTo>
                  <a:cubicBezTo>
                    <a:pt x="3993" y="3952"/>
                    <a:pt x="3988" y="4039"/>
                    <a:pt x="4046" y="4068"/>
                  </a:cubicBezTo>
                  <a:cubicBezTo>
                    <a:pt x="4011" y="4097"/>
                    <a:pt x="3970" y="4074"/>
                    <a:pt x="3935" y="4103"/>
                  </a:cubicBezTo>
                  <a:cubicBezTo>
                    <a:pt x="3918" y="4115"/>
                    <a:pt x="3923" y="4144"/>
                    <a:pt x="3918" y="4167"/>
                  </a:cubicBezTo>
                  <a:cubicBezTo>
                    <a:pt x="3912" y="4196"/>
                    <a:pt x="3900" y="4220"/>
                    <a:pt x="3900" y="4249"/>
                  </a:cubicBezTo>
                  <a:cubicBezTo>
                    <a:pt x="3900" y="4289"/>
                    <a:pt x="3912" y="4307"/>
                    <a:pt x="3912" y="4348"/>
                  </a:cubicBezTo>
                  <a:cubicBezTo>
                    <a:pt x="3912" y="4365"/>
                    <a:pt x="3906" y="4377"/>
                    <a:pt x="3906" y="4394"/>
                  </a:cubicBezTo>
                  <a:cubicBezTo>
                    <a:pt x="3906" y="4412"/>
                    <a:pt x="3918" y="4435"/>
                    <a:pt x="3900" y="4435"/>
                  </a:cubicBezTo>
                  <a:cubicBezTo>
                    <a:pt x="3848" y="4435"/>
                    <a:pt x="3830" y="4388"/>
                    <a:pt x="3801" y="4348"/>
                  </a:cubicBezTo>
                  <a:cubicBezTo>
                    <a:pt x="3766" y="4301"/>
                    <a:pt x="3731" y="4278"/>
                    <a:pt x="3731" y="4220"/>
                  </a:cubicBezTo>
                  <a:cubicBezTo>
                    <a:pt x="3731" y="4173"/>
                    <a:pt x="3766" y="4155"/>
                    <a:pt x="3766" y="4109"/>
                  </a:cubicBezTo>
                  <a:cubicBezTo>
                    <a:pt x="3766" y="4068"/>
                    <a:pt x="3766" y="4068"/>
                    <a:pt x="3766" y="4068"/>
                  </a:cubicBezTo>
                  <a:cubicBezTo>
                    <a:pt x="3766" y="4022"/>
                    <a:pt x="3848" y="4039"/>
                    <a:pt x="3859" y="3987"/>
                  </a:cubicBezTo>
                  <a:close/>
                </a:path>
              </a:pathLst>
            </a:custGeom>
            <a:solidFill>
              <a:schemeClr val="bg1">
                <a:lumMod val="85000"/>
              </a:schemeClr>
            </a:solidFill>
            <a:ln w="28575" cap="flat" cmpd="sng">
              <a:solidFill>
                <a:schemeClr val="bg1"/>
              </a:solidFill>
              <a:bevel/>
              <a:headEnd/>
              <a:tailEnd/>
            </a:ln>
            <a:effectLst/>
          </p:spPr>
          <p:txBody>
            <a:bodyPr wrap="none" anchor="ctr"/>
            <a:lstStyle/>
            <a:p>
              <a:pPr defTabSz="685846">
                <a:defRPr/>
              </a:pPr>
              <a:endParaRPr lang="en-US" sz="675">
                <a:latin typeface="Montserrat" charset="0"/>
              </a:endParaRPr>
            </a:p>
          </p:txBody>
        </p:sp>
        <p:sp>
          <p:nvSpPr>
            <p:cNvPr id="510" name="Freeform 509"/>
            <p:cNvSpPr>
              <a:spLocks noChangeArrowheads="1"/>
            </p:cNvSpPr>
            <p:nvPr/>
          </p:nvSpPr>
          <p:spPr bwMode="auto">
            <a:xfrm>
              <a:off x="7661611" y="5546570"/>
              <a:ext cx="679288" cy="797065"/>
            </a:xfrm>
            <a:custGeom>
              <a:avLst/>
              <a:gdLst>
                <a:gd name="T0" fmla="*/ 1945 w 2214"/>
                <a:gd name="T1" fmla="*/ 1915 h 2597"/>
                <a:gd name="T2" fmla="*/ 1997 w 2214"/>
                <a:gd name="T3" fmla="*/ 2154 h 2597"/>
                <a:gd name="T4" fmla="*/ 1968 w 2214"/>
                <a:gd name="T5" fmla="*/ 2305 h 2597"/>
                <a:gd name="T6" fmla="*/ 1869 w 2214"/>
                <a:gd name="T7" fmla="*/ 2288 h 2597"/>
                <a:gd name="T8" fmla="*/ 1834 w 2214"/>
                <a:gd name="T9" fmla="*/ 2183 h 2597"/>
                <a:gd name="T10" fmla="*/ 1939 w 2214"/>
                <a:gd name="T11" fmla="*/ 2206 h 2597"/>
                <a:gd name="T12" fmla="*/ 1724 w 2214"/>
                <a:gd name="T13" fmla="*/ 2136 h 2597"/>
                <a:gd name="T14" fmla="*/ 1636 w 2214"/>
                <a:gd name="T15" fmla="*/ 2212 h 2597"/>
                <a:gd name="T16" fmla="*/ 1561 w 2214"/>
                <a:gd name="T17" fmla="*/ 2328 h 2597"/>
                <a:gd name="T18" fmla="*/ 1537 w 2214"/>
                <a:gd name="T19" fmla="*/ 2386 h 2597"/>
                <a:gd name="T20" fmla="*/ 1479 w 2214"/>
                <a:gd name="T21" fmla="*/ 2491 h 2597"/>
                <a:gd name="T22" fmla="*/ 1194 w 2214"/>
                <a:gd name="T23" fmla="*/ 2538 h 2597"/>
                <a:gd name="T24" fmla="*/ 1031 w 2214"/>
                <a:gd name="T25" fmla="*/ 2456 h 2597"/>
                <a:gd name="T26" fmla="*/ 751 w 2214"/>
                <a:gd name="T27" fmla="*/ 1996 h 2597"/>
                <a:gd name="T28" fmla="*/ 664 w 2214"/>
                <a:gd name="T29" fmla="*/ 1700 h 2597"/>
                <a:gd name="T30" fmla="*/ 780 w 2214"/>
                <a:gd name="T31" fmla="*/ 1828 h 2597"/>
                <a:gd name="T32" fmla="*/ 746 w 2214"/>
                <a:gd name="T33" fmla="*/ 1694 h 2597"/>
                <a:gd name="T34" fmla="*/ 449 w 2214"/>
                <a:gd name="T35" fmla="*/ 1158 h 2597"/>
                <a:gd name="T36" fmla="*/ 379 w 2214"/>
                <a:gd name="T37" fmla="*/ 890 h 2597"/>
                <a:gd name="T38" fmla="*/ 425 w 2214"/>
                <a:gd name="T39" fmla="*/ 698 h 2597"/>
                <a:gd name="T40" fmla="*/ 600 w 2214"/>
                <a:gd name="T41" fmla="*/ 774 h 2597"/>
                <a:gd name="T42" fmla="*/ 1042 w 2214"/>
                <a:gd name="T43" fmla="*/ 937 h 2597"/>
                <a:gd name="T44" fmla="*/ 1322 w 2214"/>
                <a:gd name="T45" fmla="*/ 1030 h 2597"/>
                <a:gd name="T46" fmla="*/ 1514 w 2214"/>
                <a:gd name="T47" fmla="*/ 1065 h 2597"/>
                <a:gd name="T48" fmla="*/ 1473 w 2214"/>
                <a:gd name="T49" fmla="*/ 890 h 2597"/>
                <a:gd name="T50" fmla="*/ 1694 w 2214"/>
                <a:gd name="T51" fmla="*/ 908 h 2597"/>
                <a:gd name="T52" fmla="*/ 1986 w 2214"/>
                <a:gd name="T53" fmla="*/ 751 h 2597"/>
                <a:gd name="T54" fmla="*/ 2125 w 2214"/>
                <a:gd name="T55" fmla="*/ 943 h 2597"/>
                <a:gd name="T56" fmla="*/ 2131 w 2214"/>
                <a:gd name="T57" fmla="*/ 1141 h 2597"/>
                <a:gd name="T58" fmla="*/ 2137 w 2214"/>
                <a:gd name="T59" fmla="*/ 1385 h 2597"/>
                <a:gd name="T60" fmla="*/ 2149 w 2214"/>
                <a:gd name="T61" fmla="*/ 1595 h 2597"/>
                <a:gd name="T62" fmla="*/ 2108 w 2214"/>
                <a:gd name="T63" fmla="*/ 1531 h 2597"/>
                <a:gd name="T64" fmla="*/ 2009 w 2214"/>
                <a:gd name="T65" fmla="*/ 1769 h 2597"/>
                <a:gd name="T66" fmla="*/ 1665 w 2214"/>
                <a:gd name="T67" fmla="*/ 2381 h 2597"/>
                <a:gd name="T68" fmla="*/ 1683 w 2214"/>
                <a:gd name="T69" fmla="*/ 2451 h 2597"/>
                <a:gd name="T70" fmla="*/ 2055 w 2214"/>
                <a:gd name="T71" fmla="*/ 1932 h 2597"/>
                <a:gd name="T72" fmla="*/ 2044 w 2214"/>
                <a:gd name="T73" fmla="*/ 1921 h 2597"/>
                <a:gd name="T74" fmla="*/ 2061 w 2214"/>
                <a:gd name="T75" fmla="*/ 1973 h 2597"/>
                <a:gd name="T76" fmla="*/ 513 w 2214"/>
                <a:gd name="T77" fmla="*/ 669 h 2597"/>
                <a:gd name="T78" fmla="*/ 559 w 2214"/>
                <a:gd name="T79" fmla="*/ 687 h 2597"/>
                <a:gd name="T80" fmla="*/ 1916 w 2214"/>
                <a:gd name="T81" fmla="*/ 169 h 2597"/>
                <a:gd name="T82" fmla="*/ 1951 w 2214"/>
                <a:gd name="T83" fmla="*/ 273 h 2597"/>
                <a:gd name="T84" fmla="*/ 2096 w 2214"/>
                <a:gd name="T85" fmla="*/ 390 h 2597"/>
                <a:gd name="T86" fmla="*/ 2143 w 2214"/>
                <a:gd name="T87" fmla="*/ 343 h 2597"/>
                <a:gd name="T88" fmla="*/ 2131 w 2214"/>
                <a:gd name="T89" fmla="*/ 297 h 2597"/>
                <a:gd name="T90" fmla="*/ 1916 w 2214"/>
                <a:gd name="T91" fmla="*/ 169 h 2597"/>
                <a:gd name="T92" fmla="*/ 2050 w 2214"/>
                <a:gd name="T93" fmla="*/ 477 h 2597"/>
                <a:gd name="T94" fmla="*/ 2137 w 2214"/>
                <a:gd name="T95" fmla="*/ 518 h 2597"/>
                <a:gd name="T96" fmla="*/ 2172 w 2214"/>
                <a:gd name="T97" fmla="*/ 454 h 2597"/>
                <a:gd name="T98" fmla="*/ 2067 w 2214"/>
                <a:gd name="T99" fmla="*/ 599 h 2597"/>
                <a:gd name="T100" fmla="*/ 2114 w 2214"/>
                <a:gd name="T101" fmla="*/ 582 h 2597"/>
                <a:gd name="T102" fmla="*/ 483 w 2214"/>
                <a:gd name="T103" fmla="*/ 541 h 2597"/>
                <a:gd name="T104" fmla="*/ 483 w 2214"/>
                <a:gd name="T105" fmla="*/ 541 h 2597"/>
                <a:gd name="T106" fmla="*/ 59 w 2214"/>
                <a:gd name="T107" fmla="*/ 6 h 2597"/>
                <a:gd name="T108" fmla="*/ 12 w 2214"/>
                <a:gd name="T109" fmla="*/ 75 h 2597"/>
                <a:gd name="T110" fmla="*/ 0 w 2214"/>
                <a:gd name="T111" fmla="*/ 209 h 2597"/>
                <a:gd name="T112" fmla="*/ 41 w 2214"/>
                <a:gd name="T113" fmla="*/ 332 h 2597"/>
                <a:gd name="T114" fmla="*/ 117 w 2214"/>
                <a:gd name="T115" fmla="*/ 128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14" h="2597">
                  <a:moveTo>
                    <a:pt x="2009" y="1769"/>
                  </a:moveTo>
                  <a:lnTo>
                    <a:pt x="2009" y="1769"/>
                  </a:lnTo>
                  <a:cubicBezTo>
                    <a:pt x="2009" y="1828"/>
                    <a:pt x="1991" y="1868"/>
                    <a:pt x="1945" y="1915"/>
                  </a:cubicBezTo>
                  <a:cubicBezTo>
                    <a:pt x="1974" y="1985"/>
                    <a:pt x="1974" y="1985"/>
                    <a:pt x="1974" y="1985"/>
                  </a:cubicBezTo>
                  <a:cubicBezTo>
                    <a:pt x="1968" y="2031"/>
                    <a:pt x="1927" y="2055"/>
                    <a:pt x="1927" y="2101"/>
                  </a:cubicBezTo>
                  <a:cubicBezTo>
                    <a:pt x="1927" y="2136"/>
                    <a:pt x="1997" y="2119"/>
                    <a:pt x="1997" y="2154"/>
                  </a:cubicBezTo>
                  <a:cubicBezTo>
                    <a:pt x="1997" y="2177"/>
                    <a:pt x="1980" y="2183"/>
                    <a:pt x="1968" y="2200"/>
                  </a:cubicBezTo>
                  <a:cubicBezTo>
                    <a:pt x="1980" y="2282"/>
                    <a:pt x="1980" y="2282"/>
                    <a:pt x="1980" y="2282"/>
                  </a:cubicBezTo>
                  <a:cubicBezTo>
                    <a:pt x="1980" y="2293"/>
                    <a:pt x="1974" y="2299"/>
                    <a:pt x="1968" y="2305"/>
                  </a:cubicBezTo>
                  <a:cubicBezTo>
                    <a:pt x="1951" y="2293"/>
                    <a:pt x="1945" y="2276"/>
                    <a:pt x="1939" y="2258"/>
                  </a:cubicBezTo>
                  <a:cubicBezTo>
                    <a:pt x="1927" y="2282"/>
                    <a:pt x="1921" y="2311"/>
                    <a:pt x="1898" y="2311"/>
                  </a:cubicBezTo>
                  <a:cubicBezTo>
                    <a:pt x="1887" y="2311"/>
                    <a:pt x="1869" y="2299"/>
                    <a:pt x="1869" y="2288"/>
                  </a:cubicBezTo>
                  <a:cubicBezTo>
                    <a:pt x="1869" y="2264"/>
                    <a:pt x="1869" y="2258"/>
                    <a:pt x="1869" y="2235"/>
                  </a:cubicBezTo>
                  <a:cubicBezTo>
                    <a:pt x="1852" y="2235"/>
                    <a:pt x="1840" y="2235"/>
                    <a:pt x="1823" y="2223"/>
                  </a:cubicBezTo>
                  <a:cubicBezTo>
                    <a:pt x="1834" y="2212"/>
                    <a:pt x="1834" y="2200"/>
                    <a:pt x="1834" y="2183"/>
                  </a:cubicBezTo>
                  <a:cubicBezTo>
                    <a:pt x="1846" y="2183"/>
                    <a:pt x="1846" y="2183"/>
                    <a:pt x="1846" y="2183"/>
                  </a:cubicBezTo>
                  <a:cubicBezTo>
                    <a:pt x="1863" y="2200"/>
                    <a:pt x="1869" y="2229"/>
                    <a:pt x="1898" y="2229"/>
                  </a:cubicBezTo>
                  <a:cubicBezTo>
                    <a:pt x="1916" y="2229"/>
                    <a:pt x="1939" y="2223"/>
                    <a:pt x="1939" y="2206"/>
                  </a:cubicBezTo>
                  <a:cubicBezTo>
                    <a:pt x="1939" y="2130"/>
                    <a:pt x="1863" y="2078"/>
                    <a:pt x="1788" y="2078"/>
                  </a:cubicBezTo>
                  <a:cubicBezTo>
                    <a:pt x="1747" y="2078"/>
                    <a:pt x="1747" y="2276"/>
                    <a:pt x="1747" y="2171"/>
                  </a:cubicBezTo>
                  <a:cubicBezTo>
                    <a:pt x="1747" y="2159"/>
                    <a:pt x="1741" y="2136"/>
                    <a:pt x="1724" y="2136"/>
                  </a:cubicBezTo>
                  <a:cubicBezTo>
                    <a:pt x="1689" y="2136"/>
                    <a:pt x="1665" y="2165"/>
                    <a:pt x="1665" y="2200"/>
                  </a:cubicBezTo>
                  <a:cubicBezTo>
                    <a:pt x="1665" y="2223"/>
                    <a:pt x="1665" y="2223"/>
                    <a:pt x="1665" y="2223"/>
                  </a:cubicBezTo>
                  <a:cubicBezTo>
                    <a:pt x="1654" y="2218"/>
                    <a:pt x="1648" y="2218"/>
                    <a:pt x="1636" y="2212"/>
                  </a:cubicBezTo>
                  <a:cubicBezTo>
                    <a:pt x="1642" y="2241"/>
                    <a:pt x="1654" y="2258"/>
                    <a:pt x="1654" y="2288"/>
                  </a:cubicBezTo>
                  <a:cubicBezTo>
                    <a:pt x="1654" y="2322"/>
                    <a:pt x="1660" y="2369"/>
                    <a:pt x="1625" y="2369"/>
                  </a:cubicBezTo>
                  <a:cubicBezTo>
                    <a:pt x="1595" y="2369"/>
                    <a:pt x="1572" y="2357"/>
                    <a:pt x="1561" y="2328"/>
                  </a:cubicBezTo>
                  <a:cubicBezTo>
                    <a:pt x="1561" y="2317"/>
                    <a:pt x="1561" y="2317"/>
                    <a:pt x="1561" y="2317"/>
                  </a:cubicBezTo>
                  <a:cubicBezTo>
                    <a:pt x="1537" y="2322"/>
                    <a:pt x="1520" y="2311"/>
                    <a:pt x="1497" y="2305"/>
                  </a:cubicBezTo>
                  <a:cubicBezTo>
                    <a:pt x="1520" y="2334"/>
                    <a:pt x="1537" y="2352"/>
                    <a:pt x="1537" y="2386"/>
                  </a:cubicBezTo>
                  <a:cubicBezTo>
                    <a:pt x="1537" y="2398"/>
                    <a:pt x="1531" y="2404"/>
                    <a:pt x="1520" y="2410"/>
                  </a:cubicBezTo>
                  <a:cubicBezTo>
                    <a:pt x="1520" y="2416"/>
                    <a:pt x="1531" y="2421"/>
                    <a:pt x="1531" y="2427"/>
                  </a:cubicBezTo>
                  <a:cubicBezTo>
                    <a:pt x="1531" y="2456"/>
                    <a:pt x="1502" y="2468"/>
                    <a:pt x="1479" y="2491"/>
                  </a:cubicBezTo>
                  <a:cubicBezTo>
                    <a:pt x="1456" y="2526"/>
                    <a:pt x="1473" y="2596"/>
                    <a:pt x="1427" y="2596"/>
                  </a:cubicBezTo>
                  <a:cubicBezTo>
                    <a:pt x="1368" y="2596"/>
                    <a:pt x="1351" y="2538"/>
                    <a:pt x="1293" y="2538"/>
                  </a:cubicBezTo>
                  <a:cubicBezTo>
                    <a:pt x="1252" y="2538"/>
                    <a:pt x="1235" y="2538"/>
                    <a:pt x="1194" y="2538"/>
                  </a:cubicBezTo>
                  <a:cubicBezTo>
                    <a:pt x="1176" y="2538"/>
                    <a:pt x="1171" y="2526"/>
                    <a:pt x="1153" y="2526"/>
                  </a:cubicBezTo>
                  <a:cubicBezTo>
                    <a:pt x="1124" y="2526"/>
                    <a:pt x="1118" y="2567"/>
                    <a:pt x="1083" y="2567"/>
                  </a:cubicBezTo>
                  <a:cubicBezTo>
                    <a:pt x="1037" y="2567"/>
                    <a:pt x="1060" y="2497"/>
                    <a:pt x="1031" y="2456"/>
                  </a:cubicBezTo>
                  <a:cubicBezTo>
                    <a:pt x="1002" y="2416"/>
                    <a:pt x="978" y="2386"/>
                    <a:pt x="943" y="2346"/>
                  </a:cubicBezTo>
                  <a:cubicBezTo>
                    <a:pt x="909" y="2264"/>
                    <a:pt x="845" y="2247"/>
                    <a:pt x="804" y="2165"/>
                  </a:cubicBezTo>
                  <a:cubicBezTo>
                    <a:pt x="769" y="2101"/>
                    <a:pt x="769" y="2060"/>
                    <a:pt x="751" y="1996"/>
                  </a:cubicBezTo>
                  <a:cubicBezTo>
                    <a:pt x="740" y="1967"/>
                    <a:pt x="722" y="1956"/>
                    <a:pt x="711" y="1927"/>
                  </a:cubicBezTo>
                  <a:cubicBezTo>
                    <a:pt x="699" y="1897"/>
                    <a:pt x="711" y="1880"/>
                    <a:pt x="705" y="1845"/>
                  </a:cubicBezTo>
                  <a:cubicBezTo>
                    <a:pt x="699" y="1787"/>
                    <a:pt x="670" y="1758"/>
                    <a:pt x="664" y="1700"/>
                  </a:cubicBezTo>
                  <a:cubicBezTo>
                    <a:pt x="670" y="1705"/>
                    <a:pt x="670" y="1705"/>
                    <a:pt x="670" y="1705"/>
                  </a:cubicBezTo>
                  <a:cubicBezTo>
                    <a:pt x="693" y="1746"/>
                    <a:pt x="722" y="1758"/>
                    <a:pt x="757" y="1787"/>
                  </a:cubicBezTo>
                  <a:cubicBezTo>
                    <a:pt x="786" y="1810"/>
                    <a:pt x="763" y="1880"/>
                    <a:pt x="780" y="1828"/>
                  </a:cubicBezTo>
                  <a:cubicBezTo>
                    <a:pt x="798" y="1833"/>
                    <a:pt x="804" y="1839"/>
                    <a:pt x="821" y="1851"/>
                  </a:cubicBezTo>
                  <a:cubicBezTo>
                    <a:pt x="821" y="1828"/>
                    <a:pt x="821" y="1828"/>
                    <a:pt x="821" y="1828"/>
                  </a:cubicBezTo>
                  <a:cubicBezTo>
                    <a:pt x="821" y="1769"/>
                    <a:pt x="769" y="1746"/>
                    <a:pt x="746" y="1694"/>
                  </a:cubicBezTo>
                  <a:cubicBezTo>
                    <a:pt x="734" y="1659"/>
                    <a:pt x="722" y="1624"/>
                    <a:pt x="687" y="1624"/>
                  </a:cubicBezTo>
                  <a:cubicBezTo>
                    <a:pt x="687" y="1478"/>
                    <a:pt x="583" y="1420"/>
                    <a:pt x="519" y="1286"/>
                  </a:cubicBezTo>
                  <a:cubicBezTo>
                    <a:pt x="489" y="1234"/>
                    <a:pt x="449" y="1216"/>
                    <a:pt x="449" y="1158"/>
                  </a:cubicBezTo>
                  <a:cubicBezTo>
                    <a:pt x="449" y="1152"/>
                    <a:pt x="460" y="1152"/>
                    <a:pt x="460" y="1147"/>
                  </a:cubicBezTo>
                  <a:cubicBezTo>
                    <a:pt x="460" y="1059"/>
                    <a:pt x="420" y="1007"/>
                    <a:pt x="396" y="919"/>
                  </a:cubicBezTo>
                  <a:cubicBezTo>
                    <a:pt x="396" y="908"/>
                    <a:pt x="379" y="908"/>
                    <a:pt x="379" y="890"/>
                  </a:cubicBezTo>
                  <a:cubicBezTo>
                    <a:pt x="379" y="838"/>
                    <a:pt x="420" y="821"/>
                    <a:pt x="425" y="768"/>
                  </a:cubicBezTo>
                  <a:cubicBezTo>
                    <a:pt x="414" y="698"/>
                    <a:pt x="414" y="698"/>
                    <a:pt x="414" y="698"/>
                  </a:cubicBezTo>
                  <a:cubicBezTo>
                    <a:pt x="425" y="698"/>
                    <a:pt x="425" y="698"/>
                    <a:pt x="425" y="698"/>
                  </a:cubicBezTo>
                  <a:cubicBezTo>
                    <a:pt x="431" y="704"/>
                    <a:pt x="437" y="710"/>
                    <a:pt x="443" y="716"/>
                  </a:cubicBezTo>
                  <a:cubicBezTo>
                    <a:pt x="478" y="733"/>
                    <a:pt x="501" y="733"/>
                    <a:pt x="536" y="739"/>
                  </a:cubicBezTo>
                  <a:cubicBezTo>
                    <a:pt x="565" y="751"/>
                    <a:pt x="571" y="774"/>
                    <a:pt x="600" y="774"/>
                  </a:cubicBezTo>
                  <a:cubicBezTo>
                    <a:pt x="617" y="774"/>
                    <a:pt x="623" y="762"/>
                    <a:pt x="641" y="762"/>
                  </a:cubicBezTo>
                  <a:cubicBezTo>
                    <a:pt x="699" y="762"/>
                    <a:pt x="722" y="797"/>
                    <a:pt x="775" y="815"/>
                  </a:cubicBezTo>
                  <a:cubicBezTo>
                    <a:pt x="879" y="861"/>
                    <a:pt x="938" y="890"/>
                    <a:pt x="1042" y="937"/>
                  </a:cubicBezTo>
                  <a:cubicBezTo>
                    <a:pt x="1095" y="954"/>
                    <a:pt x="1130" y="984"/>
                    <a:pt x="1188" y="984"/>
                  </a:cubicBezTo>
                  <a:cubicBezTo>
                    <a:pt x="1240" y="984"/>
                    <a:pt x="1240" y="984"/>
                    <a:pt x="1240" y="984"/>
                  </a:cubicBezTo>
                  <a:cubicBezTo>
                    <a:pt x="1275" y="984"/>
                    <a:pt x="1287" y="1013"/>
                    <a:pt x="1322" y="1030"/>
                  </a:cubicBezTo>
                  <a:cubicBezTo>
                    <a:pt x="1328" y="989"/>
                    <a:pt x="1328" y="937"/>
                    <a:pt x="1368" y="937"/>
                  </a:cubicBezTo>
                  <a:cubicBezTo>
                    <a:pt x="1398" y="937"/>
                    <a:pt x="1415" y="960"/>
                    <a:pt x="1438" y="978"/>
                  </a:cubicBezTo>
                  <a:cubicBezTo>
                    <a:pt x="1473" y="1007"/>
                    <a:pt x="1485" y="1030"/>
                    <a:pt x="1514" y="1065"/>
                  </a:cubicBezTo>
                  <a:cubicBezTo>
                    <a:pt x="1526" y="1094"/>
                    <a:pt x="1462" y="937"/>
                    <a:pt x="1462" y="914"/>
                  </a:cubicBezTo>
                  <a:cubicBezTo>
                    <a:pt x="1462" y="890"/>
                    <a:pt x="1462" y="890"/>
                    <a:pt x="1462" y="890"/>
                  </a:cubicBezTo>
                  <a:cubicBezTo>
                    <a:pt x="1467" y="890"/>
                    <a:pt x="1473" y="890"/>
                    <a:pt x="1473" y="890"/>
                  </a:cubicBezTo>
                  <a:cubicBezTo>
                    <a:pt x="1508" y="890"/>
                    <a:pt x="1526" y="914"/>
                    <a:pt x="1561" y="914"/>
                  </a:cubicBezTo>
                  <a:cubicBezTo>
                    <a:pt x="1595" y="914"/>
                    <a:pt x="1607" y="873"/>
                    <a:pt x="1636" y="873"/>
                  </a:cubicBezTo>
                  <a:cubicBezTo>
                    <a:pt x="1660" y="873"/>
                    <a:pt x="1671" y="908"/>
                    <a:pt x="1694" y="908"/>
                  </a:cubicBezTo>
                  <a:cubicBezTo>
                    <a:pt x="1758" y="908"/>
                    <a:pt x="1788" y="850"/>
                    <a:pt x="1817" y="791"/>
                  </a:cubicBezTo>
                  <a:cubicBezTo>
                    <a:pt x="1852" y="809"/>
                    <a:pt x="1863" y="832"/>
                    <a:pt x="1904" y="832"/>
                  </a:cubicBezTo>
                  <a:cubicBezTo>
                    <a:pt x="1951" y="832"/>
                    <a:pt x="1986" y="797"/>
                    <a:pt x="1986" y="751"/>
                  </a:cubicBezTo>
                  <a:cubicBezTo>
                    <a:pt x="1986" y="704"/>
                    <a:pt x="2160" y="844"/>
                    <a:pt x="2160" y="885"/>
                  </a:cubicBezTo>
                  <a:cubicBezTo>
                    <a:pt x="2160" y="908"/>
                    <a:pt x="2120" y="908"/>
                    <a:pt x="2120" y="931"/>
                  </a:cubicBezTo>
                  <a:cubicBezTo>
                    <a:pt x="2120" y="937"/>
                    <a:pt x="2125" y="937"/>
                    <a:pt x="2125" y="943"/>
                  </a:cubicBezTo>
                  <a:cubicBezTo>
                    <a:pt x="2125" y="1018"/>
                    <a:pt x="2125" y="1018"/>
                    <a:pt x="2125" y="1018"/>
                  </a:cubicBezTo>
                  <a:cubicBezTo>
                    <a:pt x="2125" y="1042"/>
                    <a:pt x="2143" y="1053"/>
                    <a:pt x="2143" y="1077"/>
                  </a:cubicBezTo>
                  <a:cubicBezTo>
                    <a:pt x="2143" y="1100"/>
                    <a:pt x="2131" y="1117"/>
                    <a:pt x="2131" y="1141"/>
                  </a:cubicBezTo>
                  <a:cubicBezTo>
                    <a:pt x="2131" y="1199"/>
                    <a:pt x="2131" y="1199"/>
                    <a:pt x="2131" y="1199"/>
                  </a:cubicBezTo>
                  <a:cubicBezTo>
                    <a:pt x="2131" y="1234"/>
                    <a:pt x="2160" y="1251"/>
                    <a:pt x="2160" y="1292"/>
                  </a:cubicBezTo>
                  <a:cubicBezTo>
                    <a:pt x="2160" y="1327"/>
                    <a:pt x="2137" y="1350"/>
                    <a:pt x="2137" y="1385"/>
                  </a:cubicBezTo>
                  <a:cubicBezTo>
                    <a:pt x="2137" y="1420"/>
                    <a:pt x="2143" y="1438"/>
                    <a:pt x="2143" y="1473"/>
                  </a:cubicBezTo>
                  <a:cubicBezTo>
                    <a:pt x="2143" y="1502"/>
                    <a:pt x="2125" y="1519"/>
                    <a:pt x="2125" y="1548"/>
                  </a:cubicBezTo>
                  <a:cubicBezTo>
                    <a:pt x="2125" y="1566"/>
                    <a:pt x="2143" y="1577"/>
                    <a:pt x="2149" y="1595"/>
                  </a:cubicBezTo>
                  <a:cubicBezTo>
                    <a:pt x="2131" y="1595"/>
                    <a:pt x="2125" y="1577"/>
                    <a:pt x="2102" y="1577"/>
                  </a:cubicBezTo>
                  <a:cubicBezTo>
                    <a:pt x="2102" y="1571"/>
                    <a:pt x="2102" y="1571"/>
                    <a:pt x="2102" y="1566"/>
                  </a:cubicBezTo>
                  <a:cubicBezTo>
                    <a:pt x="2102" y="1554"/>
                    <a:pt x="2108" y="1548"/>
                    <a:pt x="2108" y="1531"/>
                  </a:cubicBezTo>
                  <a:cubicBezTo>
                    <a:pt x="2061" y="1554"/>
                    <a:pt x="2050" y="1601"/>
                    <a:pt x="2038" y="1653"/>
                  </a:cubicBezTo>
                  <a:cubicBezTo>
                    <a:pt x="2026" y="1694"/>
                    <a:pt x="2003" y="1711"/>
                    <a:pt x="2003" y="1758"/>
                  </a:cubicBezTo>
                  <a:cubicBezTo>
                    <a:pt x="2003" y="1764"/>
                    <a:pt x="2009" y="1764"/>
                    <a:pt x="2009" y="1769"/>
                  </a:cubicBezTo>
                  <a:close/>
                  <a:moveTo>
                    <a:pt x="1677" y="2386"/>
                  </a:moveTo>
                  <a:lnTo>
                    <a:pt x="1677" y="2386"/>
                  </a:lnTo>
                  <a:cubicBezTo>
                    <a:pt x="1671" y="2381"/>
                    <a:pt x="1671" y="2381"/>
                    <a:pt x="1665" y="2381"/>
                  </a:cubicBezTo>
                  <a:cubicBezTo>
                    <a:pt x="1630" y="2381"/>
                    <a:pt x="1636" y="2427"/>
                    <a:pt x="1619" y="2456"/>
                  </a:cubicBezTo>
                  <a:cubicBezTo>
                    <a:pt x="1636" y="2474"/>
                    <a:pt x="1636" y="2497"/>
                    <a:pt x="1654" y="2515"/>
                  </a:cubicBezTo>
                  <a:cubicBezTo>
                    <a:pt x="1677" y="2491"/>
                    <a:pt x="1671" y="2468"/>
                    <a:pt x="1683" y="2451"/>
                  </a:cubicBezTo>
                  <a:cubicBezTo>
                    <a:pt x="1677" y="2427"/>
                    <a:pt x="1677" y="2427"/>
                    <a:pt x="1677" y="2427"/>
                  </a:cubicBezTo>
                  <a:cubicBezTo>
                    <a:pt x="1677" y="2386"/>
                    <a:pt x="1677" y="2386"/>
                    <a:pt x="1677" y="2386"/>
                  </a:cubicBezTo>
                  <a:close/>
                  <a:moveTo>
                    <a:pt x="2055" y="1932"/>
                  </a:moveTo>
                  <a:lnTo>
                    <a:pt x="2055" y="1932"/>
                  </a:lnTo>
                  <a:cubicBezTo>
                    <a:pt x="2055" y="1927"/>
                    <a:pt x="2055" y="1927"/>
                    <a:pt x="2055" y="1927"/>
                  </a:cubicBezTo>
                  <a:cubicBezTo>
                    <a:pt x="2044" y="1921"/>
                    <a:pt x="2044" y="1921"/>
                    <a:pt x="2044" y="1921"/>
                  </a:cubicBezTo>
                  <a:cubicBezTo>
                    <a:pt x="2032" y="1944"/>
                    <a:pt x="2032" y="1956"/>
                    <a:pt x="2026" y="1973"/>
                  </a:cubicBezTo>
                  <a:cubicBezTo>
                    <a:pt x="2032" y="1973"/>
                    <a:pt x="2038" y="1979"/>
                    <a:pt x="2044" y="1979"/>
                  </a:cubicBezTo>
                  <a:cubicBezTo>
                    <a:pt x="2050" y="1979"/>
                    <a:pt x="2055" y="1973"/>
                    <a:pt x="2061" y="1973"/>
                  </a:cubicBezTo>
                  <a:cubicBezTo>
                    <a:pt x="2055" y="1932"/>
                    <a:pt x="2055" y="1932"/>
                    <a:pt x="2055" y="1932"/>
                  </a:cubicBezTo>
                  <a:close/>
                  <a:moveTo>
                    <a:pt x="513" y="669"/>
                  </a:moveTo>
                  <a:lnTo>
                    <a:pt x="513" y="669"/>
                  </a:lnTo>
                  <a:cubicBezTo>
                    <a:pt x="507" y="687"/>
                    <a:pt x="507" y="698"/>
                    <a:pt x="501" y="710"/>
                  </a:cubicBezTo>
                  <a:cubicBezTo>
                    <a:pt x="513" y="716"/>
                    <a:pt x="513" y="716"/>
                    <a:pt x="513" y="716"/>
                  </a:cubicBezTo>
                  <a:cubicBezTo>
                    <a:pt x="536" y="710"/>
                    <a:pt x="548" y="704"/>
                    <a:pt x="559" y="687"/>
                  </a:cubicBezTo>
                  <a:cubicBezTo>
                    <a:pt x="542" y="681"/>
                    <a:pt x="530" y="675"/>
                    <a:pt x="513" y="669"/>
                  </a:cubicBezTo>
                  <a:close/>
                  <a:moveTo>
                    <a:pt x="1916" y="169"/>
                  </a:moveTo>
                  <a:lnTo>
                    <a:pt x="1916" y="169"/>
                  </a:lnTo>
                  <a:cubicBezTo>
                    <a:pt x="1945" y="186"/>
                    <a:pt x="1957" y="215"/>
                    <a:pt x="1957" y="250"/>
                  </a:cubicBezTo>
                  <a:cubicBezTo>
                    <a:pt x="1957" y="256"/>
                    <a:pt x="1951" y="256"/>
                    <a:pt x="1945" y="262"/>
                  </a:cubicBezTo>
                  <a:cubicBezTo>
                    <a:pt x="1951" y="273"/>
                    <a:pt x="1951" y="273"/>
                    <a:pt x="1951" y="273"/>
                  </a:cubicBezTo>
                  <a:cubicBezTo>
                    <a:pt x="1991" y="273"/>
                    <a:pt x="1997" y="314"/>
                    <a:pt x="2015" y="355"/>
                  </a:cubicBezTo>
                  <a:cubicBezTo>
                    <a:pt x="2026" y="384"/>
                    <a:pt x="2038" y="396"/>
                    <a:pt x="2050" y="425"/>
                  </a:cubicBezTo>
                  <a:cubicBezTo>
                    <a:pt x="2073" y="419"/>
                    <a:pt x="2073" y="390"/>
                    <a:pt x="2096" y="390"/>
                  </a:cubicBezTo>
                  <a:cubicBezTo>
                    <a:pt x="2114" y="390"/>
                    <a:pt x="2125" y="396"/>
                    <a:pt x="2143" y="401"/>
                  </a:cubicBezTo>
                  <a:cubicBezTo>
                    <a:pt x="2143" y="396"/>
                    <a:pt x="2143" y="396"/>
                    <a:pt x="2143" y="384"/>
                  </a:cubicBezTo>
                  <a:cubicBezTo>
                    <a:pt x="2143" y="372"/>
                    <a:pt x="2143" y="361"/>
                    <a:pt x="2143" y="343"/>
                  </a:cubicBezTo>
                  <a:cubicBezTo>
                    <a:pt x="2137" y="343"/>
                    <a:pt x="2131" y="343"/>
                    <a:pt x="2120" y="343"/>
                  </a:cubicBezTo>
                  <a:cubicBezTo>
                    <a:pt x="2114" y="343"/>
                    <a:pt x="2114" y="337"/>
                    <a:pt x="2108" y="337"/>
                  </a:cubicBezTo>
                  <a:cubicBezTo>
                    <a:pt x="2120" y="320"/>
                    <a:pt x="2131" y="314"/>
                    <a:pt x="2131" y="297"/>
                  </a:cubicBezTo>
                  <a:cubicBezTo>
                    <a:pt x="2131" y="238"/>
                    <a:pt x="2131" y="238"/>
                    <a:pt x="2131" y="238"/>
                  </a:cubicBezTo>
                  <a:cubicBezTo>
                    <a:pt x="2044" y="238"/>
                    <a:pt x="2032" y="151"/>
                    <a:pt x="1968" y="93"/>
                  </a:cubicBezTo>
                  <a:cubicBezTo>
                    <a:pt x="1957" y="128"/>
                    <a:pt x="1945" y="151"/>
                    <a:pt x="1916" y="169"/>
                  </a:cubicBezTo>
                  <a:close/>
                  <a:moveTo>
                    <a:pt x="2084" y="483"/>
                  </a:moveTo>
                  <a:lnTo>
                    <a:pt x="2084" y="483"/>
                  </a:lnTo>
                  <a:cubicBezTo>
                    <a:pt x="2073" y="483"/>
                    <a:pt x="2061" y="477"/>
                    <a:pt x="2050" y="477"/>
                  </a:cubicBezTo>
                  <a:cubicBezTo>
                    <a:pt x="2026" y="477"/>
                    <a:pt x="2003" y="495"/>
                    <a:pt x="2003" y="512"/>
                  </a:cubicBezTo>
                  <a:cubicBezTo>
                    <a:pt x="2026" y="529"/>
                    <a:pt x="2044" y="535"/>
                    <a:pt x="2073" y="535"/>
                  </a:cubicBezTo>
                  <a:cubicBezTo>
                    <a:pt x="2096" y="535"/>
                    <a:pt x="2114" y="529"/>
                    <a:pt x="2137" y="518"/>
                  </a:cubicBezTo>
                  <a:cubicBezTo>
                    <a:pt x="2149" y="529"/>
                    <a:pt x="2154" y="541"/>
                    <a:pt x="2166" y="559"/>
                  </a:cubicBezTo>
                  <a:cubicBezTo>
                    <a:pt x="2183" y="547"/>
                    <a:pt x="2195" y="541"/>
                    <a:pt x="2213" y="524"/>
                  </a:cubicBezTo>
                  <a:cubicBezTo>
                    <a:pt x="2195" y="500"/>
                    <a:pt x="2183" y="483"/>
                    <a:pt x="2172" y="454"/>
                  </a:cubicBezTo>
                  <a:cubicBezTo>
                    <a:pt x="2160" y="448"/>
                    <a:pt x="2160" y="448"/>
                    <a:pt x="2160" y="448"/>
                  </a:cubicBezTo>
                  <a:cubicBezTo>
                    <a:pt x="2143" y="477"/>
                    <a:pt x="2114" y="483"/>
                    <a:pt x="2084" y="483"/>
                  </a:cubicBezTo>
                  <a:close/>
                  <a:moveTo>
                    <a:pt x="2067" y="599"/>
                  </a:moveTo>
                  <a:lnTo>
                    <a:pt x="2067" y="599"/>
                  </a:lnTo>
                  <a:cubicBezTo>
                    <a:pt x="2067" y="605"/>
                    <a:pt x="2067" y="611"/>
                    <a:pt x="2067" y="617"/>
                  </a:cubicBezTo>
                  <a:cubicBezTo>
                    <a:pt x="2090" y="611"/>
                    <a:pt x="2102" y="599"/>
                    <a:pt x="2114" y="582"/>
                  </a:cubicBezTo>
                  <a:cubicBezTo>
                    <a:pt x="2096" y="576"/>
                    <a:pt x="2067" y="582"/>
                    <a:pt x="2067" y="599"/>
                  </a:cubicBezTo>
                  <a:close/>
                  <a:moveTo>
                    <a:pt x="483" y="541"/>
                  </a:moveTo>
                  <a:lnTo>
                    <a:pt x="483" y="541"/>
                  </a:lnTo>
                  <a:cubicBezTo>
                    <a:pt x="536" y="541"/>
                    <a:pt x="536" y="541"/>
                    <a:pt x="536" y="541"/>
                  </a:cubicBezTo>
                  <a:cubicBezTo>
                    <a:pt x="536" y="529"/>
                    <a:pt x="536" y="524"/>
                    <a:pt x="536" y="506"/>
                  </a:cubicBezTo>
                  <a:cubicBezTo>
                    <a:pt x="513" y="512"/>
                    <a:pt x="501" y="529"/>
                    <a:pt x="483" y="541"/>
                  </a:cubicBezTo>
                  <a:close/>
                  <a:moveTo>
                    <a:pt x="82" y="23"/>
                  </a:moveTo>
                  <a:lnTo>
                    <a:pt x="82" y="23"/>
                  </a:lnTo>
                  <a:cubicBezTo>
                    <a:pt x="76" y="17"/>
                    <a:pt x="70" y="11"/>
                    <a:pt x="59" y="6"/>
                  </a:cubicBezTo>
                  <a:cubicBezTo>
                    <a:pt x="53" y="0"/>
                    <a:pt x="53" y="0"/>
                    <a:pt x="53" y="0"/>
                  </a:cubicBezTo>
                  <a:cubicBezTo>
                    <a:pt x="53" y="17"/>
                    <a:pt x="59" y="29"/>
                    <a:pt x="53" y="46"/>
                  </a:cubicBezTo>
                  <a:cubicBezTo>
                    <a:pt x="41" y="64"/>
                    <a:pt x="12" y="58"/>
                    <a:pt x="12" y="75"/>
                  </a:cubicBezTo>
                  <a:cubicBezTo>
                    <a:pt x="12" y="93"/>
                    <a:pt x="24" y="99"/>
                    <a:pt x="24" y="116"/>
                  </a:cubicBezTo>
                  <a:cubicBezTo>
                    <a:pt x="24" y="145"/>
                    <a:pt x="0" y="157"/>
                    <a:pt x="0" y="186"/>
                  </a:cubicBezTo>
                  <a:cubicBezTo>
                    <a:pt x="0" y="209"/>
                    <a:pt x="0" y="209"/>
                    <a:pt x="0" y="209"/>
                  </a:cubicBezTo>
                  <a:cubicBezTo>
                    <a:pt x="12" y="209"/>
                    <a:pt x="18" y="209"/>
                    <a:pt x="29" y="209"/>
                  </a:cubicBezTo>
                  <a:cubicBezTo>
                    <a:pt x="29" y="326"/>
                    <a:pt x="29" y="326"/>
                    <a:pt x="29" y="326"/>
                  </a:cubicBezTo>
                  <a:cubicBezTo>
                    <a:pt x="29" y="326"/>
                    <a:pt x="35" y="332"/>
                    <a:pt x="41" y="332"/>
                  </a:cubicBezTo>
                  <a:cubicBezTo>
                    <a:pt x="59" y="332"/>
                    <a:pt x="59" y="314"/>
                    <a:pt x="70" y="302"/>
                  </a:cubicBezTo>
                  <a:cubicBezTo>
                    <a:pt x="105" y="285"/>
                    <a:pt x="134" y="262"/>
                    <a:pt x="134" y="221"/>
                  </a:cubicBezTo>
                  <a:cubicBezTo>
                    <a:pt x="134" y="180"/>
                    <a:pt x="117" y="163"/>
                    <a:pt x="117" y="128"/>
                  </a:cubicBezTo>
                  <a:cubicBezTo>
                    <a:pt x="117" y="99"/>
                    <a:pt x="128" y="81"/>
                    <a:pt x="128" y="46"/>
                  </a:cubicBezTo>
                  <a:cubicBezTo>
                    <a:pt x="128" y="29"/>
                    <a:pt x="99" y="29"/>
                    <a:pt x="82" y="23"/>
                  </a:cubicBezTo>
                  <a:close/>
                </a:path>
              </a:pathLst>
            </a:custGeom>
            <a:solidFill>
              <a:schemeClr val="bg1">
                <a:lumMod val="85000"/>
              </a:schemeClr>
            </a:solidFill>
            <a:ln w="28575" cap="flat" cmpd="sng">
              <a:solidFill>
                <a:schemeClr val="bg1"/>
              </a:solidFill>
              <a:bevel/>
              <a:headEnd/>
              <a:tailEnd/>
            </a:ln>
            <a:effectLst/>
          </p:spPr>
          <p:txBody>
            <a:bodyPr wrap="none" anchor="ctr"/>
            <a:lstStyle/>
            <a:p>
              <a:pPr defTabSz="685846">
                <a:defRPr/>
              </a:pPr>
              <a:endParaRPr lang="en-US" sz="675">
                <a:latin typeface="Montserrat" charset="0"/>
              </a:endParaRPr>
            </a:p>
          </p:txBody>
        </p:sp>
      </p:grpSp>
      <p:sp>
        <p:nvSpPr>
          <p:cNvPr id="511" name="TextBox 510"/>
          <p:cNvSpPr txBox="1"/>
          <p:nvPr/>
        </p:nvSpPr>
        <p:spPr>
          <a:xfrm>
            <a:off x="10324288" y="4739534"/>
            <a:ext cx="6249686" cy="2169825"/>
          </a:xfrm>
          <a:prstGeom prst="rect">
            <a:avLst/>
          </a:prstGeom>
          <a:noFill/>
        </p:spPr>
        <p:txBody>
          <a:bodyPr wrap="square" rtlCol="0">
            <a:spAutoFit/>
          </a:bodyPr>
          <a:lstStyle/>
          <a:p>
            <a:pPr>
              <a:lnSpc>
                <a:spcPct val="150000"/>
              </a:lnSpc>
            </a:pPr>
            <a:r>
              <a:rPr lang="en-US" sz="1800">
                <a:latin typeface="Lato Light" charset="0"/>
                <a:ea typeface="Lato Light" charset="0"/>
                <a:cs typeface="Lato Light" charset="0"/>
              </a:rPr>
              <a:t>A </a:t>
            </a:r>
            <a:r>
              <a:rPr lang="en-US" sz="1800" dirty="0">
                <a:latin typeface="Lato Light" charset="0"/>
                <a:ea typeface="Lato Light" charset="0"/>
                <a:cs typeface="Lato Light" charset="0"/>
              </a:rPr>
              <a:t>telegraph wire, or a strand of cobweb, it is all the same. Likewise a fish is technically fast when it bears a waif, or any other recognized symbol of possession; so long as the party waiting it plainly evince their ability at any time to take it alongside, as well as their intention so to do.</a:t>
            </a:r>
          </a:p>
        </p:txBody>
      </p:sp>
      <p:sp>
        <p:nvSpPr>
          <p:cNvPr id="512" name="Oval 511"/>
          <p:cNvSpPr/>
          <p:nvPr/>
        </p:nvSpPr>
        <p:spPr>
          <a:xfrm>
            <a:off x="10391249" y="9279630"/>
            <a:ext cx="1041127" cy="104099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37149" tIns="68575" rIns="137149" bIns="68575" rtlCol="0" anchor="ctr"/>
          <a:lstStyle/>
          <a:p>
            <a:pPr algn="ctr"/>
            <a:endParaRPr lang="id-ID" sz="2700" dirty="0">
              <a:latin typeface="Lato Light" charset="0"/>
              <a:cs typeface="Lato Light" charset="0"/>
            </a:endParaRPr>
          </a:p>
        </p:txBody>
      </p:sp>
      <p:sp>
        <p:nvSpPr>
          <p:cNvPr id="513" name="Oval 512"/>
          <p:cNvSpPr/>
          <p:nvPr/>
        </p:nvSpPr>
        <p:spPr>
          <a:xfrm>
            <a:off x="10391249" y="7562738"/>
            <a:ext cx="1041127" cy="104099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37149" tIns="68575" rIns="137149" bIns="68575" rtlCol="0" anchor="ctr"/>
          <a:lstStyle/>
          <a:p>
            <a:pPr algn="ctr"/>
            <a:endParaRPr lang="id-ID" sz="2700" dirty="0">
              <a:latin typeface="Lato Light" charset="0"/>
              <a:cs typeface="Lato Light" charset="0"/>
            </a:endParaRPr>
          </a:p>
        </p:txBody>
      </p:sp>
      <p:sp>
        <p:nvSpPr>
          <p:cNvPr id="514" name="TextBox 513"/>
          <p:cNvSpPr txBox="1"/>
          <p:nvPr/>
        </p:nvSpPr>
        <p:spPr>
          <a:xfrm>
            <a:off x="11611820" y="7397423"/>
            <a:ext cx="2970633" cy="1431370"/>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a:t>
            </a:r>
            <a:r>
              <a:rPr lang="en-US" sz="2401" b="1">
                <a:latin typeface="Lato Black" charset="0"/>
                <a:ea typeface="Lato Black" charset="0"/>
                <a:cs typeface="Lato Black" charset="0"/>
              </a:rPr>
              <a:t>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 this masterly code is the</a:t>
            </a:r>
          </a:p>
        </p:txBody>
      </p:sp>
      <p:sp>
        <p:nvSpPr>
          <p:cNvPr id="515" name="TextBox 514"/>
          <p:cNvSpPr txBox="1"/>
          <p:nvPr/>
        </p:nvSpPr>
        <p:spPr>
          <a:xfrm>
            <a:off x="11611820" y="9084373"/>
            <a:ext cx="2946872" cy="1431370"/>
          </a:xfrm>
          <a:prstGeom prst="rect">
            <a:avLst/>
          </a:prstGeom>
          <a:noFill/>
        </p:spPr>
        <p:txBody>
          <a:bodyPr wrap="square" lIns="182895" tIns="91448" rIns="182895" bIns="91448" rtlCol="0">
            <a:spAutoFit/>
          </a:bodyPr>
          <a:lstStyle/>
          <a:p>
            <a:pPr>
              <a:lnSpc>
                <a:spcPct val="150000"/>
              </a:lnSpc>
            </a:pPr>
            <a:r>
              <a:rPr lang="en-US" sz="2401" b="1" dirty="0">
                <a:latin typeface="Lato Black" charset="0"/>
                <a:ea typeface="Lato Black" charset="0"/>
                <a:cs typeface="Lato Black" charset="0"/>
              </a:rPr>
              <a:t>Write your Title</a:t>
            </a:r>
            <a:endParaRPr lang="en-US" sz="975" b="1" dirty="0">
              <a:latin typeface="Lato Black" charset="0"/>
              <a:ea typeface="Lato Black" charset="0"/>
              <a:cs typeface="Lato Black" charset="0"/>
            </a:endParaRPr>
          </a:p>
          <a:p>
            <a:pPr>
              <a:lnSpc>
                <a:spcPct val="150000"/>
              </a:lnSpc>
            </a:pPr>
            <a:r>
              <a:rPr lang="en-US" sz="1500" dirty="0">
                <a:latin typeface="Lato Light" charset="0"/>
                <a:ea typeface="Lato Light" charset="0"/>
                <a:cs typeface="Lato Light" charset="0"/>
              </a:rPr>
              <a:t>But what plays the mischief with this masterly code is the</a:t>
            </a:r>
          </a:p>
        </p:txBody>
      </p:sp>
      <p:sp>
        <p:nvSpPr>
          <p:cNvPr id="516" name="Shape 2623"/>
          <p:cNvSpPr/>
          <p:nvPr/>
        </p:nvSpPr>
        <p:spPr>
          <a:xfrm>
            <a:off x="10705161" y="7833809"/>
            <a:ext cx="467684" cy="467684"/>
          </a:xfrm>
          <a:custGeom>
            <a:avLst/>
            <a:gdLst/>
            <a:ahLst/>
            <a:cxnLst>
              <a:cxn ang="0">
                <a:pos x="wd2" y="hd2"/>
              </a:cxn>
              <a:cxn ang="5400000">
                <a:pos x="wd2" y="hd2"/>
              </a:cxn>
              <a:cxn ang="10800000">
                <a:pos x="wd2" y="hd2"/>
              </a:cxn>
              <a:cxn ang="16200000">
                <a:pos x="wd2" y="hd2"/>
              </a:cxn>
            </a:cxnLst>
            <a:rect l="0" t="0" r="r" b="b"/>
            <a:pathLst>
              <a:path w="21600" h="21600" extrusionOk="0">
                <a:moveTo>
                  <a:pt x="7364" y="13255"/>
                </a:moveTo>
                <a:lnTo>
                  <a:pt x="5400" y="13255"/>
                </a:lnTo>
                <a:lnTo>
                  <a:pt x="5400" y="15218"/>
                </a:lnTo>
                <a:lnTo>
                  <a:pt x="7364" y="15218"/>
                </a:lnTo>
                <a:cubicBezTo>
                  <a:pt x="7364" y="15218"/>
                  <a:pt x="7364" y="13255"/>
                  <a:pt x="7364" y="13255"/>
                </a:cubicBezTo>
                <a:close/>
                <a:moveTo>
                  <a:pt x="7364" y="16691"/>
                </a:moveTo>
                <a:lnTo>
                  <a:pt x="5400" y="16691"/>
                </a:lnTo>
                <a:lnTo>
                  <a:pt x="5400" y="18655"/>
                </a:lnTo>
                <a:lnTo>
                  <a:pt x="7364" y="18655"/>
                </a:lnTo>
                <a:cubicBezTo>
                  <a:pt x="7364" y="18655"/>
                  <a:pt x="7364" y="16691"/>
                  <a:pt x="7364" y="16691"/>
                </a:cubicBezTo>
                <a:close/>
                <a:moveTo>
                  <a:pt x="7364" y="9818"/>
                </a:moveTo>
                <a:lnTo>
                  <a:pt x="5400" y="9818"/>
                </a:lnTo>
                <a:lnTo>
                  <a:pt x="5400" y="11782"/>
                </a:lnTo>
                <a:lnTo>
                  <a:pt x="7364" y="11782"/>
                </a:lnTo>
                <a:cubicBezTo>
                  <a:pt x="7364" y="11782"/>
                  <a:pt x="7364" y="9818"/>
                  <a:pt x="7364" y="9818"/>
                </a:cubicBezTo>
                <a:close/>
                <a:moveTo>
                  <a:pt x="4418" y="16691"/>
                </a:moveTo>
                <a:lnTo>
                  <a:pt x="2455" y="16691"/>
                </a:lnTo>
                <a:lnTo>
                  <a:pt x="2455" y="18655"/>
                </a:lnTo>
                <a:lnTo>
                  <a:pt x="4418" y="18655"/>
                </a:lnTo>
                <a:cubicBezTo>
                  <a:pt x="4418" y="18655"/>
                  <a:pt x="4418" y="16691"/>
                  <a:pt x="4418" y="16691"/>
                </a:cubicBezTo>
                <a:close/>
                <a:moveTo>
                  <a:pt x="20618" y="6873"/>
                </a:moveTo>
                <a:lnTo>
                  <a:pt x="982" y="6873"/>
                </a:lnTo>
                <a:lnTo>
                  <a:pt x="982" y="3928"/>
                </a:lnTo>
                <a:cubicBezTo>
                  <a:pt x="982" y="3385"/>
                  <a:pt x="1422"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8" y="2945"/>
                  <a:pt x="20618" y="3385"/>
                  <a:pt x="20618" y="3928"/>
                </a:cubicBezTo>
                <a:cubicBezTo>
                  <a:pt x="20618" y="3928"/>
                  <a:pt x="20618" y="6873"/>
                  <a:pt x="20618" y="6873"/>
                </a:cubicBezTo>
                <a:close/>
                <a:moveTo>
                  <a:pt x="20618" y="19636"/>
                </a:moveTo>
                <a:cubicBezTo>
                  <a:pt x="20618" y="20178"/>
                  <a:pt x="20178" y="20618"/>
                  <a:pt x="19636" y="20618"/>
                </a:cubicBezTo>
                <a:lnTo>
                  <a:pt x="1964" y="20618"/>
                </a:lnTo>
                <a:cubicBezTo>
                  <a:pt x="1422" y="20618"/>
                  <a:pt x="982" y="20178"/>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moveTo>
                  <a:pt x="4418" y="9818"/>
                </a:moveTo>
                <a:lnTo>
                  <a:pt x="2455" y="9818"/>
                </a:lnTo>
                <a:lnTo>
                  <a:pt x="2455" y="11782"/>
                </a:lnTo>
                <a:lnTo>
                  <a:pt x="4418" y="11782"/>
                </a:lnTo>
                <a:cubicBezTo>
                  <a:pt x="4418" y="11782"/>
                  <a:pt x="4418" y="9818"/>
                  <a:pt x="4418" y="9818"/>
                </a:cubicBezTo>
                <a:close/>
                <a:moveTo>
                  <a:pt x="4418" y="13255"/>
                </a:moveTo>
                <a:lnTo>
                  <a:pt x="2455" y="13255"/>
                </a:lnTo>
                <a:lnTo>
                  <a:pt x="2455" y="15218"/>
                </a:lnTo>
                <a:lnTo>
                  <a:pt x="4418" y="15218"/>
                </a:lnTo>
                <a:cubicBezTo>
                  <a:pt x="4418" y="15218"/>
                  <a:pt x="4418" y="13255"/>
                  <a:pt x="4418" y="13255"/>
                </a:cubicBezTo>
                <a:close/>
                <a:moveTo>
                  <a:pt x="10309" y="16691"/>
                </a:moveTo>
                <a:lnTo>
                  <a:pt x="8345" y="16691"/>
                </a:lnTo>
                <a:lnTo>
                  <a:pt x="8345" y="18655"/>
                </a:lnTo>
                <a:lnTo>
                  <a:pt x="10309" y="18655"/>
                </a:lnTo>
                <a:cubicBezTo>
                  <a:pt x="10309" y="18655"/>
                  <a:pt x="10309" y="16691"/>
                  <a:pt x="10309" y="16691"/>
                </a:cubicBezTo>
                <a:close/>
                <a:moveTo>
                  <a:pt x="10309" y="9818"/>
                </a:moveTo>
                <a:lnTo>
                  <a:pt x="8345" y="9818"/>
                </a:lnTo>
                <a:lnTo>
                  <a:pt x="8345" y="11782"/>
                </a:lnTo>
                <a:lnTo>
                  <a:pt x="10309" y="11782"/>
                </a:lnTo>
                <a:cubicBezTo>
                  <a:pt x="10309" y="11782"/>
                  <a:pt x="10309" y="9818"/>
                  <a:pt x="10309" y="9818"/>
                </a:cubicBezTo>
                <a:close/>
                <a:moveTo>
                  <a:pt x="10309" y="13255"/>
                </a:moveTo>
                <a:lnTo>
                  <a:pt x="8345" y="13255"/>
                </a:lnTo>
                <a:lnTo>
                  <a:pt x="8345" y="15218"/>
                </a:lnTo>
                <a:lnTo>
                  <a:pt x="10309" y="15218"/>
                </a:lnTo>
                <a:cubicBezTo>
                  <a:pt x="10309" y="15218"/>
                  <a:pt x="10309" y="13255"/>
                  <a:pt x="10309" y="13255"/>
                </a:cubicBezTo>
                <a:close/>
                <a:moveTo>
                  <a:pt x="19145" y="13255"/>
                </a:moveTo>
                <a:lnTo>
                  <a:pt x="17182" y="13255"/>
                </a:lnTo>
                <a:lnTo>
                  <a:pt x="17182" y="15218"/>
                </a:lnTo>
                <a:lnTo>
                  <a:pt x="19145" y="15218"/>
                </a:lnTo>
                <a:cubicBezTo>
                  <a:pt x="19145" y="15218"/>
                  <a:pt x="19145" y="13255"/>
                  <a:pt x="19145" y="13255"/>
                </a:cubicBezTo>
                <a:close/>
                <a:moveTo>
                  <a:pt x="16200" y="13255"/>
                </a:moveTo>
                <a:lnTo>
                  <a:pt x="14236" y="13255"/>
                </a:lnTo>
                <a:lnTo>
                  <a:pt x="14236" y="15218"/>
                </a:lnTo>
                <a:lnTo>
                  <a:pt x="16200" y="15218"/>
                </a:lnTo>
                <a:cubicBezTo>
                  <a:pt x="16200" y="15218"/>
                  <a:pt x="16200" y="13255"/>
                  <a:pt x="16200" y="13255"/>
                </a:cubicBezTo>
                <a:close/>
                <a:moveTo>
                  <a:pt x="19145" y="9818"/>
                </a:moveTo>
                <a:lnTo>
                  <a:pt x="17182" y="9818"/>
                </a:lnTo>
                <a:lnTo>
                  <a:pt x="17182" y="11782"/>
                </a:lnTo>
                <a:lnTo>
                  <a:pt x="19145" y="11782"/>
                </a:lnTo>
                <a:cubicBezTo>
                  <a:pt x="19145" y="11782"/>
                  <a:pt x="19145" y="9818"/>
                  <a:pt x="19145" y="9818"/>
                </a:cubicBezTo>
                <a:close/>
                <a:moveTo>
                  <a:pt x="16200" y="9818"/>
                </a:moveTo>
                <a:lnTo>
                  <a:pt x="14236" y="9818"/>
                </a:lnTo>
                <a:lnTo>
                  <a:pt x="14236" y="11782"/>
                </a:lnTo>
                <a:lnTo>
                  <a:pt x="16200" y="11782"/>
                </a:lnTo>
                <a:cubicBezTo>
                  <a:pt x="16200" y="11782"/>
                  <a:pt x="16200" y="9818"/>
                  <a:pt x="16200" y="9818"/>
                </a:cubicBezTo>
                <a:close/>
                <a:moveTo>
                  <a:pt x="13255" y="16691"/>
                </a:moveTo>
                <a:lnTo>
                  <a:pt x="11291" y="16691"/>
                </a:lnTo>
                <a:lnTo>
                  <a:pt x="11291" y="18655"/>
                </a:lnTo>
                <a:lnTo>
                  <a:pt x="13255" y="18655"/>
                </a:lnTo>
                <a:cubicBezTo>
                  <a:pt x="13255" y="18655"/>
                  <a:pt x="13255" y="16691"/>
                  <a:pt x="13255" y="16691"/>
                </a:cubicBezTo>
                <a:close/>
                <a:moveTo>
                  <a:pt x="13255" y="9818"/>
                </a:moveTo>
                <a:lnTo>
                  <a:pt x="11291" y="9818"/>
                </a:lnTo>
                <a:lnTo>
                  <a:pt x="11291" y="11782"/>
                </a:lnTo>
                <a:lnTo>
                  <a:pt x="13255" y="11782"/>
                </a:lnTo>
                <a:cubicBezTo>
                  <a:pt x="13255" y="11782"/>
                  <a:pt x="13255" y="9818"/>
                  <a:pt x="13255" y="9818"/>
                </a:cubicBezTo>
                <a:close/>
                <a:moveTo>
                  <a:pt x="13255" y="13255"/>
                </a:moveTo>
                <a:lnTo>
                  <a:pt x="11291" y="13255"/>
                </a:lnTo>
                <a:lnTo>
                  <a:pt x="11291" y="15218"/>
                </a:lnTo>
                <a:lnTo>
                  <a:pt x="13255" y="15218"/>
                </a:lnTo>
                <a:cubicBezTo>
                  <a:pt x="13255" y="15218"/>
                  <a:pt x="13255" y="13255"/>
                  <a:pt x="13255" y="13255"/>
                </a:cubicBezTo>
                <a:close/>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517" name="Shape 2624"/>
          <p:cNvSpPr/>
          <p:nvPr/>
        </p:nvSpPr>
        <p:spPr>
          <a:xfrm>
            <a:off x="10683372" y="9566345"/>
            <a:ext cx="467684" cy="467684"/>
          </a:xfrm>
          <a:custGeom>
            <a:avLst/>
            <a:gdLst/>
            <a:ahLst/>
            <a:cxnLst>
              <a:cxn ang="0">
                <a:pos x="wd2" y="hd2"/>
              </a:cxn>
              <a:cxn ang="5400000">
                <a:pos x="wd2" y="hd2"/>
              </a:cxn>
              <a:cxn ang="10800000">
                <a:pos x="wd2" y="hd2"/>
              </a:cxn>
              <a:cxn ang="16200000">
                <a:pos x="wd2" y="hd2"/>
              </a:cxn>
            </a:cxnLst>
            <a:rect l="0" t="0" r="r" b="b"/>
            <a:pathLst>
              <a:path w="21600" h="21600" extrusionOk="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Tree>
    <p:extLst>
      <p:ext uri="{BB962C8B-B14F-4D97-AF65-F5344CB8AC3E}">
        <p14:creationId xmlns:p14="http://schemas.microsoft.com/office/powerpoint/2010/main" val="3322667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1" y="0"/>
            <a:ext cx="18288001" cy="13716000"/>
          </a:xfrm>
          <a:prstGeom prst="rect">
            <a:avLst/>
          </a:prstGeom>
          <a:solidFill>
            <a:srgbClr val="242C35">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spcCol="0" rtlCol="0" anchor="ctr"/>
          <a:lstStyle/>
          <a:p>
            <a:pPr algn="ctr"/>
            <a:endParaRPr lang="en-US" sz="2701" dirty="0">
              <a:latin typeface="Lato Light" charset="0"/>
              <a:cs typeface="Lato Light" charset="0"/>
            </a:endParaRPr>
          </a:p>
        </p:txBody>
      </p:sp>
      <p:sp>
        <p:nvSpPr>
          <p:cNvPr id="2" name="Picture Placeholder 1"/>
          <p:cNvSpPr>
            <a:spLocks noGrp="1"/>
          </p:cNvSpPr>
          <p:nvPr>
            <p:ph type="pic" sz="quarter" idx="13"/>
          </p:nvPr>
        </p:nvSpPr>
        <p:spPr/>
      </p:sp>
      <p:sp>
        <p:nvSpPr>
          <p:cNvPr id="12" name="TextBox 11"/>
          <p:cNvSpPr txBox="1"/>
          <p:nvPr/>
        </p:nvSpPr>
        <p:spPr>
          <a:xfrm>
            <a:off x="5830899" y="6575016"/>
            <a:ext cx="6555000" cy="1419941"/>
          </a:xfrm>
          <a:prstGeom prst="rect">
            <a:avLst/>
          </a:prstGeom>
          <a:noFill/>
        </p:spPr>
        <p:txBody>
          <a:bodyPr wrap="none" rtlCol="0">
            <a:spAutoFit/>
          </a:bodyPr>
          <a:lstStyle/>
          <a:p>
            <a:pPr algn="ctr"/>
            <a:r>
              <a:rPr lang="en-US" sz="8627" b="1" dirty="0">
                <a:solidFill>
                  <a:schemeClr val="bg1"/>
                </a:solidFill>
                <a:latin typeface="Lato Black" charset="0"/>
                <a:ea typeface="Lato Black" charset="0"/>
                <a:cs typeface="Lato Black" charset="0"/>
              </a:rPr>
              <a:t>Get in Touch</a:t>
            </a:r>
            <a:endParaRPr lang="en-US" sz="10353" b="1" dirty="0">
              <a:solidFill>
                <a:schemeClr val="bg1"/>
              </a:solidFill>
              <a:latin typeface="Lato Black" charset="0"/>
              <a:ea typeface="Lato Black" charset="0"/>
              <a:cs typeface="Lato Black" charset="0"/>
            </a:endParaRPr>
          </a:p>
        </p:txBody>
      </p:sp>
      <p:sp>
        <p:nvSpPr>
          <p:cNvPr id="17" name="TextBox 16"/>
          <p:cNvSpPr txBox="1"/>
          <p:nvPr/>
        </p:nvSpPr>
        <p:spPr>
          <a:xfrm>
            <a:off x="4656693" y="8053520"/>
            <a:ext cx="8903399" cy="461793"/>
          </a:xfrm>
          <a:prstGeom prst="rect">
            <a:avLst/>
          </a:prstGeom>
          <a:noFill/>
        </p:spPr>
        <p:txBody>
          <a:bodyPr wrap="none" rtlCol="0">
            <a:spAutoFit/>
          </a:bodyPr>
          <a:lstStyle/>
          <a:p>
            <a:pPr algn="ctr"/>
            <a:r>
              <a:rPr lang="en-US" sz="2401" b="1" spc="450" dirty="0">
                <a:solidFill>
                  <a:schemeClr val="bg1"/>
                </a:solidFill>
                <a:latin typeface="Lato Black" charset="0"/>
                <a:ea typeface="Lato Black" charset="0"/>
                <a:cs typeface="Lato Black" charset="0"/>
              </a:rPr>
              <a:t>WRITE HERE SOMETHING ABOUT THE TOPIC</a:t>
            </a:r>
            <a:endParaRPr lang="en-US" sz="2701" b="1" spc="450" dirty="0">
              <a:solidFill>
                <a:schemeClr val="bg1"/>
              </a:solidFill>
              <a:latin typeface="Lato Black" charset="0"/>
              <a:ea typeface="Lato Black" charset="0"/>
              <a:cs typeface="Lato Black" charset="0"/>
            </a:endParaRPr>
          </a:p>
        </p:txBody>
      </p:sp>
      <p:sp>
        <p:nvSpPr>
          <p:cNvPr id="10" name="Freeform 185"/>
          <p:cNvSpPr>
            <a:spLocks noChangeArrowheads="1"/>
          </p:cNvSpPr>
          <p:nvPr/>
        </p:nvSpPr>
        <p:spPr bwMode="auto">
          <a:xfrm>
            <a:off x="8305828" y="4902689"/>
            <a:ext cx="1676345" cy="1282330"/>
          </a:xfrm>
          <a:custGeom>
            <a:avLst/>
            <a:gdLst>
              <a:gd name="T0" fmla="*/ 545 w 619"/>
              <a:gd name="T1" fmla="*/ 0 h 472"/>
              <a:gd name="T2" fmla="*/ 545 w 619"/>
              <a:gd name="T3" fmla="*/ 0 h 472"/>
              <a:gd name="T4" fmla="*/ 73 w 619"/>
              <a:gd name="T5" fmla="*/ 0 h 472"/>
              <a:gd name="T6" fmla="*/ 0 w 619"/>
              <a:gd name="T7" fmla="*/ 73 h 472"/>
              <a:gd name="T8" fmla="*/ 0 w 619"/>
              <a:gd name="T9" fmla="*/ 397 h 472"/>
              <a:gd name="T10" fmla="*/ 73 w 619"/>
              <a:gd name="T11" fmla="*/ 471 h 472"/>
              <a:gd name="T12" fmla="*/ 545 w 619"/>
              <a:gd name="T13" fmla="*/ 471 h 472"/>
              <a:gd name="T14" fmla="*/ 618 w 619"/>
              <a:gd name="T15" fmla="*/ 397 h 472"/>
              <a:gd name="T16" fmla="*/ 618 w 619"/>
              <a:gd name="T17" fmla="*/ 73 h 472"/>
              <a:gd name="T18" fmla="*/ 545 w 619"/>
              <a:gd name="T19" fmla="*/ 0 h 472"/>
              <a:gd name="T20" fmla="*/ 559 w 619"/>
              <a:gd name="T21" fmla="*/ 44 h 472"/>
              <a:gd name="T22" fmla="*/ 559 w 619"/>
              <a:gd name="T23" fmla="*/ 44 h 472"/>
              <a:gd name="T24" fmla="*/ 309 w 619"/>
              <a:gd name="T25" fmla="*/ 235 h 472"/>
              <a:gd name="T26" fmla="*/ 59 w 619"/>
              <a:gd name="T27" fmla="*/ 44 h 472"/>
              <a:gd name="T28" fmla="*/ 559 w 619"/>
              <a:gd name="T29" fmla="*/ 44 h 472"/>
              <a:gd name="T30" fmla="*/ 29 w 619"/>
              <a:gd name="T31" fmla="*/ 397 h 472"/>
              <a:gd name="T32" fmla="*/ 29 w 619"/>
              <a:gd name="T33" fmla="*/ 397 h 472"/>
              <a:gd name="T34" fmla="*/ 29 w 619"/>
              <a:gd name="T35" fmla="*/ 73 h 472"/>
              <a:gd name="T36" fmla="*/ 206 w 619"/>
              <a:gd name="T37" fmla="*/ 221 h 472"/>
              <a:gd name="T38" fmla="*/ 29 w 619"/>
              <a:gd name="T39" fmla="*/ 397 h 472"/>
              <a:gd name="T40" fmla="*/ 59 w 619"/>
              <a:gd name="T41" fmla="*/ 427 h 472"/>
              <a:gd name="T42" fmla="*/ 59 w 619"/>
              <a:gd name="T43" fmla="*/ 427 h 472"/>
              <a:gd name="T44" fmla="*/ 236 w 619"/>
              <a:gd name="T45" fmla="*/ 235 h 472"/>
              <a:gd name="T46" fmla="*/ 309 w 619"/>
              <a:gd name="T47" fmla="*/ 294 h 472"/>
              <a:gd name="T48" fmla="*/ 368 w 619"/>
              <a:gd name="T49" fmla="*/ 235 h 472"/>
              <a:gd name="T50" fmla="*/ 559 w 619"/>
              <a:gd name="T51" fmla="*/ 427 h 472"/>
              <a:gd name="T52" fmla="*/ 59 w 619"/>
              <a:gd name="T53" fmla="*/ 427 h 472"/>
              <a:gd name="T54" fmla="*/ 589 w 619"/>
              <a:gd name="T55" fmla="*/ 397 h 472"/>
              <a:gd name="T56" fmla="*/ 589 w 619"/>
              <a:gd name="T57" fmla="*/ 397 h 472"/>
              <a:gd name="T58" fmla="*/ 589 w 619"/>
              <a:gd name="T59" fmla="*/ 397 h 472"/>
              <a:gd name="T60" fmla="*/ 412 w 619"/>
              <a:gd name="T61" fmla="*/ 221 h 472"/>
              <a:gd name="T62" fmla="*/ 589 w 619"/>
              <a:gd name="T63" fmla="*/ 73 h 472"/>
              <a:gd name="T64" fmla="*/ 589 w 619"/>
              <a:gd name="T65" fmla="*/ 397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9" h="472">
                <a:moveTo>
                  <a:pt x="545" y="0"/>
                </a:moveTo>
                <a:lnTo>
                  <a:pt x="545" y="0"/>
                </a:lnTo>
                <a:cubicBezTo>
                  <a:pt x="73" y="0"/>
                  <a:pt x="73" y="0"/>
                  <a:pt x="73" y="0"/>
                </a:cubicBezTo>
                <a:cubicBezTo>
                  <a:pt x="29" y="0"/>
                  <a:pt x="0" y="30"/>
                  <a:pt x="0" y="73"/>
                </a:cubicBezTo>
                <a:cubicBezTo>
                  <a:pt x="0" y="397"/>
                  <a:pt x="0" y="397"/>
                  <a:pt x="0" y="397"/>
                </a:cubicBezTo>
                <a:cubicBezTo>
                  <a:pt x="0" y="442"/>
                  <a:pt x="29" y="471"/>
                  <a:pt x="73" y="471"/>
                </a:cubicBezTo>
                <a:cubicBezTo>
                  <a:pt x="545" y="471"/>
                  <a:pt x="545" y="471"/>
                  <a:pt x="545" y="471"/>
                </a:cubicBezTo>
                <a:cubicBezTo>
                  <a:pt x="589" y="471"/>
                  <a:pt x="618" y="442"/>
                  <a:pt x="618" y="397"/>
                </a:cubicBezTo>
                <a:cubicBezTo>
                  <a:pt x="618" y="73"/>
                  <a:pt x="618" y="73"/>
                  <a:pt x="618" y="73"/>
                </a:cubicBezTo>
                <a:cubicBezTo>
                  <a:pt x="618" y="30"/>
                  <a:pt x="589" y="0"/>
                  <a:pt x="545" y="0"/>
                </a:cubicBezTo>
                <a:close/>
                <a:moveTo>
                  <a:pt x="559" y="44"/>
                </a:moveTo>
                <a:lnTo>
                  <a:pt x="559" y="44"/>
                </a:lnTo>
                <a:cubicBezTo>
                  <a:pt x="309" y="235"/>
                  <a:pt x="309" y="235"/>
                  <a:pt x="309" y="235"/>
                </a:cubicBezTo>
                <a:cubicBezTo>
                  <a:pt x="59" y="44"/>
                  <a:pt x="59" y="44"/>
                  <a:pt x="59" y="44"/>
                </a:cubicBezTo>
                <a:lnTo>
                  <a:pt x="559" y="44"/>
                </a:lnTo>
                <a:close/>
                <a:moveTo>
                  <a:pt x="29" y="397"/>
                </a:moveTo>
                <a:lnTo>
                  <a:pt x="29" y="397"/>
                </a:lnTo>
                <a:cubicBezTo>
                  <a:pt x="29" y="73"/>
                  <a:pt x="29" y="73"/>
                  <a:pt x="29" y="73"/>
                </a:cubicBezTo>
                <a:cubicBezTo>
                  <a:pt x="206" y="221"/>
                  <a:pt x="206" y="221"/>
                  <a:pt x="206" y="221"/>
                </a:cubicBezTo>
                <a:cubicBezTo>
                  <a:pt x="29" y="397"/>
                  <a:pt x="29" y="397"/>
                  <a:pt x="29" y="397"/>
                </a:cubicBezTo>
                <a:close/>
                <a:moveTo>
                  <a:pt x="59" y="427"/>
                </a:moveTo>
                <a:lnTo>
                  <a:pt x="59" y="427"/>
                </a:lnTo>
                <a:cubicBezTo>
                  <a:pt x="236" y="235"/>
                  <a:pt x="236" y="235"/>
                  <a:pt x="236" y="235"/>
                </a:cubicBezTo>
                <a:cubicBezTo>
                  <a:pt x="309" y="294"/>
                  <a:pt x="309" y="294"/>
                  <a:pt x="309" y="294"/>
                </a:cubicBezTo>
                <a:cubicBezTo>
                  <a:pt x="368" y="235"/>
                  <a:pt x="368" y="235"/>
                  <a:pt x="368" y="235"/>
                </a:cubicBezTo>
                <a:cubicBezTo>
                  <a:pt x="559" y="427"/>
                  <a:pt x="559" y="427"/>
                  <a:pt x="559" y="427"/>
                </a:cubicBezTo>
                <a:cubicBezTo>
                  <a:pt x="545" y="427"/>
                  <a:pt x="73" y="427"/>
                  <a:pt x="59" y="427"/>
                </a:cubicBezTo>
                <a:close/>
                <a:moveTo>
                  <a:pt x="589" y="397"/>
                </a:moveTo>
                <a:lnTo>
                  <a:pt x="589" y="397"/>
                </a:lnTo>
                <a:lnTo>
                  <a:pt x="589" y="397"/>
                </a:lnTo>
                <a:cubicBezTo>
                  <a:pt x="412" y="221"/>
                  <a:pt x="412" y="221"/>
                  <a:pt x="412" y="221"/>
                </a:cubicBezTo>
                <a:cubicBezTo>
                  <a:pt x="589" y="73"/>
                  <a:pt x="589" y="73"/>
                  <a:pt x="589" y="73"/>
                </a:cubicBezTo>
                <a:lnTo>
                  <a:pt x="589" y="397"/>
                </a:lnTo>
                <a:close/>
              </a:path>
            </a:pathLst>
          </a:custGeom>
          <a:solidFill>
            <a:srgbClr val="FFFFFF"/>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82862" tIns="91432" rIns="182862" bIns="91432" anchor="ctr"/>
          <a:lstStyle/>
          <a:p>
            <a:pPr>
              <a:defRPr/>
            </a:pPr>
            <a:endParaRPr lang="en-US" sz="7200" dirty="0">
              <a:latin typeface="Lato Light" charset="0"/>
            </a:endParaRPr>
          </a:p>
        </p:txBody>
      </p:sp>
    </p:spTree>
    <p:extLst>
      <p:ext uri="{BB962C8B-B14F-4D97-AF65-F5344CB8AC3E}">
        <p14:creationId xmlns:p14="http://schemas.microsoft.com/office/powerpoint/2010/main" val="8821603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 y="0"/>
            <a:ext cx="18288001" cy="13716000"/>
          </a:xfrm>
          <a:prstGeom prst="rect">
            <a:avLst/>
          </a:prstGeom>
          <a:gradFill>
            <a:gsLst>
              <a:gs pos="0">
                <a:schemeClr val="accent1">
                  <a:lumMod val="5000"/>
                  <a:lumOff val="95000"/>
                  <a:alpha val="0"/>
                </a:schemeClr>
              </a:gs>
              <a:gs pos="73000">
                <a:srgbClr val="242C35">
                  <a:lumMod val="95000"/>
                </a:srgbClr>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spcCol="0" rtlCol="0" anchor="ctr"/>
          <a:lstStyle/>
          <a:p>
            <a:pPr algn="ctr"/>
            <a:endParaRPr lang="en-US" sz="2701" dirty="0">
              <a:latin typeface="Lato Light" charset="0"/>
              <a:cs typeface="Lato Light" charset="0"/>
            </a:endParaRPr>
          </a:p>
        </p:txBody>
      </p:sp>
      <p:sp>
        <p:nvSpPr>
          <p:cNvPr id="2" name="Picture Placeholder 1"/>
          <p:cNvSpPr>
            <a:spLocks noGrp="1"/>
          </p:cNvSpPr>
          <p:nvPr>
            <p:ph type="pic" sz="quarter" idx="13"/>
          </p:nvPr>
        </p:nvSpPr>
        <p:spPr/>
      </p:sp>
      <p:sp>
        <p:nvSpPr>
          <p:cNvPr id="6" name="TextBox 5"/>
          <p:cNvSpPr txBox="1"/>
          <p:nvPr/>
        </p:nvSpPr>
        <p:spPr>
          <a:xfrm>
            <a:off x="2393970" y="7346396"/>
            <a:ext cx="13428837" cy="3139834"/>
          </a:xfrm>
          <a:prstGeom prst="rect">
            <a:avLst/>
          </a:prstGeom>
          <a:noFill/>
        </p:spPr>
        <p:txBody>
          <a:bodyPr wrap="square" rtlCol="0">
            <a:spAutoFit/>
          </a:bodyPr>
          <a:lstStyle/>
          <a:p>
            <a:r>
              <a:rPr lang="en-US" sz="4951" b="1" dirty="0">
                <a:solidFill>
                  <a:schemeClr val="bg1"/>
                </a:solidFill>
                <a:latin typeface="Lato Black" charset="0"/>
                <a:ea typeface="Lato Black" charset="0"/>
                <a:cs typeface="Lato Black" charset="0"/>
              </a:rPr>
              <a:t> "Success seems to be connected with action. Successful people keep moving. They make mistakes, but they don't quit.”</a:t>
            </a:r>
          </a:p>
          <a:p>
            <a:r>
              <a:rPr lang="en-US" sz="4951" dirty="0">
                <a:solidFill>
                  <a:schemeClr val="bg1"/>
                </a:solidFill>
                <a:latin typeface="Lato Light" charset="0"/>
                <a:ea typeface="Lato Light" charset="0"/>
                <a:cs typeface="Lato Light" charset="0"/>
              </a:rPr>
              <a:t>—Conrad Hilton</a:t>
            </a:r>
            <a:endParaRPr lang="en-US" sz="5401" dirty="0">
              <a:solidFill>
                <a:schemeClr val="bg1"/>
              </a:solidFill>
              <a:latin typeface="Lato Light" charset="0"/>
              <a:ea typeface="Lato Light" charset="0"/>
              <a:cs typeface="Lato Light" charset="0"/>
            </a:endParaRPr>
          </a:p>
        </p:txBody>
      </p:sp>
    </p:spTree>
    <p:extLst>
      <p:ext uri="{BB962C8B-B14F-4D97-AF65-F5344CB8AC3E}">
        <p14:creationId xmlns:p14="http://schemas.microsoft.com/office/powerpoint/2010/main" val="13515388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4" name="Line 5"/>
          <p:cNvSpPr>
            <a:spLocks noChangeShapeType="1"/>
          </p:cNvSpPr>
          <p:nvPr/>
        </p:nvSpPr>
        <p:spPr bwMode="auto">
          <a:xfrm>
            <a:off x="1120776" y="-1311618"/>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182895" tIns="91448" rIns="182895" bIns="91448" numCol="1" anchor="t" anchorCtr="0" compatLnSpc="1">
            <a:prstTxWarp prst="textNoShape">
              <a:avLst/>
            </a:prstTxWarp>
          </a:bodyPr>
          <a:lstStyle/>
          <a:p>
            <a:endParaRPr lang="en-US" sz="2701" dirty="0">
              <a:latin typeface="Lato Light" charset="0"/>
            </a:endParaRPr>
          </a:p>
        </p:txBody>
      </p:sp>
      <p:sp>
        <p:nvSpPr>
          <p:cNvPr id="45" name="Line 6"/>
          <p:cNvSpPr>
            <a:spLocks noChangeShapeType="1"/>
          </p:cNvSpPr>
          <p:nvPr/>
        </p:nvSpPr>
        <p:spPr bwMode="auto">
          <a:xfrm>
            <a:off x="1120776" y="-1311618"/>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182895" tIns="91448" rIns="182895" bIns="91448" numCol="1" anchor="t" anchorCtr="0" compatLnSpc="1">
            <a:prstTxWarp prst="textNoShape">
              <a:avLst/>
            </a:prstTxWarp>
          </a:bodyPr>
          <a:lstStyle/>
          <a:p>
            <a:endParaRPr lang="en-US" sz="2701" dirty="0">
              <a:latin typeface="Lato Light" charset="0"/>
            </a:endParaRPr>
          </a:p>
        </p:txBody>
      </p:sp>
      <p:sp>
        <p:nvSpPr>
          <p:cNvPr id="3" name="Rectangle 2"/>
          <p:cNvSpPr/>
          <p:nvPr/>
        </p:nvSpPr>
        <p:spPr>
          <a:xfrm>
            <a:off x="0" y="0"/>
            <a:ext cx="18288000" cy="6172200"/>
          </a:xfrm>
          <a:prstGeom prst="rect">
            <a:avLst/>
          </a:prstGeom>
          <a:solidFill>
            <a:srgbClr val="414E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7" name="TextBox 16"/>
          <p:cNvSpPr txBox="1"/>
          <p:nvPr/>
        </p:nvSpPr>
        <p:spPr>
          <a:xfrm>
            <a:off x="5737893" y="1609967"/>
            <a:ext cx="6827510" cy="1685526"/>
          </a:xfrm>
          <a:prstGeom prst="rect">
            <a:avLst/>
          </a:prstGeom>
          <a:noFill/>
        </p:spPr>
        <p:txBody>
          <a:bodyPr wrap="none" rtlCol="0">
            <a:spAutoFit/>
          </a:bodyPr>
          <a:lstStyle/>
          <a:p>
            <a:pPr algn="ctr"/>
            <a:r>
              <a:rPr lang="en-US" sz="10353" b="1" dirty="0">
                <a:solidFill>
                  <a:schemeClr val="bg1"/>
                </a:solidFill>
                <a:latin typeface="Lato Black" charset="0"/>
                <a:ea typeface="Lato Black" charset="0"/>
                <a:cs typeface="Lato Black" charset="0"/>
              </a:rPr>
              <a:t>Contact Us</a:t>
            </a:r>
          </a:p>
        </p:txBody>
      </p:sp>
      <p:sp>
        <p:nvSpPr>
          <p:cNvPr id="24" name="TextBox 23"/>
          <p:cNvSpPr txBox="1"/>
          <p:nvPr/>
        </p:nvSpPr>
        <p:spPr>
          <a:xfrm>
            <a:off x="4173470" y="3272392"/>
            <a:ext cx="9941061" cy="1338828"/>
          </a:xfrm>
          <a:prstGeom prst="rect">
            <a:avLst/>
          </a:prstGeom>
          <a:noFill/>
        </p:spPr>
        <p:txBody>
          <a:bodyPr wrap="square" rtlCol="0">
            <a:spAutoFit/>
          </a:bodyPr>
          <a:lstStyle/>
          <a:p>
            <a:pPr algn="ctr">
              <a:lnSpc>
                <a:spcPct val="150000"/>
              </a:lnSpc>
            </a:pPr>
            <a:r>
              <a:rPr lang="en-US" sz="1800" b="1" dirty="0">
                <a:solidFill>
                  <a:schemeClr val="bg1">
                    <a:lumMod val="95000"/>
                  </a:schemeClr>
                </a:solidFill>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 party waiting it plainly evince their ability at any time to take it alongside, as well as their intention so to do.</a:t>
            </a:r>
          </a:p>
        </p:txBody>
      </p:sp>
      <p:grpSp>
        <p:nvGrpSpPr>
          <p:cNvPr id="5" name="Group 4"/>
          <p:cNvGrpSpPr/>
          <p:nvPr/>
        </p:nvGrpSpPr>
        <p:grpSpPr>
          <a:xfrm>
            <a:off x="1487677" y="8080550"/>
            <a:ext cx="4865434" cy="3107396"/>
            <a:chOff x="1789089" y="8144160"/>
            <a:chExt cx="6485556" cy="4142116"/>
          </a:xfrm>
        </p:grpSpPr>
        <p:sp>
          <p:nvSpPr>
            <p:cNvPr id="26" name="Shape 1646"/>
            <p:cNvSpPr/>
            <p:nvPr/>
          </p:nvSpPr>
          <p:spPr>
            <a:xfrm>
              <a:off x="4827922" y="11849005"/>
              <a:ext cx="424080" cy="424079"/>
            </a:xfrm>
            <a:custGeom>
              <a:avLst/>
              <a:gdLst/>
              <a:ahLst/>
              <a:cxnLst>
                <a:cxn ang="0">
                  <a:pos x="wd2" y="hd2"/>
                </a:cxn>
                <a:cxn ang="5400000">
                  <a:pos x="wd2" y="hd2"/>
                </a:cxn>
                <a:cxn ang="10800000">
                  <a:pos x="wd2" y="hd2"/>
                </a:cxn>
                <a:cxn ang="16200000">
                  <a:pos x="wd2" y="hd2"/>
                </a:cxn>
              </a:cxnLst>
              <a:rect l="0" t="0" r="r" b="b"/>
              <a:pathLst>
                <a:path w="21600" h="21600" extrusionOk="0">
                  <a:moveTo>
                    <a:pt x="273" y="21600"/>
                  </a:moveTo>
                  <a:lnTo>
                    <a:pt x="4902" y="21600"/>
                  </a:lnTo>
                  <a:lnTo>
                    <a:pt x="4902" y="7024"/>
                  </a:lnTo>
                  <a:lnTo>
                    <a:pt x="273" y="7024"/>
                  </a:lnTo>
                  <a:lnTo>
                    <a:pt x="273" y="21600"/>
                  </a:lnTo>
                  <a:cubicBezTo>
                    <a:pt x="273" y="21600"/>
                    <a:pt x="273" y="21600"/>
                    <a:pt x="273" y="21600"/>
                  </a:cubicBezTo>
                  <a:close/>
                  <a:moveTo>
                    <a:pt x="2621" y="0"/>
                  </a:moveTo>
                  <a:cubicBezTo>
                    <a:pt x="1033" y="0"/>
                    <a:pt x="0" y="1086"/>
                    <a:pt x="0" y="2518"/>
                  </a:cubicBezTo>
                  <a:cubicBezTo>
                    <a:pt x="0" y="3917"/>
                    <a:pt x="1004" y="5039"/>
                    <a:pt x="2558" y="5039"/>
                  </a:cubicBezTo>
                  <a:lnTo>
                    <a:pt x="2589" y="5039"/>
                  </a:lnTo>
                  <a:cubicBezTo>
                    <a:pt x="4203" y="5039"/>
                    <a:pt x="5207" y="3917"/>
                    <a:pt x="5207" y="2518"/>
                  </a:cubicBezTo>
                  <a:cubicBezTo>
                    <a:pt x="5178" y="1086"/>
                    <a:pt x="4203" y="0"/>
                    <a:pt x="2621" y="0"/>
                  </a:cubicBezTo>
                  <a:cubicBezTo>
                    <a:pt x="2621" y="0"/>
                    <a:pt x="2621" y="0"/>
                    <a:pt x="2621" y="0"/>
                  </a:cubicBezTo>
                  <a:close/>
                  <a:moveTo>
                    <a:pt x="21600" y="13242"/>
                  </a:moveTo>
                  <a:lnTo>
                    <a:pt x="21600" y="21600"/>
                  </a:lnTo>
                  <a:lnTo>
                    <a:pt x="16970" y="21600"/>
                  </a:lnTo>
                  <a:lnTo>
                    <a:pt x="16970" y="13803"/>
                  </a:lnTo>
                  <a:cubicBezTo>
                    <a:pt x="16970" y="11844"/>
                    <a:pt x="16299" y="10507"/>
                    <a:pt x="14623" y="10507"/>
                  </a:cubicBezTo>
                  <a:cubicBezTo>
                    <a:pt x="13345" y="10507"/>
                    <a:pt x="12582" y="11408"/>
                    <a:pt x="12250" y="12280"/>
                  </a:cubicBezTo>
                  <a:cubicBezTo>
                    <a:pt x="12127" y="12592"/>
                    <a:pt x="12094" y="13025"/>
                    <a:pt x="12094" y="13462"/>
                  </a:cubicBezTo>
                  <a:lnTo>
                    <a:pt x="12094" y="21600"/>
                  </a:lnTo>
                  <a:lnTo>
                    <a:pt x="7463" y="21600"/>
                  </a:lnTo>
                  <a:cubicBezTo>
                    <a:pt x="7463" y="21600"/>
                    <a:pt x="7525" y="8394"/>
                    <a:pt x="7463" y="7024"/>
                  </a:cubicBezTo>
                  <a:lnTo>
                    <a:pt x="12094" y="7024"/>
                  </a:lnTo>
                  <a:lnTo>
                    <a:pt x="12094" y="9093"/>
                  </a:lnTo>
                  <a:cubicBezTo>
                    <a:pt x="12087" y="9106"/>
                    <a:pt x="12074" y="9123"/>
                    <a:pt x="12066" y="9139"/>
                  </a:cubicBezTo>
                  <a:lnTo>
                    <a:pt x="12094" y="9139"/>
                  </a:lnTo>
                  <a:lnTo>
                    <a:pt x="12094" y="9093"/>
                  </a:lnTo>
                  <a:cubicBezTo>
                    <a:pt x="12710" y="8101"/>
                    <a:pt x="13808" y="6683"/>
                    <a:pt x="16269" y="6683"/>
                  </a:cubicBezTo>
                  <a:cubicBezTo>
                    <a:pt x="19315" y="6683"/>
                    <a:pt x="21600" y="8767"/>
                    <a:pt x="21600" y="13242"/>
                  </a:cubicBezTo>
                  <a:cubicBezTo>
                    <a:pt x="21600" y="13242"/>
                    <a:pt x="21600" y="13242"/>
                    <a:pt x="21600" y="13242"/>
                  </a:cubicBezTo>
                  <a:close/>
                </a:path>
              </a:pathLst>
            </a:custGeom>
            <a:solidFill>
              <a:schemeClr val="tx2"/>
            </a:solidFill>
            <a:ln w="12700" cap="flat">
              <a:noFill/>
              <a:miter lim="400000"/>
            </a:ln>
            <a:effectLst/>
          </p:spPr>
          <p:txBody>
            <a:bodyPr wrap="square" lIns="0" tIns="0" rIns="0" bIns="0" numCol="1" anchor="ctr">
              <a:noAutofit/>
            </a:bodyPr>
            <a:lstStyle/>
            <a:p>
              <a:pP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1"/>
            </a:p>
          </p:txBody>
        </p:sp>
        <p:sp>
          <p:nvSpPr>
            <p:cNvPr id="27" name="Shape 1649"/>
            <p:cNvSpPr/>
            <p:nvPr/>
          </p:nvSpPr>
          <p:spPr>
            <a:xfrm>
              <a:off x="2743397" y="11869600"/>
              <a:ext cx="484738" cy="393886"/>
            </a:xfrm>
            <a:custGeom>
              <a:avLst/>
              <a:gdLst/>
              <a:ahLst/>
              <a:cxnLst>
                <a:cxn ang="0">
                  <a:pos x="wd2" y="hd2"/>
                </a:cxn>
                <a:cxn ang="5400000">
                  <a:pos x="wd2" y="hd2"/>
                </a:cxn>
                <a:cxn ang="10800000">
                  <a:pos x="wd2" y="hd2"/>
                </a:cxn>
                <a:cxn ang="16200000">
                  <a:pos x="wd2" y="hd2"/>
                </a:cxn>
              </a:cxnLst>
              <a:rect l="0" t="0" r="r" b="b"/>
              <a:pathLst>
                <a:path w="21600" h="21600" extrusionOk="0">
                  <a:moveTo>
                    <a:pt x="21600" y="2559"/>
                  </a:moveTo>
                  <a:cubicBezTo>
                    <a:pt x="20805" y="2994"/>
                    <a:pt x="19949" y="3285"/>
                    <a:pt x="19055" y="3417"/>
                  </a:cubicBezTo>
                  <a:cubicBezTo>
                    <a:pt x="19968" y="2742"/>
                    <a:pt x="20672" y="1676"/>
                    <a:pt x="21003" y="401"/>
                  </a:cubicBezTo>
                  <a:cubicBezTo>
                    <a:pt x="20147" y="1026"/>
                    <a:pt x="19198" y="1478"/>
                    <a:pt x="18187" y="1722"/>
                  </a:cubicBezTo>
                  <a:cubicBezTo>
                    <a:pt x="17379" y="665"/>
                    <a:pt x="16228" y="0"/>
                    <a:pt x="14953" y="0"/>
                  </a:cubicBezTo>
                  <a:cubicBezTo>
                    <a:pt x="12506" y="0"/>
                    <a:pt x="10524" y="2441"/>
                    <a:pt x="10524" y="5454"/>
                  </a:cubicBezTo>
                  <a:cubicBezTo>
                    <a:pt x="10524" y="5881"/>
                    <a:pt x="10561" y="6298"/>
                    <a:pt x="10637" y="6694"/>
                  </a:cubicBezTo>
                  <a:cubicBezTo>
                    <a:pt x="6954" y="6468"/>
                    <a:pt x="3689" y="4296"/>
                    <a:pt x="1504" y="998"/>
                  </a:cubicBezTo>
                  <a:cubicBezTo>
                    <a:pt x="1122" y="1806"/>
                    <a:pt x="903" y="2742"/>
                    <a:pt x="903" y="3739"/>
                  </a:cubicBezTo>
                  <a:cubicBezTo>
                    <a:pt x="903" y="5631"/>
                    <a:pt x="1686" y="7302"/>
                    <a:pt x="2875" y="8279"/>
                  </a:cubicBezTo>
                  <a:cubicBezTo>
                    <a:pt x="2149" y="8248"/>
                    <a:pt x="1466" y="8005"/>
                    <a:pt x="868" y="7599"/>
                  </a:cubicBezTo>
                  <a:cubicBezTo>
                    <a:pt x="868" y="7618"/>
                    <a:pt x="868" y="7641"/>
                    <a:pt x="868" y="7666"/>
                  </a:cubicBezTo>
                  <a:cubicBezTo>
                    <a:pt x="868" y="10307"/>
                    <a:pt x="2395" y="12512"/>
                    <a:pt x="4423" y="13011"/>
                  </a:cubicBezTo>
                  <a:cubicBezTo>
                    <a:pt x="4051" y="13134"/>
                    <a:pt x="3658" y="13201"/>
                    <a:pt x="3255" y="13201"/>
                  </a:cubicBezTo>
                  <a:cubicBezTo>
                    <a:pt x="2970" y="13201"/>
                    <a:pt x="2691" y="13168"/>
                    <a:pt x="2420" y="13106"/>
                  </a:cubicBezTo>
                  <a:cubicBezTo>
                    <a:pt x="2983" y="15270"/>
                    <a:pt x="4621" y="16846"/>
                    <a:pt x="6561" y="16890"/>
                  </a:cubicBezTo>
                  <a:cubicBezTo>
                    <a:pt x="5042" y="18353"/>
                    <a:pt x="3134" y="19225"/>
                    <a:pt x="1056" y="19225"/>
                  </a:cubicBezTo>
                  <a:cubicBezTo>
                    <a:pt x="700" y="19225"/>
                    <a:pt x="347" y="19197"/>
                    <a:pt x="0" y="19149"/>
                  </a:cubicBezTo>
                  <a:cubicBezTo>
                    <a:pt x="1963" y="20695"/>
                    <a:pt x="4290" y="21600"/>
                    <a:pt x="6791" y="21600"/>
                  </a:cubicBezTo>
                  <a:cubicBezTo>
                    <a:pt x="14943" y="21600"/>
                    <a:pt x="19401" y="13291"/>
                    <a:pt x="19401" y="6084"/>
                  </a:cubicBezTo>
                  <a:cubicBezTo>
                    <a:pt x="19401" y="5851"/>
                    <a:pt x="19396" y="5613"/>
                    <a:pt x="19388" y="5380"/>
                  </a:cubicBezTo>
                  <a:cubicBezTo>
                    <a:pt x="20253" y="4614"/>
                    <a:pt x="21005" y="3652"/>
                    <a:pt x="21600" y="2559"/>
                  </a:cubicBezTo>
                  <a:cubicBezTo>
                    <a:pt x="21600" y="2559"/>
                    <a:pt x="21600" y="2559"/>
                    <a:pt x="21600" y="2559"/>
                  </a:cubicBezTo>
                  <a:close/>
                </a:path>
              </a:pathLst>
            </a:custGeom>
            <a:solidFill>
              <a:schemeClr val="tx2"/>
            </a:solidFill>
            <a:ln w="12700" cap="flat">
              <a:noFill/>
              <a:miter lim="400000"/>
            </a:ln>
            <a:effectLst/>
          </p:spPr>
          <p:txBody>
            <a:bodyPr wrap="square" lIns="0" tIns="0" rIns="0" bIns="0" numCol="1" anchor="ctr">
              <a:noAutofit/>
            </a:bodyPr>
            <a:lstStyle/>
            <a:p>
              <a:pP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1"/>
            </a:p>
          </p:txBody>
        </p:sp>
        <p:sp>
          <p:nvSpPr>
            <p:cNvPr id="29" name="Shape 1658"/>
            <p:cNvSpPr/>
            <p:nvPr/>
          </p:nvSpPr>
          <p:spPr>
            <a:xfrm>
              <a:off x="3806165" y="11829075"/>
              <a:ext cx="449529" cy="449507"/>
            </a:xfrm>
            <a:custGeom>
              <a:avLst/>
              <a:gdLst/>
              <a:ahLst/>
              <a:cxnLst>
                <a:cxn ang="0">
                  <a:pos x="wd2" y="hd2"/>
                </a:cxn>
                <a:cxn ang="5400000">
                  <a:pos x="wd2" y="hd2"/>
                </a:cxn>
                <a:cxn ang="10800000">
                  <a:pos x="wd2" y="hd2"/>
                </a:cxn>
                <a:cxn ang="16200000">
                  <a:pos x="wd2" y="hd2"/>
                </a:cxn>
              </a:cxnLst>
              <a:rect l="0" t="0" r="r" b="b"/>
              <a:pathLst>
                <a:path w="21600" h="21600" extrusionOk="0">
                  <a:moveTo>
                    <a:pt x="19495" y="17427"/>
                  </a:moveTo>
                  <a:cubicBezTo>
                    <a:pt x="19495" y="18567"/>
                    <a:pt x="18567" y="19497"/>
                    <a:pt x="17424" y="19497"/>
                  </a:cubicBezTo>
                  <a:lnTo>
                    <a:pt x="4174" y="19497"/>
                  </a:lnTo>
                  <a:cubicBezTo>
                    <a:pt x="3033" y="19497"/>
                    <a:pt x="2104" y="18567"/>
                    <a:pt x="2104" y="17427"/>
                  </a:cubicBezTo>
                  <a:lnTo>
                    <a:pt x="2104" y="8583"/>
                  </a:lnTo>
                  <a:lnTo>
                    <a:pt x="5329" y="8583"/>
                  </a:lnTo>
                  <a:cubicBezTo>
                    <a:pt x="5049" y="9269"/>
                    <a:pt x="4895" y="10017"/>
                    <a:pt x="4895" y="10800"/>
                  </a:cubicBezTo>
                  <a:cubicBezTo>
                    <a:pt x="4895" y="14057"/>
                    <a:pt x="7543" y="16709"/>
                    <a:pt x="10799" y="16709"/>
                  </a:cubicBezTo>
                  <a:cubicBezTo>
                    <a:pt x="14056" y="16709"/>
                    <a:pt x="16705" y="14057"/>
                    <a:pt x="16705" y="10800"/>
                  </a:cubicBezTo>
                  <a:cubicBezTo>
                    <a:pt x="16705" y="10017"/>
                    <a:pt x="16549" y="9269"/>
                    <a:pt x="16269" y="8583"/>
                  </a:cubicBezTo>
                  <a:lnTo>
                    <a:pt x="19495" y="8583"/>
                  </a:lnTo>
                  <a:lnTo>
                    <a:pt x="19495" y="17427"/>
                  </a:lnTo>
                  <a:cubicBezTo>
                    <a:pt x="19495" y="17427"/>
                    <a:pt x="19495" y="17427"/>
                    <a:pt x="19495" y="17427"/>
                  </a:cubicBezTo>
                  <a:close/>
                  <a:moveTo>
                    <a:pt x="7716" y="8583"/>
                  </a:moveTo>
                  <a:cubicBezTo>
                    <a:pt x="8408" y="7627"/>
                    <a:pt x="9531" y="7001"/>
                    <a:pt x="10799" y="7001"/>
                  </a:cubicBezTo>
                  <a:cubicBezTo>
                    <a:pt x="12068" y="7001"/>
                    <a:pt x="13191" y="7627"/>
                    <a:pt x="13882" y="8583"/>
                  </a:cubicBezTo>
                  <a:cubicBezTo>
                    <a:pt x="14331" y="9210"/>
                    <a:pt x="14603" y="9973"/>
                    <a:pt x="14603" y="10800"/>
                  </a:cubicBezTo>
                  <a:cubicBezTo>
                    <a:pt x="14603" y="12897"/>
                    <a:pt x="12896" y="14603"/>
                    <a:pt x="10799" y="14603"/>
                  </a:cubicBezTo>
                  <a:cubicBezTo>
                    <a:pt x="8703" y="14603"/>
                    <a:pt x="6998" y="12897"/>
                    <a:pt x="6998" y="10800"/>
                  </a:cubicBezTo>
                  <a:cubicBezTo>
                    <a:pt x="6998" y="9973"/>
                    <a:pt x="7266" y="9210"/>
                    <a:pt x="7716" y="8583"/>
                  </a:cubicBezTo>
                  <a:cubicBezTo>
                    <a:pt x="7716" y="8583"/>
                    <a:pt x="7716" y="8583"/>
                    <a:pt x="7716" y="8583"/>
                  </a:cubicBezTo>
                  <a:close/>
                  <a:moveTo>
                    <a:pt x="18622" y="2490"/>
                  </a:moveTo>
                  <a:lnTo>
                    <a:pt x="19099" y="2487"/>
                  </a:lnTo>
                  <a:lnTo>
                    <a:pt x="19099" y="2965"/>
                  </a:lnTo>
                  <a:lnTo>
                    <a:pt x="19099" y="6150"/>
                  </a:lnTo>
                  <a:lnTo>
                    <a:pt x="15450" y="6163"/>
                  </a:lnTo>
                  <a:lnTo>
                    <a:pt x="15437" y="2502"/>
                  </a:lnTo>
                  <a:lnTo>
                    <a:pt x="18622" y="2490"/>
                  </a:lnTo>
                  <a:cubicBezTo>
                    <a:pt x="18622" y="2490"/>
                    <a:pt x="18622" y="2490"/>
                    <a:pt x="18622" y="2490"/>
                  </a:cubicBezTo>
                  <a:close/>
                  <a:moveTo>
                    <a:pt x="17424" y="0"/>
                  </a:moveTo>
                  <a:lnTo>
                    <a:pt x="4174" y="0"/>
                  </a:lnTo>
                  <a:cubicBezTo>
                    <a:pt x="1873" y="0"/>
                    <a:pt x="0" y="1873"/>
                    <a:pt x="0" y="4176"/>
                  </a:cubicBezTo>
                  <a:lnTo>
                    <a:pt x="0" y="8583"/>
                  </a:lnTo>
                  <a:lnTo>
                    <a:pt x="0" y="17427"/>
                  </a:lnTo>
                  <a:cubicBezTo>
                    <a:pt x="0" y="19727"/>
                    <a:pt x="1873" y="21600"/>
                    <a:pt x="4174" y="21600"/>
                  </a:cubicBezTo>
                  <a:lnTo>
                    <a:pt x="17424" y="21600"/>
                  </a:lnTo>
                  <a:cubicBezTo>
                    <a:pt x="19727" y="21600"/>
                    <a:pt x="21600" y="19727"/>
                    <a:pt x="21600" y="17427"/>
                  </a:cubicBezTo>
                  <a:lnTo>
                    <a:pt x="21600" y="8583"/>
                  </a:lnTo>
                  <a:lnTo>
                    <a:pt x="21600" y="4176"/>
                  </a:lnTo>
                  <a:cubicBezTo>
                    <a:pt x="21600" y="1873"/>
                    <a:pt x="19727" y="0"/>
                    <a:pt x="17424" y="0"/>
                  </a:cubicBezTo>
                  <a:cubicBezTo>
                    <a:pt x="17424" y="0"/>
                    <a:pt x="17424" y="0"/>
                    <a:pt x="17424" y="0"/>
                  </a:cubicBezTo>
                  <a:close/>
                </a:path>
              </a:pathLst>
            </a:custGeom>
            <a:solidFill>
              <a:schemeClr val="tx2"/>
            </a:solidFill>
            <a:ln w="12700" cap="flat">
              <a:noFill/>
              <a:miter lim="400000"/>
            </a:ln>
            <a:effectLst/>
          </p:spPr>
          <p:txBody>
            <a:bodyPr wrap="square" lIns="0" tIns="0" rIns="0" bIns="0" numCol="1" anchor="ctr">
              <a:noAutofit/>
            </a:bodyPr>
            <a:lstStyle/>
            <a:p>
              <a:pP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1" dirty="0"/>
            </a:p>
          </p:txBody>
        </p:sp>
        <p:sp>
          <p:nvSpPr>
            <p:cNvPr id="30" name="Shape 1661"/>
            <p:cNvSpPr/>
            <p:nvPr/>
          </p:nvSpPr>
          <p:spPr>
            <a:xfrm>
              <a:off x="5824230" y="11853694"/>
              <a:ext cx="318033" cy="423153"/>
            </a:xfrm>
            <a:custGeom>
              <a:avLst/>
              <a:gdLst/>
              <a:ahLst/>
              <a:cxnLst>
                <a:cxn ang="0">
                  <a:pos x="wd2" y="hd2"/>
                </a:cxn>
                <a:cxn ang="5400000">
                  <a:pos x="wd2" y="hd2"/>
                </a:cxn>
                <a:cxn ang="10800000">
                  <a:pos x="wd2" y="hd2"/>
                </a:cxn>
                <a:cxn ang="16200000">
                  <a:pos x="wd2" y="hd2"/>
                </a:cxn>
              </a:cxnLst>
              <a:rect l="0" t="0" r="r" b="b"/>
              <a:pathLst>
                <a:path w="21600" h="21555" extrusionOk="0">
                  <a:moveTo>
                    <a:pt x="11451" y="0"/>
                  </a:moveTo>
                  <a:cubicBezTo>
                    <a:pt x="3838" y="0"/>
                    <a:pt x="0" y="4218"/>
                    <a:pt x="0" y="7733"/>
                  </a:cubicBezTo>
                  <a:cubicBezTo>
                    <a:pt x="0" y="9864"/>
                    <a:pt x="1041" y="11759"/>
                    <a:pt x="3280" y="12463"/>
                  </a:cubicBezTo>
                  <a:cubicBezTo>
                    <a:pt x="3646" y="12579"/>
                    <a:pt x="3975" y="12468"/>
                    <a:pt x="4084" y="12154"/>
                  </a:cubicBezTo>
                  <a:cubicBezTo>
                    <a:pt x="4156" y="11937"/>
                    <a:pt x="4332" y="11389"/>
                    <a:pt x="4412" y="11159"/>
                  </a:cubicBezTo>
                  <a:cubicBezTo>
                    <a:pt x="4518" y="10850"/>
                    <a:pt x="4478" y="10742"/>
                    <a:pt x="4180" y="10470"/>
                  </a:cubicBezTo>
                  <a:cubicBezTo>
                    <a:pt x="3533" y="9882"/>
                    <a:pt x="3122" y="9120"/>
                    <a:pt x="3122" y="8042"/>
                  </a:cubicBezTo>
                  <a:cubicBezTo>
                    <a:pt x="3122" y="4914"/>
                    <a:pt x="6154" y="2111"/>
                    <a:pt x="11012" y="2111"/>
                  </a:cubicBezTo>
                  <a:cubicBezTo>
                    <a:pt x="15316" y="2111"/>
                    <a:pt x="17682" y="4144"/>
                    <a:pt x="17682" y="6858"/>
                  </a:cubicBezTo>
                  <a:cubicBezTo>
                    <a:pt x="17682" y="10427"/>
                    <a:pt x="15637" y="13441"/>
                    <a:pt x="12601" y="13441"/>
                  </a:cubicBezTo>
                  <a:cubicBezTo>
                    <a:pt x="10924" y="13441"/>
                    <a:pt x="9670" y="12371"/>
                    <a:pt x="10071" y="11056"/>
                  </a:cubicBezTo>
                  <a:cubicBezTo>
                    <a:pt x="10551" y="9487"/>
                    <a:pt x="11485" y="7793"/>
                    <a:pt x="11485" y="6663"/>
                  </a:cubicBezTo>
                  <a:cubicBezTo>
                    <a:pt x="11485" y="5648"/>
                    <a:pt x="10780" y="4803"/>
                    <a:pt x="9324" y="4803"/>
                  </a:cubicBezTo>
                  <a:cubicBezTo>
                    <a:pt x="7610" y="4803"/>
                    <a:pt x="6234" y="6172"/>
                    <a:pt x="6234" y="8006"/>
                  </a:cubicBezTo>
                  <a:cubicBezTo>
                    <a:pt x="6234" y="9174"/>
                    <a:pt x="6744" y="9967"/>
                    <a:pt x="6744" y="9967"/>
                  </a:cubicBezTo>
                  <a:cubicBezTo>
                    <a:pt x="6744" y="9967"/>
                    <a:pt x="4991" y="15708"/>
                    <a:pt x="4683" y="16714"/>
                  </a:cubicBezTo>
                  <a:cubicBezTo>
                    <a:pt x="4068" y="18716"/>
                    <a:pt x="4588" y="21172"/>
                    <a:pt x="4638" y="21418"/>
                  </a:cubicBezTo>
                  <a:cubicBezTo>
                    <a:pt x="4662" y="21567"/>
                    <a:pt x="4905" y="21600"/>
                    <a:pt x="5016" y="21492"/>
                  </a:cubicBezTo>
                  <a:cubicBezTo>
                    <a:pt x="5175" y="21333"/>
                    <a:pt x="7216" y="19382"/>
                    <a:pt x="7911" y="17439"/>
                  </a:cubicBezTo>
                  <a:cubicBezTo>
                    <a:pt x="8106" y="16886"/>
                    <a:pt x="9038" y="14035"/>
                    <a:pt x="9038" y="14035"/>
                  </a:cubicBezTo>
                  <a:cubicBezTo>
                    <a:pt x="9595" y="14856"/>
                    <a:pt x="11221" y="15577"/>
                    <a:pt x="12952" y="15577"/>
                  </a:cubicBezTo>
                  <a:cubicBezTo>
                    <a:pt x="18105" y="15577"/>
                    <a:pt x="21600" y="11951"/>
                    <a:pt x="21600" y="7094"/>
                  </a:cubicBezTo>
                  <a:cubicBezTo>
                    <a:pt x="21600" y="3420"/>
                    <a:pt x="17575" y="0"/>
                    <a:pt x="11451" y="0"/>
                  </a:cubicBezTo>
                  <a:cubicBezTo>
                    <a:pt x="11451" y="0"/>
                    <a:pt x="11451" y="0"/>
                    <a:pt x="11451" y="0"/>
                  </a:cubicBezTo>
                  <a:close/>
                </a:path>
              </a:pathLst>
            </a:custGeom>
            <a:solidFill>
              <a:schemeClr val="tx2"/>
            </a:solidFill>
            <a:ln w="12700" cap="flat">
              <a:noFill/>
              <a:miter lim="400000"/>
            </a:ln>
            <a:effectLst/>
          </p:spPr>
          <p:txBody>
            <a:bodyPr wrap="square" lIns="0" tIns="0" rIns="0" bIns="0" numCol="1" anchor="ctr">
              <a:noAutofit/>
            </a:bodyPr>
            <a:lstStyle/>
            <a:p>
              <a:pP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1"/>
            </a:p>
          </p:txBody>
        </p:sp>
        <p:sp>
          <p:nvSpPr>
            <p:cNvPr id="32" name="Shape 1652"/>
            <p:cNvSpPr/>
            <p:nvPr/>
          </p:nvSpPr>
          <p:spPr>
            <a:xfrm>
              <a:off x="6714491" y="11885105"/>
              <a:ext cx="463368" cy="347587"/>
            </a:xfrm>
            <a:custGeom>
              <a:avLst/>
              <a:gdLst/>
              <a:ahLst/>
              <a:cxnLst>
                <a:cxn ang="0">
                  <a:pos x="wd2" y="hd2"/>
                </a:cxn>
                <a:cxn ang="5400000">
                  <a:pos x="wd2" y="hd2"/>
                </a:cxn>
                <a:cxn ang="10800000">
                  <a:pos x="wd2" y="hd2"/>
                </a:cxn>
                <a:cxn ang="16200000">
                  <a:pos x="wd2" y="hd2"/>
                </a:cxn>
              </a:cxnLst>
              <a:rect l="0" t="0" r="r" b="b"/>
              <a:pathLst>
                <a:path w="21600" h="21600" extrusionOk="0">
                  <a:moveTo>
                    <a:pt x="8640" y="16021"/>
                  </a:moveTo>
                  <a:lnTo>
                    <a:pt x="8640" y="4401"/>
                  </a:lnTo>
                  <a:lnTo>
                    <a:pt x="14811" y="10212"/>
                  </a:lnTo>
                  <a:lnTo>
                    <a:pt x="8640" y="16021"/>
                  </a:lnTo>
                  <a:cubicBezTo>
                    <a:pt x="8640" y="16021"/>
                    <a:pt x="8640" y="16021"/>
                    <a:pt x="8640" y="16021"/>
                  </a:cubicBezTo>
                  <a:close/>
                  <a:moveTo>
                    <a:pt x="21600" y="4613"/>
                  </a:moveTo>
                  <a:cubicBezTo>
                    <a:pt x="21600" y="2066"/>
                    <a:pt x="20156" y="0"/>
                    <a:pt x="18372" y="0"/>
                  </a:cubicBezTo>
                  <a:lnTo>
                    <a:pt x="3228" y="0"/>
                  </a:lnTo>
                  <a:cubicBezTo>
                    <a:pt x="1444" y="0"/>
                    <a:pt x="0" y="2066"/>
                    <a:pt x="0" y="4613"/>
                  </a:cubicBezTo>
                  <a:lnTo>
                    <a:pt x="0" y="16986"/>
                  </a:lnTo>
                  <a:cubicBezTo>
                    <a:pt x="0" y="19533"/>
                    <a:pt x="1444" y="21600"/>
                    <a:pt x="3228" y="21600"/>
                  </a:cubicBezTo>
                  <a:lnTo>
                    <a:pt x="18372" y="21600"/>
                  </a:lnTo>
                  <a:cubicBezTo>
                    <a:pt x="20156" y="21600"/>
                    <a:pt x="21600" y="19533"/>
                    <a:pt x="21600" y="16986"/>
                  </a:cubicBezTo>
                  <a:lnTo>
                    <a:pt x="21600" y="4613"/>
                  </a:lnTo>
                  <a:cubicBezTo>
                    <a:pt x="21600" y="4613"/>
                    <a:pt x="21600" y="4613"/>
                    <a:pt x="21600" y="4613"/>
                  </a:cubicBezTo>
                  <a:close/>
                </a:path>
              </a:pathLst>
            </a:custGeom>
            <a:solidFill>
              <a:schemeClr val="tx2"/>
            </a:solidFill>
            <a:ln w="12700" cap="flat">
              <a:noFill/>
              <a:miter lim="400000"/>
            </a:ln>
            <a:effectLst/>
          </p:spPr>
          <p:txBody>
            <a:bodyPr wrap="square" lIns="0" tIns="0" rIns="0" bIns="0" numCol="1" anchor="ctr">
              <a:noAutofit/>
            </a:bodyPr>
            <a:lstStyle/>
            <a:p>
              <a:pP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1"/>
            </a:p>
          </p:txBody>
        </p:sp>
        <p:sp>
          <p:nvSpPr>
            <p:cNvPr id="33" name="Freeform 32"/>
            <p:cNvSpPr>
              <a:spLocks noChangeArrowheads="1"/>
            </p:cNvSpPr>
            <p:nvPr/>
          </p:nvSpPr>
          <p:spPr bwMode="auto">
            <a:xfrm>
              <a:off x="1911995" y="11815728"/>
              <a:ext cx="253372" cy="47054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tx2"/>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25724" tIns="12862" rIns="25724" bIns="12862" anchor="ctr"/>
            <a:lstStyle/>
            <a:p>
              <a:pPr>
                <a:defRPr/>
              </a:pPr>
              <a:endParaRPr lang="en-US" sz="2701" dirty="0">
                <a:latin typeface="Lato Light" charset="0"/>
              </a:endParaRPr>
            </a:p>
          </p:txBody>
        </p:sp>
        <p:sp>
          <p:nvSpPr>
            <p:cNvPr id="36" name="TextBox 35"/>
            <p:cNvSpPr txBox="1"/>
            <p:nvPr/>
          </p:nvSpPr>
          <p:spPr>
            <a:xfrm>
              <a:off x="1789089" y="8144160"/>
              <a:ext cx="5397937" cy="1108049"/>
            </a:xfrm>
            <a:prstGeom prst="rect">
              <a:avLst/>
            </a:prstGeom>
            <a:noFill/>
          </p:spPr>
          <p:txBody>
            <a:bodyPr wrap="none" rtlCol="0">
              <a:spAutoFit/>
            </a:bodyPr>
            <a:lstStyle/>
            <a:p>
              <a:r>
                <a:rPr lang="en-US" sz="2401" b="1" dirty="0">
                  <a:latin typeface="Lato Light" charset="0"/>
                  <a:ea typeface="Lato Light" charset="0"/>
                  <a:cs typeface="Lato Light" charset="0"/>
                </a:rPr>
                <a:t>Send us a message or visit us</a:t>
              </a:r>
            </a:p>
            <a:p>
              <a:r>
                <a:rPr lang="en-US" sz="2401" b="1" dirty="0">
                  <a:latin typeface="Lato Light" charset="0"/>
                  <a:ea typeface="Lato Light" charset="0"/>
                  <a:cs typeface="Lato Light" charset="0"/>
                </a:rPr>
                <a:t>Whenever you like</a:t>
              </a:r>
            </a:p>
          </p:txBody>
        </p:sp>
        <p:sp>
          <p:nvSpPr>
            <p:cNvPr id="37" name="TextBox 36"/>
            <p:cNvSpPr txBox="1"/>
            <p:nvPr/>
          </p:nvSpPr>
          <p:spPr>
            <a:xfrm>
              <a:off x="1789089" y="9586067"/>
              <a:ext cx="6485556" cy="1600534"/>
            </a:xfrm>
            <a:prstGeom prst="rect">
              <a:avLst/>
            </a:prstGeom>
            <a:noFill/>
          </p:spPr>
          <p:txBody>
            <a:bodyPr wrap="none" rtlCol="0">
              <a:spAutoFit/>
            </a:bodyPr>
            <a:lstStyle/>
            <a:p>
              <a:r>
                <a:rPr lang="en-US" sz="2401" dirty="0">
                  <a:latin typeface="Lato Light" charset="0"/>
                  <a:ea typeface="Lato Light" charset="0"/>
                  <a:cs typeface="Lato Light" charset="0"/>
                </a:rPr>
                <a:t>Empire State Building</a:t>
              </a:r>
            </a:p>
            <a:p>
              <a:r>
                <a:rPr lang="en-US" sz="2401" dirty="0">
                  <a:latin typeface="Lato Light" charset="0"/>
                  <a:ea typeface="Lato Light" charset="0"/>
                  <a:cs typeface="Lato Light" charset="0"/>
                </a:rPr>
                <a:t>350 5th Ave, New York, NY 10118</a:t>
              </a:r>
            </a:p>
            <a:p>
              <a:r>
                <a:rPr lang="en-US" sz="2401" dirty="0">
                  <a:latin typeface="Lato Light" charset="0"/>
                  <a:ea typeface="Lato Light" charset="0"/>
                  <a:cs typeface="Lato Light" charset="0"/>
                </a:rPr>
                <a:t>(212) 736-3100</a:t>
              </a:r>
            </a:p>
          </p:txBody>
        </p:sp>
      </p:grpSp>
      <p:sp>
        <p:nvSpPr>
          <p:cNvPr id="2" name="Picture Placeholder 1"/>
          <p:cNvSpPr>
            <a:spLocks noGrp="1"/>
          </p:cNvSpPr>
          <p:nvPr>
            <p:ph type="pic" sz="quarter" idx="14"/>
          </p:nvPr>
        </p:nvSpPr>
        <p:spPr/>
      </p:sp>
    </p:spTree>
    <p:extLst>
      <p:ext uri="{BB962C8B-B14F-4D97-AF65-F5344CB8AC3E}">
        <p14:creationId xmlns:p14="http://schemas.microsoft.com/office/powerpoint/2010/main" val="5617179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1" y="0"/>
            <a:ext cx="18322298" cy="13716000"/>
          </a:xfrm>
          <a:prstGeom prst="rect">
            <a:avLst/>
          </a:prstGeom>
          <a:solidFill>
            <a:srgbClr val="242C35">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spcCol="0" rtlCol="0" anchor="ctr"/>
          <a:lstStyle/>
          <a:p>
            <a:pPr algn="ctr"/>
            <a:endParaRPr lang="en-US" sz="2701" dirty="0">
              <a:latin typeface="Lato Light" charset="0"/>
              <a:cs typeface="Lato Light" charset="0"/>
            </a:endParaRPr>
          </a:p>
        </p:txBody>
      </p:sp>
      <p:sp>
        <p:nvSpPr>
          <p:cNvPr id="2" name="Picture Placeholder 1"/>
          <p:cNvSpPr>
            <a:spLocks noGrp="1"/>
          </p:cNvSpPr>
          <p:nvPr>
            <p:ph type="pic" sz="quarter" idx="13"/>
          </p:nvPr>
        </p:nvSpPr>
        <p:spPr/>
      </p:sp>
      <p:sp>
        <p:nvSpPr>
          <p:cNvPr id="44" name="Line 5"/>
          <p:cNvSpPr>
            <a:spLocks noChangeShapeType="1"/>
          </p:cNvSpPr>
          <p:nvPr/>
        </p:nvSpPr>
        <p:spPr bwMode="auto">
          <a:xfrm>
            <a:off x="1120776" y="-1311618"/>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182895" tIns="91448" rIns="182895" bIns="91448" numCol="1" anchor="t" anchorCtr="0" compatLnSpc="1">
            <a:prstTxWarp prst="textNoShape">
              <a:avLst/>
            </a:prstTxWarp>
          </a:bodyPr>
          <a:lstStyle/>
          <a:p>
            <a:endParaRPr lang="en-US" sz="2701" dirty="0">
              <a:latin typeface="Lato Light" charset="0"/>
            </a:endParaRPr>
          </a:p>
        </p:txBody>
      </p:sp>
      <p:sp>
        <p:nvSpPr>
          <p:cNvPr id="45" name="Line 6"/>
          <p:cNvSpPr>
            <a:spLocks noChangeShapeType="1"/>
          </p:cNvSpPr>
          <p:nvPr/>
        </p:nvSpPr>
        <p:spPr bwMode="auto">
          <a:xfrm>
            <a:off x="1120776" y="-1311618"/>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182895" tIns="91448" rIns="182895" bIns="91448" numCol="1" anchor="t" anchorCtr="0" compatLnSpc="1">
            <a:prstTxWarp prst="textNoShape">
              <a:avLst/>
            </a:prstTxWarp>
          </a:bodyPr>
          <a:lstStyle/>
          <a:p>
            <a:endParaRPr lang="en-US" sz="2701" dirty="0">
              <a:latin typeface="Lato Light" charset="0"/>
            </a:endParaRPr>
          </a:p>
        </p:txBody>
      </p:sp>
      <p:sp>
        <p:nvSpPr>
          <p:cNvPr id="15" name="TextBox 14"/>
          <p:cNvSpPr txBox="1"/>
          <p:nvPr/>
        </p:nvSpPr>
        <p:spPr>
          <a:xfrm>
            <a:off x="4305643" y="6575016"/>
            <a:ext cx="9605515" cy="1419941"/>
          </a:xfrm>
          <a:prstGeom prst="rect">
            <a:avLst/>
          </a:prstGeom>
          <a:noFill/>
        </p:spPr>
        <p:txBody>
          <a:bodyPr wrap="none" rtlCol="0">
            <a:spAutoFit/>
          </a:bodyPr>
          <a:lstStyle/>
          <a:p>
            <a:pPr algn="ctr"/>
            <a:r>
              <a:rPr lang="en-US" sz="8627" b="1" dirty="0">
                <a:solidFill>
                  <a:schemeClr val="bg1"/>
                </a:solidFill>
                <a:latin typeface="Lato Black" charset="0"/>
                <a:ea typeface="Lato Black" charset="0"/>
                <a:cs typeface="Lato Black" charset="0"/>
              </a:rPr>
              <a:t>Thanks for Coming</a:t>
            </a:r>
            <a:endParaRPr lang="en-US" sz="10353" b="1" dirty="0">
              <a:solidFill>
                <a:schemeClr val="bg1"/>
              </a:solidFill>
              <a:latin typeface="Lato Black" charset="0"/>
              <a:ea typeface="Lato Black" charset="0"/>
              <a:cs typeface="Lato Black" charset="0"/>
            </a:endParaRPr>
          </a:p>
        </p:txBody>
      </p:sp>
      <p:sp>
        <p:nvSpPr>
          <p:cNvPr id="16" name="TextBox 15"/>
          <p:cNvSpPr txBox="1"/>
          <p:nvPr/>
        </p:nvSpPr>
        <p:spPr>
          <a:xfrm>
            <a:off x="4656693" y="8053520"/>
            <a:ext cx="8903399" cy="461793"/>
          </a:xfrm>
          <a:prstGeom prst="rect">
            <a:avLst/>
          </a:prstGeom>
          <a:noFill/>
        </p:spPr>
        <p:txBody>
          <a:bodyPr wrap="none" rtlCol="0">
            <a:spAutoFit/>
          </a:bodyPr>
          <a:lstStyle/>
          <a:p>
            <a:pPr algn="ctr"/>
            <a:r>
              <a:rPr lang="en-US" sz="2401" b="1" spc="450" dirty="0">
                <a:solidFill>
                  <a:schemeClr val="bg1"/>
                </a:solidFill>
                <a:latin typeface="Lato Black" charset="0"/>
                <a:ea typeface="Lato Black" charset="0"/>
                <a:cs typeface="Lato Black" charset="0"/>
              </a:rPr>
              <a:t>WRITE HERE SOMETHING ABOUT THE TOPIC</a:t>
            </a:r>
            <a:endParaRPr lang="en-US" sz="2701" b="1" spc="450" dirty="0">
              <a:solidFill>
                <a:schemeClr val="bg1"/>
              </a:solidFill>
              <a:latin typeface="Lato Black" charset="0"/>
              <a:ea typeface="Lato Black" charset="0"/>
              <a:cs typeface="Lato Black" charset="0"/>
            </a:endParaRPr>
          </a:p>
        </p:txBody>
      </p:sp>
      <p:sp>
        <p:nvSpPr>
          <p:cNvPr id="17" name="Shape 2787"/>
          <p:cNvSpPr/>
          <p:nvPr/>
        </p:nvSpPr>
        <p:spPr>
          <a:xfrm>
            <a:off x="8255119" y="4637510"/>
            <a:ext cx="1717447" cy="171859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Tree>
    <p:extLst>
      <p:ext uri="{BB962C8B-B14F-4D97-AF65-F5344CB8AC3E}">
        <p14:creationId xmlns:p14="http://schemas.microsoft.com/office/powerpoint/2010/main" val="13883915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5" name="Shape 2525"/>
          <p:cNvSpPr/>
          <p:nvPr/>
        </p:nvSpPr>
        <p:spPr>
          <a:xfrm>
            <a:off x="1319251" y="47859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26" name="Shape 2526"/>
          <p:cNvSpPr/>
          <p:nvPr/>
        </p:nvSpPr>
        <p:spPr>
          <a:xfrm>
            <a:off x="2119350" y="47859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27" name="Shape 2527"/>
          <p:cNvSpPr/>
          <p:nvPr/>
        </p:nvSpPr>
        <p:spPr>
          <a:xfrm>
            <a:off x="2919452" y="47859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28" name="Shape 2528"/>
          <p:cNvSpPr/>
          <p:nvPr/>
        </p:nvSpPr>
        <p:spPr>
          <a:xfrm>
            <a:off x="3776701" y="4785955"/>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8"/>
                  <a:pt x="19645" y="20618"/>
                  <a:pt x="18900" y="20618"/>
                </a:cubicBezTo>
                <a:lnTo>
                  <a:pt x="2700" y="20618"/>
                </a:lnTo>
                <a:cubicBezTo>
                  <a:pt x="1955" y="20618"/>
                  <a:pt x="1350" y="20178"/>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4050" y="5891"/>
                </a:moveTo>
                <a:cubicBezTo>
                  <a:pt x="4050" y="3180"/>
                  <a:pt x="7072" y="982"/>
                  <a:pt x="10800" y="982"/>
                </a:cubicBezTo>
                <a:cubicBezTo>
                  <a:pt x="14528" y="982"/>
                  <a:pt x="17550" y="3180"/>
                  <a:pt x="17550" y="5891"/>
                </a:cubicBezTo>
                <a:lnTo>
                  <a:pt x="17550" y="8836"/>
                </a:lnTo>
                <a:lnTo>
                  <a:pt x="4050" y="8836"/>
                </a:lnTo>
                <a:cubicBezTo>
                  <a:pt x="4050" y="8836"/>
                  <a:pt x="4050" y="5891"/>
                  <a:pt x="4050" y="5891"/>
                </a:cubicBezTo>
                <a:close/>
                <a:moveTo>
                  <a:pt x="18900" y="8836"/>
                </a:moveTo>
                <a:lnTo>
                  <a:pt x="18900" y="5891"/>
                </a:lnTo>
                <a:cubicBezTo>
                  <a:pt x="18900" y="2638"/>
                  <a:pt x="15273" y="0"/>
                  <a:pt x="10800" y="0"/>
                </a:cubicBezTo>
                <a:cubicBezTo>
                  <a:pt x="6327" y="0"/>
                  <a:pt x="2700" y="2638"/>
                  <a:pt x="2700" y="5891"/>
                </a:cubicBez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moveTo>
                  <a:pt x="11475" y="15573"/>
                </a:moveTo>
                <a:lnTo>
                  <a:pt x="11475" y="16200"/>
                </a:lnTo>
                <a:cubicBezTo>
                  <a:pt x="11475" y="16472"/>
                  <a:pt x="11172" y="16691"/>
                  <a:pt x="10800" y="16691"/>
                </a:cubicBezTo>
                <a:cubicBezTo>
                  <a:pt x="10428" y="16691"/>
                  <a:pt x="10125" y="16472"/>
                  <a:pt x="10125" y="16200"/>
                </a:cubicBezTo>
                <a:lnTo>
                  <a:pt x="10125" y="15573"/>
                </a:lnTo>
                <a:cubicBezTo>
                  <a:pt x="9723" y="15403"/>
                  <a:pt x="9450" y="15090"/>
                  <a:pt x="9450" y="14727"/>
                </a:cubicBezTo>
                <a:cubicBezTo>
                  <a:pt x="9450" y="14186"/>
                  <a:pt x="10055" y="13745"/>
                  <a:pt x="10800" y="13745"/>
                </a:cubicBezTo>
                <a:cubicBezTo>
                  <a:pt x="11545" y="13745"/>
                  <a:pt x="12150" y="14186"/>
                  <a:pt x="12150" y="14727"/>
                </a:cubicBezTo>
                <a:cubicBezTo>
                  <a:pt x="12150" y="15090"/>
                  <a:pt x="11876" y="15403"/>
                  <a:pt x="11475" y="15573"/>
                </a:cubicBezTo>
                <a:moveTo>
                  <a:pt x="10800" y="12764"/>
                </a:moveTo>
                <a:cubicBezTo>
                  <a:pt x="9309" y="12764"/>
                  <a:pt x="8100" y="13643"/>
                  <a:pt x="8100" y="14727"/>
                </a:cubicBezTo>
                <a:cubicBezTo>
                  <a:pt x="8100" y="15232"/>
                  <a:pt x="8369" y="15687"/>
                  <a:pt x="8798" y="16034"/>
                </a:cubicBezTo>
                <a:cubicBezTo>
                  <a:pt x="8789" y="16089"/>
                  <a:pt x="8775" y="16144"/>
                  <a:pt x="8775" y="16200"/>
                </a:cubicBezTo>
                <a:cubicBezTo>
                  <a:pt x="8775" y="17014"/>
                  <a:pt x="9681" y="17673"/>
                  <a:pt x="10800" y="17673"/>
                </a:cubicBezTo>
                <a:cubicBezTo>
                  <a:pt x="11919" y="17673"/>
                  <a:pt x="12825" y="17014"/>
                  <a:pt x="12825" y="16200"/>
                </a:cubicBezTo>
                <a:cubicBezTo>
                  <a:pt x="12825" y="16144"/>
                  <a:pt x="12810" y="16089"/>
                  <a:pt x="12802" y="16034"/>
                </a:cubicBezTo>
                <a:cubicBezTo>
                  <a:pt x="13231" y="15686"/>
                  <a:pt x="13500" y="15232"/>
                  <a:pt x="13500" y="14727"/>
                </a:cubicBezTo>
                <a:cubicBezTo>
                  <a:pt x="13500" y="13643"/>
                  <a:pt x="12291" y="12764"/>
                  <a:pt x="10800" y="1276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29" name="Shape 2529"/>
          <p:cNvSpPr/>
          <p:nvPr/>
        </p:nvSpPr>
        <p:spPr>
          <a:xfrm>
            <a:off x="4576801" y="4785955"/>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1475" y="15573"/>
                </a:moveTo>
                <a:lnTo>
                  <a:pt x="11475" y="16200"/>
                </a:lnTo>
                <a:cubicBezTo>
                  <a:pt x="11475" y="16471"/>
                  <a:pt x="11172" y="16691"/>
                  <a:pt x="10800" y="16691"/>
                </a:cubicBezTo>
                <a:cubicBezTo>
                  <a:pt x="10428" y="16691"/>
                  <a:pt x="10125" y="16471"/>
                  <a:pt x="10125" y="16200"/>
                </a:cubicBezTo>
                <a:lnTo>
                  <a:pt x="10125" y="15573"/>
                </a:lnTo>
                <a:cubicBezTo>
                  <a:pt x="9723" y="15403"/>
                  <a:pt x="9450" y="15090"/>
                  <a:pt x="9450" y="14727"/>
                </a:cubicBezTo>
                <a:cubicBezTo>
                  <a:pt x="9450" y="14185"/>
                  <a:pt x="10055" y="13745"/>
                  <a:pt x="10800" y="13745"/>
                </a:cubicBezTo>
                <a:cubicBezTo>
                  <a:pt x="11545" y="13745"/>
                  <a:pt x="12150" y="14185"/>
                  <a:pt x="12150" y="14727"/>
                </a:cubicBezTo>
                <a:cubicBezTo>
                  <a:pt x="12150" y="15090"/>
                  <a:pt x="11876" y="15403"/>
                  <a:pt x="11475" y="15573"/>
                </a:cubicBezTo>
                <a:moveTo>
                  <a:pt x="10800" y="12764"/>
                </a:moveTo>
                <a:cubicBezTo>
                  <a:pt x="9309" y="12764"/>
                  <a:pt x="8100" y="13643"/>
                  <a:pt x="8100" y="14727"/>
                </a:cubicBezTo>
                <a:cubicBezTo>
                  <a:pt x="8100" y="15232"/>
                  <a:pt x="8369" y="15686"/>
                  <a:pt x="8798" y="16034"/>
                </a:cubicBezTo>
                <a:cubicBezTo>
                  <a:pt x="8789" y="16089"/>
                  <a:pt x="8775" y="16143"/>
                  <a:pt x="8775" y="16200"/>
                </a:cubicBezTo>
                <a:cubicBezTo>
                  <a:pt x="8775" y="17014"/>
                  <a:pt x="9681" y="17673"/>
                  <a:pt x="10800" y="17673"/>
                </a:cubicBezTo>
                <a:cubicBezTo>
                  <a:pt x="11919" y="17673"/>
                  <a:pt x="12825" y="17014"/>
                  <a:pt x="12825" y="16200"/>
                </a:cubicBezTo>
                <a:cubicBezTo>
                  <a:pt x="12825" y="16143"/>
                  <a:pt x="12810" y="16089"/>
                  <a:pt x="12802" y="16034"/>
                </a:cubicBezTo>
                <a:cubicBezTo>
                  <a:pt x="13231" y="15687"/>
                  <a:pt x="13500" y="15232"/>
                  <a:pt x="13500" y="14727"/>
                </a:cubicBezTo>
                <a:cubicBezTo>
                  <a:pt x="13500" y="13643"/>
                  <a:pt x="12291" y="12764"/>
                  <a:pt x="10800" y="12764"/>
                </a:cubicBezTo>
                <a:moveTo>
                  <a:pt x="20250" y="19636"/>
                </a:moveTo>
                <a:cubicBezTo>
                  <a:pt x="20250" y="20179"/>
                  <a:pt x="19645" y="20618"/>
                  <a:pt x="18900" y="20618"/>
                </a:cubicBezTo>
                <a:lnTo>
                  <a:pt x="2700" y="20618"/>
                </a:lnTo>
                <a:cubicBezTo>
                  <a:pt x="1955" y="20618"/>
                  <a:pt x="1350" y="20179"/>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18900" y="8836"/>
                </a:moveTo>
                <a:lnTo>
                  <a:pt x="18900" y="5891"/>
                </a:lnTo>
                <a:cubicBezTo>
                  <a:pt x="18900" y="2638"/>
                  <a:pt x="15273" y="0"/>
                  <a:pt x="10800" y="0"/>
                </a:cubicBezTo>
                <a:cubicBezTo>
                  <a:pt x="6327" y="0"/>
                  <a:pt x="2700" y="2638"/>
                  <a:pt x="2700" y="5891"/>
                </a:cubicBezTo>
                <a:cubicBezTo>
                  <a:pt x="2700" y="6162"/>
                  <a:pt x="3003" y="6382"/>
                  <a:pt x="3375" y="6382"/>
                </a:cubicBezTo>
                <a:cubicBezTo>
                  <a:pt x="3747" y="6382"/>
                  <a:pt x="4050" y="6162"/>
                  <a:pt x="4050" y="5891"/>
                </a:cubicBezTo>
                <a:cubicBezTo>
                  <a:pt x="4050" y="3180"/>
                  <a:pt x="7072" y="982"/>
                  <a:pt x="10800" y="982"/>
                </a:cubicBezTo>
                <a:cubicBezTo>
                  <a:pt x="14528" y="982"/>
                  <a:pt x="17550" y="3180"/>
                  <a:pt x="17550" y="5891"/>
                </a:cubicBezTo>
                <a:lnTo>
                  <a:pt x="17550" y="8836"/>
                </a:ln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0" name="Shape 2530"/>
          <p:cNvSpPr/>
          <p:nvPr/>
        </p:nvSpPr>
        <p:spPr>
          <a:xfrm>
            <a:off x="5357849" y="4785952"/>
            <a:ext cx="342901" cy="419115"/>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8"/>
                  <a:pt x="19862" y="20617"/>
                  <a:pt x="19200" y="20617"/>
                </a:cubicBezTo>
                <a:lnTo>
                  <a:pt x="6000" y="20617"/>
                </a:lnTo>
                <a:lnTo>
                  <a:pt x="6000" y="982"/>
                </a:lnTo>
                <a:lnTo>
                  <a:pt x="13200" y="982"/>
                </a:lnTo>
                <a:lnTo>
                  <a:pt x="13200" y="6872"/>
                </a:lnTo>
                <a:lnTo>
                  <a:pt x="15600" y="4909"/>
                </a:lnTo>
                <a:lnTo>
                  <a:pt x="18000" y="6872"/>
                </a:lnTo>
                <a:lnTo>
                  <a:pt x="18000" y="982"/>
                </a:lnTo>
                <a:lnTo>
                  <a:pt x="19200" y="982"/>
                </a:lnTo>
                <a:cubicBezTo>
                  <a:pt x="19862" y="982"/>
                  <a:pt x="20400" y="1422"/>
                  <a:pt x="20400" y="1964"/>
                </a:cubicBezTo>
                <a:cubicBezTo>
                  <a:pt x="20400" y="1964"/>
                  <a:pt x="20400" y="19636"/>
                  <a:pt x="20400" y="19636"/>
                </a:cubicBezTo>
                <a:close/>
                <a:moveTo>
                  <a:pt x="4800" y="20617"/>
                </a:moveTo>
                <a:lnTo>
                  <a:pt x="2400" y="20617"/>
                </a:lnTo>
                <a:cubicBezTo>
                  <a:pt x="1738" y="20617"/>
                  <a:pt x="1200" y="20178"/>
                  <a:pt x="1200" y="19636"/>
                </a:cubicBezTo>
                <a:lnTo>
                  <a:pt x="1200" y="1964"/>
                </a:lnTo>
                <a:cubicBezTo>
                  <a:pt x="1200" y="1422"/>
                  <a:pt x="1738" y="982"/>
                  <a:pt x="2400" y="982"/>
                </a:cubicBezTo>
                <a:lnTo>
                  <a:pt x="4800" y="982"/>
                </a:lnTo>
                <a:cubicBezTo>
                  <a:pt x="4800" y="982"/>
                  <a:pt x="4800" y="20617"/>
                  <a:pt x="4800" y="20617"/>
                </a:cubicBezTo>
                <a:close/>
                <a:moveTo>
                  <a:pt x="14400" y="982"/>
                </a:moveTo>
                <a:lnTo>
                  <a:pt x="16800" y="982"/>
                </a:lnTo>
                <a:lnTo>
                  <a:pt x="16800" y="4418"/>
                </a:lnTo>
                <a:lnTo>
                  <a:pt x="15600" y="3436"/>
                </a:lnTo>
                <a:lnTo>
                  <a:pt x="14400" y="4418"/>
                </a:lnTo>
                <a:cubicBezTo>
                  <a:pt x="14400" y="4418"/>
                  <a:pt x="14400" y="982"/>
                  <a:pt x="14400" y="982"/>
                </a:cubicBezTo>
                <a:close/>
                <a:moveTo>
                  <a:pt x="192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1964"/>
                </a:lnTo>
                <a:cubicBezTo>
                  <a:pt x="21600" y="879"/>
                  <a:pt x="20525" y="0"/>
                  <a:pt x="192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1" name="Shape 2531"/>
          <p:cNvSpPr/>
          <p:nvPr/>
        </p:nvSpPr>
        <p:spPr>
          <a:xfrm>
            <a:off x="6157949" y="4785955"/>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9"/>
                  <a:pt x="19862" y="20618"/>
                  <a:pt x="19200" y="20618"/>
                </a:cubicBezTo>
                <a:lnTo>
                  <a:pt x="7200" y="20618"/>
                </a:lnTo>
                <a:lnTo>
                  <a:pt x="7200" y="982"/>
                </a:lnTo>
                <a:lnTo>
                  <a:pt x="19200" y="982"/>
                </a:lnTo>
                <a:cubicBezTo>
                  <a:pt x="19862" y="982"/>
                  <a:pt x="20400" y="1422"/>
                  <a:pt x="20400" y="1964"/>
                </a:cubicBezTo>
                <a:cubicBezTo>
                  <a:pt x="20400" y="1964"/>
                  <a:pt x="20400" y="19636"/>
                  <a:pt x="20400" y="19636"/>
                </a:cubicBezTo>
                <a:close/>
                <a:moveTo>
                  <a:pt x="6000" y="20618"/>
                </a:moveTo>
                <a:lnTo>
                  <a:pt x="3600" y="20618"/>
                </a:lnTo>
                <a:cubicBezTo>
                  <a:pt x="2937" y="20618"/>
                  <a:pt x="2400" y="20179"/>
                  <a:pt x="2400" y="19636"/>
                </a:cubicBezTo>
                <a:lnTo>
                  <a:pt x="2400" y="18655"/>
                </a:lnTo>
                <a:lnTo>
                  <a:pt x="3000" y="18655"/>
                </a:lnTo>
                <a:cubicBezTo>
                  <a:pt x="3332" y="18655"/>
                  <a:pt x="3600" y="18435"/>
                  <a:pt x="3600" y="18164"/>
                </a:cubicBezTo>
                <a:cubicBezTo>
                  <a:pt x="3600" y="17893"/>
                  <a:pt x="3332" y="17673"/>
                  <a:pt x="3000" y="17673"/>
                </a:cubicBezTo>
                <a:lnTo>
                  <a:pt x="2400" y="17673"/>
                </a:lnTo>
                <a:lnTo>
                  <a:pt x="2400" y="15709"/>
                </a:lnTo>
                <a:lnTo>
                  <a:pt x="3000" y="15709"/>
                </a:lnTo>
                <a:cubicBezTo>
                  <a:pt x="3332" y="15709"/>
                  <a:pt x="3600" y="15490"/>
                  <a:pt x="3600" y="15218"/>
                </a:cubicBezTo>
                <a:cubicBezTo>
                  <a:pt x="3600" y="14947"/>
                  <a:pt x="3332" y="14727"/>
                  <a:pt x="3000" y="14727"/>
                </a:cubicBezTo>
                <a:lnTo>
                  <a:pt x="2400" y="14727"/>
                </a:lnTo>
                <a:lnTo>
                  <a:pt x="2400" y="12764"/>
                </a:lnTo>
                <a:lnTo>
                  <a:pt x="3000" y="12764"/>
                </a:lnTo>
                <a:cubicBezTo>
                  <a:pt x="3332" y="12764"/>
                  <a:pt x="3600" y="12544"/>
                  <a:pt x="3600" y="12273"/>
                </a:cubicBezTo>
                <a:cubicBezTo>
                  <a:pt x="3600" y="12002"/>
                  <a:pt x="3332" y="11782"/>
                  <a:pt x="3000" y="11782"/>
                </a:cubicBezTo>
                <a:lnTo>
                  <a:pt x="2400" y="11782"/>
                </a:lnTo>
                <a:lnTo>
                  <a:pt x="2400" y="9818"/>
                </a:lnTo>
                <a:lnTo>
                  <a:pt x="3000" y="9818"/>
                </a:lnTo>
                <a:cubicBezTo>
                  <a:pt x="3332" y="9818"/>
                  <a:pt x="3600" y="9599"/>
                  <a:pt x="3600" y="9327"/>
                </a:cubicBezTo>
                <a:cubicBezTo>
                  <a:pt x="3600" y="9056"/>
                  <a:pt x="3332" y="8836"/>
                  <a:pt x="3000" y="8836"/>
                </a:cubicBezTo>
                <a:lnTo>
                  <a:pt x="2400" y="8836"/>
                </a:lnTo>
                <a:lnTo>
                  <a:pt x="2400" y="6873"/>
                </a:lnTo>
                <a:lnTo>
                  <a:pt x="3000" y="6873"/>
                </a:lnTo>
                <a:cubicBezTo>
                  <a:pt x="3332" y="6873"/>
                  <a:pt x="3600" y="6653"/>
                  <a:pt x="3600" y="6382"/>
                </a:cubicBezTo>
                <a:cubicBezTo>
                  <a:pt x="3600" y="6111"/>
                  <a:pt x="3332" y="5891"/>
                  <a:pt x="3000" y="5891"/>
                </a:cubicBezTo>
                <a:lnTo>
                  <a:pt x="2400" y="5891"/>
                </a:lnTo>
                <a:lnTo>
                  <a:pt x="2400" y="3927"/>
                </a:lnTo>
                <a:lnTo>
                  <a:pt x="3000" y="3927"/>
                </a:lnTo>
                <a:cubicBezTo>
                  <a:pt x="3332" y="3927"/>
                  <a:pt x="3600" y="3708"/>
                  <a:pt x="3600" y="3436"/>
                </a:cubicBezTo>
                <a:cubicBezTo>
                  <a:pt x="3600" y="3166"/>
                  <a:pt x="3332" y="2945"/>
                  <a:pt x="3000" y="2945"/>
                </a:cubicBezTo>
                <a:lnTo>
                  <a:pt x="2400" y="2945"/>
                </a:lnTo>
                <a:lnTo>
                  <a:pt x="2400" y="1964"/>
                </a:lnTo>
                <a:cubicBezTo>
                  <a:pt x="2400" y="1422"/>
                  <a:pt x="2937" y="982"/>
                  <a:pt x="3600" y="982"/>
                </a:cubicBezTo>
                <a:lnTo>
                  <a:pt x="6000" y="982"/>
                </a:lnTo>
                <a:cubicBezTo>
                  <a:pt x="6000" y="982"/>
                  <a:pt x="6000" y="20618"/>
                  <a:pt x="6000" y="20618"/>
                </a:cubicBezTo>
                <a:close/>
                <a:moveTo>
                  <a:pt x="19200" y="0"/>
                </a:moveTo>
                <a:lnTo>
                  <a:pt x="3600" y="0"/>
                </a:lnTo>
                <a:cubicBezTo>
                  <a:pt x="2275" y="0"/>
                  <a:pt x="1200" y="879"/>
                  <a:pt x="1200" y="1964"/>
                </a:cubicBezTo>
                <a:lnTo>
                  <a:pt x="1200" y="2945"/>
                </a:lnTo>
                <a:lnTo>
                  <a:pt x="600" y="2945"/>
                </a:lnTo>
                <a:cubicBezTo>
                  <a:pt x="268" y="2945"/>
                  <a:pt x="0" y="3166"/>
                  <a:pt x="0" y="3436"/>
                </a:cubicBezTo>
                <a:cubicBezTo>
                  <a:pt x="0" y="3708"/>
                  <a:pt x="268" y="3927"/>
                  <a:pt x="600" y="3927"/>
                </a:cubicBezTo>
                <a:lnTo>
                  <a:pt x="1200" y="3927"/>
                </a:lnTo>
                <a:lnTo>
                  <a:pt x="1200" y="5891"/>
                </a:lnTo>
                <a:lnTo>
                  <a:pt x="600" y="5891"/>
                </a:lnTo>
                <a:cubicBezTo>
                  <a:pt x="268" y="5891"/>
                  <a:pt x="0" y="6111"/>
                  <a:pt x="0" y="6382"/>
                </a:cubicBezTo>
                <a:cubicBezTo>
                  <a:pt x="0" y="6653"/>
                  <a:pt x="268" y="6873"/>
                  <a:pt x="600" y="6873"/>
                </a:cubicBezTo>
                <a:lnTo>
                  <a:pt x="1200" y="6873"/>
                </a:lnTo>
                <a:lnTo>
                  <a:pt x="1200" y="8836"/>
                </a:lnTo>
                <a:lnTo>
                  <a:pt x="600" y="8836"/>
                </a:lnTo>
                <a:cubicBezTo>
                  <a:pt x="268" y="8836"/>
                  <a:pt x="0" y="9056"/>
                  <a:pt x="0" y="9327"/>
                </a:cubicBezTo>
                <a:cubicBezTo>
                  <a:pt x="0" y="9599"/>
                  <a:pt x="268" y="9818"/>
                  <a:pt x="600" y="9818"/>
                </a:cubicBezTo>
                <a:lnTo>
                  <a:pt x="1200" y="9818"/>
                </a:lnTo>
                <a:lnTo>
                  <a:pt x="1200" y="11782"/>
                </a:lnTo>
                <a:lnTo>
                  <a:pt x="600" y="11782"/>
                </a:lnTo>
                <a:cubicBezTo>
                  <a:pt x="268" y="11782"/>
                  <a:pt x="0" y="12002"/>
                  <a:pt x="0" y="12273"/>
                </a:cubicBezTo>
                <a:cubicBezTo>
                  <a:pt x="0" y="12544"/>
                  <a:pt x="268" y="12764"/>
                  <a:pt x="600" y="12764"/>
                </a:cubicBezTo>
                <a:lnTo>
                  <a:pt x="1200" y="12764"/>
                </a:lnTo>
                <a:lnTo>
                  <a:pt x="1200" y="14727"/>
                </a:lnTo>
                <a:lnTo>
                  <a:pt x="600" y="14727"/>
                </a:lnTo>
                <a:cubicBezTo>
                  <a:pt x="268" y="14727"/>
                  <a:pt x="0" y="14947"/>
                  <a:pt x="0" y="15218"/>
                </a:cubicBezTo>
                <a:cubicBezTo>
                  <a:pt x="0" y="15490"/>
                  <a:pt x="268" y="15709"/>
                  <a:pt x="600" y="15709"/>
                </a:cubicBezTo>
                <a:lnTo>
                  <a:pt x="1200" y="15709"/>
                </a:lnTo>
                <a:lnTo>
                  <a:pt x="1200" y="17673"/>
                </a:lnTo>
                <a:lnTo>
                  <a:pt x="600" y="17673"/>
                </a:lnTo>
                <a:cubicBezTo>
                  <a:pt x="268" y="17673"/>
                  <a:pt x="0" y="17893"/>
                  <a:pt x="0" y="18164"/>
                </a:cubicBezTo>
                <a:cubicBezTo>
                  <a:pt x="0" y="18435"/>
                  <a:pt x="268" y="18655"/>
                  <a:pt x="600" y="18655"/>
                </a:cubicBezTo>
                <a:lnTo>
                  <a:pt x="1200" y="18655"/>
                </a:lnTo>
                <a:lnTo>
                  <a:pt x="1200" y="19636"/>
                </a:lnTo>
                <a:cubicBezTo>
                  <a:pt x="1200" y="20721"/>
                  <a:pt x="2275" y="21600"/>
                  <a:pt x="3600" y="21600"/>
                </a:cubicBezTo>
                <a:lnTo>
                  <a:pt x="19200" y="21600"/>
                </a:lnTo>
                <a:cubicBezTo>
                  <a:pt x="20525" y="21600"/>
                  <a:pt x="21600" y="20721"/>
                  <a:pt x="21600" y="19636"/>
                </a:cubicBezTo>
                <a:lnTo>
                  <a:pt x="21600" y="1964"/>
                </a:lnTo>
                <a:cubicBezTo>
                  <a:pt x="21600" y="879"/>
                  <a:pt x="20525" y="0"/>
                  <a:pt x="192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2" name="Shape 2532"/>
          <p:cNvSpPr/>
          <p:nvPr/>
        </p:nvSpPr>
        <p:spPr>
          <a:xfrm>
            <a:off x="6958049" y="4785955"/>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7" y="20618"/>
                  <a:pt x="1200" y="20179"/>
                  <a:pt x="1200" y="19636"/>
                </a:cubicBezTo>
                <a:lnTo>
                  <a:pt x="1200" y="1964"/>
                </a:lnTo>
                <a:cubicBezTo>
                  <a:pt x="1200" y="1422"/>
                  <a:pt x="1737" y="982"/>
                  <a:pt x="2400" y="982"/>
                </a:cubicBezTo>
                <a:lnTo>
                  <a:pt x="13200" y="982"/>
                </a:lnTo>
                <a:lnTo>
                  <a:pt x="13200" y="5891"/>
                </a:lnTo>
                <a:cubicBezTo>
                  <a:pt x="13200" y="6433"/>
                  <a:pt x="13738" y="6873"/>
                  <a:pt x="14400" y="6873"/>
                </a:cubicBezTo>
                <a:lnTo>
                  <a:pt x="20400" y="6873"/>
                </a:lnTo>
                <a:cubicBezTo>
                  <a:pt x="20400" y="6873"/>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4800" y="8836"/>
                </a:moveTo>
                <a:cubicBezTo>
                  <a:pt x="4800" y="9108"/>
                  <a:pt x="5068" y="9327"/>
                  <a:pt x="5400" y="9327"/>
                </a:cubicBezTo>
                <a:lnTo>
                  <a:pt x="16200" y="9327"/>
                </a:lnTo>
                <a:cubicBezTo>
                  <a:pt x="16532" y="9327"/>
                  <a:pt x="16800" y="9108"/>
                  <a:pt x="16800" y="8836"/>
                </a:cubicBezTo>
                <a:cubicBezTo>
                  <a:pt x="16800" y="8566"/>
                  <a:pt x="16532" y="8345"/>
                  <a:pt x="16200" y="8345"/>
                </a:cubicBezTo>
                <a:lnTo>
                  <a:pt x="5400" y="8345"/>
                </a:lnTo>
                <a:cubicBezTo>
                  <a:pt x="5068" y="8345"/>
                  <a:pt x="4800" y="8566"/>
                  <a:pt x="4800" y="8836"/>
                </a:cubicBezTo>
                <a:moveTo>
                  <a:pt x="16200" y="12273"/>
                </a:moveTo>
                <a:lnTo>
                  <a:pt x="5400" y="12273"/>
                </a:lnTo>
                <a:cubicBezTo>
                  <a:pt x="5068" y="12273"/>
                  <a:pt x="4800" y="12493"/>
                  <a:pt x="4800" y="12764"/>
                </a:cubicBezTo>
                <a:cubicBezTo>
                  <a:pt x="4800" y="13035"/>
                  <a:pt x="5068" y="13255"/>
                  <a:pt x="5400" y="13255"/>
                </a:cubicBezTo>
                <a:lnTo>
                  <a:pt x="16200" y="13255"/>
                </a:lnTo>
                <a:cubicBezTo>
                  <a:pt x="16532" y="13255"/>
                  <a:pt x="16800" y="13035"/>
                  <a:pt x="16800" y="12764"/>
                </a:cubicBezTo>
                <a:cubicBezTo>
                  <a:pt x="16800" y="12493"/>
                  <a:pt x="16532" y="12273"/>
                  <a:pt x="16200" y="12273"/>
                </a:cubicBezTo>
                <a:moveTo>
                  <a:pt x="5400" y="5400"/>
                </a:moveTo>
                <a:lnTo>
                  <a:pt x="8400" y="5400"/>
                </a:lnTo>
                <a:cubicBezTo>
                  <a:pt x="8732" y="5400"/>
                  <a:pt x="9000" y="5181"/>
                  <a:pt x="9000" y="4909"/>
                </a:cubicBezTo>
                <a:cubicBezTo>
                  <a:pt x="9000" y="4638"/>
                  <a:pt x="8732" y="4418"/>
                  <a:pt x="8400" y="4418"/>
                </a:cubicBezTo>
                <a:lnTo>
                  <a:pt x="5400" y="4418"/>
                </a:lnTo>
                <a:cubicBezTo>
                  <a:pt x="5068" y="4418"/>
                  <a:pt x="4800" y="4638"/>
                  <a:pt x="4800" y="4909"/>
                </a:cubicBezTo>
                <a:cubicBezTo>
                  <a:pt x="4800" y="5181"/>
                  <a:pt x="5068" y="5400"/>
                  <a:pt x="5400" y="5400"/>
                </a:cubicBezTo>
                <a:moveTo>
                  <a:pt x="12600" y="16200"/>
                </a:moveTo>
                <a:lnTo>
                  <a:pt x="5400" y="16200"/>
                </a:lnTo>
                <a:cubicBezTo>
                  <a:pt x="5068" y="16200"/>
                  <a:pt x="4800" y="16420"/>
                  <a:pt x="4800" y="16691"/>
                </a:cubicBezTo>
                <a:cubicBezTo>
                  <a:pt x="4800" y="16962"/>
                  <a:pt x="5068" y="17182"/>
                  <a:pt x="5400" y="17182"/>
                </a:cubicBezTo>
                <a:lnTo>
                  <a:pt x="12600" y="17182"/>
                </a:lnTo>
                <a:cubicBezTo>
                  <a:pt x="12932" y="17182"/>
                  <a:pt x="13200" y="16962"/>
                  <a:pt x="13200" y="16691"/>
                </a:cubicBezTo>
                <a:cubicBezTo>
                  <a:pt x="13200" y="16420"/>
                  <a:pt x="12932" y="16200"/>
                  <a:pt x="12600" y="162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3" name="Shape 2533"/>
          <p:cNvSpPr/>
          <p:nvPr/>
        </p:nvSpPr>
        <p:spPr>
          <a:xfrm>
            <a:off x="7758150" y="4785955"/>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4" name="Shape 2534"/>
          <p:cNvSpPr/>
          <p:nvPr/>
        </p:nvSpPr>
        <p:spPr>
          <a:xfrm>
            <a:off x="8558250" y="4785952"/>
            <a:ext cx="342901" cy="419115"/>
          </a:xfrm>
          <a:custGeom>
            <a:avLst/>
            <a:gdLst/>
            <a:ahLst/>
            <a:cxnLst>
              <a:cxn ang="0">
                <a:pos x="wd2" y="hd2"/>
              </a:cxn>
              <a:cxn ang="5400000">
                <a:pos x="wd2" y="hd2"/>
              </a:cxn>
              <a:cxn ang="10800000">
                <a:pos x="wd2" y="hd2"/>
              </a:cxn>
              <a:cxn ang="16200000">
                <a:pos x="wd2" y="hd2"/>
              </a:cxn>
            </a:cxnLst>
            <a:rect l="0" t="0"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8"/>
                  <a:pt x="19862" y="20617"/>
                  <a:pt x="19200" y="20617"/>
                </a:cubicBezTo>
                <a:lnTo>
                  <a:pt x="2400" y="20617"/>
                </a:lnTo>
                <a:cubicBezTo>
                  <a:pt x="1738" y="20617"/>
                  <a:pt x="1200" y="20178"/>
                  <a:pt x="1200" y="19636"/>
                </a:cubicBezTo>
                <a:lnTo>
                  <a:pt x="1200" y="1964"/>
                </a:lnTo>
                <a:cubicBezTo>
                  <a:pt x="1200" y="1422"/>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5400"/>
                </a:lnTo>
                <a:cubicBezTo>
                  <a:pt x="21600" y="5400"/>
                  <a:pt x="15600" y="0"/>
                  <a:pt x="15600" y="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5" name="Shape 2535"/>
          <p:cNvSpPr/>
          <p:nvPr/>
        </p:nvSpPr>
        <p:spPr>
          <a:xfrm>
            <a:off x="1357349" y="5586053"/>
            <a:ext cx="342901" cy="419115"/>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6"/>
                </a:lnTo>
                <a:lnTo>
                  <a:pt x="13928" y="8836"/>
                </a:lnTo>
                <a:cubicBezTo>
                  <a:pt x="13928" y="8836"/>
                  <a:pt x="10800" y="8836"/>
                  <a:pt x="10800" y="8836"/>
                </a:cubicBezTo>
                <a:close/>
                <a:moveTo>
                  <a:pt x="14400" y="19636"/>
                </a:moveTo>
                <a:cubicBezTo>
                  <a:pt x="14400" y="20178"/>
                  <a:pt x="13862" y="20617"/>
                  <a:pt x="13200" y="20617"/>
                </a:cubicBezTo>
                <a:lnTo>
                  <a:pt x="2400" y="20617"/>
                </a:lnTo>
                <a:cubicBezTo>
                  <a:pt x="1738" y="20617"/>
                  <a:pt x="1200" y="20178"/>
                  <a:pt x="1200" y="19636"/>
                </a:cubicBezTo>
                <a:lnTo>
                  <a:pt x="1200" y="6872"/>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2"/>
                </a:cubicBezTo>
                <a:lnTo>
                  <a:pt x="0" y="19636"/>
                </a:lnTo>
                <a:cubicBezTo>
                  <a:pt x="0" y="20720"/>
                  <a:pt x="1075" y="21600"/>
                  <a:pt x="2400" y="21600"/>
                </a:cubicBezTo>
                <a:lnTo>
                  <a:pt x="13200" y="21600"/>
                </a:lnTo>
                <a:cubicBezTo>
                  <a:pt x="14525" y="21600"/>
                  <a:pt x="15600" y="20720"/>
                  <a:pt x="15600" y="19636"/>
                </a:cubicBezTo>
                <a:lnTo>
                  <a:pt x="15600" y="8836"/>
                </a:lnTo>
                <a:lnTo>
                  <a:pt x="11400" y="4909"/>
                </a:lnTo>
                <a:cubicBezTo>
                  <a:pt x="11400" y="4909"/>
                  <a:pt x="2400" y="4909"/>
                  <a:pt x="2400" y="4909"/>
                </a:cubicBezTo>
                <a:close/>
                <a:moveTo>
                  <a:pt x="16800" y="3927"/>
                </a:moveTo>
                <a:lnTo>
                  <a:pt x="16800" y="1058"/>
                </a:lnTo>
                <a:lnTo>
                  <a:pt x="19928" y="3927"/>
                </a:lnTo>
                <a:cubicBezTo>
                  <a:pt x="19928" y="3927"/>
                  <a:pt x="16800" y="3927"/>
                  <a:pt x="16800" y="3927"/>
                </a:cubicBezTo>
                <a:close/>
                <a:moveTo>
                  <a:pt x="17400" y="0"/>
                </a:moveTo>
                <a:lnTo>
                  <a:pt x="8400" y="0"/>
                </a:lnTo>
                <a:cubicBezTo>
                  <a:pt x="7075" y="0"/>
                  <a:pt x="6000" y="879"/>
                  <a:pt x="6000" y="1964"/>
                </a:cubicBezTo>
                <a:lnTo>
                  <a:pt x="6000" y="3436"/>
                </a:lnTo>
                <a:cubicBezTo>
                  <a:pt x="6000" y="3708"/>
                  <a:pt x="6269" y="3927"/>
                  <a:pt x="6600" y="3927"/>
                </a:cubicBezTo>
                <a:cubicBezTo>
                  <a:pt x="6931"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9" y="15709"/>
                  <a:pt x="16800" y="15929"/>
                  <a:pt x="16800" y="16199"/>
                </a:cubicBezTo>
                <a:cubicBezTo>
                  <a:pt x="16800" y="16471"/>
                  <a:pt x="17069" y="16690"/>
                  <a:pt x="17400" y="16690"/>
                </a:cubicBezTo>
                <a:lnTo>
                  <a:pt x="19200" y="16690"/>
                </a:lnTo>
                <a:cubicBezTo>
                  <a:pt x="20525" y="16690"/>
                  <a:pt x="21600" y="15811"/>
                  <a:pt x="21600" y="14727"/>
                </a:cubicBezTo>
                <a:lnTo>
                  <a:pt x="21600" y="3927"/>
                </a:lnTo>
                <a:cubicBezTo>
                  <a:pt x="21600" y="3927"/>
                  <a:pt x="17400" y="0"/>
                  <a:pt x="17400" y="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6" name="Shape 2536"/>
          <p:cNvSpPr/>
          <p:nvPr/>
        </p:nvSpPr>
        <p:spPr>
          <a:xfrm>
            <a:off x="2119350" y="55860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4418" y="11782"/>
                </a:moveTo>
                <a:lnTo>
                  <a:pt x="14236" y="11782"/>
                </a:lnTo>
                <a:cubicBezTo>
                  <a:pt x="14507" y="11782"/>
                  <a:pt x="14727" y="11562"/>
                  <a:pt x="14727" y="11291"/>
                </a:cubicBezTo>
                <a:cubicBezTo>
                  <a:pt x="14727" y="11020"/>
                  <a:pt x="14507" y="10800"/>
                  <a:pt x="14236" y="10800"/>
                </a:cubicBezTo>
                <a:lnTo>
                  <a:pt x="4418" y="10800"/>
                </a:lnTo>
                <a:cubicBezTo>
                  <a:pt x="4147" y="10800"/>
                  <a:pt x="3927" y="11020"/>
                  <a:pt x="3927" y="11291"/>
                </a:cubicBezTo>
                <a:cubicBezTo>
                  <a:pt x="3927" y="11562"/>
                  <a:pt x="4147" y="11782"/>
                  <a:pt x="4418" y="11782"/>
                </a:cubicBezTo>
                <a:moveTo>
                  <a:pt x="20618" y="20618"/>
                </a:moveTo>
                <a:lnTo>
                  <a:pt x="5891" y="20618"/>
                </a:lnTo>
                <a:lnTo>
                  <a:pt x="5891" y="16200"/>
                </a:lnTo>
                <a:cubicBezTo>
                  <a:pt x="5891" y="15929"/>
                  <a:pt x="5671" y="15709"/>
                  <a:pt x="5400" y="15709"/>
                </a:cubicBezTo>
                <a:lnTo>
                  <a:pt x="982" y="15709"/>
                </a:lnTo>
                <a:lnTo>
                  <a:pt x="982" y="982"/>
                </a:lnTo>
                <a:lnTo>
                  <a:pt x="20618" y="982"/>
                </a:lnTo>
                <a:cubicBezTo>
                  <a:pt x="20618" y="982"/>
                  <a:pt x="20618" y="20618"/>
                  <a:pt x="20618" y="20618"/>
                </a:cubicBezTo>
                <a:close/>
                <a:moveTo>
                  <a:pt x="4909" y="20127"/>
                </a:moveTo>
                <a:lnTo>
                  <a:pt x="1473" y="16691"/>
                </a:lnTo>
                <a:lnTo>
                  <a:pt x="4909" y="16691"/>
                </a:lnTo>
                <a:cubicBezTo>
                  <a:pt x="4909" y="16691"/>
                  <a:pt x="4909" y="20127"/>
                  <a:pt x="4909" y="20127"/>
                </a:cubicBezTo>
                <a:close/>
                <a:moveTo>
                  <a:pt x="20618" y="0"/>
                </a:moveTo>
                <a:lnTo>
                  <a:pt x="982" y="0"/>
                </a:lnTo>
                <a:cubicBezTo>
                  <a:pt x="440" y="0"/>
                  <a:pt x="0" y="440"/>
                  <a:pt x="0" y="982"/>
                </a:cubicBezTo>
                <a:lnTo>
                  <a:pt x="0" y="16691"/>
                </a:lnTo>
                <a:lnTo>
                  <a:pt x="4909" y="21600"/>
                </a:lnTo>
                <a:lnTo>
                  <a:pt x="20618" y="21600"/>
                </a:lnTo>
                <a:cubicBezTo>
                  <a:pt x="21160" y="21600"/>
                  <a:pt x="21600" y="21161"/>
                  <a:pt x="21600" y="20618"/>
                </a:cubicBezTo>
                <a:lnTo>
                  <a:pt x="21600" y="982"/>
                </a:lnTo>
                <a:cubicBezTo>
                  <a:pt x="21600" y="440"/>
                  <a:pt x="21160" y="0"/>
                  <a:pt x="20618" y="0"/>
                </a:cubicBezTo>
                <a:moveTo>
                  <a:pt x="4418" y="8836"/>
                </a:moveTo>
                <a:lnTo>
                  <a:pt x="17182" y="8836"/>
                </a:lnTo>
                <a:cubicBezTo>
                  <a:pt x="17453" y="8836"/>
                  <a:pt x="17673" y="8617"/>
                  <a:pt x="17673" y="8345"/>
                </a:cubicBezTo>
                <a:cubicBezTo>
                  <a:pt x="17673" y="8075"/>
                  <a:pt x="17453" y="7855"/>
                  <a:pt x="17182" y="7855"/>
                </a:cubicBezTo>
                <a:lnTo>
                  <a:pt x="4418" y="7855"/>
                </a:lnTo>
                <a:cubicBezTo>
                  <a:pt x="4147" y="7855"/>
                  <a:pt x="3927" y="8075"/>
                  <a:pt x="3927" y="8345"/>
                </a:cubicBezTo>
                <a:cubicBezTo>
                  <a:pt x="3927" y="8617"/>
                  <a:pt x="4147" y="8836"/>
                  <a:pt x="4418" y="8836"/>
                </a:cubicBezTo>
                <a:moveTo>
                  <a:pt x="4418" y="5891"/>
                </a:moveTo>
                <a:lnTo>
                  <a:pt x="10309" y="5891"/>
                </a:lnTo>
                <a:cubicBezTo>
                  <a:pt x="10580" y="5891"/>
                  <a:pt x="10800" y="5672"/>
                  <a:pt x="10800" y="5400"/>
                </a:cubicBezTo>
                <a:cubicBezTo>
                  <a:pt x="10800" y="5129"/>
                  <a:pt x="10580" y="4909"/>
                  <a:pt x="10309" y="4909"/>
                </a:cubicBezTo>
                <a:lnTo>
                  <a:pt x="4418" y="4909"/>
                </a:lnTo>
                <a:cubicBezTo>
                  <a:pt x="4147" y="4909"/>
                  <a:pt x="3927" y="5129"/>
                  <a:pt x="3927" y="5400"/>
                </a:cubicBezTo>
                <a:cubicBezTo>
                  <a:pt x="3927" y="5672"/>
                  <a:pt x="4147" y="5891"/>
                  <a:pt x="4418" y="589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7" name="Shape 2537"/>
          <p:cNvSpPr/>
          <p:nvPr/>
        </p:nvSpPr>
        <p:spPr>
          <a:xfrm>
            <a:off x="2957550" y="5586055"/>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3600" y="13745"/>
                </a:lnTo>
                <a:cubicBezTo>
                  <a:pt x="3269" y="13745"/>
                  <a:pt x="3000" y="13966"/>
                  <a:pt x="3000" y="14236"/>
                </a:cubicBezTo>
                <a:cubicBezTo>
                  <a:pt x="3000" y="14508"/>
                  <a:pt x="3269" y="14727"/>
                  <a:pt x="3600" y="14727"/>
                </a:cubicBezTo>
                <a:lnTo>
                  <a:pt x="14400" y="14727"/>
                </a:lnTo>
                <a:cubicBezTo>
                  <a:pt x="14731" y="14727"/>
                  <a:pt x="15000" y="14508"/>
                  <a:pt x="15000" y="14236"/>
                </a:cubicBezTo>
                <a:cubicBezTo>
                  <a:pt x="15000" y="13966"/>
                  <a:pt x="14731" y="13745"/>
                  <a:pt x="14400" y="13745"/>
                </a:cubicBezTo>
                <a:moveTo>
                  <a:pt x="3000" y="11291"/>
                </a:moveTo>
                <a:cubicBezTo>
                  <a:pt x="3000" y="11562"/>
                  <a:pt x="3269" y="11782"/>
                  <a:pt x="3600" y="11782"/>
                </a:cubicBezTo>
                <a:lnTo>
                  <a:pt x="18000" y="11782"/>
                </a:lnTo>
                <a:cubicBezTo>
                  <a:pt x="18331" y="11782"/>
                  <a:pt x="18600" y="11562"/>
                  <a:pt x="18600" y="11291"/>
                </a:cubicBezTo>
                <a:cubicBezTo>
                  <a:pt x="18600" y="11020"/>
                  <a:pt x="18331" y="10800"/>
                  <a:pt x="18000" y="10800"/>
                </a:cubicBezTo>
                <a:lnTo>
                  <a:pt x="3600" y="10800"/>
                </a:lnTo>
                <a:cubicBezTo>
                  <a:pt x="3269" y="10800"/>
                  <a:pt x="3000" y="11020"/>
                  <a:pt x="3000" y="11291"/>
                </a:cubicBezTo>
                <a:moveTo>
                  <a:pt x="20400" y="20618"/>
                </a:moveTo>
                <a:lnTo>
                  <a:pt x="6600" y="20618"/>
                </a:lnTo>
                <a:lnTo>
                  <a:pt x="1200" y="16200"/>
                </a:lnTo>
                <a:lnTo>
                  <a:pt x="1200" y="2945"/>
                </a:lnTo>
                <a:lnTo>
                  <a:pt x="4200" y="2945"/>
                </a:lnTo>
                <a:lnTo>
                  <a:pt x="4200" y="4418"/>
                </a:lnTo>
                <a:cubicBezTo>
                  <a:pt x="4200" y="4690"/>
                  <a:pt x="4469" y="4909"/>
                  <a:pt x="4800" y="4909"/>
                </a:cubicBezTo>
                <a:cubicBezTo>
                  <a:pt x="5131" y="4909"/>
                  <a:pt x="5400" y="4690"/>
                  <a:pt x="5400" y="4418"/>
                </a:cubicBezTo>
                <a:lnTo>
                  <a:pt x="5400" y="2945"/>
                </a:lnTo>
                <a:lnTo>
                  <a:pt x="6600" y="2945"/>
                </a:lnTo>
                <a:lnTo>
                  <a:pt x="6600" y="4418"/>
                </a:lnTo>
                <a:cubicBezTo>
                  <a:pt x="6600" y="4690"/>
                  <a:pt x="6869" y="4909"/>
                  <a:pt x="7200" y="4909"/>
                </a:cubicBezTo>
                <a:cubicBezTo>
                  <a:pt x="7531" y="4909"/>
                  <a:pt x="7800" y="4690"/>
                  <a:pt x="7800" y="4418"/>
                </a:cubicBezTo>
                <a:lnTo>
                  <a:pt x="7800" y="2945"/>
                </a:lnTo>
                <a:lnTo>
                  <a:pt x="9000" y="2945"/>
                </a:lnTo>
                <a:lnTo>
                  <a:pt x="9000" y="4418"/>
                </a:lnTo>
                <a:cubicBezTo>
                  <a:pt x="9000" y="4690"/>
                  <a:pt x="9269" y="4909"/>
                  <a:pt x="9600" y="4909"/>
                </a:cubicBezTo>
                <a:cubicBezTo>
                  <a:pt x="9931" y="4909"/>
                  <a:pt x="10200" y="4690"/>
                  <a:pt x="10200" y="4418"/>
                </a:cubicBezTo>
                <a:lnTo>
                  <a:pt x="10200" y="2945"/>
                </a:lnTo>
                <a:lnTo>
                  <a:pt x="11400" y="2945"/>
                </a:lnTo>
                <a:lnTo>
                  <a:pt x="11400" y="4418"/>
                </a:lnTo>
                <a:cubicBezTo>
                  <a:pt x="11400" y="4690"/>
                  <a:pt x="11669" y="4909"/>
                  <a:pt x="12000" y="4909"/>
                </a:cubicBezTo>
                <a:cubicBezTo>
                  <a:pt x="12331" y="4909"/>
                  <a:pt x="12600" y="4690"/>
                  <a:pt x="12600" y="4418"/>
                </a:cubicBezTo>
                <a:lnTo>
                  <a:pt x="12600" y="2945"/>
                </a:lnTo>
                <a:lnTo>
                  <a:pt x="13800" y="2945"/>
                </a:lnTo>
                <a:lnTo>
                  <a:pt x="13800" y="4418"/>
                </a:lnTo>
                <a:cubicBezTo>
                  <a:pt x="13800" y="4690"/>
                  <a:pt x="14069" y="4909"/>
                  <a:pt x="14400" y="4909"/>
                </a:cubicBezTo>
                <a:cubicBezTo>
                  <a:pt x="14731" y="4909"/>
                  <a:pt x="15000" y="4690"/>
                  <a:pt x="15000" y="4418"/>
                </a:cubicBezTo>
                <a:lnTo>
                  <a:pt x="15000" y="2945"/>
                </a:lnTo>
                <a:lnTo>
                  <a:pt x="16200" y="2945"/>
                </a:lnTo>
                <a:lnTo>
                  <a:pt x="16200" y="4418"/>
                </a:lnTo>
                <a:cubicBezTo>
                  <a:pt x="16200" y="4690"/>
                  <a:pt x="16469" y="4909"/>
                  <a:pt x="16800" y="4909"/>
                </a:cubicBezTo>
                <a:cubicBezTo>
                  <a:pt x="17131" y="4909"/>
                  <a:pt x="17400" y="4690"/>
                  <a:pt x="17400" y="4418"/>
                </a:cubicBezTo>
                <a:lnTo>
                  <a:pt x="17400" y="2945"/>
                </a:lnTo>
                <a:lnTo>
                  <a:pt x="20400" y="2945"/>
                </a:lnTo>
                <a:cubicBezTo>
                  <a:pt x="20400" y="2945"/>
                  <a:pt x="20400" y="20618"/>
                  <a:pt x="20400" y="20618"/>
                </a:cubicBezTo>
                <a:close/>
                <a:moveTo>
                  <a:pt x="1200" y="20618"/>
                </a:moveTo>
                <a:lnTo>
                  <a:pt x="1200" y="17673"/>
                </a:lnTo>
                <a:lnTo>
                  <a:pt x="4800" y="20618"/>
                </a:lnTo>
                <a:cubicBezTo>
                  <a:pt x="4800" y="20618"/>
                  <a:pt x="1200" y="20618"/>
                  <a:pt x="1200" y="20618"/>
                </a:cubicBezTo>
                <a:close/>
                <a:moveTo>
                  <a:pt x="20400" y="1964"/>
                </a:moveTo>
                <a:lnTo>
                  <a:pt x="17400" y="1964"/>
                </a:lnTo>
                <a:lnTo>
                  <a:pt x="17400" y="491"/>
                </a:lnTo>
                <a:cubicBezTo>
                  <a:pt x="17400" y="220"/>
                  <a:pt x="17131" y="0"/>
                  <a:pt x="16800" y="0"/>
                </a:cubicBezTo>
                <a:cubicBezTo>
                  <a:pt x="16469" y="0"/>
                  <a:pt x="16200" y="220"/>
                  <a:pt x="16200" y="491"/>
                </a:cubicBezTo>
                <a:lnTo>
                  <a:pt x="16200" y="1964"/>
                </a:lnTo>
                <a:lnTo>
                  <a:pt x="15000" y="1964"/>
                </a:lnTo>
                <a:lnTo>
                  <a:pt x="15000" y="491"/>
                </a:lnTo>
                <a:cubicBezTo>
                  <a:pt x="15000" y="220"/>
                  <a:pt x="14731" y="0"/>
                  <a:pt x="14400" y="0"/>
                </a:cubicBezTo>
                <a:cubicBezTo>
                  <a:pt x="14069" y="0"/>
                  <a:pt x="13800" y="220"/>
                  <a:pt x="13800" y="491"/>
                </a:cubicBezTo>
                <a:lnTo>
                  <a:pt x="13800" y="1964"/>
                </a:lnTo>
                <a:lnTo>
                  <a:pt x="12600" y="1964"/>
                </a:lnTo>
                <a:lnTo>
                  <a:pt x="12600" y="491"/>
                </a:lnTo>
                <a:cubicBezTo>
                  <a:pt x="12600" y="220"/>
                  <a:pt x="12331" y="0"/>
                  <a:pt x="12000" y="0"/>
                </a:cubicBezTo>
                <a:cubicBezTo>
                  <a:pt x="11669" y="0"/>
                  <a:pt x="11400" y="220"/>
                  <a:pt x="11400" y="491"/>
                </a:cubicBezTo>
                <a:lnTo>
                  <a:pt x="11400" y="1964"/>
                </a:lnTo>
                <a:lnTo>
                  <a:pt x="10200" y="1964"/>
                </a:lnTo>
                <a:lnTo>
                  <a:pt x="10200" y="491"/>
                </a:lnTo>
                <a:cubicBezTo>
                  <a:pt x="10200" y="220"/>
                  <a:pt x="9931" y="0"/>
                  <a:pt x="9600" y="0"/>
                </a:cubicBezTo>
                <a:cubicBezTo>
                  <a:pt x="9269" y="0"/>
                  <a:pt x="9000" y="220"/>
                  <a:pt x="9000" y="491"/>
                </a:cubicBezTo>
                <a:lnTo>
                  <a:pt x="9000" y="1964"/>
                </a:lnTo>
                <a:lnTo>
                  <a:pt x="7800" y="1964"/>
                </a:lnTo>
                <a:lnTo>
                  <a:pt x="7800" y="491"/>
                </a:lnTo>
                <a:cubicBezTo>
                  <a:pt x="7800" y="220"/>
                  <a:pt x="7531" y="0"/>
                  <a:pt x="7200" y="0"/>
                </a:cubicBezTo>
                <a:cubicBezTo>
                  <a:pt x="6869" y="0"/>
                  <a:pt x="6600" y="220"/>
                  <a:pt x="6600" y="491"/>
                </a:cubicBezTo>
                <a:lnTo>
                  <a:pt x="6600" y="1964"/>
                </a:lnTo>
                <a:lnTo>
                  <a:pt x="5400" y="1964"/>
                </a:lnTo>
                <a:lnTo>
                  <a:pt x="5400" y="491"/>
                </a:lnTo>
                <a:cubicBezTo>
                  <a:pt x="5400" y="220"/>
                  <a:pt x="5131" y="0"/>
                  <a:pt x="4800" y="0"/>
                </a:cubicBezTo>
                <a:cubicBezTo>
                  <a:pt x="4469" y="0"/>
                  <a:pt x="4200" y="220"/>
                  <a:pt x="4200" y="491"/>
                </a:cubicBezTo>
                <a:lnTo>
                  <a:pt x="4200" y="1964"/>
                </a:lnTo>
                <a:lnTo>
                  <a:pt x="1200" y="1964"/>
                </a:lnTo>
                <a:cubicBezTo>
                  <a:pt x="538" y="1964"/>
                  <a:pt x="0" y="2404"/>
                  <a:pt x="0" y="2945"/>
                </a:cubicBezTo>
                <a:lnTo>
                  <a:pt x="0" y="20618"/>
                </a:lnTo>
                <a:cubicBezTo>
                  <a:pt x="0" y="21161"/>
                  <a:pt x="538" y="21600"/>
                  <a:pt x="1200" y="21600"/>
                </a:cubicBezTo>
                <a:lnTo>
                  <a:pt x="20400" y="21600"/>
                </a:lnTo>
                <a:cubicBezTo>
                  <a:pt x="21062" y="21600"/>
                  <a:pt x="21600" y="21161"/>
                  <a:pt x="21600" y="20618"/>
                </a:cubicBezTo>
                <a:lnTo>
                  <a:pt x="21600" y="2945"/>
                </a:lnTo>
                <a:cubicBezTo>
                  <a:pt x="21600" y="2404"/>
                  <a:pt x="21062" y="1964"/>
                  <a:pt x="20400" y="1964"/>
                </a:cubicBezTo>
                <a:moveTo>
                  <a:pt x="3600" y="8836"/>
                </a:moveTo>
                <a:lnTo>
                  <a:pt x="10800" y="8836"/>
                </a:lnTo>
                <a:cubicBezTo>
                  <a:pt x="11131" y="8836"/>
                  <a:pt x="11400" y="8617"/>
                  <a:pt x="11400" y="8345"/>
                </a:cubicBezTo>
                <a:cubicBezTo>
                  <a:pt x="11400" y="8075"/>
                  <a:pt x="11131" y="7855"/>
                  <a:pt x="10800" y="7855"/>
                </a:cubicBezTo>
                <a:lnTo>
                  <a:pt x="3600" y="7855"/>
                </a:lnTo>
                <a:cubicBezTo>
                  <a:pt x="3269" y="7855"/>
                  <a:pt x="3000" y="8075"/>
                  <a:pt x="3000" y="8345"/>
                </a:cubicBezTo>
                <a:cubicBezTo>
                  <a:pt x="3000" y="8617"/>
                  <a:pt x="3269" y="8836"/>
                  <a:pt x="3600" y="883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8" name="Shape 2538"/>
          <p:cNvSpPr/>
          <p:nvPr/>
        </p:nvSpPr>
        <p:spPr>
          <a:xfrm>
            <a:off x="3757650" y="5586055"/>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9" name="Shape 2539"/>
          <p:cNvSpPr/>
          <p:nvPr/>
        </p:nvSpPr>
        <p:spPr>
          <a:xfrm>
            <a:off x="4519652" y="5652728"/>
            <a:ext cx="419100" cy="285751"/>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0" name="Shape 2540"/>
          <p:cNvSpPr/>
          <p:nvPr/>
        </p:nvSpPr>
        <p:spPr>
          <a:xfrm>
            <a:off x="5319752" y="55860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1" name="Shape 2541"/>
          <p:cNvSpPr/>
          <p:nvPr/>
        </p:nvSpPr>
        <p:spPr>
          <a:xfrm>
            <a:off x="6157949" y="5624153"/>
            <a:ext cx="342901" cy="342901"/>
          </a:xfrm>
          <a:custGeom>
            <a:avLst/>
            <a:gdLst/>
            <a:ahLst/>
            <a:cxnLst>
              <a:cxn ang="0">
                <a:pos x="wd2" y="hd2"/>
              </a:cxn>
              <a:cxn ang="5400000">
                <a:pos x="wd2" y="hd2"/>
              </a:cxn>
              <a:cxn ang="10800000">
                <a:pos x="wd2" y="hd2"/>
              </a:cxn>
              <a:cxn ang="16200000">
                <a:pos x="wd2" y="hd2"/>
              </a:cxn>
            </a:cxnLst>
            <a:rect l="0" t="0" r="r" b="b"/>
            <a:pathLst>
              <a:path w="21600" h="21600" extrusionOk="0">
                <a:moveTo>
                  <a:pt x="11648" y="10800"/>
                </a:moveTo>
                <a:lnTo>
                  <a:pt x="21424" y="1024"/>
                </a:lnTo>
                <a:cubicBezTo>
                  <a:pt x="21533" y="916"/>
                  <a:pt x="21600" y="766"/>
                  <a:pt x="21600" y="600"/>
                </a:cubicBezTo>
                <a:cubicBezTo>
                  <a:pt x="21600" y="269"/>
                  <a:pt x="21332" y="0"/>
                  <a:pt x="21000" y="0"/>
                </a:cubicBezTo>
                <a:cubicBezTo>
                  <a:pt x="20835" y="0"/>
                  <a:pt x="20685" y="67"/>
                  <a:pt x="20576" y="176"/>
                </a:cubicBezTo>
                <a:lnTo>
                  <a:pt x="10800" y="9952"/>
                </a:lnTo>
                <a:lnTo>
                  <a:pt x="1024" y="176"/>
                </a:lnTo>
                <a:cubicBezTo>
                  <a:pt x="916" y="67"/>
                  <a:pt x="766" y="0"/>
                  <a:pt x="600" y="0"/>
                </a:cubicBezTo>
                <a:cubicBezTo>
                  <a:pt x="268" y="0"/>
                  <a:pt x="0" y="269"/>
                  <a:pt x="0" y="600"/>
                </a:cubicBezTo>
                <a:cubicBezTo>
                  <a:pt x="0" y="766"/>
                  <a:pt x="67" y="916"/>
                  <a:pt x="176" y="1025"/>
                </a:cubicBezTo>
                <a:lnTo>
                  <a:pt x="9952" y="10800"/>
                </a:lnTo>
                <a:lnTo>
                  <a:pt x="176" y="20576"/>
                </a:lnTo>
                <a:cubicBezTo>
                  <a:pt x="67" y="20684"/>
                  <a:pt x="0" y="20834"/>
                  <a:pt x="0" y="21000"/>
                </a:cubicBezTo>
                <a:cubicBezTo>
                  <a:pt x="0" y="21332"/>
                  <a:pt x="268" y="21600"/>
                  <a:pt x="600" y="21600"/>
                </a:cubicBezTo>
                <a:cubicBezTo>
                  <a:pt x="766" y="21600"/>
                  <a:pt x="916" y="21533"/>
                  <a:pt x="1024" y="21424"/>
                </a:cubicBezTo>
                <a:lnTo>
                  <a:pt x="10800" y="11648"/>
                </a:lnTo>
                <a:lnTo>
                  <a:pt x="20576" y="21424"/>
                </a:lnTo>
                <a:cubicBezTo>
                  <a:pt x="20685" y="21533"/>
                  <a:pt x="20835" y="21600"/>
                  <a:pt x="21000" y="21600"/>
                </a:cubicBezTo>
                <a:cubicBezTo>
                  <a:pt x="21332" y="21600"/>
                  <a:pt x="21600" y="21332"/>
                  <a:pt x="21600" y="21000"/>
                </a:cubicBezTo>
                <a:cubicBezTo>
                  <a:pt x="21600" y="20834"/>
                  <a:pt x="21533" y="20684"/>
                  <a:pt x="21424" y="20576"/>
                </a:cubicBezTo>
                <a:cubicBezTo>
                  <a:pt x="21424" y="20576"/>
                  <a:pt x="11648" y="10800"/>
                  <a:pt x="11648" y="1080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2" name="Shape 2542"/>
          <p:cNvSpPr/>
          <p:nvPr/>
        </p:nvSpPr>
        <p:spPr>
          <a:xfrm>
            <a:off x="6919952" y="55860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655" y="4909"/>
                </a:moveTo>
                <a:lnTo>
                  <a:pt x="19636" y="4909"/>
                </a:lnTo>
                <a:lnTo>
                  <a:pt x="19636" y="3927"/>
                </a:lnTo>
                <a:lnTo>
                  <a:pt x="18655" y="3927"/>
                </a:lnTo>
                <a:cubicBezTo>
                  <a:pt x="18655" y="3927"/>
                  <a:pt x="18655" y="4909"/>
                  <a:pt x="18655" y="4909"/>
                </a:cubicBezTo>
                <a:close/>
                <a:moveTo>
                  <a:pt x="19636" y="12764"/>
                </a:moveTo>
                <a:lnTo>
                  <a:pt x="18655" y="12764"/>
                </a:lnTo>
                <a:lnTo>
                  <a:pt x="18655" y="13745"/>
                </a:lnTo>
                <a:lnTo>
                  <a:pt x="19636" y="13745"/>
                </a:lnTo>
                <a:cubicBezTo>
                  <a:pt x="19636" y="13745"/>
                  <a:pt x="19636" y="12764"/>
                  <a:pt x="19636" y="12764"/>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2"/>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10309"/>
                </a:moveTo>
                <a:lnTo>
                  <a:pt x="4909" y="10309"/>
                </a:lnTo>
                <a:lnTo>
                  <a:pt x="4909" y="982"/>
                </a:lnTo>
                <a:lnTo>
                  <a:pt x="16691" y="982"/>
                </a:lnTo>
                <a:cubicBezTo>
                  <a:pt x="16691" y="982"/>
                  <a:pt x="16691" y="10309"/>
                  <a:pt x="16691" y="10309"/>
                </a:cubicBezTo>
                <a:close/>
                <a:moveTo>
                  <a:pt x="16691" y="20618"/>
                </a:moveTo>
                <a:lnTo>
                  <a:pt x="4909" y="20618"/>
                </a:lnTo>
                <a:lnTo>
                  <a:pt x="4909" y="11291"/>
                </a:lnTo>
                <a:lnTo>
                  <a:pt x="16691" y="11291"/>
                </a:lnTo>
                <a:cubicBezTo>
                  <a:pt x="16691" y="11291"/>
                  <a:pt x="16691" y="20618"/>
                  <a:pt x="16691" y="20618"/>
                </a:cubicBezTo>
                <a:close/>
                <a:moveTo>
                  <a:pt x="3927" y="10309"/>
                </a:moveTo>
                <a:lnTo>
                  <a:pt x="982" y="10309"/>
                </a:lnTo>
                <a:lnTo>
                  <a:pt x="982" y="1964"/>
                </a:lnTo>
                <a:cubicBezTo>
                  <a:pt x="982" y="1422"/>
                  <a:pt x="1421" y="982"/>
                  <a:pt x="1964" y="982"/>
                </a:cubicBezTo>
                <a:lnTo>
                  <a:pt x="3927" y="982"/>
                </a:lnTo>
                <a:cubicBezTo>
                  <a:pt x="3927" y="982"/>
                  <a:pt x="3927" y="10309"/>
                  <a:pt x="3927" y="10309"/>
                </a:cubicBezTo>
                <a:close/>
                <a:moveTo>
                  <a:pt x="3927" y="20618"/>
                </a:moveTo>
                <a:lnTo>
                  <a:pt x="1964" y="20618"/>
                </a:lnTo>
                <a:cubicBezTo>
                  <a:pt x="1421"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9636" y="14727"/>
                </a:moveTo>
                <a:lnTo>
                  <a:pt x="18655" y="14727"/>
                </a:lnTo>
                <a:lnTo>
                  <a:pt x="18655" y="15709"/>
                </a:lnTo>
                <a:lnTo>
                  <a:pt x="19636" y="15709"/>
                </a:lnTo>
                <a:cubicBezTo>
                  <a:pt x="19636" y="15709"/>
                  <a:pt x="19636" y="14727"/>
                  <a:pt x="19636" y="14727"/>
                </a:cubicBezTo>
                <a:close/>
                <a:moveTo>
                  <a:pt x="18655" y="6873"/>
                </a:moveTo>
                <a:lnTo>
                  <a:pt x="19636" y="6873"/>
                </a:lnTo>
                <a:lnTo>
                  <a:pt x="19636" y="5891"/>
                </a:lnTo>
                <a:lnTo>
                  <a:pt x="18655" y="5891"/>
                </a:lnTo>
                <a:cubicBezTo>
                  <a:pt x="18655" y="5891"/>
                  <a:pt x="18655" y="6873"/>
                  <a:pt x="18655" y="6873"/>
                </a:cubicBezTo>
                <a:close/>
                <a:moveTo>
                  <a:pt x="18655" y="8836"/>
                </a:moveTo>
                <a:lnTo>
                  <a:pt x="19636" y="8836"/>
                </a:lnTo>
                <a:lnTo>
                  <a:pt x="19636" y="7855"/>
                </a:lnTo>
                <a:lnTo>
                  <a:pt x="18655" y="7855"/>
                </a:lnTo>
                <a:cubicBezTo>
                  <a:pt x="18655" y="7855"/>
                  <a:pt x="18655" y="8836"/>
                  <a:pt x="18655" y="8836"/>
                </a:cubicBezTo>
                <a:close/>
                <a:moveTo>
                  <a:pt x="19636" y="16691"/>
                </a:moveTo>
                <a:lnTo>
                  <a:pt x="18655" y="16691"/>
                </a:lnTo>
                <a:lnTo>
                  <a:pt x="18655" y="17673"/>
                </a:lnTo>
                <a:lnTo>
                  <a:pt x="19636" y="17673"/>
                </a:lnTo>
                <a:cubicBezTo>
                  <a:pt x="19636" y="17673"/>
                  <a:pt x="19636" y="16691"/>
                  <a:pt x="19636" y="16691"/>
                </a:cubicBezTo>
                <a:close/>
                <a:moveTo>
                  <a:pt x="19636" y="18655"/>
                </a:moveTo>
                <a:lnTo>
                  <a:pt x="18655" y="18655"/>
                </a:lnTo>
                <a:lnTo>
                  <a:pt x="18655" y="19636"/>
                </a:lnTo>
                <a:lnTo>
                  <a:pt x="19636" y="19636"/>
                </a:lnTo>
                <a:cubicBezTo>
                  <a:pt x="19636" y="19636"/>
                  <a:pt x="19636" y="18655"/>
                  <a:pt x="19636" y="18655"/>
                </a:cubicBezTo>
                <a:close/>
                <a:moveTo>
                  <a:pt x="2945" y="18655"/>
                </a:moveTo>
                <a:lnTo>
                  <a:pt x="1964" y="18655"/>
                </a:lnTo>
                <a:lnTo>
                  <a:pt x="1964" y="19636"/>
                </a:lnTo>
                <a:lnTo>
                  <a:pt x="2945" y="19636"/>
                </a:lnTo>
                <a:cubicBezTo>
                  <a:pt x="2945" y="19636"/>
                  <a:pt x="2945" y="18655"/>
                  <a:pt x="2945" y="18655"/>
                </a:cubicBezTo>
                <a:close/>
                <a:moveTo>
                  <a:pt x="2945" y="16691"/>
                </a:moveTo>
                <a:lnTo>
                  <a:pt x="1964" y="16691"/>
                </a:lnTo>
                <a:lnTo>
                  <a:pt x="1964" y="17673"/>
                </a:lnTo>
                <a:lnTo>
                  <a:pt x="2945" y="17673"/>
                </a:lnTo>
                <a:cubicBezTo>
                  <a:pt x="2945" y="17673"/>
                  <a:pt x="2945" y="16691"/>
                  <a:pt x="2945" y="16691"/>
                </a:cubicBezTo>
                <a:close/>
                <a:moveTo>
                  <a:pt x="1964" y="2945"/>
                </a:moveTo>
                <a:lnTo>
                  <a:pt x="2945" y="2945"/>
                </a:lnTo>
                <a:lnTo>
                  <a:pt x="2945" y="1964"/>
                </a:lnTo>
                <a:lnTo>
                  <a:pt x="1964" y="1964"/>
                </a:lnTo>
                <a:cubicBezTo>
                  <a:pt x="1964" y="1964"/>
                  <a:pt x="1964" y="2945"/>
                  <a:pt x="1964" y="2945"/>
                </a:cubicBezTo>
                <a:close/>
                <a:moveTo>
                  <a:pt x="2945" y="14727"/>
                </a:moveTo>
                <a:lnTo>
                  <a:pt x="1964" y="14727"/>
                </a:lnTo>
                <a:lnTo>
                  <a:pt x="1964" y="15709"/>
                </a:lnTo>
                <a:lnTo>
                  <a:pt x="2945" y="15709"/>
                </a:lnTo>
                <a:cubicBezTo>
                  <a:pt x="2945" y="15709"/>
                  <a:pt x="2945" y="14727"/>
                  <a:pt x="2945" y="14727"/>
                </a:cubicBezTo>
                <a:close/>
                <a:moveTo>
                  <a:pt x="2945" y="12764"/>
                </a:moveTo>
                <a:lnTo>
                  <a:pt x="1964" y="12764"/>
                </a:lnTo>
                <a:lnTo>
                  <a:pt x="1964" y="13745"/>
                </a:lnTo>
                <a:lnTo>
                  <a:pt x="2945" y="13745"/>
                </a:lnTo>
                <a:cubicBezTo>
                  <a:pt x="2945" y="13745"/>
                  <a:pt x="2945" y="12764"/>
                  <a:pt x="2945" y="12764"/>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moveTo>
                  <a:pt x="1964" y="8836"/>
                </a:moveTo>
                <a:lnTo>
                  <a:pt x="2945" y="8836"/>
                </a:lnTo>
                <a:lnTo>
                  <a:pt x="2945" y="7855"/>
                </a:lnTo>
                <a:lnTo>
                  <a:pt x="1964" y="7855"/>
                </a:lnTo>
                <a:cubicBezTo>
                  <a:pt x="1964" y="7855"/>
                  <a:pt x="1964" y="8836"/>
                  <a:pt x="1964" y="8836"/>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3" name="Shape 2543"/>
          <p:cNvSpPr/>
          <p:nvPr/>
        </p:nvSpPr>
        <p:spPr>
          <a:xfrm>
            <a:off x="7720052" y="55860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8655"/>
                </a:moveTo>
                <a:lnTo>
                  <a:pt x="14727" y="18655"/>
                </a:lnTo>
                <a:lnTo>
                  <a:pt x="14727" y="19636"/>
                </a:lnTo>
                <a:lnTo>
                  <a:pt x="15709" y="19636"/>
                </a:lnTo>
                <a:cubicBezTo>
                  <a:pt x="15709" y="19636"/>
                  <a:pt x="15709" y="18655"/>
                  <a:pt x="15709" y="18655"/>
                </a:cubicBezTo>
                <a:close/>
                <a:moveTo>
                  <a:pt x="15709" y="14727"/>
                </a:moveTo>
                <a:lnTo>
                  <a:pt x="14727" y="14727"/>
                </a:lnTo>
                <a:lnTo>
                  <a:pt x="14727" y="15709"/>
                </a:lnTo>
                <a:lnTo>
                  <a:pt x="15709" y="15709"/>
                </a:lnTo>
                <a:cubicBezTo>
                  <a:pt x="15709" y="15709"/>
                  <a:pt x="15709" y="14727"/>
                  <a:pt x="15709" y="14727"/>
                </a:cubicBezTo>
                <a:close/>
                <a:moveTo>
                  <a:pt x="14727" y="10800"/>
                </a:moveTo>
                <a:lnTo>
                  <a:pt x="15709" y="10800"/>
                </a:lnTo>
                <a:lnTo>
                  <a:pt x="15709" y="9818"/>
                </a:lnTo>
                <a:lnTo>
                  <a:pt x="14727" y="9818"/>
                </a:lnTo>
                <a:cubicBezTo>
                  <a:pt x="14727" y="9818"/>
                  <a:pt x="14727" y="10800"/>
                  <a:pt x="14727" y="10800"/>
                </a:cubicBezTo>
                <a:close/>
                <a:moveTo>
                  <a:pt x="15709" y="16691"/>
                </a:moveTo>
                <a:lnTo>
                  <a:pt x="14727" y="16691"/>
                </a:lnTo>
                <a:lnTo>
                  <a:pt x="14727" y="17673"/>
                </a:lnTo>
                <a:lnTo>
                  <a:pt x="15709" y="17673"/>
                </a:lnTo>
                <a:cubicBezTo>
                  <a:pt x="15709" y="17673"/>
                  <a:pt x="15709" y="16691"/>
                  <a:pt x="15709" y="16691"/>
                </a:cubicBezTo>
                <a:close/>
                <a:moveTo>
                  <a:pt x="14727" y="8836"/>
                </a:moveTo>
                <a:lnTo>
                  <a:pt x="15709" y="8836"/>
                </a:lnTo>
                <a:lnTo>
                  <a:pt x="15709" y="7855"/>
                </a:lnTo>
                <a:lnTo>
                  <a:pt x="14727" y="7855"/>
                </a:lnTo>
                <a:cubicBezTo>
                  <a:pt x="14727" y="7855"/>
                  <a:pt x="14727" y="8836"/>
                  <a:pt x="14727" y="8836"/>
                </a:cubicBezTo>
                <a:close/>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1"/>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14727" y="6873"/>
                </a:moveTo>
                <a:lnTo>
                  <a:pt x="15709" y="6873"/>
                </a:lnTo>
                <a:lnTo>
                  <a:pt x="15709" y="5891"/>
                </a:lnTo>
                <a:lnTo>
                  <a:pt x="14727" y="5891"/>
                </a:lnTo>
                <a:cubicBezTo>
                  <a:pt x="14727" y="5891"/>
                  <a:pt x="14727" y="6873"/>
                  <a:pt x="14727" y="6873"/>
                </a:cubicBezTo>
                <a:close/>
                <a:moveTo>
                  <a:pt x="16691" y="12273"/>
                </a:moveTo>
                <a:lnTo>
                  <a:pt x="13745" y="12273"/>
                </a:lnTo>
                <a:lnTo>
                  <a:pt x="13745" y="4909"/>
                </a:lnTo>
                <a:lnTo>
                  <a:pt x="15709" y="4909"/>
                </a:lnTo>
                <a:cubicBezTo>
                  <a:pt x="16251" y="4909"/>
                  <a:pt x="16691" y="5349"/>
                  <a:pt x="16691" y="5891"/>
                </a:cubicBezTo>
                <a:cubicBezTo>
                  <a:pt x="16691" y="5891"/>
                  <a:pt x="16691" y="12273"/>
                  <a:pt x="16691" y="12273"/>
                </a:cubicBezTo>
                <a:close/>
                <a:moveTo>
                  <a:pt x="16691" y="19636"/>
                </a:moveTo>
                <a:cubicBezTo>
                  <a:pt x="16691" y="20178"/>
                  <a:pt x="16251" y="20618"/>
                  <a:pt x="15709" y="20618"/>
                </a:cubicBezTo>
                <a:lnTo>
                  <a:pt x="13745" y="20618"/>
                </a:lnTo>
                <a:lnTo>
                  <a:pt x="13745" y="13255"/>
                </a:lnTo>
                <a:lnTo>
                  <a:pt x="16691" y="13255"/>
                </a:lnTo>
                <a:cubicBezTo>
                  <a:pt x="16691" y="13255"/>
                  <a:pt x="16691" y="19636"/>
                  <a:pt x="16691" y="19636"/>
                </a:cubicBezTo>
                <a:close/>
                <a:moveTo>
                  <a:pt x="12764" y="12273"/>
                </a:moveTo>
                <a:lnTo>
                  <a:pt x="4909" y="12273"/>
                </a:lnTo>
                <a:lnTo>
                  <a:pt x="4909" y="4909"/>
                </a:lnTo>
                <a:lnTo>
                  <a:pt x="12764" y="4909"/>
                </a:lnTo>
                <a:cubicBezTo>
                  <a:pt x="12764" y="4909"/>
                  <a:pt x="12764" y="12273"/>
                  <a:pt x="12764" y="12273"/>
                </a:cubicBezTo>
                <a:close/>
                <a:moveTo>
                  <a:pt x="12764" y="20618"/>
                </a:moveTo>
                <a:lnTo>
                  <a:pt x="4909" y="20618"/>
                </a:lnTo>
                <a:lnTo>
                  <a:pt x="4909" y="13255"/>
                </a:lnTo>
                <a:lnTo>
                  <a:pt x="12764" y="13255"/>
                </a:lnTo>
                <a:cubicBezTo>
                  <a:pt x="12764" y="13255"/>
                  <a:pt x="12764" y="20618"/>
                  <a:pt x="12764" y="20618"/>
                </a:cubicBezTo>
                <a:close/>
                <a:moveTo>
                  <a:pt x="3927" y="12273"/>
                </a:moveTo>
                <a:lnTo>
                  <a:pt x="982" y="12273"/>
                </a:lnTo>
                <a:lnTo>
                  <a:pt x="982" y="5891"/>
                </a:lnTo>
                <a:cubicBezTo>
                  <a:pt x="982" y="5349"/>
                  <a:pt x="1422" y="4909"/>
                  <a:pt x="1964" y="4909"/>
                </a:cubicBezTo>
                <a:lnTo>
                  <a:pt x="3927" y="4909"/>
                </a:lnTo>
                <a:cubicBezTo>
                  <a:pt x="3927" y="4909"/>
                  <a:pt x="3927" y="12273"/>
                  <a:pt x="3927" y="12273"/>
                </a:cubicBezTo>
                <a:close/>
                <a:moveTo>
                  <a:pt x="3927" y="20618"/>
                </a:moveTo>
                <a:lnTo>
                  <a:pt x="1964" y="20618"/>
                </a:lnTo>
                <a:cubicBezTo>
                  <a:pt x="1422" y="20618"/>
                  <a:pt x="982" y="20178"/>
                  <a:pt x="982" y="19636"/>
                </a:cubicBezTo>
                <a:lnTo>
                  <a:pt x="982" y="13255"/>
                </a:lnTo>
                <a:lnTo>
                  <a:pt x="3927" y="13255"/>
                </a:lnTo>
                <a:cubicBezTo>
                  <a:pt x="3927" y="13255"/>
                  <a:pt x="3927" y="20618"/>
                  <a:pt x="3927" y="20618"/>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moveTo>
                  <a:pt x="1964" y="8836"/>
                </a:moveTo>
                <a:lnTo>
                  <a:pt x="2945" y="8836"/>
                </a:lnTo>
                <a:lnTo>
                  <a:pt x="2945" y="7855"/>
                </a:lnTo>
                <a:lnTo>
                  <a:pt x="1964" y="7855"/>
                </a:lnTo>
                <a:cubicBezTo>
                  <a:pt x="1964" y="7855"/>
                  <a:pt x="1964" y="8836"/>
                  <a:pt x="1964" y="8836"/>
                </a:cubicBezTo>
                <a:close/>
                <a:moveTo>
                  <a:pt x="1964" y="10800"/>
                </a:moveTo>
                <a:lnTo>
                  <a:pt x="2945" y="10800"/>
                </a:lnTo>
                <a:lnTo>
                  <a:pt x="2945" y="9818"/>
                </a:lnTo>
                <a:lnTo>
                  <a:pt x="1964" y="9818"/>
                </a:lnTo>
                <a:cubicBezTo>
                  <a:pt x="1964" y="9818"/>
                  <a:pt x="1964" y="10800"/>
                  <a:pt x="1964" y="10800"/>
                </a:cubicBezTo>
                <a:close/>
                <a:moveTo>
                  <a:pt x="2945" y="16691"/>
                </a:moveTo>
                <a:lnTo>
                  <a:pt x="1964" y="16691"/>
                </a:lnTo>
                <a:lnTo>
                  <a:pt x="1964" y="17673"/>
                </a:lnTo>
                <a:lnTo>
                  <a:pt x="2945" y="17673"/>
                </a:lnTo>
                <a:cubicBezTo>
                  <a:pt x="2945" y="17673"/>
                  <a:pt x="2945" y="16691"/>
                  <a:pt x="2945" y="16691"/>
                </a:cubicBezTo>
                <a:close/>
                <a:moveTo>
                  <a:pt x="1964" y="6873"/>
                </a:moveTo>
                <a:lnTo>
                  <a:pt x="2945" y="6873"/>
                </a:lnTo>
                <a:lnTo>
                  <a:pt x="2945" y="5891"/>
                </a:lnTo>
                <a:lnTo>
                  <a:pt x="1964" y="5891"/>
                </a:lnTo>
                <a:cubicBezTo>
                  <a:pt x="1964" y="5891"/>
                  <a:pt x="1964" y="6873"/>
                  <a:pt x="1964" y="6873"/>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4" name="Shape 2544"/>
          <p:cNvSpPr/>
          <p:nvPr/>
        </p:nvSpPr>
        <p:spPr>
          <a:xfrm>
            <a:off x="8520152" y="55860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8836" y="8255"/>
                </a:moveTo>
                <a:lnTo>
                  <a:pt x="12837" y="10800"/>
                </a:lnTo>
                <a:lnTo>
                  <a:pt x="8836" y="13345"/>
                </a:lnTo>
                <a:cubicBezTo>
                  <a:pt x="8836" y="13345"/>
                  <a:pt x="8836" y="8255"/>
                  <a:pt x="8836" y="8255"/>
                </a:cubicBezTo>
                <a:close/>
                <a:moveTo>
                  <a:pt x="8345" y="14727"/>
                </a:moveTo>
                <a:cubicBezTo>
                  <a:pt x="8461" y="14727"/>
                  <a:pt x="8564" y="14681"/>
                  <a:pt x="8647" y="14614"/>
                </a:cubicBezTo>
                <a:lnTo>
                  <a:pt x="8652" y="14620"/>
                </a:lnTo>
                <a:lnTo>
                  <a:pt x="14052" y="11184"/>
                </a:lnTo>
                <a:lnTo>
                  <a:pt x="14047" y="11178"/>
                </a:lnTo>
                <a:cubicBezTo>
                  <a:pt x="14160" y="11088"/>
                  <a:pt x="14236" y="10955"/>
                  <a:pt x="14236" y="10800"/>
                </a:cubicBezTo>
                <a:cubicBezTo>
                  <a:pt x="14236" y="10645"/>
                  <a:pt x="14160" y="10512"/>
                  <a:pt x="14047" y="10422"/>
                </a:cubicBezTo>
                <a:lnTo>
                  <a:pt x="14052" y="10417"/>
                </a:lnTo>
                <a:lnTo>
                  <a:pt x="8652" y="6980"/>
                </a:lnTo>
                <a:lnTo>
                  <a:pt x="8647" y="6986"/>
                </a:lnTo>
                <a:cubicBezTo>
                  <a:pt x="8564" y="6919"/>
                  <a:pt x="8461" y="6873"/>
                  <a:pt x="8345" y="6873"/>
                </a:cubicBezTo>
                <a:cubicBezTo>
                  <a:pt x="8074" y="6873"/>
                  <a:pt x="7855" y="7093"/>
                  <a:pt x="7855" y="7364"/>
                </a:cubicBezTo>
                <a:lnTo>
                  <a:pt x="7855" y="14236"/>
                </a:lnTo>
                <a:cubicBezTo>
                  <a:pt x="7855" y="14507"/>
                  <a:pt x="8074" y="14727"/>
                  <a:pt x="8345" y="14727"/>
                </a:cubicBezTo>
                <a:moveTo>
                  <a:pt x="19636" y="18655"/>
                </a:moveTo>
                <a:lnTo>
                  <a:pt x="18655" y="18655"/>
                </a:lnTo>
                <a:lnTo>
                  <a:pt x="18655" y="19636"/>
                </a:lnTo>
                <a:lnTo>
                  <a:pt x="19636" y="19636"/>
                </a:lnTo>
                <a:cubicBezTo>
                  <a:pt x="19636" y="19636"/>
                  <a:pt x="19636" y="18655"/>
                  <a:pt x="19636" y="18655"/>
                </a:cubicBezTo>
                <a:close/>
                <a:moveTo>
                  <a:pt x="19636" y="14727"/>
                </a:moveTo>
                <a:lnTo>
                  <a:pt x="18655" y="14727"/>
                </a:lnTo>
                <a:lnTo>
                  <a:pt x="18655" y="15709"/>
                </a:lnTo>
                <a:lnTo>
                  <a:pt x="19636" y="15709"/>
                </a:lnTo>
                <a:cubicBezTo>
                  <a:pt x="19636" y="15709"/>
                  <a:pt x="19636" y="14727"/>
                  <a:pt x="19636" y="14727"/>
                </a:cubicBezTo>
                <a:close/>
                <a:moveTo>
                  <a:pt x="19636" y="12764"/>
                </a:moveTo>
                <a:lnTo>
                  <a:pt x="18655" y="12764"/>
                </a:lnTo>
                <a:lnTo>
                  <a:pt x="18655" y="13745"/>
                </a:lnTo>
                <a:lnTo>
                  <a:pt x="19636" y="13745"/>
                </a:lnTo>
                <a:cubicBezTo>
                  <a:pt x="19636" y="13745"/>
                  <a:pt x="19636" y="12764"/>
                  <a:pt x="19636" y="12764"/>
                </a:cubicBezTo>
                <a:close/>
                <a:moveTo>
                  <a:pt x="19636" y="16691"/>
                </a:moveTo>
                <a:lnTo>
                  <a:pt x="18655" y="16691"/>
                </a:lnTo>
                <a:lnTo>
                  <a:pt x="18655" y="17673"/>
                </a:lnTo>
                <a:lnTo>
                  <a:pt x="19636" y="17673"/>
                </a:lnTo>
                <a:cubicBezTo>
                  <a:pt x="19636" y="17673"/>
                  <a:pt x="19636" y="16691"/>
                  <a:pt x="19636" y="16691"/>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1"/>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20618"/>
                </a:moveTo>
                <a:lnTo>
                  <a:pt x="4909" y="20618"/>
                </a:lnTo>
                <a:lnTo>
                  <a:pt x="4909" y="982"/>
                </a:lnTo>
                <a:lnTo>
                  <a:pt x="16691" y="982"/>
                </a:lnTo>
                <a:cubicBezTo>
                  <a:pt x="16691" y="982"/>
                  <a:pt x="16691" y="20618"/>
                  <a:pt x="16691" y="20618"/>
                </a:cubicBezTo>
                <a:close/>
                <a:moveTo>
                  <a:pt x="3927" y="10309"/>
                </a:moveTo>
                <a:lnTo>
                  <a:pt x="982" y="10309"/>
                </a:lnTo>
                <a:lnTo>
                  <a:pt x="982" y="1964"/>
                </a:lnTo>
                <a:cubicBezTo>
                  <a:pt x="982" y="1421"/>
                  <a:pt x="1422" y="982"/>
                  <a:pt x="1964" y="982"/>
                </a:cubicBezTo>
                <a:lnTo>
                  <a:pt x="3927" y="982"/>
                </a:lnTo>
                <a:cubicBezTo>
                  <a:pt x="3927" y="982"/>
                  <a:pt x="3927" y="10309"/>
                  <a:pt x="3927" y="10309"/>
                </a:cubicBezTo>
                <a:close/>
                <a:moveTo>
                  <a:pt x="3927" y="20618"/>
                </a:moveTo>
                <a:lnTo>
                  <a:pt x="1964" y="20618"/>
                </a:lnTo>
                <a:cubicBezTo>
                  <a:pt x="1422"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655" y="8836"/>
                </a:moveTo>
                <a:lnTo>
                  <a:pt x="19636" y="8836"/>
                </a:lnTo>
                <a:lnTo>
                  <a:pt x="19636" y="7855"/>
                </a:lnTo>
                <a:lnTo>
                  <a:pt x="18655" y="7855"/>
                </a:lnTo>
                <a:cubicBezTo>
                  <a:pt x="18655" y="7855"/>
                  <a:pt x="18655" y="8836"/>
                  <a:pt x="18655" y="8836"/>
                </a:cubicBezTo>
                <a:close/>
                <a:moveTo>
                  <a:pt x="18655" y="6873"/>
                </a:moveTo>
                <a:lnTo>
                  <a:pt x="19636" y="6873"/>
                </a:lnTo>
                <a:lnTo>
                  <a:pt x="19636" y="5891"/>
                </a:lnTo>
                <a:lnTo>
                  <a:pt x="18655" y="5891"/>
                </a:lnTo>
                <a:cubicBezTo>
                  <a:pt x="18655" y="5891"/>
                  <a:pt x="18655" y="6873"/>
                  <a:pt x="18655" y="6873"/>
                </a:cubicBezTo>
                <a:close/>
                <a:moveTo>
                  <a:pt x="18655" y="4909"/>
                </a:moveTo>
                <a:lnTo>
                  <a:pt x="19636" y="4909"/>
                </a:lnTo>
                <a:lnTo>
                  <a:pt x="19636" y="3927"/>
                </a:lnTo>
                <a:lnTo>
                  <a:pt x="18655" y="3927"/>
                </a:lnTo>
                <a:cubicBezTo>
                  <a:pt x="18655" y="3927"/>
                  <a:pt x="18655" y="4909"/>
                  <a:pt x="18655" y="4909"/>
                </a:cubicBezTo>
                <a:close/>
                <a:moveTo>
                  <a:pt x="1964" y="2945"/>
                </a:moveTo>
                <a:lnTo>
                  <a:pt x="2945" y="2945"/>
                </a:lnTo>
                <a:lnTo>
                  <a:pt x="2945" y="1964"/>
                </a:lnTo>
                <a:lnTo>
                  <a:pt x="1964" y="1964"/>
                </a:lnTo>
                <a:cubicBezTo>
                  <a:pt x="1964" y="1964"/>
                  <a:pt x="1964" y="2945"/>
                  <a:pt x="1964" y="2945"/>
                </a:cubicBezTo>
                <a:close/>
                <a:moveTo>
                  <a:pt x="1964" y="8836"/>
                </a:moveTo>
                <a:lnTo>
                  <a:pt x="2945" y="8836"/>
                </a:lnTo>
                <a:lnTo>
                  <a:pt x="2945" y="7855"/>
                </a:lnTo>
                <a:lnTo>
                  <a:pt x="1964" y="7855"/>
                </a:lnTo>
                <a:cubicBezTo>
                  <a:pt x="1964" y="7855"/>
                  <a:pt x="1964" y="8836"/>
                  <a:pt x="1964" y="8836"/>
                </a:cubicBezTo>
                <a:close/>
                <a:moveTo>
                  <a:pt x="2945" y="16691"/>
                </a:moveTo>
                <a:lnTo>
                  <a:pt x="1964" y="16691"/>
                </a:lnTo>
                <a:lnTo>
                  <a:pt x="1964" y="17673"/>
                </a:lnTo>
                <a:lnTo>
                  <a:pt x="2945" y="17673"/>
                </a:lnTo>
                <a:cubicBezTo>
                  <a:pt x="2945" y="17673"/>
                  <a:pt x="2945" y="16691"/>
                  <a:pt x="2945" y="16691"/>
                </a:cubicBezTo>
                <a:close/>
                <a:moveTo>
                  <a:pt x="2945" y="12764"/>
                </a:moveTo>
                <a:lnTo>
                  <a:pt x="1964" y="12764"/>
                </a:lnTo>
                <a:lnTo>
                  <a:pt x="1964" y="13745"/>
                </a:lnTo>
                <a:lnTo>
                  <a:pt x="2945" y="13745"/>
                </a:lnTo>
                <a:cubicBezTo>
                  <a:pt x="2945" y="13745"/>
                  <a:pt x="2945" y="12764"/>
                  <a:pt x="2945" y="12764"/>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5" name="Shape 2545"/>
          <p:cNvSpPr/>
          <p:nvPr/>
        </p:nvSpPr>
        <p:spPr>
          <a:xfrm>
            <a:off x="1319251" y="63861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9"/>
                </a:moveTo>
                <a:cubicBezTo>
                  <a:pt x="5377" y="20619"/>
                  <a:pt x="982" y="16223"/>
                  <a:pt x="982" y="10800"/>
                </a:cubicBezTo>
                <a:cubicBezTo>
                  <a:pt x="982" y="5378"/>
                  <a:pt x="5377" y="982"/>
                  <a:pt x="10800" y="982"/>
                </a:cubicBezTo>
                <a:cubicBezTo>
                  <a:pt x="13336" y="982"/>
                  <a:pt x="15638" y="1950"/>
                  <a:pt x="17377" y="3529"/>
                </a:cubicBezTo>
                <a:lnTo>
                  <a:pt x="10453" y="10453"/>
                </a:lnTo>
                <a:cubicBezTo>
                  <a:pt x="10364" y="10542"/>
                  <a:pt x="10309" y="10665"/>
                  <a:pt x="10309" y="10800"/>
                </a:cubicBezTo>
                <a:cubicBezTo>
                  <a:pt x="10309" y="11072"/>
                  <a:pt x="10529" y="11291"/>
                  <a:pt x="10800" y="11291"/>
                </a:cubicBezTo>
                <a:lnTo>
                  <a:pt x="20594" y="11291"/>
                </a:lnTo>
                <a:cubicBezTo>
                  <a:pt x="20336" y="16484"/>
                  <a:pt x="16057" y="20619"/>
                  <a:pt x="10800" y="20619"/>
                </a:cubicBezTo>
                <a:moveTo>
                  <a:pt x="20594" y="10309"/>
                </a:moveTo>
                <a:lnTo>
                  <a:pt x="11985" y="10309"/>
                </a:lnTo>
                <a:lnTo>
                  <a:pt x="18071" y="4223"/>
                </a:lnTo>
                <a:cubicBezTo>
                  <a:pt x="19541" y="5852"/>
                  <a:pt x="20477" y="7971"/>
                  <a:pt x="20594" y="10309"/>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6" name="Shape 2546"/>
          <p:cNvSpPr/>
          <p:nvPr/>
        </p:nvSpPr>
        <p:spPr>
          <a:xfrm>
            <a:off x="2119350" y="6424253"/>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18655" y="20400"/>
                </a:lnTo>
                <a:lnTo>
                  <a:pt x="18655" y="1200"/>
                </a:lnTo>
                <a:lnTo>
                  <a:pt x="20618" y="1200"/>
                </a:lnTo>
                <a:cubicBezTo>
                  <a:pt x="20618" y="1200"/>
                  <a:pt x="20618" y="20400"/>
                  <a:pt x="20618" y="20400"/>
                </a:cubicBezTo>
                <a:close/>
                <a:moveTo>
                  <a:pt x="21109" y="0"/>
                </a:moveTo>
                <a:lnTo>
                  <a:pt x="18164" y="0"/>
                </a:lnTo>
                <a:cubicBezTo>
                  <a:pt x="17893" y="0"/>
                  <a:pt x="17673" y="269"/>
                  <a:pt x="17673" y="600"/>
                </a:cubicBezTo>
                <a:lnTo>
                  <a:pt x="17673" y="21000"/>
                </a:lnTo>
                <a:cubicBezTo>
                  <a:pt x="17673" y="21332"/>
                  <a:pt x="17893" y="21600"/>
                  <a:pt x="18164" y="21600"/>
                </a:cubicBezTo>
                <a:lnTo>
                  <a:pt x="21109" y="21600"/>
                </a:lnTo>
                <a:cubicBezTo>
                  <a:pt x="21380" y="21600"/>
                  <a:pt x="21600" y="21332"/>
                  <a:pt x="21600" y="21000"/>
                </a:cubicBezTo>
                <a:lnTo>
                  <a:pt x="21600" y="600"/>
                </a:lnTo>
                <a:cubicBezTo>
                  <a:pt x="21600" y="269"/>
                  <a:pt x="21380" y="0"/>
                  <a:pt x="21109" y="0"/>
                </a:cubicBezTo>
                <a:moveTo>
                  <a:pt x="8836" y="20400"/>
                </a:moveTo>
                <a:lnTo>
                  <a:pt x="6873" y="20400"/>
                </a:lnTo>
                <a:lnTo>
                  <a:pt x="6873" y="3600"/>
                </a:lnTo>
                <a:lnTo>
                  <a:pt x="8836" y="3600"/>
                </a:lnTo>
                <a:cubicBezTo>
                  <a:pt x="8836" y="3600"/>
                  <a:pt x="8836" y="20400"/>
                  <a:pt x="8836" y="20400"/>
                </a:cubicBezTo>
                <a:close/>
                <a:moveTo>
                  <a:pt x="9327" y="2400"/>
                </a:moveTo>
                <a:lnTo>
                  <a:pt x="6382" y="2400"/>
                </a:lnTo>
                <a:cubicBezTo>
                  <a:pt x="6111" y="2400"/>
                  <a:pt x="5891" y="2669"/>
                  <a:pt x="5891" y="3000"/>
                </a:cubicBezTo>
                <a:lnTo>
                  <a:pt x="5891" y="21000"/>
                </a:lnTo>
                <a:cubicBezTo>
                  <a:pt x="5891" y="21332"/>
                  <a:pt x="6111" y="21600"/>
                  <a:pt x="6382" y="21600"/>
                </a:cubicBezTo>
                <a:lnTo>
                  <a:pt x="9327" y="21600"/>
                </a:lnTo>
                <a:cubicBezTo>
                  <a:pt x="9598" y="21600"/>
                  <a:pt x="9818" y="21332"/>
                  <a:pt x="9818" y="21000"/>
                </a:cubicBezTo>
                <a:lnTo>
                  <a:pt x="9818" y="3000"/>
                </a:lnTo>
                <a:cubicBezTo>
                  <a:pt x="9818" y="2669"/>
                  <a:pt x="9598" y="2400"/>
                  <a:pt x="9327" y="2400"/>
                </a:cubicBezTo>
                <a:moveTo>
                  <a:pt x="14727" y="20400"/>
                </a:moveTo>
                <a:lnTo>
                  <a:pt x="12764" y="20400"/>
                </a:lnTo>
                <a:lnTo>
                  <a:pt x="12764" y="10800"/>
                </a:lnTo>
                <a:lnTo>
                  <a:pt x="14727" y="10800"/>
                </a:lnTo>
                <a:cubicBezTo>
                  <a:pt x="14727" y="10800"/>
                  <a:pt x="14727" y="20400"/>
                  <a:pt x="14727" y="20400"/>
                </a:cubicBezTo>
                <a:close/>
                <a:moveTo>
                  <a:pt x="15218" y="9600"/>
                </a:moveTo>
                <a:lnTo>
                  <a:pt x="12273" y="9600"/>
                </a:lnTo>
                <a:cubicBezTo>
                  <a:pt x="12002" y="9600"/>
                  <a:pt x="11782" y="9869"/>
                  <a:pt x="11782" y="10200"/>
                </a:cubicBezTo>
                <a:lnTo>
                  <a:pt x="11782" y="21000"/>
                </a:lnTo>
                <a:cubicBezTo>
                  <a:pt x="11782" y="21332"/>
                  <a:pt x="12002" y="21600"/>
                  <a:pt x="12273" y="21600"/>
                </a:cubicBezTo>
                <a:lnTo>
                  <a:pt x="15218" y="21600"/>
                </a:lnTo>
                <a:cubicBezTo>
                  <a:pt x="15489" y="21600"/>
                  <a:pt x="15709" y="21332"/>
                  <a:pt x="15709" y="21000"/>
                </a:cubicBezTo>
                <a:lnTo>
                  <a:pt x="15709" y="10200"/>
                </a:lnTo>
                <a:cubicBezTo>
                  <a:pt x="15709" y="9869"/>
                  <a:pt x="15489" y="9600"/>
                  <a:pt x="15218" y="9600"/>
                </a:cubicBezTo>
                <a:moveTo>
                  <a:pt x="2945" y="20400"/>
                </a:moveTo>
                <a:lnTo>
                  <a:pt x="982" y="20400"/>
                </a:lnTo>
                <a:lnTo>
                  <a:pt x="982" y="14400"/>
                </a:lnTo>
                <a:lnTo>
                  <a:pt x="2945" y="14400"/>
                </a:lnTo>
                <a:cubicBezTo>
                  <a:pt x="2945" y="14400"/>
                  <a:pt x="2945" y="20400"/>
                  <a:pt x="2945" y="20400"/>
                </a:cubicBezTo>
                <a:close/>
                <a:moveTo>
                  <a:pt x="3436" y="13200"/>
                </a:moveTo>
                <a:lnTo>
                  <a:pt x="491" y="13200"/>
                </a:lnTo>
                <a:cubicBezTo>
                  <a:pt x="220" y="13200"/>
                  <a:pt x="0" y="13469"/>
                  <a:pt x="0" y="13800"/>
                </a:cubicBezTo>
                <a:lnTo>
                  <a:pt x="0" y="21000"/>
                </a:lnTo>
                <a:cubicBezTo>
                  <a:pt x="0" y="21332"/>
                  <a:pt x="220" y="21600"/>
                  <a:pt x="491" y="21600"/>
                </a:cubicBezTo>
                <a:lnTo>
                  <a:pt x="3436" y="21600"/>
                </a:lnTo>
                <a:cubicBezTo>
                  <a:pt x="3707" y="21600"/>
                  <a:pt x="3927" y="21332"/>
                  <a:pt x="3927" y="21000"/>
                </a:cubicBezTo>
                <a:lnTo>
                  <a:pt x="3927" y="13800"/>
                </a:lnTo>
                <a:cubicBezTo>
                  <a:pt x="3927" y="13469"/>
                  <a:pt x="3707" y="13200"/>
                  <a:pt x="3436" y="132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7" name="Shape 2547"/>
          <p:cNvSpPr/>
          <p:nvPr/>
        </p:nvSpPr>
        <p:spPr>
          <a:xfrm>
            <a:off x="2919452" y="63861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8" name="Shape 2548"/>
          <p:cNvSpPr/>
          <p:nvPr/>
        </p:nvSpPr>
        <p:spPr>
          <a:xfrm>
            <a:off x="3719552" y="6548078"/>
            <a:ext cx="419100" cy="95251"/>
          </a:xfrm>
          <a:custGeom>
            <a:avLst/>
            <a:gdLst/>
            <a:ahLst/>
            <a:cxnLst>
              <a:cxn ang="0">
                <a:pos x="wd2" y="hd2"/>
              </a:cxn>
              <a:cxn ang="5400000">
                <a:pos x="wd2" y="hd2"/>
              </a:cxn>
              <a:cxn ang="10800000">
                <a:pos x="wd2" y="hd2"/>
              </a:cxn>
              <a:cxn ang="16200000">
                <a:pos x="wd2" y="hd2"/>
              </a:cxn>
            </a:cxnLst>
            <a:rect l="0" t="0" r="r" b="b"/>
            <a:pathLst>
              <a:path w="21600" h="21600" extrusionOk="0">
                <a:moveTo>
                  <a:pt x="19145" y="17280"/>
                </a:moveTo>
                <a:cubicBezTo>
                  <a:pt x="18332" y="17280"/>
                  <a:pt x="17673" y="14380"/>
                  <a:pt x="17673" y="10800"/>
                </a:cubicBezTo>
                <a:cubicBezTo>
                  <a:pt x="17673" y="7224"/>
                  <a:pt x="18332" y="4320"/>
                  <a:pt x="19145" y="4320"/>
                </a:cubicBezTo>
                <a:cubicBezTo>
                  <a:pt x="19959" y="4320"/>
                  <a:pt x="20618" y="7224"/>
                  <a:pt x="20618" y="10800"/>
                </a:cubicBezTo>
                <a:cubicBezTo>
                  <a:pt x="20618" y="14380"/>
                  <a:pt x="19959" y="17280"/>
                  <a:pt x="19145" y="17280"/>
                </a:cubicBezTo>
                <a:moveTo>
                  <a:pt x="19145" y="0"/>
                </a:moveTo>
                <a:cubicBezTo>
                  <a:pt x="17790" y="0"/>
                  <a:pt x="16691" y="4837"/>
                  <a:pt x="16691" y="10800"/>
                </a:cubicBezTo>
                <a:cubicBezTo>
                  <a:pt x="16691" y="16766"/>
                  <a:pt x="17790" y="21600"/>
                  <a:pt x="19145" y="21600"/>
                </a:cubicBezTo>
                <a:cubicBezTo>
                  <a:pt x="20501" y="21600"/>
                  <a:pt x="21600" y="16766"/>
                  <a:pt x="21600" y="10800"/>
                </a:cubicBezTo>
                <a:cubicBezTo>
                  <a:pt x="21600" y="4837"/>
                  <a:pt x="20501" y="0"/>
                  <a:pt x="19145" y="0"/>
                </a:cubicBezTo>
                <a:moveTo>
                  <a:pt x="10800" y="17280"/>
                </a:moveTo>
                <a:cubicBezTo>
                  <a:pt x="9986" y="17280"/>
                  <a:pt x="9327" y="14380"/>
                  <a:pt x="9327" y="10800"/>
                </a:cubicBezTo>
                <a:cubicBezTo>
                  <a:pt x="9327" y="7224"/>
                  <a:pt x="9986" y="4320"/>
                  <a:pt x="10800" y="4320"/>
                </a:cubicBezTo>
                <a:cubicBezTo>
                  <a:pt x="11614" y="4320"/>
                  <a:pt x="12273" y="7224"/>
                  <a:pt x="12273" y="10800"/>
                </a:cubicBezTo>
                <a:cubicBezTo>
                  <a:pt x="12273" y="14380"/>
                  <a:pt x="11614" y="17280"/>
                  <a:pt x="10800" y="17280"/>
                </a:cubicBezTo>
                <a:moveTo>
                  <a:pt x="10800" y="0"/>
                </a:moveTo>
                <a:cubicBezTo>
                  <a:pt x="9444" y="0"/>
                  <a:pt x="8345" y="4837"/>
                  <a:pt x="8345" y="10800"/>
                </a:cubicBezTo>
                <a:cubicBezTo>
                  <a:pt x="8345" y="16766"/>
                  <a:pt x="9444" y="21600"/>
                  <a:pt x="10800" y="21600"/>
                </a:cubicBezTo>
                <a:cubicBezTo>
                  <a:pt x="12156" y="21600"/>
                  <a:pt x="13255" y="16766"/>
                  <a:pt x="13255" y="10800"/>
                </a:cubicBezTo>
                <a:cubicBezTo>
                  <a:pt x="13255" y="4837"/>
                  <a:pt x="12156" y="0"/>
                  <a:pt x="10800" y="0"/>
                </a:cubicBezTo>
                <a:moveTo>
                  <a:pt x="2455" y="17280"/>
                </a:moveTo>
                <a:cubicBezTo>
                  <a:pt x="1641" y="17280"/>
                  <a:pt x="982" y="14380"/>
                  <a:pt x="982" y="10800"/>
                </a:cubicBezTo>
                <a:cubicBezTo>
                  <a:pt x="982" y="7224"/>
                  <a:pt x="1641" y="4320"/>
                  <a:pt x="2455" y="4320"/>
                </a:cubicBezTo>
                <a:cubicBezTo>
                  <a:pt x="3268" y="4320"/>
                  <a:pt x="3927" y="7224"/>
                  <a:pt x="3927" y="10800"/>
                </a:cubicBezTo>
                <a:cubicBezTo>
                  <a:pt x="3927" y="14380"/>
                  <a:pt x="3268" y="17280"/>
                  <a:pt x="2455" y="17280"/>
                </a:cubicBezTo>
                <a:moveTo>
                  <a:pt x="2455" y="0"/>
                </a:moveTo>
                <a:cubicBezTo>
                  <a:pt x="1099" y="0"/>
                  <a:pt x="0" y="4837"/>
                  <a:pt x="0" y="10800"/>
                </a:cubicBezTo>
                <a:cubicBezTo>
                  <a:pt x="0" y="16766"/>
                  <a:pt x="1099" y="21600"/>
                  <a:pt x="2455" y="21600"/>
                </a:cubicBezTo>
                <a:cubicBezTo>
                  <a:pt x="3811" y="21600"/>
                  <a:pt x="4909" y="16766"/>
                  <a:pt x="4909" y="10800"/>
                </a:cubicBezTo>
                <a:cubicBezTo>
                  <a:pt x="4909" y="4837"/>
                  <a:pt x="3811" y="0"/>
                  <a:pt x="2455"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9" name="Shape 2549"/>
          <p:cNvSpPr/>
          <p:nvPr/>
        </p:nvSpPr>
        <p:spPr>
          <a:xfrm>
            <a:off x="4519652" y="63861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1291"/>
                </a:moveTo>
                <a:cubicBezTo>
                  <a:pt x="10529" y="11291"/>
                  <a:pt x="10309" y="11072"/>
                  <a:pt x="10309" y="10800"/>
                </a:cubicBezTo>
                <a:cubicBezTo>
                  <a:pt x="10309" y="10529"/>
                  <a:pt x="10529" y="10309"/>
                  <a:pt x="10800" y="10309"/>
                </a:cubicBezTo>
                <a:cubicBezTo>
                  <a:pt x="11071" y="10309"/>
                  <a:pt x="11291" y="10529"/>
                  <a:pt x="11291" y="10800"/>
                </a:cubicBezTo>
                <a:cubicBezTo>
                  <a:pt x="11291" y="11072"/>
                  <a:pt x="11071" y="11291"/>
                  <a:pt x="10800" y="11291"/>
                </a:cubicBezTo>
                <a:moveTo>
                  <a:pt x="10800" y="9327"/>
                </a:moveTo>
                <a:cubicBezTo>
                  <a:pt x="9986" y="9327"/>
                  <a:pt x="9327" y="9987"/>
                  <a:pt x="9327" y="10800"/>
                </a:cubicBezTo>
                <a:cubicBezTo>
                  <a:pt x="9327" y="11614"/>
                  <a:pt x="9986" y="12273"/>
                  <a:pt x="10800" y="12273"/>
                </a:cubicBezTo>
                <a:cubicBezTo>
                  <a:pt x="11614" y="12273"/>
                  <a:pt x="12273" y="11614"/>
                  <a:pt x="12273" y="10800"/>
                </a:cubicBezTo>
                <a:cubicBezTo>
                  <a:pt x="12273" y="9987"/>
                  <a:pt x="11614" y="9327"/>
                  <a:pt x="10800" y="9327"/>
                </a:cubicBezTo>
                <a:moveTo>
                  <a:pt x="5400" y="11291"/>
                </a:moveTo>
                <a:cubicBezTo>
                  <a:pt x="5129" y="11291"/>
                  <a:pt x="4909" y="11072"/>
                  <a:pt x="4909" y="10800"/>
                </a:cubicBezTo>
                <a:cubicBezTo>
                  <a:pt x="4909" y="10529"/>
                  <a:pt x="5129" y="10309"/>
                  <a:pt x="5400" y="10309"/>
                </a:cubicBezTo>
                <a:cubicBezTo>
                  <a:pt x="5671" y="10309"/>
                  <a:pt x="5891" y="10529"/>
                  <a:pt x="5891" y="10800"/>
                </a:cubicBezTo>
                <a:cubicBezTo>
                  <a:pt x="5891" y="11072"/>
                  <a:pt x="5671" y="11291"/>
                  <a:pt x="5400" y="11291"/>
                </a:cubicBezTo>
                <a:moveTo>
                  <a:pt x="5400" y="9327"/>
                </a:moveTo>
                <a:cubicBezTo>
                  <a:pt x="4586" y="9327"/>
                  <a:pt x="3927" y="9987"/>
                  <a:pt x="3927" y="10800"/>
                </a:cubicBezTo>
                <a:cubicBezTo>
                  <a:pt x="3927" y="11614"/>
                  <a:pt x="4586" y="12273"/>
                  <a:pt x="5400" y="12273"/>
                </a:cubicBezTo>
                <a:cubicBezTo>
                  <a:pt x="6214" y="12273"/>
                  <a:pt x="6873" y="11614"/>
                  <a:pt x="6873" y="10800"/>
                </a:cubicBezTo>
                <a:cubicBezTo>
                  <a:pt x="6873" y="9987"/>
                  <a:pt x="6214" y="9327"/>
                  <a:pt x="5400" y="9327"/>
                </a:cubicBezTo>
                <a:moveTo>
                  <a:pt x="16200" y="11291"/>
                </a:moveTo>
                <a:cubicBezTo>
                  <a:pt x="15929" y="11291"/>
                  <a:pt x="15709" y="11072"/>
                  <a:pt x="15709" y="10800"/>
                </a:cubicBezTo>
                <a:cubicBezTo>
                  <a:pt x="15709" y="10529"/>
                  <a:pt x="15929" y="10309"/>
                  <a:pt x="16200" y="10309"/>
                </a:cubicBezTo>
                <a:cubicBezTo>
                  <a:pt x="16471" y="10309"/>
                  <a:pt x="16691" y="10529"/>
                  <a:pt x="16691" y="10800"/>
                </a:cubicBezTo>
                <a:cubicBezTo>
                  <a:pt x="16691" y="11072"/>
                  <a:pt x="16471" y="11291"/>
                  <a:pt x="16200" y="11291"/>
                </a:cubicBezTo>
                <a:moveTo>
                  <a:pt x="16200" y="9327"/>
                </a:moveTo>
                <a:cubicBezTo>
                  <a:pt x="15386" y="9327"/>
                  <a:pt x="14727" y="9987"/>
                  <a:pt x="14727" y="10800"/>
                </a:cubicBezTo>
                <a:cubicBezTo>
                  <a:pt x="14727" y="11614"/>
                  <a:pt x="15386" y="12273"/>
                  <a:pt x="16200" y="12273"/>
                </a:cubicBezTo>
                <a:cubicBezTo>
                  <a:pt x="17014" y="12273"/>
                  <a:pt x="17673" y="11614"/>
                  <a:pt x="17673" y="10800"/>
                </a:cubicBezTo>
                <a:cubicBezTo>
                  <a:pt x="17673" y="9987"/>
                  <a:pt x="17014" y="9327"/>
                  <a:pt x="16200" y="93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0" name="Shape 2550"/>
          <p:cNvSpPr/>
          <p:nvPr/>
        </p:nvSpPr>
        <p:spPr>
          <a:xfrm>
            <a:off x="5319752" y="63861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1" name="Shape 2551"/>
          <p:cNvSpPr/>
          <p:nvPr/>
        </p:nvSpPr>
        <p:spPr>
          <a:xfrm>
            <a:off x="6119852" y="63861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2" name="Shape 2552"/>
          <p:cNvSpPr/>
          <p:nvPr/>
        </p:nvSpPr>
        <p:spPr>
          <a:xfrm>
            <a:off x="6919952" y="6405204"/>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3" name="Shape 2553"/>
          <p:cNvSpPr/>
          <p:nvPr/>
        </p:nvSpPr>
        <p:spPr>
          <a:xfrm>
            <a:off x="7720052" y="6405204"/>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4" name="Shape 2554"/>
          <p:cNvSpPr/>
          <p:nvPr/>
        </p:nvSpPr>
        <p:spPr>
          <a:xfrm>
            <a:off x="8520152" y="6405204"/>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5" name="Shape 2555"/>
          <p:cNvSpPr/>
          <p:nvPr/>
        </p:nvSpPr>
        <p:spPr>
          <a:xfrm>
            <a:off x="1319251" y="7186254"/>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4221" y="3527"/>
                </a:lnTo>
                <a:cubicBezTo>
                  <a:pt x="5963" y="1950"/>
                  <a:pt x="8265" y="982"/>
                  <a:pt x="10800" y="982"/>
                </a:cubicBezTo>
                <a:cubicBezTo>
                  <a:pt x="16223" y="982"/>
                  <a:pt x="20618" y="5377"/>
                  <a:pt x="20618" y="10800"/>
                </a:cubicBezTo>
                <a:cubicBezTo>
                  <a:pt x="20618" y="13335"/>
                  <a:pt x="19650" y="15637"/>
                  <a:pt x="18073" y="17379"/>
                </a:cubicBezTo>
                <a:moveTo>
                  <a:pt x="10800" y="20618"/>
                </a:moveTo>
                <a:cubicBezTo>
                  <a:pt x="5377" y="20618"/>
                  <a:pt x="982" y="16223"/>
                  <a:pt x="982" y="10800"/>
                </a:cubicBezTo>
                <a:cubicBezTo>
                  <a:pt x="982" y="8266"/>
                  <a:pt x="1950" y="5963"/>
                  <a:pt x="3527" y="4221"/>
                </a:cubicBezTo>
                <a:lnTo>
                  <a:pt x="17379" y="18073"/>
                </a:lnTo>
                <a:cubicBezTo>
                  <a:pt x="15637" y="19650"/>
                  <a:pt x="13334" y="20618"/>
                  <a:pt x="10800" y="20618"/>
                </a:cubicBezTo>
                <a:moveTo>
                  <a:pt x="10800" y="0"/>
                </a:moveTo>
                <a:cubicBezTo>
                  <a:pt x="4835" y="0"/>
                  <a:pt x="0" y="4836"/>
                  <a:pt x="0" y="10800"/>
                </a:cubicBezTo>
                <a:cubicBezTo>
                  <a:pt x="0" y="16764"/>
                  <a:pt x="4835" y="21600"/>
                  <a:pt x="10800" y="21600"/>
                </a:cubicBezTo>
                <a:cubicBezTo>
                  <a:pt x="16764" y="21600"/>
                  <a:pt x="21600" y="16764"/>
                  <a:pt x="21600" y="10800"/>
                </a:cubicBezTo>
                <a:cubicBezTo>
                  <a:pt x="21600" y="4836"/>
                  <a:pt x="16764"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6" name="Shape 2556"/>
          <p:cNvSpPr/>
          <p:nvPr/>
        </p:nvSpPr>
        <p:spPr>
          <a:xfrm>
            <a:off x="2119350" y="7186254"/>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874" y="5396"/>
                </a:moveTo>
                <a:cubicBezTo>
                  <a:pt x="11493" y="5396"/>
                  <a:pt x="11166" y="5519"/>
                  <a:pt x="10894" y="5766"/>
                </a:cubicBezTo>
                <a:cubicBezTo>
                  <a:pt x="10621" y="6013"/>
                  <a:pt x="10484" y="6310"/>
                  <a:pt x="10484" y="6658"/>
                </a:cubicBezTo>
                <a:cubicBezTo>
                  <a:pt x="10484" y="7005"/>
                  <a:pt x="10621" y="7301"/>
                  <a:pt x="10894" y="7545"/>
                </a:cubicBezTo>
                <a:cubicBezTo>
                  <a:pt x="11166" y="7790"/>
                  <a:pt x="11493" y="7912"/>
                  <a:pt x="11874" y="7912"/>
                </a:cubicBezTo>
                <a:cubicBezTo>
                  <a:pt x="12255" y="7912"/>
                  <a:pt x="12581" y="7790"/>
                  <a:pt x="12852" y="7545"/>
                </a:cubicBezTo>
                <a:cubicBezTo>
                  <a:pt x="13122" y="7301"/>
                  <a:pt x="13257" y="7005"/>
                  <a:pt x="13257" y="6658"/>
                </a:cubicBezTo>
                <a:cubicBezTo>
                  <a:pt x="13257" y="6310"/>
                  <a:pt x="13122" y="6013"/>
                  <a:pt x="12852" y="5766"/>
                </a:cubicBezTo>
                <a:cubicBezTo>
                  <a:pt x="12581" y="5519"/>
                  <a:pt x="12255" y="5396"/>
                  <a:pt x="11874" y="5396"/>
                </a:cubicBezTo>
                <a:moveTo>
                  <a:pt x="12242" y="15228"/>
                </a:moveTo>
                <a:cubicBezTo>
                  <a:pt x="11942" y="15228"/>
                  <a:pt x="11730" y="15180"/>
                  <a:pt x="11608" y="15083"/>
                </a:cubicBezTo>
                <a:cubicBezTo>
                  <a:pt x="11486" y="14987"/>
                  <a:pt x="11425" y="14807"/>
                  <a:pt x="11425" y="14542"/>
                </a:cubicBezTo>
                <a:cubicBezTo>
                  <a:pt x="11425" y="14436"/>
                  <a:pt x="11444" y="14281"/>
                  <a:pt x="11482" y="14076"/>
                </a:cubicBezTo>
                <a:cubicBezTo>
                  <a:pt x="11519" y="13870"/>
                  <a:pt x="11562" y="13687"/>
                  <a:pt x="11609" y="13527"/>
                </a:cubicBezTo>
                <a:lnTo>
                  <a:pt x="12189" y="11532"/>
                </a:lnTo>
                <a:cubicBezTo>
                  <a:pt x="12246" y="11349"/>
                  <a:pt x="12284" y="11148"/>
                  <a:pt x="12306" y="10929"/>
                </a:cubicBezTo>
                <a:cubicBezTo>
                  <a:pt x="12327" y="10709"/>
                  <a:pt x="12337" y="10557"/>
                  <a:pt x="12337" y="10469"/>
                </a:cubicBezTo>
                <a:cubicBezTo>
                  <a:pt x="12337" y="10049"/>
                  <a:pt x="12185" y="9707"/>
                  <a:pt x="11882" y="9444"/>
                </a:cubicBezTo>
                <a:cubicBezTo>
                  <a:pt x="11578" y="9182"/>
                  <a:pt x="11146" y="9050"/>
                  <a:pt x="10586" y="9050"/>
                </a:cubicBezTo>
                <a:cubicBezTo>
                  <a:pt x="10275" y="9050"/>
                  <a:pt x="9945" y="9104"/>
                  <a:pt x="9597" y="9211"/>
                </a:cubicBezTo>
                <a:cubicBezTo>
                  <a:pt x="9248" y="9319"/>
                  <a:pt x="8884" y="9448"/>
                  <a:pt x="8502" y="9599"/>
                </a:cubicBezTo>
                <a:lnTo>
                  <a:pt x="8347" y="10216"/>
                </a:lnTo>
                <a:cubicBezTo>
                  <a:pt x="8460" y="10175"/>
                  <a:pt x="8595" y="10131"/>
                  <a:pt x="8753" y="10085"/>
                </a:cubicBezTo>
                <a:cubicBezTo>
                  <a:pt x="8911" y="10040"/>
                  <a:pt x="9066" y="10017"/>
                  <a:pt x="9217" y="10017"/>
                </a:cubicBezTo>
                <a:cubicBezTo>
                  <a:pt x="9524" y="10017"/>
                  <a:pt x="9731" y="10068"/>
                  <a:pt x="9839" y="10168"/>
                </a:cubicBezTo>
                <a:cubicBezTo>
                  <a:pt x="9948" y="10269"/>
                  <a:pt x="10002" y="10447"/>
                  <a:pt x="10002" y="10703"/>
                </a:cubicBezTo>
                <a:cubicBezTo>
                  <a:pt x="10002" y="10844"/>
                  <a:pt x="9985" y="11001"/>
                  <a:pt x="9949" y="11172"/>
                </a:cubicBezTo>
                <a:cubicBezTo>
                  <a:pt x="9914" y="11343"/>
                  <a:pt x="9870" y="11526"/>
                  <a:pt x="9818" y="11717"/>
                </a:cubicBezTo>
                <a:lnTo>
                  <a:pt x="9235" y="13719"/>
                </a:lnTo>
                <a:cubicBezTo>
                  <a:pt x="9184" y="13929"/>
                  <a:pt x="9146" y="14118"/>
                  <a:pt x="9123" y="14285"/>
                </a:cubicBezTo>
                <a:cubicBezTo>
                  <a:pt x="9100" y="14451"/>
                  <a:pt x="9088" y="14615"/>
                  <a:pt x="9088" y="14775"/>
                </a:cubicBezTo>
                <a:cubicBezTo>
                  <a:pt x="9088" y="15186"/>
                  <a:pt x="9244" y="15526"/>
                  <a:pt x="9556" y="15793"/>
                </a:cubicBezTo>
                <a:cubicBezTo>
                  <a:pt x="9869" y="16060"/>
                  <a:pt x="10308" y="16194"/>
                  <a:pt x="10872" y="16194"/>
                </a:cubicBezTo>
                <a:cubicBezTo>
                  <a:pt x="11239" y="16194"/>
                  <a:pt x="11561" y="16147"/>
                  <a:pt x="11839" y="16053"/>
                </a:cubicBezTo>
                <a:cubicBezTo>
                  <a:pt x="12117" y="15960"/>
                  <a:pt x="12488" y="15824"/>
                  <a:pt x="12954" y="15645"/>
                </a:cubicBezTo>
                <a:lnTo>
                  <a:pt x="13109" y="15028"/>
                </a:lnTo>
                <a:cubicBezTo>
                  <a:pt x="13029" y="15065"/>
                  <a:pt x="12900" y="15107"/>
                  <a:pt x="12721" y="15155"/>
                </a:cubicBezTo>
                <a:cubicBezTo>
                  <a:pt x="12543" y="15204"/>
                  <a:pt x="12383" y="15228"/>
                  <a:pt x="12242" y="1522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7" name="Shape 2557"/>
          <p:cNvSpPr/>
          <p:nvPr/>
        </p:nvSpPr>
        <p:spPr>
          <a:xfrm>
            <a:off x="2919452" y="71862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991" y="6559"/>
                </a:moveTo>
                <a:cubicBezTo>
                  <a:pt x="12727" y="6341"/>
                  <a:pt x="12420" y="6172"/>
                  <a:pt x="12078" y="6058"/>
                </a:cubicBezTo>
                <a:cubicBezTo>
                  <a:pt x="11737" y="5946"/>
                  <a:pt x="11367" y="5889"/>
                  <a:pt x="10978" y="5889"/>
                </a:cubicBezTo>
                <a:cubicBezTo>
                  <a:pt x="10477" y="5889"/>
                  <a:pt x="10025" y="5967"/>
                  <a:pt x="9633" y="6120"/>
                </a:cubicBezTo>
                <a:cubicBezTo>
                  <a:pt x="9239" y="6275"/>
                  <a:pt x="8900" y="6494"/>
                  <a:pt x="8623" y="6771"/>
                </a:cubicBezTo>
                <a:cubicBezTo>
                  <a:pt x="8346" y="7049"/>
                  <a:pt x="8133" y="7392"/>
                  <a:pt x="7992" y="7788"/>
                </a:cubicBezTo>
                <a:cubicBezTo>
                  <a:pt x="7853" y="8180"/>
                  <a:pt x="7782" y="8620"/>
                  <a:pt x="7782" y="9096"/>
                </a:cubicBezTo>
                <a:lnTo>
                  <a:pt x="7782" y="9217"/>
                </a:lnTo>
                <a:lnTo>
                  <a:pt x="8880" y="9217"/>
                </a:lnTo>
                <a:lnTo>
                  <a:pt x="8877" y="9093"/>
                </a:lnTo>
                <a:cubicBezTo>
                  <a:pt x="8868" y="8767"/>
                  <a:pt x="8908" y="8461"/>
                  <a:pt x="8993" y="8187"/>
                </a:cubicBezTo>
                <a:cubicBezTo>
                  <a:pt x="9079" y="7914"/>
                  <a:pt x="9207" y="7675"/>
                  <a:pt x="9377" y="7473"/>
                </a:cubicBezTo>
                <a:cubicBezTo>
                  <a:pt x="9545" y="7274"/>
                  <a:pt x="9762" y="7115"/>
                  <a:pt x="10024" y="7000"/>
                </a:cubicBezTo>
                <a:cubicBezTo>
                  <a:pt x="10287" y="6884"/>
                  <a:pt x="10594" y="6827"/>
                  <a:pt x="10937" y="6827"/>
                </a:cubicBezTo>
                <a:cubicBezTo>
                  <a:pt x="11182" y="6827"/>
                  <a:pt x="11418" y="6868"/>
                  <a:pt x="11639" y="6950"/>
                </a:cubicBezTo>
                <a:cubicBezTo>
                  <a:pt x="11858" y="7032"/>
                  <a:pt x="12053" y="7146"/>
                  <a:pt x="12218" y="7289"/>
                </a:cubicBezTo>
                <a:cubicBezTo>
                  <a:pt x="12381" y="7431"/>
                  <a:pt x="12512" y="7605"/>
                  <a:pt x="12609" y="7808"/>
                </a:cubicBezTo>
                <a:cubicBezTo>
                  <a:pt x="12704" y="8011"/>
                  <a:pt x="12752" y="8236"/>
                  <a:pt x="12752" y="8478"/>
                </a:cubicBezTo>
                <a:cubicBezTo>
                  <a:pt x="12752" y="8797"/>
                  <a:pt x="12674" y="9089"/>
                  <a:pt x="12519" y="9350"/>
                </a:cubicBezTo>
                <a:cubicBezTo>
                  <a:pt x="12359" y="9618"/>
                  <a:pt x="12154" y="9865"/>
                  <a:pt x="11913" y="10082"/>
                </a:cubicBezTo>
                <a:cubicBezTo>
                  <a:pt x="11624" y="10337"/>
                  <a:pt x="11374" y="10568"/>
                  <a:pt x="11170" y="10771"/>
                </a:cubicBezTo>
                <a:cubicBezTo>
                  <a:pt x="10959" y="10979"/>
                  <a:pt x="10789" y="11200"/>
                  <a:pt x="10662" y="11428"/>
                </a:cubicBezTo>
                <a:cubicBezTo>
                  <a:pt x="10534" y="11657"/>
                  <a:pt x="10441" y="11916"/>
                  <a:pt x="10385" y="12199"/>
                </a:cubicBezTo>
                <a:cubicBezTo>
                  <a:pt x="10329" y="12478"/>
                  <a:pt x="10305" y="12827"/>
                  <a:pt x="10315" y="13237"/>
                </a:cubicBezTo>
                <a:lnTo>
                  <a:pt x="10318" y="13355"/>
                </a:lnTo>
                <a:lnTo>
                  <a:pt x="11407" y="13355"/>
                </a:lnTo>
                <a:lnTo>
                  <a:pt x="11410" y="13237"/>
                </a:lnTo>
                <a:cubicBezTo>
                  <a:pt x="11418" y="12838"/>
                  <a:pt x="11436" y="12531"/>
                  <a:pt x="11463" y="12322"/>
                </a:cubicBezTo>
                <a:cubicBezTo>
                  <a:pt x="11488" y="12125"/>
                  <a:pt x="11538" y="11956"/>
                  <a:pt x="11611" y="11821"/>
                </a:cubicBezTo>
                <a:cubicBezTo>
                  <a:pt x="11687" y="11684"/>
                  <a:pt x="11803" y="11541"/>
                  <a:pt x="11959" y="11399"/>
                </a:cubicBezTo>
                <a:cubicBezTo>
                  <a:pt x="12127" y="11245"/>
                  <a:pt x="12351" y="11031"/>
                  <a:pt x="12630" y="10762"/>
                </a:cubicBezTo>
                <a:cubicBezTo>
                  <a:pt x="12979" y="10441"/>
                  <a:pt x="13270" y="10102"/>
                  <a:pt x="13495" y="9753"/>
                </a:cubicBezTo>
                <a:cubicBezTo>
                  <a:pt x="13729" y="9393"/>
                  <a:pt x="13847" y="8952"/>
                  <a:pt x="13847" y="8439"/>
                </a:cubicBezTo>
                <a:cubicBezTo>
                  <a:pt x="13847" y="8038"/>
                  <a:pt x="13770" y="7675"/>
                  <a:pt x="13618" y="7362"/>
                </a:cubicBezTo>
                <a:cubicBezTo>
                  <a:pt x="13467" y="7050"/>
                  <a:pt x="13256" y="6780"/>
                  <a:pt x="12991" y="6559"/>
                </a:cubicBezTo>
                <a:moveTo>
                  <a:pt x="10179" y="15706"/>
                </a:moveTo>
                <a:lnTo>
                  <a:pt x="11558" y="15706"/>
                </a:lnTo>
                <a:lnTo>
                  <a:pt x="11558" y="14072"/>
                </a:lnTo>
                <a:lnTo>
                  <a:pt x="10179" y="14072"/>
                </a:lnTo>
                <a:cubicBezTo>
                  <a:pt x="10179" y="14072"/>
                  <a:pt x="10179" y="15706"/>
                  <a:pt x="10179" y="15706"/>
                </a:cubicBezTo>
                <a:close/>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5" y="0"/>
                  <a:pt x="0" y="4836"/>
                  <a:pt x="0" y="10800"/>
                </a:cubicBezTo>
                <a:cubicBezTo>
                  <a:pt x="0" y="16764"/>
                  <a:pt x="4835" y="21600"/>
                  <a:pt x="10800" y="21600"/>
                </a:cubicBezTo>
                <a:cubicBezTo>
                  <a:pt x="16764" y="21600"/>
                  <a:pt x="21600" y="16764"/>
                  <a:pt x="21600" y="10800"/>
                </a:cubicBezTo>
                <a:cubicBezTo>
                  <a:pt x="21600" y="4836"/>
                  <a:pt x="16764"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8" name="Shape 2558"/>
          <p:cNvSpPr/>
          <p:nvPr/>
        </p:nvSpPr>
        <p:spPr>
          <a:xfrm>
            <a:off x="3719552" y="71862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782" y="5891"/>
                </a:moveTo>
                <a:lnTo>
                  <a:pt x="9818" y="5891"/>
                </a:lnTo>
                <a:cubicBezTo>
                  <a:pt x="9547" y="5891"/>
                  <a:pt x="9327" y="6111"/>
                  <a:pt x="9327" y="6382"/>
                </a:cubicBezTo>
                <a:cubicBezTo>
                  <a:pt x="9327" y="6394"/>
                  <a:pt x="9334" y="6405"/>
                  <a:pt x="9334" y="6417"/>
                </a:cubicBezTo>
                <a:lnTo>
                  <a:pt x="9328" y="6417"/>
                </a:lnTo>
                <a:lnTo>
                  <a:pt x="9819" y="12308"/>
                </a:lnTo>
                <a:lnTo>
                  <a:pt x="9825" y="12307"/>
                </a:lnTo>
                <a:cubicBezTo>
                  <a:pt x="9844" y="12562"/>
                  <a:pt x="10050" y="12764"/>
                  <a:pt x="10309" y="12764"/>
                </a:cubicBezTo>
                <a:lnTo>
                  <a:pt x="11291" y="12764"/>
                </a:lnTo>
                <a:cubicBezTo>
                  <a:pt x="11550" y="12764"/>
                  <a:pt x="11756" y="12562"/>
                  <a:pt x="11775" y="12307"/>
                </a:cubicBezTo>
                <a:lnTo>
                  <a:pt x="11781" y="12308"/>
                </a:lnTo>
                <a:lnTo>
                  <a:pt x="12272" y="6417"/>
                </a:lnTo>
                <a:lnTo>
                  <a:pt x="12266" y="6417"/>
                </a:lnTo>
                <a:cubicBezTo>
                  <a:pt x="12267" y="6405"/>
                  <a:pt x="12273" y="6394"/>
                  <a:pt x="12273" y="6382"/>
                </a:cubicBezTo>
                <a:cubicBezTo>
                  <a:pt x="12273" y="6111"/>
                  <a:pt x="12053" y="5891"/>
                  <a:pt x="11782" y="5891"/>
                </a:cubicBezTo>
                <a:moveTo>
                  <a:pt x="10800" y="13745"/>
                </a:moveTo>
                <a:cubicBezTo>
                  <a:pt x="10258" y="13745"/>
                  <a:pt x="9818" y="14186"/>
                  <a:pt x="9818" y="14727"/>
                </a:cubicBezTo>
                <a:cubicBezTo>
                  <a:pt x="9818" y="15269"/>
                  <a:pt x="10258" y="15709"/>
                  <a:pt x="10800" y="15709"/>
                </a:cubicBezTo>
                <a:cubicBezTo>
                  <a:pt x="11342" y="15709"/>
                  <a:pt x="11782" y="15269"/>
                  <a:pt x="11782" y="14727"/>
                </a:cubicBezTo>
                <a:cubicBezTo>
                  <a:pt x="11782" y="14186"/>
                  <a:pt x="11342" y="13745"/>
                  <a:pt x="10800" y="137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9" name="Shape 2559"/>
          <p:cNvSpPr/>
          <p:nvPr/>
        </p:nvSpPr>
        <p:spPr>
          <a:xfrm>
            <a:off x="4519652" y="7224353"/>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455" y="15600"/>
                </a:moveTo>
                <a:lnTo>
                  <a:pt x="982" y="15600"/>
                </a:lnTo>
                <a:lnTo>
                  <a:pt x="982" y="1200"/>
                </a:lnTo>
                <a:lnTo>
                  <a:pt x="16691" y="1200"/>
                </a:lnTo>
                <a:lnTo>
                  <a:pt x="16691" y="3000"/>
                </a:lnTo>
                <a:cubicBezTo>
                  <a:pt x="16691" y="3332"/>
                  <a:pt x="16911" y="3600"/>
                  <a:pt x="17182" y="3600"/>
                </a:cubicBezTo>
                <a:cubicBezTo>
                  <a:pt x="17453" y="3600"/>
                  <a:pt x="17673" y="3332"/>
                  <a:pt x="17673" y="3000"/>
                </a:cubicBezTo>
                <a:lnTo>
                  <a:pt x="17673" y="1200"/>
                </a:lnTo>
                <a:cubicBezTo>
                  <a:pt x="17673" y="538"/>
                  <a:pt x="17233" y="0"/>
                  <a:pt x="16691" y="0"/>
                </a:cubicBezTo>
                <a:lnTo>
                  <a:pt x="982" y="0"/>
                </a:lnTo>
                <a:cubicBezTo>
                  <a:pt x="440" y="0"/>
                  <a:pt x="0" y="538"/>
                  <a:pt x="0" y="1200"/>
                </a:cubicBezTo>
                <a:lnTo>
                  <a:pt x="0" y="15600"/>
                </a:lnTo>
                <a:cubicBezTo>
                  <a:pt x="0" y="16262"/>
                  <a:pt x="440" y="16800"/>
                  <a:pt x="982" y="16800"/>
                </a:cubicBezTo>
                <a:lnTo>
                  <a:pt x="2455" y="16800"/>
                </a:lnTo>
                <a:cubicBezTo>
                  <a:pt x="2725" y="16800"/>
                  <a:pt x="2945" y="16532"/>
                  <a:pt x="2945" y="16200"/>
                </a:cubicBezTo>
                <a:cubicBezTo>
                  <a:pt x="2945" y="15869"/>
                  <a:pt x="2725" y="15600"/>
                  <a:pt x="2455" y="15600"/>
                </a:cubicBezTo>
                <a:moveTo>
                  <a:pt x="20618" y="20400"/>
                </a:moveTo>
                <a:lnTo>
                  <a:pt x="4909" y="20400"/>
                </a:lnTo>
                <a:lnTo>
                  <a:pt x="4909" y="6000"/>
                </a:lnTo>
                <a:lnTo>
                  <a:pt x="20618" y="6000"/>
                </a:lnTo>
                <a:cubicBezTo>
                  <a:pt x="20618" y="6000"/>
                  <a:pt x="20618" y="20400"/>
                  <a:pt x="20618" y="20400"/>
                </a:cubicBezTo>
                <a:close/>
                <a:moveTo>
                  <a:pt x="20618" y="4800"/>
                </a:moveTo>
                <a:lnTo>
                  <a:pt x="4909" y="4800"/>
                </a:lnTo>
                <a:cubicBezTo>
                  <a:pt x="4367" y="4800"/>
                  <a:pt x="3927" y="5338"/>
                  <a:pt x="3927" y="6000"/>
                </a:cubicBezTo>
                <a:lnTo>
                  <a:pt x="3927" y="20400"/>
                </a:lnTo>
                <a:cubicBezTo>
                  <a:pt x="3927" y="21062"/>
                  <a:pt x="4367" y="21600"/>
                  <a:pt x="4909" y="21600"/>
                </a:cubicBezTo>
                <a:lnTo>
                  <a:pt x="20618" y="21600"/>
                </a:lnTo>
                <a:cubicBezTo>
                  <a:pt x="21160" y="21600"/>
                  <a:pt x="21600" y="21062"/>
                  <a:pt x="21600" y="20400"/>
                </a:cubicBezTo>
                <a:lnTo>
                  <a:pt x="21600" y="6000"/>
                </a:lnTo>
                <a:cubicBezTo>
                  <a:pt x="21600" y="5338"/>
                  <a:pt x="21160" y="4800"/>
                  <a:pt x="20618" y="48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0" name="Shape 2560"/>
          <p:cNvSpPr/>
          <p:nvPr/>
        </p:nvSpPr>
        <p:spPr>
          <a:xfrm>
            <a:off x="5319752" y="71862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455" y="13745"/>
                </a:moveTo>
                <a:cubicBezTo>
                  <a:pt x="2726" y="13745"/>
                  <a:pt x="2945" y="13526"/>
                  <a:pt x="2945" y="13255"/>
                </a:cubicBezTo>
                <a:cubicBezTo>
                  <a:pt x="2945" y="12984"/>
                  <a:pt x="2726" y="12764"/>
                  <a:pt x="2455" y="12764"/>
                </a:cubicBezTo>
                <a:lnTo>
                  <a:pt x="982" y="12764"/>
                </a:lnTo>
                <a:lnTo>
                  <a:pt x="982" y="982"/>
                </a:lnTo>
                <a:lnTo>
                  <a:pt x="16691" y="982"/>
                </a:lnTo>
                <a:lnTo>
                  <a:pt x="16691" y="2455"/>
                </a:lnTo>
                <a:cubicBezTo>
                  <a:pt x="16691" y="2726"/>
                  <a:pt x="16910" y="2945"/>
                  <a:pt x="17182" y="2945"/>
                </a:cubicBezTo>
                <a:cubicBezTo>
                  <a:pt x="17453" y="2945"/>
                  <a:pt x="17673" y="2726"/>
                  <a:pt x="17673" y="2455"/>
                </a:cubicBezTo>
                <a:lnTo>
                  <a:pt x="17673" y="982"/>
                </a:lnTo>
                <a:cubicBezTo>
                  <a:pt x="17673" y="440"/>
                  <a:pt x="17233" y="0"/>
                  <a:pt x="16691" y="0"/>
                </a:cubicBezTo>
                <a:lnTo>
                  <a:pt x="982" y="0"/>
                </a:lnTo>
                <a:cubicBezTo>
                  <a:pt x="440" y="0"/>
                  <a:pt x="0" y="440"/>
                  <a:pt x="0" y="982"/>
                </a:cubicBezTo>
                <a:lnTo>
                  <a:pt x="0" y="16691"/>
                </a:lnTo>
                <a:cubicBezTo>
                  <a:pt x="0" y="17233"/>
                  <a:pt x="440" y="17673"/>
                  <a:pt x="982" y="17673"/>
                </a:cubicBezTo>
                <a:lnTo>
                  <a:pt x="2455" y="17673"/>
                </a:lnTo>
                <a:cubicBezTo>
                  <a:pt x="2726" y="17673"/>
                  <a:pt x="2945" y="17453"/>
                  <a:pt x="2945" y="17182"/>
                </a:cubicBezTo>
                <a:cubicBezTo>
                  <a:pt x="2945" y="16911"/>
                  <a:pt x="2726" y="16691"/>
                  <a:pt x="2455" y="16691"/>
                </a:cubicBezTo>
                <a:lnTo>
                  <a:pt x="982" y="16691"/>
                </a:lnTo>
                <a:lnTo>
                  <a:pt x="982" y="13745"/>
                </a:lnTo>
                <a:cubicBezTo>
                  <a:pt x="982" y="13745"/>
                  <a:pt x="2455" y="13745"/>
                  <a:pt x="2455" y="13745"/>
                </a:cubicBezTo>
                <a:close/>
                <a:moveTo>
                  <a:pt x="20618" y="16691"/>
                </a:moveTo>
                <a:lnTo>
                  <a:pt x="4909" y="16691"/>
                </a:lnTo>
                <a:lnTo>
                  <a:pt x="4909" y="4909"/>
                </a:lnTo>
                <a:lnTo>
                  <a:pt x="20618" y="4909"/>
                </a:lnTo>
                <a:cubicBezTo>
                  <a:pt x="20618" y="4909"/>
                  <a:pt x="20618" y="16691"/>
                  <a:pt x="20618" y="16691"/>
                </a:cubicBezTo>
                <a:close/>
                <a:moveTo>
                  <a:pt x="20618" y="20618"/>
                </a:moveTo>
                <a:lnTo>
                  <a:pt x="4909" y="20618"/>
                </a:lnTo>
                <a:lnTo>
                  <a:pt x="4909" y="17673"/>
                </a:lnTo>
                <a:lnTo>
                  <a:pt x="20618" y="17673"/>
                </a:lnTo>
                <a:cubicBezTo>
                  <a:pt x="20618" y="17673"/>
                  <a:pt x="20618" y="20618"/>
                  <a:pt x="20618" y="20618"/>
                </a:cubicBezTo>
                <a:close/>
                <a:moveTo>
                  <a:pt x="20618" y="3927"/>
                </a:moveTo>
                <a:lnTo>
                  <a:pt x="4909" y="3927"/>
                </a:lnTo>
                <a:cubicBezTo>
                  <a:pt x="4367" y="3927"/>
                  <a:pt x="3927" y="4367"/>
                  <a:pt x="3927" y="4909"/>
                </a:cubicBezTo>
                <a:lnTo>
                  <a:pt x="3927" y="20618"/>
                </a:lnTo>
                <a:cubicBezTo>
                  <a:pt x="3927" y="21160"/>
                  <a:pt x="4367" y="21600"/>
                  <a:pt x="4909" y="21600"/>
                </a:cubicBezTo>
                <a:lnTo>
                  <a:pt x="20618" y="21600"/>
                </a:lnTo>
                <a:cubicBezTo>
                  <a:pt x="21160" y="21600"/>
                  <a:pt x="21600" y="21160"/>
                  <a:pt x="21600" y="20618"/>
                </a:cubicBezTo>
                <a:lnTo>
                  <a:pt x="21600" y="4909"/>
                </a:lnTo>
                <a:cubicBezTo>
                  <a:pt x="21600" y="4367"/>
                  <a:pt x="21160" y="3927"/>
                  <a:pt x="20618" y="39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1" name="Shape 2561"/>
          <p:cNvSpPr/>
          <p:nvPr/>
        </p:nvSpPr>
        <p:spPr>
          <a:xfrm>
            <a:off x="6119852" y="7224353"/>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455" y="3600"/>
                </a:moveTo>
                <a:lnTo>
                  <a:pt x="19145" y="3600"/>
                </a:lnTo>
                <a:cubicBezTo>
                  <a:pt x="19417" y="3600"/>
                  <a:pt x="19636" y="3332"/>
                  <a:pt x="19636" y="3000"/>
                </a:cubicBezTo>
                <a:cubicBezTo>
                  <a:pt x="19636" y="2669"/>
                  <a:pt x="19417" y="2400"/>
                  <a:pt x="19145" y="2400"/>
                </a:cubicBezTo>
                <a:lnTo>
                  <a:pt x="2455" y="2400"/>
                </a:lnTo>
                <a:cubicBezTo>
                  <a:pt x="2183" y="2400"/>
                  <a:pt x="1964" y="2669"/>
                  <a:pt x="1964" y="3000"/>
                </a:cubicBezTo>
                <a:cubicBezTo>
                  <a:pt x="1964" y="3332"/>
                  <a:pt x="2183" y="3600"/>
                  <a:pt x="2455" y="3600"/>
                </a:cubicBezTo>
                <a:moveTo>
                  <a:pt x="20618" y="20400"/>
                </a:moveTo>
                <a:lnTo>
                  <a:pt x="982" y="20400"/>
                </a:lnTo>
                <a:lnTo>
                  <a:pt x="982" y="6000"/>
                </a:lnTo>
                <a:lnTo>
                  <a:pt x="20618" y="6000"/>
                </a:lnTo>
                <a:cubicBezTo>
                  <a:pt x="20618" y="6000"/>
                  <a:pt x="20618" y="20400"/>
                  <a:pt x="20618" y="20400"/>
                </a:cubicBezTo>
                <a:close/>
                <a:moveTo>
                  <a:pt x="20618" y="4800"/>
                </a:moveTo>
                <a:lnTo>
                  <a:pt x="982" y="4800"/>
                </a:lnTo>
                <a:cubicBezTo>
                  <a:pt x="439" y="4800"/>
                  <a:pt x="0" y="5338"/>
                  <a:pt x="0" y="6000"/>
                </a:cubicBezTo>
                <a:lnTo>
                  <a:pt x="0" y="20400"/>
                </a:lnTo>
                <a:cubicBezTo>
                  <a:pt x="0" y="21062"/>
                  <a:pt x="439" y="21600"/>
                  <a:pt x="982" y="21600"/>
                </a:cubicBezTo>
                <a:lnTo>
                  <a:pt x="20618" y="21600"/>
                </a:lnTo>
                <a:cubicBezTo>
                  <a:pt x="21160" y="21600"/>
                  <a:pt x="21600" y="21062"/>
                  <a:pt x="21600" y="20400"/>
                </a:cubicBezTo>
                <a:lnTo>
                  <a:pt x="21600" y="6000"/>
                </a:lnTo>
                <a:cubicBezTo>
                  <a:pt x="21600" y="5338"/>
                  <a:pt x="21160" y="4800"/>
                  <a:pt x="20618" y="4800"/>
                </a:cubicBezTo>
                <a:moveTo>
                  <a:pt x="4418" y="1200"/>
                </a:moveTo>
                <a:lnTo>
                  <a:pt x="17182" y="1200"/>
                </a:lnTo>
                <a:cubicBezTo>
                  <a:pt x="17453" y="1200"/>
                  <a:pt x="17673" y="932"/>
                  <a:pt x="17673" y="600"/>
                </a:cubicBezTo>
                <a:cubicBezTo>
                  <a:pt x="17673" y="269"/>
                  <a:pt x="17453" y="0"/>
                  <a:pt x="17182" y="0"/>
                </a:cubicBezTo>
                <a:lnTo>
                  <a:pt x="4418" y="0"/>
                </a:lnTo>
                <a:cubicBezTo>
                  <a:pt x="4147" y="0"/>
                  <a:pt x="3927" y="269"/>
                  <a:pt x="3927" y="600"/>
                </a:cubicBezTo>
                <a:cubicBezTo>
                  <a:pt x="3927" y="932"/>
                  <a:pt x="4147" y="1200"/>
                  <a:pt x="4418" y="12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2" name="Shape 2562"/>
          <p:cNvSpPr/>
          <p:nvPr/>
        </p:nvSpPr>
        <p:spPr>
          <a:xfrm>
            <a:off x="6919952" y="71862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3" name="Shape 2563"/>
          <p:cNvSpPr/>
          <p:nvPr/>
        </p:nvSpPr>
        <p:spPr>
          <a:xfrm>
            <a:off x="7720052" y="71862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4" name="Shape 2564"/>
          <p:cNvSpPr/>
          <p:nvPr/>
        </p:nvSpPr>
        <p:spPr>
          <a:xfrm>
            <a:off x="8520152" y="71862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818" y="10800"/>
                </a:moveTo>
                <a:lnTo>
                  <a:pt x="11782" y="10800"/>
                </a:lnTo>
                <a:lnTo>
                  <a:pt x="11782" y="12764"/>
                </a:lnTo>
                <a:lnTo>
                  <a:pt x="9818" y="12764"/>
                </a:lnTo>
                <a:cubicBezTo>
                  <a:pt x="9818" y="12764"/>
                  <a:pt x="9818" y="10800"/>
                  <a:pt x="9818" y="10800"/>
                </a:cubicBezTo>
                <a:close/>
                <a:moveTo>
                  <a:pt x="9327" y="13745"/>
                </a:moveTo>
                <a:lnTo>
                  <a:pt x="12273" y="13745"/>
                </a:lnTo>
                <a:cubicBezTo>
                  <a:pt x="12544" y="13745"/>
                  <a:pt x="12764" y="13526"/>
                  <a:pt x="12764" y="13255"/>
                </a:cubicBezTo>
                <a:lnTo>
                  <a:pt x="12764" y="10309"/>
                </a:lnTo>
                <a:cubicBezTo>
                  <a:pt x="12764" y="10038"/>
                  <a:pt x="12544" y="9818"/>
                  <a:pt x="12273" y="9818"/>
                </a:cubicBezTo>
                <a:lnTo>
                  <a:pt x="9327" y="9818"/>
                </a:lnTo>
                <a:cubicBezTo>
                  <a:pt x="9056" y="9818"/>
                  <a:pt x="8836" y="10038"/>
                  <a:pt x="8836" y="10309"/>
                </a:cubicBezTo>
                <a:lnTo>
                  <a:pt x="8836" y="13255"/>
                </a:lnTo>
                <a:cubicBezTo>
                  <a:pt x="8836" y="13526"/>
                  <a:pt x="9056" y="13745"/>
                  <a:pt x="9327" y="13745"/>
                </a:cubicBezTo>
                <a:moveTo>
                  <a:pt x="14727" y="15709"/>
                </a:moveTo>
                <a:lnTo>
                  <a:pt x="16691" y="15709"/>
                </a:lnTo>
                <a:lnTo>
                  <a:pt x="16691" y="17673"/>
                </a:lnTo>
                <a:lnTo>
                  <a:pt x="14727" y="17673"/>
                </a:lnTo>
                <a:cubicBezTo>
                  <a:pt x="14727" y="17673"/>
                  <a:pt x="14727" y="15709"/>
                  <a:pt x="14727" y="15709"/>
                </a:cubicBezTo>
                <a:close/>
                <a:moveTo>
                  <a:pt x="14236" y="18655"/>
                </a:moveTo>
                <a:lnTo>
                  <a:pt x="17182" y="18655"/>
                </a:lnTo>
                <a:cubicBezTo>
                  <a:pt x="17453" y="18655"/>
                  <a:pt x="17673" y="18435"/>
                  <a:pt x="17673" y="18164"/>
                </a:cubicBezTo>
                <a:lnTo>
                  <a:pt x="17673" y="15218"/>
                </a:lnTo>
                <a:cubicBezTo>
                  <a:pt x="17673" y="14947"/>
                  <a:pt x="17453" y="14727"/>
                  <a:pt x="17182" y="14727"/>
                </a:cubicBezTo>
                <a:lnTo>
                  <a:pt x="14236" y="14727"/>
                </a:lnTo>
                <a:cubicBezTo>
                  <a:pt x="13965" y="14727"/>
                  <a:pt x="13745" y="14947"/>
                  <a:pt x="13745" y="15218"/>
                </a:cubicBezTo>
                <a:lnTo>
                  <a:pt x="13745" y="18164"/>
                </a:lnTo>
                <a:cubicBezTo>
                  <a:pt x="13745" y="18435"/>
                  <a:pt x="13965" y="18655"/>
                  <a:pt x="14236" y="18655"/>
                </a:cubicBezTo>
                <a:moveTo>
                  <a:pt x="9818" y="5891"/>
                </a:moveTo>
                <a:lnTo>
                  <a:pt x="11782" y="5891"/>
                </a:lnTo>
                <a:lnTo>
                  <a:pt x="11782" y="7855"/>
                </a:lnTo>
                <a:lnTo>
                  <a:pt x="9818" y="7855"/>
                </a:lnTo>
                <a:cubicBezTo>
                  <a:pt x="9818" y="7855"/>
                  <a:pt x="9818" y="5891"/>
                  <a:pt x="9818" y="5891"/>
                </a:cubicBezTo>
                <a:close/>
                <a:moveTo>
                  <a:pt x="9327" y="8836"/>
                </a:moveTo>
                <a:lnTo>
                  <a:pt x="12273" y="8836"/>
                </a:lnTo>
                <a:cubicBezTo>
                  <a:pt x="12544" y="8836"/>
                  <a:pt x="12764" y="8617"/>
                  <a:pt x="12764" y="8345"/>
                </a:cubicBezTo>
                <a:lnTo>
                  <a:pt x="12764" y="5400"/>
                </a:lnTo>
                <a:cubicBezTo>
                  <a:pt x="12764" y="5129"/>
                  <a:pt x="12544" y="4909"/>
                  <a:pt x="12273" y="4909"/>
                </a:cubicBezTo>
                <a:lnTo>
                  <a:pt x="9327" y="4909"/>
                </a:lnTo>
                <a:cubicBezTo>
                  <a:pt x="9056" y="4909"/>
                  <a:pt x="8836" y="5129"/>
                  <a:pt x="8836" y="5400"/>
                </a:cubicBezTo>
                <a:lnTo>
                  <a:pt x="8836" y="8345"/>
                </a:lnTo>
                <a:cubicBezTo>
                  <a:pt x="8836" y="8617"/>
                  <a:pt x="9056" y="8836"/>
                  <a:pt x="9327" y="8836"/>
                </a:cubicBezTo>
                <a:moveTo>
                  <a:pt x="4909" y="15709"/>
                </a:moveTo>
                <a:lnTo>
                  <a:pt x="6873" y="15709"/>
                </a:lnTo>
                <a:lnTo>
                  <a:pt x="6873" y="17673"/>
                </a:lnTo>
                <a:lnTo>
                  <a:pt x="4909" y="17673"/>
                </a:lnTo>
                <a:cubicBezTo>
                  <a:pt x="4909" y="17673"/>
                  <a:pt x="4909" y="15709"/>
                  <a:pt x="4909" y="15709"/>
                </a:cubicBezTo>
                <a:close/>
                <a:moveTo>
                  <a:pt x="4418" y="18655"/>
                </a:moveTo>
                <a:lnTo>
                  <a:pt x="7364" y="18655"/>
                </a:lnTo>
                <a:cubicBezTo>
                  <a:pt x="7635" y="18655"/>
                  <a:pt x="7855" y="18435"/>
                  <a:pt x="7855" y="18164"/>
                </a:cubicBezTo>
                <a:lnTo>
                  <a:pt x="7855" y="15218"/>
                </a:lnTo>
                <a:cubicBezTo>
                  <a:pt x="7855" y="14947"/>
                  <a:pt x="7635" y="14727"/>
                  <a:pt x="7364" y="14727"/>
                </a:cubicBezTo>
                <a:lnTo>
                  <a:pt x="4418" y="14727"/>
                </a:lnTo>
                <a:cubicBezTo>
                  <a:pt x="4147" y="14727"/>
                  <a:pt x="3927" y="14947"/>
                  <a:pt x="3927" y="15218"/>
                </a:cubicBezTo>
                <a:lnTo>
                  <a:pt x="3927" y="18164"/>
                </a:lnTo>
                <a:cubicBezTo>
                  <a:pt x="3927" y="18435"/>
                  <a:pt x="4147" y="18655"/>
                  <a:pt x="4418" y="18655"/>
                </a:cubicBezTo>
                <a:moveTo>
                  <a:pt x="14727" y="10800"/>
                </a:moveTo>
                <a:lnTo>
                  <a:pt x="16691" y="10800"/>
                </a:lnTo>
                <a:lnTo>
                  <a:pt x="16691" y="12764"/>
                </a:lnTo>
                <a:lnTo>
                  <a:pt x="14727" y="12764"/>
                </a:lnTo>
                <a:cubicBezTo>
                  <a:pt x="14727" y="12764"/>
                  <a:pt x="14727" y="10800"/>
                  <a:pt x="14727" y="10800"/>
                </a:cubicBezTo>
                <a:close/>
                <a:moveTo>
                  <a:pt x="14236" y="13745"/>
                </a:moveTo>
                <a:lnTo>
                  <a:pt x="17182" y="13745"/>
                </a:lnTo>
                <a:cubicBezTo>
                  <a:pt x="17453" y="13745"/>
                  <a:pt x="17673" y="13526"/>
                  <a:pt x="17673" y="13255"/>
                </a:cubicBezTo>
                <a:lnTo>
                  <a:pt x="17673" y="10309"/>
                </a:lnTo>
                <a:cubicBezTo>
                  <a:pt x="17673" y="10038"/>
                  <a:pt x="17453" y="9818"/>
                  <a:pt x="17182" y="9818"/>
                </a:cubicBezTo>
                <a:lnTo>
                  <a:pt x="14236" y="9818"/>
                </a:lnTo>
                <a:cubicBezTo>
                  <a:pt x="13965" y="9818"/>
                  <a:pt x="13745" y="10038"/>
                  <a:pt x="13745" y="10309"/>
                </a:cubicBezTo>
                <a:lnTo>
                  <a:pt x="13745" y="13255"/>
                </a:lnTo>
                <a:cubicBezTo>
                  <a:pt x="13745" y="13526"/>
                  <a:pt x="13965" y="13745"/>
                  <a:pt x="14236" y="13745"/>
                </a:cubicBezTo>
                <a:moveTo>
                  <a:pt x="4909" y="10800"/>
                </a:moveTo>
                <a:lnTo>
                  <a:pt x="6873" y="10800"/>
                </a:lnTo>
                <a:lnTo>
                  <a:pt x="6873" y="12764"/>
                </a:lnTo>
                <a:lnTo>
                  <a:pt x="4909" y="12764"/>
                </a:lnTo>
                <a:cubicBezTo>
                  <a:pt x="4909" y="12764"/>
                  <a:pt x="4909" y="10800"/>
                  <a:pt x="4909" y="10800"/>
                </a:cubicBezTo>
                <a:close/>
                <a:moveTo>
                  <a:pt x="4418" y="13745"/>
                </a:moveTo>
                <a:lnTo>
                  <a:pt x="7364" y="13745"/>
                </a:lnTo>
                <a:cubicBezTo>
                  <a:pt x="7635" y="13745"/>
                  <a:pt x="7855" y="13526"/>
                  <a:pt x="7855" y="13255"/>
                </a:cubicBezTo>
                <a:lnTo>
                  <a:pt x="7855" y="10309"/>
                </a:lnTo>
                <a:cubicBezTo>
                  <a:pt x="7855" y="10038"/>
                  <a:pt x="7635" y="9818"/>
                  <a:pt x="7364" y="9818"/>
                </a:cubicBezTo>
                <a:lnTo>
                  <a:pt x="4418" y="9818"/>
                </a:lnTo>
                <a:cubicBezTo>
                  <a:pt x="4147" y="9818"/>
                  <a:pt x="3927" y="10038"/>
                  <a:pt x="3927" y="10309"/>
                </a:cubicBezTo>
                <a:lnTo>
                  <a:pt x="3927" y="13255"/>
                </a:lnTo>
                <a:cubicBezTo>
                  <a:pt x="3927" y="13526"/>
                  <a:pt x="4147" y="13745"/>
                  <a:pt x="4418" y="13745"/>
                </a:cubicBezTo>
                <a:moveTo>
                  <a:pt x="4909" y="5891"/>
                </a:moveTo>
                <a:lnTo>
                  <a:pt x="6873" y="5891"/>
                </a:lnTo>
                <a:lnTo>
                  <a:pt x="6873" y="7855"/>
                </a:lnTo>
                <a:lnTo>
                  <a:pt x="4909" y="7855"/>
                </a:lnTo>
                <a:cubicBezTo>
                  <a:pt x="4909" y="7855"/>
                  <a:pt x="4909" y="5891"/>
                  <a:pt x="4909" y="5891"/>
                </a:cubicBezTo>
                <a:close/>
                <a:moveTo>
                  <a:pt x="4418" y="8836"/>
                </a:moveTo>
                <a:lnTo>
                  <a:pt x="7364" y="8836"/>
                </a:lnTo>
                <a:cubicBezTo>
                  <a:pt x="7635" y="8836"/>
                  <a:pt x="7855" y="8617"/>
                  <a:pt x="7855" y="8345"/>
                </a:cubicBezTo>
                <a:lnTo>
                  <a:pt x="7855" y="5400"/>
                </a:lnTo>
                <a:cubicBezTo>
                  <a:pt x="7855" y="5129"/>
                  <a:pt x="7635" y="4909"/>
                  <a:pt x="7364" y="4909"/>
                </a:cubicBezTo>
                <a:lnTo>
                  <a:pt x="4418" y="4909"/>
                </a:lnTo>
                <a:cubicBezTo>
                  <a:pt x="4147" y="4909"/>
                  <a:pt x="3927" y="5129"/>
                  <a:pt x="3927" y="5400"/>
                </a:cubicBezTo>
                <a:lnTo>
                  <a:pt x="3927" y="8345"/>
                </a:lnTo>
                <a:cubicBezTo>
                  <a:pt x="3927" y="8617"/>
                  <a:pt x="4147" y="8836"/>
                  <a:pt x="4418" y="8836"/>
                </a:cubicBezTo>
                <a:moveTo>
                  <a:pt x="14727" y="5891"/>
                </a:moveTo>
                <a:lnTo>
                  <a:pt x="16691" y="5891"/>
                </a:lnTo>
                <a:lnTo>
                  <a:pt x="16691" y="7855"/>
                </a:lnTo>
                <a:lnTo>
                  <a:pt x="14727" y="7855"/>
                </a:lnTo>
                <a:cubicBezTo>
                  <a:pt x="14727" y="7855"/>
                  <a:pt x="14727" y="5891"/>
                  <a:pt x="14727" y="5891"/>
                </a:cubicBezTo>
                <a:close/>
                <a:moveTo>
                  <a:pt x="14236" y="8836"/>
                </a:moveTo>
                <a:lnTo>
                  <a:pt x="17182" y="8836"/>
                </a:lnTo>
                <a:cubicBezTo>
                  <a:pt x="17453" y="8836"/>
                  <a:pt x="17673" y="8617"/>
                  <a:pt x="17673" y="8345"/>
                </a:cubicBezTo>
                <a:lnTo>
                  <a:pt x="17673" y="5400"/>
                </a:lnTo>
                <a:cubicBezTo>
                  <a:pt x="17673" y="5129"/>
                  <a:pt x="17453" y="4909"/>
                  <a:pt x="17182" y="4909"/>
                </a:cubicBezTo>
                <a:lnTo>
                  <a:pt x="14236" y="4909"/>
                </a:lnTo>
                <a:cubicBezTo>
                  <a:pt x="13965" y="4909"/>
                  <a:pt x="13745" y="5129"/>
                  <a:pt x="13745" y="5400"/>
                </a:cubicBezTo>
                <a:lnTo>
                  <a:pt x="13745" y="8345"/>
                </a:lnTo>
                <a:cubicBezTo>
                  <a:pt x="13745" y="8617"/>
                  <a:pt x="13965" y="8836"/>
                  <a:pt x="14236" y="8836"/>
                </a:cubicBezTo>
                <a:moveTo>
                  <a:pt x="19636" y="1964"/>
                </a:moveTo>
                <a:lnTo>
                  <a:pt x="1964" y="1964"/>
                </a:lnTo>
                <a:lnTo>
                  <a:pt x="1964" y="982"/>
                </a:lnTo>
                <a:lnTo>
                  <a:pt x="19636" y="982"/>
                </a:lnTo>
                <a:cubicBezTo>
                  <a:pt x="19636" y="982"/>
                  <a:pt x="19636" y="1964"/>
                  <a:pt x="19636" y="1964"/>
                </a:cubicBezTo>
                <a:close/>
                <a:moveTo>
                  <a:pt x="19636" y="20618"/>
                </a:moveTo>
                <a:lnTo>
                  <a:pt x="12764" y="20618"/>
                </a:lnTo>
                <a:lnTo>
                  <a:pt x="12764" y="15218"/>
                </a:lnTo>
                <a:cubicBezTo>
                  <a:pt x="12764" y="14947"/>
                  <a:pt x="12544" y="14727"/>
                  <a:pt x="12273" y="14727"/>
                </a:cubicBezTo>
                <a:lnTo>
                  <a:pt x="9327" y="14727"/>
                </a:lnTo>
                <a:cubicBezTo>
                  <a:pt x="9056" y="14727"/>
                  <a:pt x="8836" y="14947"/>
                  <a:pt x="8836" y="15218"/>
                </a:cubicBezTo>
                <a:lnTo>
                  <a:pt x="8836" y="20618"/>
                </a:lnTo>
                <a:lnTo>
                  <a:pt x="1964" y="20618"/>
                </a:lnTo>
                <a:lnTo>
                  <a:pt x="1964" y="2945"/>
                </a:lnTo>
                <a:lnTo>
                  <a:pt x="19636" y="2945"/>
                </a:lnTo>
                <a:cubicBezTo>
                  <a:pt x="19636" y="2945"/>
                  <a:pt x="19636" y="20618"/>
                  <a:pt x="19636" y="20618"/>
                </a:cubicBezTo>
                <a:close/>
                <a:moveTo>
                  <a:pt x="11782" y="20618"/>
                </a:moveTo>
                <a:lnTo>
                  <a:pt x="9818" y="20618"/>
                </a:lnTo>
                <a:lnTo>
                  <a:pt x="9818" y="15709"/>
                </a:lnTo>
                <a:lnTo>
                  <a:pt x="11782" y="15709"/>
                </a:lnTo>
                <a:cubicBezTo>
                  <a:pt x="11782" y="15709"/>
                  <a:pt x="11782" y="20618"/>
                  <a:pt x="11782" y="20618"/>
                </a:cubicBezTo>
                <a:close/>
                <a:moveTo>
                  <a:pt x="21109" y="1964"/>
                </a:moveTo>
                <a:lnTo>
                  <a:pt x="20618" y="1964"/>
                </a:lnTo>
                <a:lnTo>
                  <a:pt x="20618" y="491"/>
                </a:lnTo>
                <a:cubicBezTo>
                  <a:pt x="20618" y="220"/>
                  <a:pt x="20399" y="0"/>
                  <a:pt x="20127" y="0"/>
                </a:cubicBezTo>
                <a:lnTo>
                  <a:pt x="1473" y="0"/>
                </a:lnTo>
                <a:cubicBezTo>
                  <a:pt x="1201" y="0"/>
                  <a:pt x="982" y="220"/>
                  <a:pt x="982" y="491"/>
                </a:cubicBezTo>
                <a:lnTo>
                  <a:pt x="982" y="1964"/>
                </a:lnTo>
                <a:lnTo>
                  <a:pt x="491" y="1964"/>
                </a:lnTo>
                <a:cubicBezTo>
                  <a:pt x="220" y="1964"/>
                  <a:pt x="0" y="2184"/>
                  <a:pt x="0" y="2455"/>
                </a:cubicBezTo>
                <a:cubicBezTo>
                  <a:pt x="0" y="2726"/>
                  <a:pt x="220" y="2945"/>
                  <a:pt x="491" y="2945"/>
                </a:cubicBezTo>
                <a:lnTo>
                  <a:pt x="982" y="2945"/>
                </a:lnTo>
                <a:lnTo>
                  <a:pt x="982" y="21109"/>
                </a:lnTo>
                <a:cubicBezTo>
                  <a:pt x="982" y="21381"/>
                  <a:pt x="1201" y="21600"/>
                  <a:pt x="1473" y="21600"/>
                </a:cubicBezTo>
                <a:lnTo>
                  <a:pt x="20127" y="21600"/>
                </a:lnTo>
                <a:cubicBezTo>
                  <a:pt x="20399" y="21600"/>
                  <a:pt x="20618" y="21381"/>
                  <a:pt x="20618" y="21109"/>
                </a:cubicBezTo>
                <a:lnTo>
                  <a:pt x="20618" y="2945"/>
                </a:lnTo>
                <a:lnTo>
                  <a:pt x="21109" y="2945"/>
                </a:lnTo>
                <a:cubicBezTo>
                  <a:pt x="21380" y="2945"/>
                  <a:pt x="21600" y="2726"/>
                  <a:pt x="21600" y="2455"/>
                </a:cubicBezTo>
                <a:cubicBezTo>
                  <a:pt x="21600" y="2184"/>
                  <a:pt x="21380" y="1964"/>
                  <a:pt x="21109" y="196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5" name="Shape 2565"/>
          <p:cNvSpPr/>
          <p:nvPr/>
        </p:nvSpPr>
        <p:spPr>
          <a:xfrm>
            <a:off x="1319251" y="8024453"/>
            <a:ext cx="419100" cy="342911"/>
          </a:xfrm>
          <a:custGeom>
            <a:avLst/>
            <a:gdLst/>
            <a:ahLst/>
            <a:cxnLst>
              <a:cxn ang="0">
                <a:pos x="wd2" y="hd2"/>
              </a:cxn>
              <a:cxn ang="5400000">
                <a:pos x="wd2" y="hd2"/>
              </a:cxn>
              <a:cxn ang="10800000">
                <a:pos x="wd2" y="hd2"/>
              </a:cxn>
              <a:cxn ang="16200000">
                <a:pos x="wd2" y="hd2"/>
              </a:cxn>
            </a:cxnLst>
            <a:rect l="0" t="0" r="r" b="b"/>
            <a:pathLst>
              <a:path w="21600" h="21600" extrusionOk="0">
                <a:moveTo>
                  <a:pt x="7855" y="8400"/>
                </a:moveTo>
                <a:lnTo>
                  <a:pt x="13745" y="8400"/>
                </a:lnTo>
                <a:lnTo>
                  <a:pt x="13745" y="9600"/>
                </a:lnTo>
                <a:lnTo>
                  <a:pt x="7855" y="9600"/>
                </a:lnTo>
                <a:cubicBezTo>
                  <a:pt x="7855" y="9600"/>
                  <a:pt x="7855" y="8400"/>
                  <a:pt x="7855" y="8400"/>
                </a:cubicBezTo>
                <a:close/>
                <a:moveTo>
                  <a:pt x="7855" y="10800"/>
                </a:moveTo>
                <a:lnTo>
                  <a:pt x="13745" y="10800"/>
                </a:lnTo>
                <a:cubicBezTo>
                  <a:pt x="14287" y="10800"/>
                  <a:pt x="14727" y="10262"/>
                  <a:pt x="14727" y="9600"/>
                </a:cubicBezTo>
                <a:lnTo>
                  <a:pt x="14727" y="8400"/>
                </a:lnTo>
                <a:cubicBezTo>
                  <a:pt x="14727" y="7737"/>
                  <a:pt x="14287" y="7200"/>
                  <a:pt x="13745" y="7200"/>
                </a:cubicBezTo>
                <a:lnTo>
                  <a:pt x="7855" y="7200"/>
                </a:lnTo>
                <a:cubicBezTo>
                  <a:pt x="7313" y="7200"/>
                  <a:pt x="6873" y="7737"/>
                  <a:pt x="6873" y="8400"/>
                </a:cubicBezTo>
                <a:lnTo>
                  <a:pt x="6873" y="9600"/>
                </a:lnTo>
                <a:cubicBezTo>
                  <a:pt x="6873" y="10262"/>
                  <a:pt x="7313" y="10800"/>
                  <a:pt x="7855" y="10800"/>
                </a:cubicBezTo>
                <a:moveTo>
                  <a:pt x="20618" y="3600"/>
                </a:moveTo>
                <a:lnTo>
                  <a:pt x="982" y="3600"/>
                </a:lnTo>
                <a:lnTo>
                  <a:pt x="982" y="1200"/>
                </a:lnTo>
                <a:lnTo>
                  <a:pt x="20618" y="1200"/>
                </a:lnTo>
                <a:cubicBezTo>
                  <a:pt x="20618" y="1200"/>
                  <a:pt x="20618" y="3600"/>
                  <a:pt x="20618" y="3600"/>
                </a:cubicBezTo>
                <a:close/>
                <a:moveTo>
                  <a:pt x="18655" y="20399"/>
                </a:moveTo>
                <a:lnTo>
                  <a:pt x="2945" y="20399"/>
                </a:lnTo>
                <a:lnTo>
                  <a:pt x="2945" y="4800"/>
                </a:lnTo>
                <a:lnTo>
                  <a:pt x="18655" y="4800"/>
                </a:lnTo>
                <a:cubicBezTo>
                  <a:pt x="18655" y="4800"/>
                  <a:pt x="18655" y="20399"/>
                  <a:pt x="18655" y="20399"/>
                </a:cubicBezTo>
                <a:close/>
                <a:moveTo>
                  <a:pt x="20618" y="0"/>
                </a:moveTo>
                <a:lnTo>
                  <a:pt x="982" y="0"/>
                </a:lnTo>
                <a:cubicBezTo>
                  <a:pt x="440" y="0"/>
                  <a:pt x="0" y="538"/>
                  <a:pt x="0" y="1200"/>
                </a:cubicBezTo>
                <a:lnTo>
                  <a:pt x="0" y="3600"/>
                </a:lnTo>
                <a:cubicBezTo>
                  <a:pt x="0" y="4263"/>
                  <a:pt x="440" y="4800"/>
                  <a:pt x="982" y="4800"/>
                </a:cubicBezTo>
                <a:lnTo>
                  <a:pt x="1964" y="4800"/>
                </a:lnTo>
                <a:lnTo>
                  <a:pt x="1964" y="20399"/>
                </a:lnTo>
                <a:cubicBezTo>
                  <a:pt x="1964" y="21062"/>
                  <a:pt x="2403" y="21600"/>
                  <a:pt x="2945" y="21600"/>
                </a:cubicBezTo>
                <a:lnTo>
                  <a:pt x="18655" y="21600"/>
                </a:lnTo>
                <a:cubicBezTo>
                  <a:pt x="19197" y="21600"/>
                  <a:pt x="19636" y="21062"/>
                  <a:pt x="19636" y="20399"/>
                </a:cubicBezTo>
                <a:lnTo>
                  <a:pt x="19636" y="4800"/>
                </a:lnTo>
                <a:lnTo>
                  <a:pt x="20618" y="4800"/>
                </a:lnTo>
                <a:cubicBezTo>
                  <a:pt x="21160" y="4800"/>
                  <a:pt x="21600" y="4263"/>
                  <a:pt x="21600" y="3600"/>
                </a:cubicBezTo>
                <a:lnTo>
                  <a:pt x="21600" y="1200"/>
                </a:lnTo>
                <a:cubicBezTo>
                  <a:pt x="21600" y="538"/>
                  <a:pt x="21160" y="0"/>
                  <a:pt x="20618"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6" name="Shape 2566"/>
          <p:cNvSpPr/>
          <p:nvPr/>
        </p:nvSpPr>
        <p:spPr>
          <a:xfrm>
            <a:off x="2119350" y="8024453"/>
            <a:ext cx="419100" cy="342915"/>
          </a:xfrm>
          <a:custGeom>
            <a:avLst/>
            <a:gdLst/>
            <a:ahLst/>
            <a:cxnLst>
              <a:cxn ang="0">
                <a:pos x="wd2" y="hd2"/>
              </a:cxn>
              <a:cxn ang="5400000">
                <a:pos x="wd2" y="hd2"/>
              </a:cxn>
              <a:cxn ang="10800000">
                <a:pos x="wd2" y="hd2"/>
              </a:cxn>
              <a:cxn ang="16200000">
                <a:pos x="wd2" y="hd2"/>
              </a:cxn>
            </a:cxnLst>
            <a:rect l="0" t="0" r="r" b="b"/>
            <a:pathLst>
              <a:path w="21600" h="21600" extrusionOk="0">
                <a:moveTo>
                  <a:pt x="6382" y="12000"/>
                </a:moveTo>
                <a:cubicBezTo>
                  <a:pt x="6653" y="12000"/>
                  <a:pt x="6873" y="12268"/>
                  <a:pt x="6873" y="12599"/>
                </a:cubicBezTo>
                <a:cubicBezTo>
                  <a:pt x="6873" y="12931"/>
                  <a:pt x="6653" y="13199"/>
                  <a:pt x="6382" y="13199"/>
                </a:cubicBezTo>
                <a:cubicBezTo>
                  <a:pt x="6111" y="13199"/>
                  <a:pt x="5891" y="12931"/>
                  <a:pt x="5891" y="12599"/>
                </a:cubicBezTo>
                <a:cubicBezTo>
                  <a:pt x="5891" y="12268"/>
                  <a:pt x="6111" y="12000"/>
                  <a:pt x="6382" y="12000"/>
                </a:cubicBezTo>
                <a:moveTo>
                  <a:pt x="6382" y="14399"/>
                </a:moveTo>
                <a:cubicBezTo>
                  <a:pt x="7195" y="14399"/>
                  <a:pt x="7855" y="13594"/>
                  <a:pt x="7855" y="12599"/>
                </a:cubicBezTo>
                <a:cubicBezTo>
                  <a:pt x="7855" y="11606"/>
                  <a:pt x="7195" y="10800"/>
                  <a:pt x="6382" y="10800"/>
                </a:cubicBezTo>
                <a:cubicBezTo>
                  <a:pt x="5568" y="10800"/>
                  <a:pt x="4909" y="11606"/>
                  <a:pt x="4909" y="12599"/>
                </a:cubicBezTo>
                <a:cubicBezTo>
                  <a:pt x="4909" y="13594"/>
                  <a:pt x="5568" y="14399"/>
                  <a:pt x="6382" y="14399"/>
                </a:cubicBezTo>
                <a:moveTo>
                  <a:pt x="20618" y="3600"/>
                </a:moveTo>
                <a:lnTo>
                  <a:pt x="982" y="3600"/>
                </a:lnTo>
                <a:lnTo>
                  <a:pt x="982" y="1200"/>
                </a:lnTo>
                <a:lnTo>
                  <a:pt x="20618" y="1200"/>
                </a:lnTo>
                <a:cubicBezTo>
                  <a:pt x="20618" y="1200"/>
                  <a:pt x="20618" y="3600"/>
                  <a:pt x="20618" y="3600"/>
                </a:cubicBezTo>
                <a:close/>
                <a:moveTo>
                  <a:pt x="18655" y="20399"/>
                </a:moveTo>
                <a:lnTo>
                  <a:pt x="2945" y="20399"/>
                </a:lnTo>
                <a:lnTo>
                  <a:pt x="2945" y="4800"/>
                </a:lnTo>
                <a:lnTo>
                  <a:pt x="18655" y="4800"/>
                </a:lnTo>
                <a:cubicBezTo>
                  <a:pt x="18655" y="4800"/>
                  <a:pt x="18655" y="20399"/>
                  <a:pt x="18655" y="20399"/>
                </a:cubicBezTo>
                <a:close/>
                <a:moveTo>
                  <a:pt x="20618" y="0"/>
                </a:moveTo>
                <a:lnTo>
                  <a:pt x="982" y="0"/>
                </a:lnTo>
                <a:cubicBezTo>
                  <a:pt x="440" y="0"/>
                  <a:pt x="0" y="538"/>
                  <a:pt x="0" y="1200"/>
                </a:cubicBezTo>
                <a:lnTo>
                  <a:pt x="0" y="3600"/>
                </a:lnTo>
                <a:cubicBezTo>
                  <a:pt x="0" y="4263"/>
                  <a:pt x="440" y="4800"/>
                  <a:pt x="982" y="4800"/>
                </a:cubicBezTo>
                <a:lnTo>
                  <a:pt x="1964" y="4800"/>
                </a:lnTo>
                <a:lnTo>
                  <a:pt x="1964" y="20399"/>
                </a:lnTo>
                <a:cubicBezTo>
                  <a:pt x="1964" y="21062"/>
                  <a:pt x="2403" y="21600"/>
                  <a:pt x="2945" y="21600"/>
                </a:cubicBezTo>
                <a:lnTo>
                  <a:pt x="18655" y="21600"/>
                </a:lnTo>
                <a:cubicBezTo>
                  <a:pt x="19197" y="21600"/>
                  <a:pt x="19636" y="21062"/>
                  <a:pt x="19636" y="20399"/>
                </a:cubicBezTo>
                <a:lnTo>
                  <a:pt x="19636" y="4800"/>
                </a:lnTo>
                <a:lnTo>
                  <a:pt x="20618" y="4800"/>
                </a:lnTo>
                <a:cubicBezTo>
                  <a:pt x="21160" y="4800"/>
                  <a:pt x="21600" y="4263"/>
                  <a:pt x="21600" y="3600"/>
                </a:cubicBezTo>
                <a:lnTo>
                  <a:pt x="21600" y="1200"/>
                </a:lnTo>
                <a:cubicBezTo>
                  <a:pt x="21600" y="538"/>
                  <a:pt x="21160" y="0"/>
                  <a:pt x="20618" y="0"/>
                </a:cubicBezTo>
                <a:moveTo>
                  <a:pt x="10800" y="12000"/>
                </a:moveTo>
                <a:cubicBezTo>
                  <a:pt x="11071" y="12000"/>
                  <a:pt x="11291" y="12268"/>
                  <a:pt x="11291" y="12599"/>
                </a:cubicBezTo>
                <a:cubicBezTo>
                  <a:pt x="11291" y="12931"/>
                  <a:pt x="11071" y="13199"/>
                  <a:pt x="10800" y="13199"/>
                </a:cubicBezTo>
                <a:cubicBezTo>
                  <a:pt x="10529" y="13199"/>
                  <a:pt x="10309" y="12931"/>
                  <a:pt x="10309" y="12599"/>
                </a:cubicBezTo>
                <a:cubicBezTo>
                  <a:pt x="10309" y="12268"/>
                  <a:pt x="10529" y="12000"/>
                  <a:pt x="10800" y="12000"/>
                </a:cubicBezTo>
                <a:moveTo>
                  <a:pt x="10800" y="14399"/>
                </a:moveTo>
                <a:cubicBezTo>
                  <a:pt x="11614" y="14399"/>
                  <a:pt x="12273" y="13594"/>
                  <a:pt x="12273" y="12599"/>
                </a:cubicBezTo>
                <a:cubicBezTo>
                  <a:pt x="12273" y="11606"/>
                  <a:pt x="11614" y="10800"/>
                  <a:pt x="10800" y="10800"/>
                </a:cubicBezTo>
                <a:cubicBezTo>
                  <a:pt x="9986" y="10800"/>
                  <a:pt x="9327" y="11606"/>
                  <a:pt x="9327" y="12599"/>
                </a:cubicBezTo>
                <a:cubicBezTo>
                  <a:pt x="9327" y="13594"/>
                  <a:pt x="9986" y="14399"/>
                  <a:pt x="10800" y="14399"/>
                </a:cubicBezTo>
                <a:moveTo>
                  <a:pt x="15218" y="12000"/>
                </a:moveTo>
                <a:cubicBezTo>
                  <a:pt x="15489" y="12000"/>
                  <a:pt x="15709" y="12268"/>
                  <a:pt x="15709" y="12599"/>
                </a:cubicBezTo>
                <a:cubicBezTo>
                  <a:pt x="15709" y="12931"/>
                  <a:pt x="15489" y="13199"/>
                  <a:pt x="15218" y="13199"/>
                </a:cubicBezTo>
                <a:cubicBezTo>
                  <a:pt x="14947" y="13199"/>
                  <a:pt x="14727" y="12931"/>
                  <a:pt x="14727" y="12599"/>
                </a:cubicBezTo>
                <a:cubicBezTo>
                  <a:pt x="14727" y="12268"/>
                  <a:pt x="14947" y="12000"/>
                  <a:pt x="15218" y="12000"/>
                </a:cubicBezTo>
                <a:moveTo>
                  <a:pt x="15218" y="14399"/>
                </a:moveTo>
                <a:cubicBezTo>
                  <a:pt x="16032" y="14399"/>
                  <a:pt x="16691" y="13594"/>
                  <a:pt x="16691" y="12599"/>
                </a:cubicBezTo>
                <a:cubicBezTo>
                  <a:pt x="16691" y="11606"/>
                  <a:pt x="16032" y="10800"/>
                  <a:pt x="15218" y="10800"/>
                </a:cubicBezTo>
                <a:cubicBezTo>
                  <a:pt x="14405" y="10800"/>
                  <a:pt x="13745" y="11606"/>
                  <a:pt x="13745" y="12599"/>
                </a:cubicBezTo>
                <a:cubicBezTo>
                  <a:pt x="13745" y="13594"/>
                  <a:pt x="14405" y="14399"/>
                  <a:pt x="15218" y="1439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7" name="Shape 2567"/>
          <p:cNvSpPr/>
          <p:nvPr/>
        </p:nvSpPr>
        <p:spPr>
          <a:xfrm>
            <a:off x="2919452" y="7986352"/>
            <a:ext cx="419100" cy="419115"/>
          </a:xfrm>
          <a:custGeom>
            <a:avLst/>
            <a:gdLst/>
            <a:ahLst/>
            <a:cxnLst>
              <a:cxn ang="0">
                <a:pos x="wd2" y="hd2"/>
              </a:cxn>
              <a:cxn ang="5400000">
                <a:pos x="wd2" y="hd2"/>
              </a:cxn>
              <a:cxn ang="10800000">
                <a:pos x="wd2" y="hd2"/>
              </a:cxn>
              <a:cxn ang="16200000">
                <a:pos x="wd2" y="hd2"/>
              </a:cxn>
            </a:cxnLst>
            <a:rect l="0" t="0" r="r" b="b"/>
            <a:pathLst>
              <a:path w="21600" h="21600" extrusionOk="0">
                <a:moveTo>
                  <a:pt x="20618" y="4909"/>
                </a:moveTo>
                <a:lnTo>
                  <a:pt x="12764" y="4909"/>
                </a:lnTo>
                <a:cubicBezTo>
                  <a:pt x="12493" y="4909"/>
                  <a:pt x="12273" y="5129"/>
                  <a:pt x="12273" y="5400"/>
                </a:cubicBezTo>
                <a:cubicBezTo>
                  <a:pt x="12273" y="5671"/>
                  <a:pt x="12493" y="5891"/>
                  <a:pt x="12764" y="5891"/>
                </a:cubicBezTo>
                <a:lnTo>
                  <a:pt x="20618" y="5891"/>
                </a:lnTo>
                <a:lnTo>
                  <a:pt x="20618" y="7854"/>
                </a:lnTo>
                <a:lnTo>
                  <a:pt x="12764" y="7854"/>
                </a:lnTo>
                <a:cubicBezTo>
                  <a:pt x="12493" y="7854"/>
                  <a:pt x="12273" y="8074"/>
                  <a:pt x="12273" y="8345"/>
                </a:cubicBezTo>
                <a:cubicBezTo>
                  <a:pt x="12273" y="8617"/>
                  <a:pt x="12493" y="8836"/>
                  <a:pt x="12764" y="8836"/>
                </a:cubicBezTo>
                <a:lnTo>
                  <a:pt x="18655" y="8836"/>
                </a:lnTo>
                <a:lnTo>
                  <a:pt x="18655" y="20617"/>
                </a:lnTo>
                <a:lnTo>
                  <a:pt x="2945" y="20617"/>
                </a:lnTo>
                <a:lnTo>
                  <a:pt x="2945" y="8836"/>
                </a:lnTo>
                <a:lnTo>
                  <a:pt x="8836" y="8836"/>
                </a:lnTo>
                <a:cubicBezTo>
                  <a:pt x="9107" y="8836"/>
                  <a:pt x="9327" y="8617"/>
                  <a:pt x="9327" y="8345"/>
                </a:cubicBezTo>
                <a:cubicBezTo>
                  <a:pt x="9327" y="8074"/>
                  <a:pt x="9107" y="7854"/>
                  <a:pt x="8836" y="7854"/>
                </a:cubicBezTo>
                <a:lnTo>
                  <a:pt x="982" y="7854"/>
                </a:lnTo>
                <a:lnTo>
                  <a:pt x="982" y="5891"/>
                </a:lnTo>
                <a:lnTo>
                  <a:pt x="8836" y="5891"/>
                </a:lnTo>
                <a:cubicBezTo>
                  <a:pt x="9107" y="5891"/>
                  <a:pt x="9327" y="5671"/>
                  <a:pt x="9327" y="5400"/>
                </a:cubicBezTo>
                <a:cubicBezTo>
                  <a:pt x="9327" y="5129"/>
                  <a:pt x="9107" y="4909"/>
                  <a:pt x="8836" y="4909"/>
                </a:cubicBezTo>
                <a:lnTo>
                  <a:pt x="982" y="4909"/>
                </a:lnTo>
                <a:cubicBezTo>
                  <a:pt x="440" y="4909"/>
                  <a:pt x="0" y="5349"/>
                  <a:pt x="0" y="5891"/>
                </a:cubicBezTo>
                <a:lnTo>
                  <a:pt x="0" y="7854"/>
                </a:lnTo>
                <a:cubicBezTo>
                  <a:pt x="0" y="8396"/>
                  <a:pt x="440" y="8836"/>
                  <a:pt x="982" y="8836"/>
                </a:cubicBezTo>
                <a:lnTo>
                  <a:pt x="1964" y="8836"/>
                </a:lnTo>
                <a:lnTo>
                  <a:pt x="1964" y="20617"/>
                </a:lnTo>
                <a:cubicBezTo>
                  <a:pt x="1964" y="21159"/>
                  <a:pt x="2403" y="21600"/>
                  <a:pt x="2945" y="21600"/>
                </a:cubicBezTo>
                <a:lnTo>
                  <a:pt x="18655" y="21600"/>
                </a:lnTo>
                <a:cubicBezTo>
                  <a:pt x="19197" y="21600"/>
                  <a:pt x="19636" y="21159"/>
                  <a:pt x="19636" y="20617"/>
                </a:cubicBezTo>
                <a:lnTo>
                  <a:pt x="19636" y="8836"/>
                </a:lnTo>
                <a:lnTo>
                  <a:pt x="20618" y="8836"/>
                </a:lnTo>
                <a:cubicBezTo>
                  <a:pt x="21160" y="8836"/>
                  <a:pt x="21600" y="8396"/>
                  <a:pt x="21600" y="7854"/>
                </a:cubicBezTo>
                <a:lnTo>
                  <a:pt x="21600" y="5891"/>
                </a:lnTo>
                <a:cubicBezTo>
                  <a:pt x="21600" y="5349"/>
                  <a:pt x="21160" y="4909"/>
                  <a:pt x="20618" y="4909"/>
                </a:cubicBezTo>
                <a:moveTo>
                  <a:pt x="7855" y="11782"/>
                </a:moveTo>
                <a:cubicBezTo>
                  <a:pt x="7584" y="11782"/>
                  <a:pt x="7364" y="12001"/>
                  <a:pt x="7364" y="12272"/>
                </a:cubicBezTo>
                <a:cubicBezTo>
                  <a:pt x="7364" y="12408"/>
                  <a:pt x="7419" y="12531"/>
                  <a:pt x="7507" y="12619"/>
                </a:cubicBezTo>
                <a:lnTo>
                  <a:pt x="10453" y="15565"/>
                </a:lnTo>
                <a:cubicBezTo>
                  <a:pt x="10542" y="15654"/>
                  <a:pt x="10665" y="15709"/>
                  <a:pt x="10800" y="15709"/>
                </a:cubicBezTo>
                <a:cubicBezTo>
                  <a:pt x="10935" y="15709"/>
                  <a:pt x="11058" y="15654"/>
                  <a:pt x="11147" y="15565"/>
                </a:cubicBezTo>
                <a:lnTo>
                  <a:pt x="14093" y="12619"/>
                </a:lnTo>
                <a:cubicBezTo>
                  <a:pt x="14181" y="12531"/>
                  <a:pt x="14236" y="12408"/>
                  <a:pt x="14236" y="12272"/>
                </a:cubicBezTo>
                <a:cubicBezTo>
                  <a:pt x="14236" y="12001"/>
                  <a:pt x="14016" y="11782"/>
                  <a:pt x="13745" y="11782"/>
                </a:cubicBezTo>
                <a:cubicBezTo>
                  <a:pt x="13610" y="11782"/>
                  <a:pt x="13487" y="11837"/>
                  <a:pt x="13398" y="11925"/>
                </a:cubicBezTo>
                <a:lnTo>
                  <a:pt x="11291" y="14033"/>
                </a:lnTo>
                <a:lnTo>
                  <a:pt x="11291" y="492"/>
                </a:lnTo>
                <a:lnTo>
                  <a:pt x="11291" y="491"/>
                </a:lnTo>
                <a:cubicBezTo>
                  <a:pt x="11291" y="220"/>
                  <a:pt x="11071" y="0"/>
                  <a:pt x="10800" y="0"/>
                </a:cubicBezTo>
                <a:cubicBezTo>
                  <a:pt x="10529" y="0"/>
                  <a:pt x="10309" y="220"/>
                  <a:pt x="10309" y="491"/>
                </a:cubicBezTo>
                <a:lnTo>
                  <a:pt x="10309" y="14033"/>
                </a:lnTo>
                <a:lnTo>
                  <a:pt x="8202" y="11925"/>
                </a:lnTo>
                <a:cubicBezTo>
                  <a:pt x="8113" y="11837"/>
                  <a:pt x="7990" y="11782"/>
                  <a:pt x="7855" y="117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8" name="Shape 2568"/>
          <p:cNvSpPr/>
          <p:nvPr/>
        </p:nvSpPr>
        <p:spPr>
          <a:xfrm>
            <a:off x="3719552" y="7986352"/>
            <a:ext cx="419100" cy="419115"/>
          </a:xfrm>
          <a:custGeom>
            <a:avLst/>
            <a:gdLst/>
            <a:ahLst/>
            <a:cxnLst>
              <a:cxn ang="0">
                <a:pos x="wd2" y="hd2"/>
              </a:cxn>
              <a:cxn ang="5400000">
                <a:pos x="wd2" y="hd2"/>
              </a:cxn>
              <a:cxn ang="10800000">
                <a:pos x="wd2" y="hd2"/>
              </a:cxn>
              <a:cxn ang="16200000">
                <a:pos x="wd2" y="hd2"/>
              </a:cxn>
            </a:cxnLst>
            <a:rect l="0" t="0" r="r" b="b"/>
            <a:pathLst>
              <a:path w="21600" h="21600" extrusionOk="0">
                <a:moveTo>
                  <a:pt x="20618" y="4909"/>
                </a:moveTo>
                <a:lnTo>
                  <a:pt x="12764" y="4909"/>
                </a:lnTo>
                <a:cubicBezTo>
                  <a:pt x="12493" y="4909"/>
                  <a:pt x="12273" y="5129"/>
                  <a:pt x="12273" y="5400"/>
                </a:cubicBezTo>
                <a:cubicBezTo>
                  <a:pt x="12273" y="5671"/>
                  <a:pt x="12493" y="5891"/>
                  <a:pt x="12764" y="5891"/>
                </a:cubicBezTo>
                <a:lnTo>
                  <a:pt x="20618" y="5891"/>
                </a:lnTo>
                <a:lnTo>
                  <a:pt x="20618" y="7854"/>
                </a:lnTo>
                <a:lnTo>
                  <a:pt x="12764" y="7854"/>
                </a:lnTo>
                <a:cubicBezTo>
                  <a:pt x="12493" y="7854"/>
                  <a:pt x="12273" y="8074"/>
                  <a:pt x="12273" y="8345"/>
                </a:cubicBezTo>
                <a:cubicBezTo>
                  <a:pt x="12273" y="8617"/>
                  <a:pt x="12493" y="8836"/>
                  <a:pt x="12764" y="8836"/>
                </a:cubicBezTo>
                <a:lnTo>
                  <a:pt x="18655" y="8836"/>
                </a:lnTo>
                <a:lnTo>
                  <a:pt x="18655" y="20617"/>
                </a:lnTo>
                <a:lnTo>
                  <a:pt x="2945" y="20617"/>
                </a:lnTo>
                <a:lnTo>
                  <a:pt x="2945" y="8836"/>
                </a:lnTo>
                <a:lnTo>
                  <a:pt x="8836" y="8836"/>
                </a:lnTo>
                <a:cubicBezTo>
                  <a:pt x="9107" y="8836"/>
                  <a:pt x="9327" y="8617"/>
                  <a:pt x="9327" y="8345"/>
                </a:cubicBezTo>
                <a:cubicBezTo>
                  <a:pt x="9327" y="8074"/>
                  <a:pt x="9107" y="7854"/>
                  <a:pt x="8836" y="7854"/>
                </a:cubicBezTo>
                <a:lnTo>
                  <a:pt x="982" y="7854"/>
                </a:lnTo>
                <a:lnTo>
                  <a:pt x="982" y="5891"/>
                </a:lnTo>
                <a:lnTo>
                  <a:pt x="8836" y="5891"/>
                </a:lnTo>
                <a:cubicBezTo>
                  <a:pt x="9107" y="5891"/>
                  <a:pt x="9327" y="5671"/>
                  <a:pt x="9327" y="5400"/>
                </a:cubicBezTo>
                <a:cubicBezTo>
                  <a:pt x="9327" y="5129"/>
                  <a:pt x="9107" y="4909"/>
                  <a:pt x="8836" y="4909"/>
                </a:cubicBezTo>
                <a:lnTo>
                  <a:pt x="982" y="4909"/>
                </a:lnTo>
                <a:cubicBezTo>
                  <a:pt x="440" y="4909"/>
                  <a:pt x="0" y="5349"/>
                  <a:pt x="0" y="5891"/>
                </a:cubicBezTo>
                <a:lnTo>
                  <a:pt x="0" y="7854"/>
                </a:lnTo>
                <a:cubicBezTo>
                  <a:pt x="0" y="8396"/>
                  <a:pt x="440" y="8836"/>
                  <a:pt x="982" y="8836"/>
                </a:cubicBezTo>
                <a:lnTo>
                  <a:pt x="1964" y="8836"/>
                </a:lnTo>
                <a:lnTo>
                  <a:pt x="1964" y="20617"/>
                </a:lnTo>
                <a:cubicBezTo>
                  <a:pt x="1964" y="21159"/>
                  <a:pt x="2403" y="21600"/>
                  <a:pt x="2945" y="21600"/>
                </a:cubicBezTo>
                <a:lnTo>
                  <a:pt x="18655" y="21600"/>
                </a:lnTo>
                <a:cubicBezTo>
                  <a:pt x="19197" y="21600"/>
                  <a:pt x="19636" y="21159"/>
                  <a:pt x="19636" y="20617"/>
                </a:cubicBezTo>
                <a:lnTo>
                  <a:pt x="19636" y="8836"/>
                </a:lnTo>
                <a:lnTo>
                  <a:pt x="20618" y="8836"/>
                </a:lnTo>
                <a:cubicBezTo>
                  <a:pt x="21160" y="8836"/>
                  <a:pt x="21600" y="8396"/>
                  <a:pt x="21600" y="7854"/>
                </a:cubicBezTo>
                <a:lnTo>
                  <a:pt x="21600" y="5891"/>
                </a:lnTo>
                <a:cubicBezTo>
                  <a:pt x="21600" y="5349"/>
                  <a:pt x="21160" y="4909"/>
                  <a:pt x="20618" y="4909"/>
                </a:cubicBezTo>
                <a:moveTo>
                  <a:pt x="7855" y="3927"/>
                </a:moveTo>
                <a:cubicBezTo>
                  <a:pt x="7990" y="3927"/>
                  <a:pt x="8113" y="3872"/>
                  <a:pt x="8202" y="3784"/>
                </a:cubicBezTo>
                <a:lnTo>
                  <a:pt x="10309" y="1676"/>
                </a:lnTo>
                <a:lnTo>
                  <a:pt x="10309" y="15218"/>
                </a:lnTo>
                <a:lnTo>
                  <a:pt x="10309" y="15218"/>
                </a:lnTo>
                <a:cubicBezTo>
                  <a:pt x="10309" y="15489"/>
                  <a:pt x="10529" y="15709"/>
                  <a:pt x="10800" y="15709"/>
                </a:cubicBezTo>
                <a:cubicBezTo>
                  <a:pt x="11071" y="15709"/>
                  <a:pt x="11291" y="15489"/>
                  <a:pt x="11291" y="15218"/>
                </a:cubicBezTo>
                <a:lnTo>
                  <a:pt x="11291" y="1676"/>
                </a:lnTo>
                <a:lnTo>
                  <a:pt x="13398" y="3784"/>
                </a:lnTo>
                <a:cubicBezTo>
                  <a:pt x="13487" y="3872"/>
                  <a:pt x="13610" y="3927"/>
                  <a:pt x="13745" y="3927"/>
                </a:cubicBezTo>
                <a:cubicBezTo>
                  <a:pt x="14016" y="3927"/>
                  <a:pt x="14236" y="3708"/>
                  <a:pt x="14236" y="3436"/>
                </a:cubicBezTo>
                <a:cubicBezTo>
                  <a:pt x="14236" y="3301"/>
                  <a:pt x="14181" y="3178"/>
                  <a:pt x="14093" y="3089"/>
                </a:cubicBezTo>
                <a:lnTo>
                  <a:pt x="11147" y="144"/>
                </a:lnTo>
                <a:cubicBezTo>
                  <a:pt x="11058" y="55"/>
                  <a:pt x="10935" y="0"/>
                  <a:pt x="10800" y="0"/>
                </a:cubicBezTo>
                <a:cubicBezTo>
                  <a:pt x="10665" y="0"/>
                  <a:pt x="10542" y="55"/>
                  <a:pt x="10453" y="144"/>
                </a:cubicBezTo>
                <a:lnTo>
                  <a:pt x="7507" y="3089"/>
                </a:lnTo>
                <a:cubicBezTo>
                  <a:pt x="7419" y="3178"/>
                  <a:pt x="7364" y="3301"/>
                  <a:pt x="7364" y="3436"/>
                </a:cubicBezTo>
                <a:cubicBezTo>
                  <a:pt x="7364" y="3708"/>
                  <a:pt x="7584" y="3927"/>
                  <a:pt x="7855" y="39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9" name="Shape 2569"/>
          <p:cNvSpPr/>
          <p:nvPr/>
        </p:nvSpPr>
        <p:spPr>
          <a:xfrm>
            <a:off x="4519652" y="7986352"/>
            <a:ext cx="419100" cy="419110"/>
          </a:xfrm>
          <a:custGeom>
            <a:avLst/>
            <a:gdLst/>
            <a:ahLst/>
            <a:cxnLst>
              <a:cxn ang="0">
                <a:pos x="wd2" y="hd2"/>
              </a:cxn>
              <a:cxn ang="5400000">
                <a:pos x="wd2" y="hd2"/>
              </a:cxn>
              <a:cxn ang="10800000">
                <a:pos x="wd2" y="hd2"/>
              </a:cxn>
              <a:cxn ang="16200000">
                <a:pos x="wd2" y="hd2"/>
              </a:cxn>
            </a:cxnLst>
            <a:rect l="0" t="0" r="r" b="b"/>
            <a:pathLst>
              <a:path w="21600" h="21600" extrusionOk="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0" name="Shape 2570"/>
          <p:cNvSpPr/>
          <p:nvPr/>
        </p:nvSpPr>
        <p:spPr>
          <a:xfrm>
            <a:off x="5319752" y="7995878"/>
            <a:ext cx="419100" cy="409578"/>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1" name="Shape 2571"/>
          <p:cNvSpPr/>
          <p:nvPr/>
        </p:nvSpPr>
        <p:spPr>
          <a:xfrm>
            <a:off x="6119852" y="79863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2" name="Shape 2572"/>
          <p:cNvSpPr/>
          <p:nvPr/>
        </p:nvSpPr>
        <p:spPr>
          <a:xfrm>
            <a:off x="6919952" y="79863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moveTo>
                  <a:pt x="13745" y="8836"/>
                </a:moveTo>
                <a:lnTo>
                  <a:pt x="9818" y="8836"/>
                </a:lnTo>
                <a:lnTo>
                  <a:pt x="9818" y="4909"/>
                </a:lnTo>
                <a:cubicBezTo>
                  <a:pt x="9818" y="4638"/>
                  <a:pt x="9599" y="4418"/>
                  <a:pt x="9327" y="4418"/>
                </a:cubicBezTo>
                <a:cubicBezTo>
                  <a:pt x="9056" y="4418"/>
                  <a:pt x="8836" y="4638"/>
                  <a:pt x="8836" y="4909"/>
                </a:cubicBezTo>
                <a:lnTo>
                  <a:pt x="8836" y="8836"/>
                </a:lnTo>
                <a:lnTo>
                  <a:pt x="4909" y="8836"/>
                </a:lnTo>
                <a:cubicBezTo>
                  <a:pt x="4638" y="8836"/>
                  <a:pt x="4418" y="9056"/>
                  <a:pt x="4418" y="9327"/>
                </a:cubicBezTo>
                <a:cubicBezTo>
                  <a:pt x="4418" y="9599"/>
                  <a:pt x="4638" y="9818"/>
                  <a:pt x="4909" y="9818"/>
                </a:cubicBezTo>
                <a:lnTo>
                  <a:pt x="8836" y="9818"/>
                </a:lnTo>
                <a:lnTo>
                  <a:pt x="8836" y="13745"/>
                </a:lnTo>
                <a:cubicBezTo>
                  <a:pt x="8836" y="14017"/>
                  <a:pt x="9056" y="14236"/>
                  <a:pt x="9327" y="14236"/>
                </a:cubicBezTo>
                <a:cubicBezTo>
                  <a:pt x="9599" y="14236"/>
                  <a:pt x="9818" y="14017"/>
                  <a:pt x="9818" y="13745"/>
                </a:cubicBezTo>
                <a:lnTo>
                  <a:pt x="9818" y="9818"/>
                </a:lnTo>
                <a:lnTo>
                  <a:pt x="13745" y="9818"/>
                </a:lnTo>
                <a:cubicBezTo>
                  <a:pt x="14017" y="9818"/>
                  <a:pt x="14236" y="9599"/>
                  <a:pt x="14236" y="9327"/>
                </a:cubicBezTo>
                <a:cubicBezTo>
                  <a:pt x="14236" y="9056"/>
                  <a:pt x="14017" y="8836"/>
                  <a:pt x="13745" y="883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3" name="Shape 2573"/>
          <p:cNvSpPr/>
          <p:nvPr/>
        </p:nvSpPr>
        <p:spPr>
          <a:xfrm>
            <a:off x="7720052" y="79863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moveTo>
                  <a:pt x="13745" y="8836"/>
                </a:moveTo>
                <a:lnTo>
                  <a:pt x="4909" y="8836"/>
                </a:lnTo>
                <a:cubicBezTo>
                  <a:pt x="4638" y="8836"/>
                  <a:pt x="4418" y="9056"/>
                  <a:pt x="4418" y="9327"/>
                </a:cubicBezTo>
                <a:cubicBezTo>
                  <a:pt x="4418" y="9599"/>
                  <a:pt x="4638" y="9818"/>
                  <a:pt x="4909" y="9818"/>
                </a:cubicBezTo>
                <a:lnTo>
                  <a:pt x="13745" y="9818"/>
                </a:lnTo>
                <a:cubicBezTo>
                  <a:pt x="14017" y="9818"/>
                  <a:pt x="14236" y="9599"/>
                  <a:pt x="14236" y="9327"/>
                </a:cubicBezTo>
                <a:cubicBezTo>
                  <a:pt x="14236" y="9056"/>
                  <a:pt x="14017" y="8836"/>
                  <a:pt x="13745" y="883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4" name="Shape 2574"/>
          <p:cNvSpPr/>
          <p:nvPr/>
        </p:nvSpPr>
        <p:spPr>
          <a:xfrm>
            <a:off x="8539201" y="7986355"/>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32" y="4909"/>
                  <a:pt x="1080" y="4030"/>
                  <a:pt x="1080" y="2945"/>
                </a:cubicBezTo>
                <a:cubicBezTo>
                  <a:pt x="1080" y="1861"/>
                  <a:pt x="5432" y="982"/>
                  <a:pt x="10800" y="982"/>
                </a:cubicBezTo>
                <a:cubicBezTo>
                  <a:pt x="16168" y="982"/>
                  <a:pt x="20520" y="1861"/>
                  <a:pt x="20520" y="2945"/>
                </a:cubicBezTo>
                <a:cubicBezTo>
                  <a:pt x="20520" y="4030"/>
                  <a:pt x="16168" y="4909"/>
                  <a:pt x="10800" y="4909"/>
                </a:cubicBezTo>
                <a:moveTo>
                  <a:pt x="16305" y="8659"/>
                </a:moveTo>
                <a:cubicBezTo>
                  <a:pt x="14130" y="10260"/>
                  <a:pt x="11880" y="11916"/>
                  <a:pt x="11880" y="14727"/>
                </a:cubicBezTo>
                <a:cubicBezTo>
                  <a:pt x="11880" y="17561"/>
                  <a:pt x="11880" y="19270"/>
                  <a:pt x="11642" y="20135"/>
                </a:cubicBezTo>
                <a:cubicBezTo>
                  <a:pt x="11522" y="20573"/>
                  <a:pt x="11509" y="20618"/>
                  <a:pt x="10800" y="20618"/>
                </a:cubicBezTo>
                <a:cubicBezTo>
                  <a:pt x="10091" y="20618"/>
                  <a:pt x="10078" y="20573"/>
                  <a:pt x="9957" y="20135"/>
                </a:cubicBezTo>
                <a:cubicBezTo>
                  <a:pt x="9818" y="19627"/>
                  <a:pt x="9761" y="18820"/>
                  <a:pt x="9738" y="17673"/>
                </a:cubicBezTo>
                <a:lnTo>
                  <a:pt x="10260" y="17673"/>
                </a:lnTo>
                <a:cubicBezTo>
                  <a:pt x="10558" y="17673"/>
                  <a:pt x="10800" y="17453"/>
                  <a:pt x="10800" y="17182"/>
                </a:cubicBezTo>
                <a:cubicBezTo>
                  <a:pt x="10800" y="16911"/>
                  <a:pt x="10558" y="16691"/>
                  <a:pt x="10260" y="16691"/>
                </a:cubicBezTo>
                <a:lnTo>
                  <a:pt x="9724" y="16691"/>
                </a:lnTo>
                <a:cubicBezTo>
                  <a:pt x="9722" y="16381"/>
                  <a:pt x="9721" y="16059"/>
                  <a:pt x="9721" y="15709"/>
                </a:cubicBezTo>
                <a:lnTo>
                  <a:pt x="10260" y="15709"/>
                </a:lnTo>
                <a:cubicBezTo>
                  <a:pt x="10558" y="15709"/>
                  <a:pt x="10800" y="15489"/>
                  <a:pt x="10800" y="15218"/>
                </a:cubicBezTo>
                <a:cubicBezTo>
                  <a:pt x="10800" y="14947"/>
                  <a:pt x="10558" y="14727"/>
                  <a:pt x="10260" y="14727"/>
                </a:cubicBezTo>
                <a:lnTo>
                  <a:pt x="9720" y="14727"/>
                </a:lnTo>
                <a:cubicBezTo>
                  <a:pt x="9720" y="11916"/>
                  <a:pt x="7470" y="10260"/>
                  <a:pt x="5295" y="8659"/>
                </a:cubicBezTo>
                <a:cubicBezTo>
                  <a:pt x="3543" y="7370"/>
                  <a:pt x="1872" y="6139"/>
                  <a:pt x="1294" y="4344"/>
                </a:cubicBezTo>
                <a:cubicBezTo>
                  <a:pt x="3119" y="5266"/>
                  <a:pt x="6691" y="5891"/>
                  <a:pt x="10800" y="5891"/>
                </a:cubicBezTo>
                <a:cubicBezTo>
                  <a:pt x="14905" y="5891"/>
                  <a:pt x="18475" y="5266"/>
                  <a:pt x="20302" y="4347"/>
                </a:cubicBezTo>
                <a:cubicBezTo>
                  <a:pt x="19721" y="6143"/>
                  <a:pt x="18053" y="7373"/>
                  <a:pt x="16305" y="8659"/>
                </a:cubicBezTo>
                <a:moveTo>
                  <a:pt x="10800" y="0"/>
                </a:moveTo>
                <a:cubicBezTo>
                  <a:pt x="4835" y="0"/>
                  <a:pt x="0" y="1319"/>
                  <a:pt x="0" y="2945"/>
                </a:cubicBezTo>
                <a:cubicBezTo>
                  <a:pt x="0" y="8836"/>
                  <a:pt x="8640" y="9818"/>
                  <a:pt x="8640" y="14727"/>
                </a:cubicBezTo>
                <a:lnTo>
                  <a:pt x="8640" y="15217"/>
                </a:lnTo>
                <a:lnTo>
                  <a:pt x="8640" y="15218"/>
                </a:lnTo>
                <a:lnTo>
                  <a:pt x="8640" y="15219"/>
                </a:lnTo>
                <a:cubicBezTo>
                  <a:pt x="8641" y="15938"/>
                  <a:pt x="8642" y="16572"/>
                  <a:pt x="8649" y="17142"/>
                </a:cubicBezTo>
                <a:cubicBezTo>
                  <a:pt x="8647" y="17155"/>
                  <a:pt x="8640" y="17168"/>
                  <a:pt x="8640" y="17182"/>
                </a:cubicBezTo>
                <a:cubicBezTo>
                  <a:pt x="8640" y="17199"/>
                  <a:pt x="8648" y="17212"/>
                  <a:pt x="8651" y="17230"/>
                </a:cubicBezTo>
                <a:cubicBezTo>
                  <a:pt x="8699" y="20896"/>
                  <a:pt x="8995" y="21600"/>
                  <a:pt x="10800" y="21600"/>
                </a:cubicBezTo>
                <a:cubicBezTo>
                  <a:pt x="12960" y="21600"/>
                  <a:pt x="12960" y="20618"/>
                  <a:pt x="12960" y="14727"/>
                </a:cubicBezTo>
                <a:cubicBezTo>
                  <a:pt x="12960" y="9818"/>
                  <a:pt x="21600" y="8836"/>
                  <a:pt x="21600" y="2945"/>
                </a:cubicBezTo>
                <a:cubicBezTo>
                  <a:pt x="21600" y="1319"/>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5" name="Shape 2575"/>
          <p:cNvSpPr/>
          <p:nvPr/>
        </p:nvSpPr>
        <p:spPr>
          <a:xfrm>
            <a:off x="1319251" y="8786454"/>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14727"/>
                </a:moveTo>
                <a:lnTo>
                  <a:pt x="18655" y="14727"/>
                </a:lnTo>
                <a:lnTo>
                  <a:pt x="18655" y="12273"/>
                </a:lnTo>
                <a:cubicBezTo>
                  <a:pt x="18655" y="12002"/>
                  <a:pt x="18434" y="11782"/>
                  <a:pt x="18164" y="11782"/>
                </a:cubicBezTo>
                <a:cubicBezTo>
                  <a:pt x="17893" y="11782"/>
                  <a:pt x="17673" y="12002"/>
                  <a:pt x="17673" y="12273"/>
                </a:cubicBezTo>
                <a:lnTo>
                  <a:pt x="17673" y="14727"/>
                </a:lnTo>
                <a:lnTo>
                  <a:pt x="15218" y="14727"/>
                </a:lnTo>
                <a:cubicBezTo>
                  <a:pt x="14947" y="14727"/>
                  <a:pt x="14727" y="14947"/>
                  <a:pt x="14727" y="15218"/>
                </a:cubicBezTo>
                <a:cubicBezTo>
                  <a:pt x="14727" y="15490"/>
                  <a:pt x="14947" y="15709"/>
                  <a:pt x="15218" y="15709"/>
                </a:cubicBezTo>
                <a:lnTo>
                  <a:pt x="17673" y="15709"/>
                </a:lnTo>
                <a:lnTo>
                  <a:pt x="17673" y="18164"/>
                </a:lnTo>
                <a:cubicBezTo>
                  <a:pt x="17673" y="18435"/>
                  <a:pt x="17893" y="18655"/>
                  <a:pt x="18164" y="18655"/>
                </a:cubicBezTo>
                <a:cubicBezTo>
                  <a:pt x="18434" y="18655"/>
                  <a:pt x="18655" y="18435"/>
                  <a:pt x="18655" y="18164"/>
                </a:cubicBezTo>
                <a:lnTo>
                  <a:pt x="18655" y="15709"/>
                </a:lnTo>
                <a:lnTo>
                  <a:pt x="21109" y="15709"/>
                </a:lnTo>
                <a:cubicBezTo>
                  <a:pt x="21380" y="15709"/>
                  <a:pt x="21600" y="15490"/>
                  <a:pt x="21600" y="15218"/>
                </a:cubicBezTo>
                <a:cubicBezTo>
                  <a:pt x="21600" y="14947"/>
                  <a:pt x="21380" y="14727"/>
                  <a:pt x="21109" y="14727"/>
                </a:cubicBezTo>
                <a:moveTo>
                  <a:pt x="14823" y="8659"/>
                </a:moveTo>
                <a:cubicBezTo>
                  <a:pt x="12845" y="10260"/>
                  <a:pt x="10800" y="11916"/>
                  <a:pt x="10800" y="14727"/>
                </a:cubicBezTo>
                <a:cubicBezTo>
                  <a:pt x="10800" y="17561"/>
                  <a:pt x="10800" y="19270"/>
                  <a:pt x="10584" y="20135"/>
                </a:cubicBezTo>
                <a:cubicBezTo>
                  <a:pt x="10474" y="20573"/>
                  <a:pt x="10463" y="20618"/>
                  <a:pt x="9818" y="20618"/>
                </a:cubicBezTo>
                <a:cubicBezTo>
                  <a:pt x="9173" y="20618"/>
                  <a:pt x="9162" y="20573"/>
                  <a:pt x="9052" y="20135"/>
                </a:cubicBezTo>
                <a:cubicBezTo>
                  <a:pt x="8926" y="19627"/>
                  <a:pt x="8874" y="18820"/>
                  <a:pt x="8853" y="17673"/>
                </a:cubicBezTo>
                <a:lnTo>
                  <a:pt x="9327" y="17673"/>
                </a:lnTo>
                <a:cubicBezTo>
                  <a:pt x="9598" y="17673"/>
                  <a:pt x="9818" y="17453"/>
                  <a:pt x="9818" y="17182"/>
                </a:cubicBezTo>
                <a:cubicBezTo>
                  <a:pt x="9818" y="16910"/>
                  <a:pt x="9598" y="16691"/>
                  <a:pt x="9327" y="16691"/>
                </a:cubicBezTo>
                <a:lnTo>
                  <a:pt x="8840" y="16691"/>
                </a:lnTo>
                <a:cubicBezTo>
                  <a:pt x="8838" y="16381"/>
                  <a:pt x="8837" y="16059"/>
                  <a:pt x="8837" y="15709"/>
                </a:cubicBezTo>
                <a:lnTo>
                  <a:pt x="9327" y="15709"/>
                </a:lnTo>
                <a:cubicBezTo>
                  <a:pt x="9598" y="15709"/>
                  <a:pt x="9818" y="15490"/>
                  <a:pt x="9818" y="15218"/>
                </a:cubicBezTo>
                <a:cubicBezTo>
                  <a:pt x="9818" y="14947"/>
                  <a:pt x="9598" y="14727"/>
                  <a:pt x="9327" y="14727"/>
                </a:cubicBezTo>
                <a:lnTo>
                  <a:pt x="8836" y="14727"/>
                </a:lnTo>
                <a:cubicBezTo>
                  <a:pt x="8836" y="11916"/>
                  <a:pt x="6791" y="10260"/>
                  <a:pt x="4813" y="8659"/>
                </a:cubicBezTo>
                <a:cubicBezTo>
                  <a:pt x="3221" y="7370"/>
                  <a:pt x="1702" y="6139"/>
                  <a:pt x="1176" y="4344"/>
                </a:cubicBezTo>
                <a:cubicBezTo>
                  <a:pt x="2835" y="5266"/>
                  <a:pt x="6083" y="5891"/>
                  <a:pt x="9818" y="5891"/>
                </a:cubicBezTo>
                <a:cubicBezTo>
                  <a:pt x="13550" y="5891"/>
                  <a:pt x="16795" y="5266"/>
                  <a:pt x="18456" y="4347"/>
                </a:cubicBezTo>
                <a:cubicBezTo>
                  <a:pt x="17928" y="6143"/>
                  <a:pt x="16412" y="7373"/>
                  <a:pt x="14823" y="8659"/>
                </a:cubicBezTo>
                <a:moveTo>
                  <a:pt x="982" y="2945"/>
                </a:moveTo>
                <a:cubicBezTo>
                  <a:pt x="982" y="1861"/>
                  <a:pt x="4938" y="982"/>
                  <a:pt x="9818" y="982"/>
                </a:cubicBezTo>
                <a:cubicBezTo>
                  <a:pt x="14698" y="982"/>
                  <a:pt x="18655" y="1861"/>
                  <a:pt x="18655" y="2945"/>
                </a:cubicBezTo>
                <a:cubicBezTo>
                  <a:pt x="18655" y="4031"/>
                  <a:pt x="14698" y="4909"/>
                  <a:pt x="9818" y="4909"/>
                </a:cubicBezTo>
                <a:cubicBezTo>
                  <a:pt x="4938" y="4909"/>
                  <a:pt x="982" y="4031"/>
                  <a:pt x="982" y="2945"/>
                </a:cubicBezTo>
                <a:moveTo>
                  <a:pt x="19636" y="2945"/>
                </a:moveTo>
                <a:cubicBezTo>
                  <a:pt x="19636" y="1319"/>
                  <a:pt x="15241" y="0"/>
                  <a:pt x="9818" y="0"/>
                </a:cubicBezTo>
                <a:cubicBezTo>
                  <a:pt x="4396" y="0"/>
                  <a:pt x="0" y="1319"/>
                  <a:pt x="0" y="2945"/>
                </a:cubicBezTo>
                <a:cubicBezTo>
                  <a:pt x="0" y="8836"/>
                  <a:pt x="7855" y="9818"/>
                  <a:pt x="7855" y="14727"/>
                </a:cubicBezTo>
                <a:cubicBezTo>
                  <a:pt x="7855" y="14900"/>
                  <a:pt x="7855" y="15053"/>
                  <a:pt x="7855" y="15217"/>
                </a:cubicBezTo>
                <a:cubicBezTo>
                  <a:pt x="7855" y="15217"/>
                  <a:pt x="7855" y="15218"/>
                  <a:pt x="7855" y="15218"/>
                </a:cubicBezTo>
                <a:cubicBezTo>
                  <a:pt x="7855" y="15219"/>
                  <a:pt x="7855" y="15219"/>
                  <a:pt x="7855" y="15219"/>
                </a:cubicBezTo>
                <a:cubicBezTo>
                  <a:pt x="7855" y="15938"/>
                  <a:pt x="7856" y="16572"/>
                  <a:pt x="7863" y="17142"/>
                </a:cubicBezTo>
                <a:cubicBezTo>
                  <a:pt x="7861" y="17155"/>
                  <a:pt x="7855" y="17168"/>
                  <a:pt x="7855" y="17182"/>
                </a:cubicBezTo>
                <a:cubicBezTo>
                  <a:pt x="7855" y="17199"/>
                  <a:pt x="7862" y="17212"/>
                  <a:pt x="7864" y="17229"/>
                </a:cubicBezTo>
                <a:cubicBezTo>
                  <a:pt x="7908" y="20896"/>
                  <a:pt x="8177" y="21600"/>
                  <a:pt x="9818" y="21600"/>
                </a:cubicBezTo>
                <a:cubicBezTo>
                  <a:pt x="11782" y="21600"/>
                  <a:pt x="11782" y="20618"/>
                  <a:pt x="11782" y="14727"/>
                </a:cubicBezTo>
                <a:cubicBezTo>
                  <a:pt x="11782" y="9818"/>
                  <a:pt x="19636" y="8836"/>
                  <a:pt x="19636" y="29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6" name="Shape 2576"/>
          <p:cNvSpPr/>
          <p:nvPr/>
        </p:nvSpPr>
        <p:spPr>
          <a:xfrm>
            <a:off x="2119350" y="8786454"/>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14727"/>
                </a:moveTo>
                <a:lnTo>
                  <a:pt x="15218" y="14727"/>
                </a:lnTo>
                <a:cubicBezTo>
                  <a:pt x="14947" y="14727"/>
                  <a:pt x="14727" y="14947"/>
                  <a:pt x="14727" y="15218"/>
                </a:cubicBezTo>
                <a:cubicBezTo>
                  <a:pt x="14727" y="15490"/>
                  <a:pt x="14947" y="15709"/>
                  <a:pt x="15218" y="15709"/>
                </a:cubicBezTo>
                <a:lnTo>
                  <a:pt x="21109" y="15709"/>
                </a:lnTo>
                <a:cubicBezTo>
                  <a:pt x="21380" y="15709"/>
                  <a:pt x="21600" y="15490"/>
                  <a:pt x="21600" y="15218"/>
                </a:cubicBezTo>
                <a:cubicBezTo>
                  <a:pt x="21600" y="14947"/>
                  <a:pt x="21380" y="14727"/>
                  <a:pt x="21109" y="14727"/>
                </a:cubicBezTo>
                <a:moveTo>
                  <a:pt x="14823" y="8659"/>
                </a:moveTo>
                <a:cubicBezTo>
                  <a:pt x="12845" y="10260"/>
                  <a:pt x="10800" y="11916"/>
                  <a:pt x="10800" y="14727"/>
                </a:cubicBezTo>
                <a:cubicBezTo>
                  <a:pt x="10800" y="17561"/>
                  <a:pt x="10800" y="19270"/>
                  <a:pt x="10584" y="20135"/>
                </a:cubicBezTo>
                <a:cubicBezTo>
                  <a:pt x="10474" y="20573"/>
                  <a:pt x="10463" y="20618"/>
                  <a:pt x="9818" y="20618"/>
                </a:cubicBezTo>
                <a:cubicBezTo>
                  <a:pt x="9173" y="20618"/>
                  <a:pt x="9162" y="20573"/>
                  <a:pt x="9052" y="20135"/>
                </a:cubicBezTo>
                <a:cubicBezTo>
                  <a:pt x="8926" y="19627"/>
                  <a:pt x="8874" y="18820"/>
                  <a:pt x="8853" y="17673"/>
                </a:cubicBezTo>
                <a:lnTo>
                  <a:pt x="9327" y="17673"/>
                </a:lnTo>
                <a:cubicBezTo>
                  <a:pt x="9598" y="17673"/>
                  <a:pt x="9818" y="17453"/>
                  <a:pt x="9818" y="17182"/>
                </a:cubicBezTo>
                <a:cubicBezTo>
                  <a:pt x="9818" y="16910"/>
                  <a:pt x="9598" y="16691"/>
                  <a:pt x="9327" y="16691"/>
                </a:cubicBezTo>
                <a:lnTo>
                  <a:pt x="8840" y="16691"/>
                </a:lnTo>
                <a:cubicBezTo>
                  <a:pt x="8838" y="16381"/>
                  <a:pt x="8837" y="16059"/>
                  <a:pt x="8837" y="15709"/>
                </a:cubicBezTo>
                <a:lnTo>
                  <a:pt x="9327" y="15709"/>
                </a:lnTo>
                <a:cubicBezTo>
                  <a:pt x="9598" y="15709"/>
                  <a:pt x="9818" y="15490"/>
                  <a:pt x="9818" y="15218"/>
                </a:cubicBezTo>
                <a:cubicBezTo>
                  <a:pt x="9818" y="14947"/>
                  <a:pt x="9598" y="14727"/>
                  <a:pt x="9327" y="14727"/>
                </a:cubicBezTo>
                <a:lnTo>
                  <a:pt x="8836" y="14727"/>
                </a:lnTo>
                <a:cubicBezTo>
                  <a:pt x="8836" y="11916"/>
                  <a:pt x="6791" y="10260"/>
                  <a:pt x="4813" y="8659"/>
                </a:cubicBezTo>
                <a:cubicBezTo>
                  <a:pt x="3221" y="7370"/>
                  <a:pt x="1702" y="6139"/>
                  <a:pt x="1176" y="4344"/>
                </a:cubicBezTo>
                <a:cubicBezTo>
                  <a:pt x="2835" y="5266"/>
                  <a:pt x="6083" y="5891"/>
                  <a:pt x="9818" y="5891"/>
                </a:cubicBezTo>
                <a:cubicBezTo>
                  <a:pt x="13550" y="5891"/>
                  <a:pt x="16795" y="5266"/>
                  <a:pt x="18456" y="4347"/>
                </a:cubicBezTo>
                <a:cubicBezTo>
                  <a:pt x="17928" y="6143"/>
                  <a:pt x="16412" y="7373"/>
                  <a:pt x="14823" y="8659"/>
                </a:cubicBezTo>
                <a:moveTo>
                  <a:pt x="982" y="2945"/>
                </a:moveTo>
                <a:cubicBezTo>
                  <a:pt x="982" y="1861"/>
                  <a:pt x="4938" y="982"/>
                  <a:pt x="9818" y="982"/>
                </a:cubicBezTo>
                <a:cubicBezTo>
                  <a:pt x="14698" y="982"/>
                  <a:pt x="18655" y="1861"/>
                  <a:pt x="18655" y="2945"/>
                </a:cubicBezTo>
                <a:cubicBezTo>
                  <a:pt x="18655" y="4031"/>
                  <a:pt x="14698" y="4909"/>
                  <a:pt x="9818" y="4909"/>
                </a:cubicBezTo>
                <a:cubicBezTo>
                  <a:pt x="4938" y="4909"/>
                  <a:pt x="982" y="4031"/>
                  <a:pt x="982" y="2945"/>
                </a:cubicBezTo>
                <a:moveTo>
                  <a:pt x="19636" y="2945"/>
                </a:moveTo>
                <a:cubicBezTo>
                  <a:pt x="19636" y="1319"/>
                  <a:pt x="15241" y="0"/>
                  <a:pt x="9818" y="0"/>
                </a:cubicBezTo>
                <a:cubicBezTo>
                  <a:pt x="4396" y="0"/>
                  <a:pt x="0" y="1319"/>
                  <a:pt x="0" y="2945"/>
                </a:cubicBezTo>
                <a:cubicBezTo>
                  <a:pt x="0" y="8836"/>
                  <a:pt x="7855" y="9818"/>
                  <a:pt x="7855" y="14727"/>
                </a:cubicBezTo>
                <a:cubicBezTo>
                  <a:pt x="7855" y="14900"/>
                  <a:pt x="7855" y="15053"/>
                  <a:pt x="7855" y="15217"/>
                </a:cubicBezTo>
                <a:cubicBezTo>
                  <a:pt x="7855" y="15217"/>
                  <a:pt x="7855" y="15218"/>
                  <a:pt x="7855" y="15218"/>
                </a:cubicBezTo>
                <a:cubicBezTo>
                  <a:pt x="7855" y="15219"/>
                  <a:pt x="7855" y="15219"/>
                  <a:pt x="7855" y="15219"/>
                </a:cubicBezTo>
                <a:cubicBezTo>
                  <a:pt x="7855" y="15938"/>
                  <a:pt x="7856" y="16572"/>
                  <a:pt x="7863" y="17142"/>
                </a:cubicBezTo>
                <a:cubicBezTo>
                  <a:pt x="7861" y="17155"/>
                  <a:pt x="7855" y="17168"/>
                  <a:pt x="7855" y="17182"/>
                </a:cubicBezTo>
                <a:cubicBezTo>
                  <a:pt x="7855" y="17199"/>
                  <a:pt x="7862" y="17212"/>
                  <a:pt x="7864" y="17229"/>
                </a:cubicBezTo>
                <a:cubicBezTo>
                  <a:pt x="7908" y="20896"/>
                  <a:pt x="8177" y="21600"/>
                  <a:pt x="9818" y="21600"/>
                </a:cubicBezTo>
                <a:cubicBezTo>
                  <a:pt x="11782" y="21600"/>
                  <a:pt x="11782" y="20618"/>
                  <a:pt x="11782" y="14727"/>
                </a:cubicBezTo>
                <a:cubicBezTo>
                  <a:pt x="11782" y="9818"/>
                  <a:pt x="19636" y="8836"/>
                  <a:pt x="19636" y="29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7" name="Shape 2577"/>
          <p:cNvSpPr/>
          <p:nvPr/>
        </p:nvSpPr>
        <p:spPr>
          <a:xfrm>
            <a:off x="2938501" y="8786455"/>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520" y="4979"/>
                </a:moveTo>
                <a:lnTo>
                  <a:pt x="7560" y="6792"/>
                </a:lnTo>
                <a:lnTo>
                  <a:pt x="7560" y="2876"/>
                </a:lnTo>
                <a:lnTo>
                  <a:pt x="20520" y="1063"/>
                </a:lnTo>
                <a:cubicBezTo>
                  <a:pt x="20520" y="1063"/>
                  <a:pt x="20520" y="4979"/>
                  <a:pt x="20520" y="4979"/>
                </a:cubicBezTo>
                <a:close/>
                <a:moveTo>
                  <a:pt x="18900" y="17673"/>
                </a:moveTo>
                <a:lnTo>
                  <a:pt x="16740" y="17673"/>
                </a:lnTo>
                <a:cubicBezTo>
                  <a:pt x="15845" y="17673"/>
                  <a:pt x="15120" y="17014"/>
                  <a:pt x="15120" y="16200"/>
                </a:cubicBezTo>
                <a:cubicBezTo>
                  <a:pt x="15120" y="15387"/>
                  <a:pt x="15845" y="14727"/>
                  <a:pt x="16740" y="14727"/>
                </a:cubicBezTo>
                <a:lnTo>
                  <a:pt x="18900" y="14727"/>
                </a:lnTo>
                <a:cubicBezTo>
                  <a:pt x="19795" y="14727"/>
                  <a:pt x="20520" y="15387"/>
                  <a:pt x="20520" y="16200"/>
                </a:cubicBezTo>
                <a:cubicBezTo>
                  <a:pt x="20520" y="17014"/>
                  <a:pt x="19795" y="17673"/>
                  <a:pt x="18900" y="17673"/>
                </a:cubicBezTo>
                <a:moveTo>
                  <a:pt x="4860" y="20618"/>
                </a:moveTo>
                <a:lnTo>
                  <a:pt x="2700" y="20618"/>
                </a:lnTo>
                <a:cubicBezTo>
                  <a:pt x="1805" y="20618"/>
                  <a:pt x="1080" y="19959"/>
                  <a:pt x="1080" y="19146"/>
                </a:cubicBezTo>
                <a:cubicBezTo>
                  <a:pt x="1080" y="18332"/>
                  <a:pt x="1805" y="17673"/>
                  <a:pt x="2700" y="17673"/>
                </a:cubicBezTo>
                <a:lnTo>
                  <a:pt x="4860" y="17673"/>
                </a:lnTo>
                <a:cubicBezTo>
                  <a:pt x="5755" y="17673"/>
                  <a:pt x="6480" y="18332"/>
                  <a:pt x="6480" y="19146"/>
                </a:cubicBezTo>
                <a:cubicBezTo>
                  <a:pt x="6480" y="19959"/>
                  <a:pt x="5755" y="20618"/>
                  <a:pt x="4860" y="20618"/>
                </a:cubicBezTo>
                <a:moveTo>
                  <a:pt x="21060" y="0"/>
                </a:moveTo>
                <a:cubicBezTo>
                  <a:pt x="21031" y="0"/>
                  <a:pt x="21006" y="11"/>
                  <a:pt x="20980" y="15"/>
                </a:cubicBezTo>
                <a:lnTo>
                  <a:pt x="20978" y="6"/>
                </a:lnTo>
                <a:lnTo>
                  <a:pt x="6938" y="1969"/>
                </a:lnTo>
                <a:lnTo>
                  <a:pt x="6940" y="1979"/>
                </a:lnTo>
                <a:cubicBezTo>
                  <a:pt x="6681" y="2016"/>
                  <a:pt x="6480" y="2210"/>
                  <a:pt x="6480" y="2455"/>
                </a:cubicBezTo>
                <a:lnTo>
                  <a:pt x="6480" y="17193"/>
                </a:lnTo>
                <a:cubicBezTo>
                  <a:pt x="6028" y="16882"/>
                  <a:pt x="5471" y="16691"/>
                  <a:pt x="4860" y="16691"/>
                </a:cubicBezTo>
                <a:lnTo>
                  <a:pt x="2700" y="16691"/>
                </a:lnTo>
                <a:cubicBezTo>
                  <a:pt x="1209" y="16691"/>
                  <a:pt x="0" y="17790"/>
                  <a:pt x="0" y="19146"/>
                </a:cubicBezTo>
                <a:cubicBezTo>
                  <a:pt x="0" y="20501"/>
                  <a:pt x="1209" y="21600"/>
                  <a:pt x="2700" y="21600"/>
                </a:cubicBezTo>
                <a:lnTo>
                  <a:pt x="4860" y="21600"/>
                </a:lnTo>
                <a:cubicBezTo>
                  <a:pt x="6352" y="21600"/>
                  <a:pt x="7560" y="20501"/>
                  <a:pt x="7560" y="19146"/>
                </a:cubicBezTo>
                <a:lnTo>
                  <a:pt x="7560" y="7785"/>
                </a:lnTo>
                <a:lnTo>
                  <a:pt x="20520" y="5972"/>
                </a:lnTo>
                <a:lnTo>
                  <a:pt x="20520" y="14248"/>
                </a:lnTo>
                <a:cubicBezTo>
                  <a:pt x="20068" y="13937"/>
                  <a:pt x="19511" y="13745"/>
                  <a:pt x="18900" y="13745"/>
                </a:cubicBezTo>
                <a:lnTo>
                  <a:pt x="16740" y="13745"/>
                </a:lnTo>
                <a:cubicBezTo>
                  <a:pt x="15249" y="13745"/>
                  <a:pt x="14040" y="14845"/>
                  <a:pt x="14040" y="16200"/>
                </a:cubicBezTo>
                <a:cubicBezTo>
                  <a:pt x="14040" y="17556"/>
                  <a:pt x="15249" y="18655"/>
                  <a:pt x="16740" y="18655"/>
                </a:cubicBezTo>
                <a:lnTo>
                  <a:pt x="18900" y="18655"/>
                </a:lnTo>
                <a:cubicBezTo>
                  <a:pt x="20392" y="18655"/>
                  <a:pt x="21600" y="17556"/>
                  <a:pt x="21600" y="16200"/>
                </a:cubicBezTo>
                <a:lnTo>
                  <a:pt x="21600" y="491"/>
                </a:lnTo>
                <a:cubicBezTo>
                  <a:pt x="21600" y="220"/>
                  <a:pt x="21358" y="0"/>
                  <a:pt x="2106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8" name="Shape 2578"/>
          <p:cNvSpPr/>
          <p:nvPr/>
        </p:nvSpPr>
        <p:spPr>
          <a:xfrm>
            <a:off x="3795750" y="8786455"/>
            <a:ext cx="2667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057" y="5837"/>
                </a:moveTo>
                <a:lnTo>
                  <a:pt x="10800" y="4996"/>
                </a:lnTo>
                <a:lnTo>
                  <a:pt x="10800" y="1036"/>
                </a:lnTo>
                <a:lnTo>
                  <a:pt x="20057" y="1878"/>
                </a:lnTo>
                <a:cubicBezTo>
                  <a:pt x="20057" y="1878"/>
                  <a:pt x="20057" y="5837"/>
                  <a:pt x="20057" y="5837"/>
                </a:cubicBezTo>
                <a:close/>
                <a:moveTo>
                  <a:pt x="6943" y="20618"/>
                </a:moveTo>
                <a:lnTo>
                  <a:pt x="3857" y="20618"/>
                </a:lnTo>
                <a:cubicBezTo>
                  <a:pt x="2579" y="20618"/>
                  <a:pt x="1543" y="19959"/>
                  <a:pt x="1543" y="19146"/>
                </a:cubicBezTo>
                <a:cubicBezTo>
                  <a:pt x="1543" y="18332"/>
                  <a:pt x="2579" y="17673"/>
                  <a:pt x="3857" y="17673"/>
                </a:cubicBezTo>
                <a:lnTo>
                  <a:pt x="6943" y="17673"/>
                </a:lnTo>
                <a:cubicBezTo>
                  <a:pt x="8221" y="17673"/>
                  <a:pt x="9257" y="18332"/>
                  <a:pt x="9257" y="19146"/>
                </a:cubicBezTo>
                <a:cubicBezTo>
                  <a:pt x="9257" y="19959"/>
                  <a:pt x="8221" y="20618"/>
                  <a:pt x="6943" y="20618"/>
                </a:cubicBezTo>
                <a:moveTo>
                  <a:pt x="20829" y="982"/>
                </a:moveTo>
                <a:cubicBezTo>
                  <a:pt x="20788" y="982"/>
                  <a:pt x="20752" y="993"/>
                  <a:pt x="20714" y="997"/>
                </a:cubicBezTo>
                <a:lnTo>
                  <a:pt x="20711" y="988"/>
                </a:lnTo>
                <a:lnTo>
                  <a:pt x="10344" y="45"/>
                </a:lnTo>
                <a:cubicBezTo>
                  <a:pt x="10248" y="17"/>
                  <a:pt x="10141" y="0"/>
                  <a:pt x="10029" y="0"/>
                </a:cubicBezTo>
                <a:cubicBezTo>
                  <a:pt x="10002" y="0"/>
                  <a:pt x="9979" y="8"/>
                  <a:pt x="9954" y="10"/>
                </a:cubicBezTo>
                <a:lnTo>
                  <a:pt x="9911" y="6"/>
                </a:lnTo>
                <a:lnTo>
                  <a:pt x="9914" y="15"/>
                </a:lnTo>
                <a:cubicBezTo>
                  <a:pt x="9545" y="52"/>
                  <a:pt x="9257" y="246"/>
                  <a:pt x="9257" y="491"/>
                </a:cubicBezTo>
                <a:lnTo>
                  <a:pt x="9257" y="17193"/>
                </a:lnTo>
                <a:cubicBezTo>
                  <a:pt x="8612" y="16882"/>
                  <a:pt x="7815" y="16691"/>
                  <a:pt x="6943" y="16691"/>
                </a:cubicBezTo>
                <a:lnTo>
                  <a:pt x="3857" y="16691"/>
                </a:lnTo>
                <a:cubicBezTo>
                  <a:pt x="1727" y="16691"/>
                  <a:pt x="0" y="17790"/>
                  <a:pt x="0" y="19146"/>
                </a:cubicBezTo>
                <a:cubicBezTo>
                  <a:pt x="0" y="20501"/>
                  <a:pt x="1727" y="21600"/>
                  <a:pt x="3857" y="21600"/>
                </a:cubicBezTo>
                <a:lnTo>
                  <a:pt x="6943" y="21600"/>
                </a:lnTo>
                <a:cubicBezTo>
                  <a:pt x="9074" y="21600"/>
                  <a:pt x="10800" y="20501"/>
                  <a:pt x="10800" y="19146"/>
                </a:cubicBezTo>
                <a:lnTo>
                  <a:pt x="10800" y="5945"/>
                </a:lnTo>
                <a:lnTo>
                  <a:pt x="20513" y="6828"/>
                </a:lnTo>
                <a:cubicBezTo>
                  <a:pt x="20610" y="6855"/>
                  <a:pt x="20715" y="6873"/>
                  <a:pt x="20829" y="6873"/>
                </a:cubicBezTo>
                <a:cubicBezTo>
                  <a:pt x="20855" y="6873"/>
                  <a:pt x="20877" y="6865"/>
                  <a:pt x="20904" y="6864"/>
                </a:cubicBezTo>
                <a:lnTo>
                  <a:pt x="20946" y="6867"/>
                </a:lnTo>
                <a:lnTo>
                  <a:pt x="20943" y="6858"/>
                </a:lnTo>
                <a:cubicBezTo>
                  <a:pt x="21313" y="6822"/>
                  <a:pt x="21600" y="6627"/>
                  <a:pt x="21600" y="6382"/>
                </a:cubicBezTo>
                <a:lnTo>
                  <a:pt x="21600" y="1473"/>
                </a:lnTo>
                <a:cubicBezTo>
                  <a:pt x="21600" y="1202"/>
                  <a:pt x="21254" y="982"/>
                  <a:pt x="20829" y="9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9" name="Shape 2579"/>
          <p:cNvSpPr/>
          <p:nvPr/>
        </p:nvSpPr>
        <p:spPr>
          <a:xfrm>
            <a:off x="4519652" y="87864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6257" y="18984"/>
                </a:moveTo>
                <a:lnTo>
                  <a:pt x="11380" y="15408"/>
                </a:lnTo>
                <a:lnTo>
                  <a:pt x="10800" y="14983"/>
                </a:lnTo>
                <a:lnTo>
                  <a:pt x="10219" y="15408"/>
                </a:lnTo>
                <a:lnTo>
                  <a:pt x="5343" y="18984"/>
                </a:lnTo>
                <a:lnTo>
                  <a:pt x="7313" y="13075"/>
                </a:lnTo>
                <a:lnTo>
                  <a:pt x="7534" y="12411"/>
                </a:lnTo>
                <a:lnTo>
                  <a:pt x="6980" y="11985"/>
                </a:lnTo>
                <a:lnTo>
                  <a:pt x="2887" y="8836"/>
                </a:lnTo>
                <a:lnTo>
                  <a:pt x="8535" y="8836"/>
                </a:lnTo>
                <a:lnTo>
                  <a:pt x="8774" y="8199"/>
                </a:lnTo>
                <a:lnTo>
                  <a:pt x="10800" y="2796"/>
                </a:lnTo>
                <a:lnTo>
                  <a:pt x="12826" y="8199"/>
                </a:lnTo>
                <a:lnTo>
                  <a:pt x="13065" y="8836"/>
                </a:lnTo>
                <a:lnTo>
                  <a:pt x="18714" y="8836"/>
                </a:lnTo>
                <a:lnTo>
                  <a:pt x="14619" y="11985"/>
                </a:lnTo>
                <a:lnTo>
                  <a:pt x="14066" y="12411"/>
                </a:lnTo>
                <a:cubicBezTo>
                  <a:pt x="14066" y="12411"/>
                  <a:pt x="16257" y="18984"/>
                  <a:pt x="16257" y="18984"/>
                </a:cubicBezTo>
                <a:close/>
                <a:moveTo>
                  <a:pt x="21600" y="7855"/>
                </a:moveTo>
                <a:lnTo>
                  <a:pt x="13745" y="7855"/>
                </a:lnTo>
                <a:lnTo>
                  <a:pt x="10800" y="0"/>
                </a:lnTo>
                <a:lnTo>
                  <a:pt x="7855" y="7855"/>
                </a:lnTo>
                <a:lnTo>
                  <a:pt x="0" y="7855"/>
                </a:lnTo>
                <a:lnTo>
                  <a:pt x="6382" y="12764"/>
                </a:lnTo>
                <a:lnTo>
                  <a:pt x="3436" y="21600"/>
                </a:lnTo>
                <a:lnTo>
                  <a:pt x="10800" y="16200"/>
                </a:lnTo>
                <a:lnTo>
                  <a:pt x="18164" y="21600"/>
                </a:lnTo>
                <a:lnTo>
                  <a:pt x="15218" y="12764"/>
                </a:lnTo>
                <a:cubicBezTo>
                  <a:pt x="15218" y="12764"/>
                  <a:pt x="21600" y="7855"/>
                  <a:pt x="21600" y="7855"/>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0" name="Shape 2580"/>
          <p:cNvSpPr/>
          <p:nvPr/>
        </p:nvSpPr>
        <p:spPr>
          <a:xfrm>
            <a:off x="5319752" y="87864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445" y="15886"/>
                </a:moveTo>
                <a:lnTo>
                  <a:pt x="10478" y="18984"/>
                </a:lnTo>
                <a:lnTo>
                  <a:pt x="7944" y="17126"/>
                </a:lnTo>
                <a:lnTo>
                  <a:pt x="7364" y="16700"/>
                </a:lnTo>
                <a:lnTo>
                  <a:pt x="6783" y="17126"/>
                </a:lnTo>
                <a:lnTo>
                  <a:pt x="4249" y="18984"/>
                </a:lnTo>
                <a:lnTo>
                  <a:pt x="5283" y="15886"/>
                </a:lnTo>
                <a:lnTo>
                  <a:pt x="5505" y="15220"/>
                </a:lnTo>
                <a:lnTo>
                  <a:pt x="4946" y="14794"/>
                </a:lnTo>
                <a:lnTo>
                  <a:pt x="2908" y="13240"/>
                </a:lnTo>
                <a:lnTo>
                  <a:pt x="6037" y="13240"/>
                </a:lnTo>
                <a:lnTo>
                  <a:pt x="6275" y="12602"/>
                </a:lnTo>
                <a:lnTo>
                  <a:pt x="7364" y="9683"/>
                </a:lnTo>
                <a:lnTo>
                  <a:pt x="8452" y="12602"/>
                </a:lnTo>
                <a:lnTo>
                  <a:pt x="8690" y="13240"/>
                </a:lnTo>
                <a:lnTo>
                  <a:pt x="11820" y="13240"/>
                </a:lnTo>
                <a:lnTo>
                  <a:pt x="9781" y="14794"/>
                </a:lnTo>
                <a:lnTo>
                  <a:pt x="9223" y="15220"/>
                </a:lnTo>
                <a:cubicBezTo>
                  <a:pt x="9223" y="15220"/>
                  <a:pt x="9445" y="15886"/>
                  <a:pt x="9445" y="15886"/>
                </a:cubicBezTo>
                <a:close/>
                <a:moveTo>
                  <a:pt x="9372" y="12259"/>
                </a:moveTo>
                <a:lnTo>
                  <a:pt x="7364" y="6873"/>
                </a:lnTo>
                <a:lnTo>
                  <a:pt x="5355" y="12259"/>
                </a:lnTo>
                <a:lnTo>
                  <a:pt x="0" y="12259"/>
                </a:lnTo>
                <a:lnTo>
                  <a:pt x="4351" y="15575"/>
                </a:lnTo>
                <a:lnTo>
                  <a:pt x="2343" y="21600"/>
                </a:lnTo>
                <a:lnTo>
                  <a:pt x="7364" y="17918"/>
                </a:lnTo>
                <a:lnTo>
                  <a:pt x="12384" y="21600"/>
                </a:lnTo>
                <a:lnTo>
                  <a:pt x="10376" y="15575"/>
                </a:lnTo>
                <a:lnTo>
                  <a:pt x="14727" y="12259"/>
                </a:lnTo>
                <a:cubicBezTo>
                  <a:pt x="14727" y="12259"/>
                  <a:pt x="9372" y="12259"/>
                  <a:pt x="9372" y="12259"/>
                </a:cubicBezTo>
                <a:close/>
                <a:moveTo>
                  <a:pt x="16781" y="7308"/>
                </a:moveTo>
                <a:lnTo>
                  <a:pt x="16200" y="6883"/>
                </a:lnTo>
                <a:lnTo>
                  <a:pt x="15619" y="7308"/>
                </a:lnTo>
                <a:lnTo>
                  <a:pt x="14426" y="8184"/>
                </a:lnTo>
                <a:lnTo>
                  <a:pt x="14922" y="6693"/>
                </a:lnTo>
                <a:lnTo>
                  <a:pt x="15143" y="6031"/>
                </a:lnTo>
                <a:lnTo>
                  <a:pt x="14590" y="5605"/>
                </a:lnTo>
                <a:lnTo>
                  <a:pt x="13682" y="4905"/>
                </a:lnTo>
                <a:lnTo>
                  <a:pt x="15408" y="4905"/>
                </a:lnTo>
                <a:lnTo>
                  <a:pt x="15647" y="4267"/>
                </a:lnTo>
                <a:lnTo>
                  <a:pt x="16200" y="2793"/>
                </a:lnTo>
                <a:lnTo>
                  <a:pt x="16754" y="4267"/>
                </a:lnTo>
                <a:lnTo>
                  <a:pt x="16992" y="4905"/>
                </a:lnTo>
                <a:lnTo>
                  <a:pt x="18718" y="4905"/>
                </a:lnTo>
                <a:lnTo>
                  <a:pt x="17810" y="5605"/>
                </a:lnTo>
                <a:lnTo>
                  <a:pt x="17257" y="6031"/>
                </a:lnTo>
                <a:lnTo>
                  <a:pt x="17478" y="6693"/>
                </a:lnTo>
                <a:lnTo>
                  <a:pt x="17975" y="8184"/>
                </a:lnTo>
                <a:cubicBezTo>
                  <a:pt x="17975" y="8184"/>
                  <a:pt x="16781" y="7308"/>
                  <a:pt x="16781" y="7308"/>
                </a:cubicBezTo>
                <a:close/>
                <a:moveTo>
                  <a:pt x="21600" y="3922"/>
                </a:moveTo>
                <a:lnTo>
                  <a:pt x="17673" y="3922"/>
                </a:lnTo>
                <a:lnTo>
                  <a:pt x="16200" y="0"/>
                </a:lnTo>
                <a:lnTo>
                  <a:pt x="14727" y="3922"/>
                </a:lnTo>
                <a:lnTo>
                  <a:pt x="10800" y="3922"/>
                </a:lnTo>
                <a:lnTo>
                  <a:pt x="13991" y="6382"/>
                </a:lnTo>
                <a:lnTo>
                  <a:pt x="12518" y="10800"/>
                </a:lnTo>
                <a:lnTo>
                  <a:pt x="16200" y="8100"/>
                </a:lnTo>
                <a:lnTo>
                  <a:pt x="19882" y="10800"/>
                </a:lnTo>
                <a:lnTo>
                  <a:pt x="18409" y="6382"/>
                </a:lnTo>
                <a:cubicBezTo>
                  <a:pt x="18409" y="6382"/>
                  <a:pt x="21600" y="3922"/>
                  <a:pt x="21600" y="3922"/>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1" name="Shape 2581"/>
          <p:cNvSpPr/>
          <p:nvPr/>
        </p:nvSpPr>
        <p:spPr>
          <a:xfrm>
            <a:off x="6119852" y="87864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133" y="11950"/>
                </a:moveTo>
                <a:lnTo>
                  <a:pt x="12831" y="14044"/>
                </a:lnTo>
                <a:lnTo>
                  <a:pt x="11135" y="12801"/>
                </a:lnTo>
                <a:lnTo>
                  <a:pt x="10555" y="12375"/>
                </a:lnTo>
                <a:lnTo>
                  <a:pt x="9974" y="12801"/>
                </a:lnTo>
                <a:lnTo>
                  <a:pt x="8277" y="14044"/>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2" name="Shape 2582"/>
          <p:cNvSpPr/>
          <p:nvPr/>
        </p:nvSpPr>
        <p:spPr>
          <a:xfrm>
            <a:off x="6919952" y="87864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164" y="4419"/>
                </a:moveTo>
                <a:lnTo>
                  <a:pt x="9327" y="4419"/>
                </a:lnTo>
                <a:cubicBezTo>
                  <a:pt x="9056" y="4419"/>
                  <a:pt x="8836" y="4638"/>
                  <a:pt x="8836" y="4909"/>
                </a:cubicBezTo>
                <a:cubicBezTo>
                  <a:pt x="8836" y="5181"/>
                  <a:pt x="9056" y="5400"/>
                  <a:pt x="9327" y="5400"/>
                </a:cubicBezTo>
                <a:lnTo>
                  <a:pt x="18164" y="5400"/>
                </a:lnTo>
                <a:cubicBezTo>
                  <a:pt x="18435" y="5400"/>
                  <a:pt x="18655" y="5181"/>
                  <a:pt x="18655" y="4909"/>
                </a:cubicBezTo>
                <a:cubicBezTo>
                  <a:pt x="18655" y="4638"/>
                  <a:pt x="18435" y="4419"/>
                  <a:pt x="18164" y="4419"/>
                </a:cubicBezTo>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164" y="10310"/>
                </a:moveTo>
                <a:lnTo>
                  <a:pt x="9327" y="10310"/>
                </a:lnTo>
                <a:cubicBezTo>
                  <a:pt x="9056" y="10310"/>
                  <a:pt x="8836" y="10529"/>
                  <a:pt x="8836" y="10800"/>
                </a:cubicBezTo>
                <a:cubicBezTo>
                  <a:pt x="8836" y="11072"/>
                  <a:pt x="9056" y="11291"/>
                  <a:pt x="9327" y="11291"/>
                </a:cubicBezTo>
                <a:lnTo>
                  <a:pt x="18164" y="11291"/>
                </a:lnTo>
                <a:cubicBezTo>
                  <a:pt x="18435" y="11291"/>
                  <a:pt x="18655" y="11072"/>
                  <a:pt x="18655" y="10800"/>
                </a:cubicBezTo>
                <a:cubicBezTo>
                  <a:pt x="18655" y="10529"/>
                  <a:pt x="18435" y="10310"/>
                  <a:pt x="18164" y="10310"/>
                </a:cubicBezTo>
                <a:moveTo>
                  <a:pt x="5445" y="16155"/>
                </a:moveTo>
                <a:lnTo>
                  <a:pt x="4909" y="14728"/>
                </a:lnTo>
                <a:lnTo>
                  <a:pt x="4374" y="16155"/>
                </a:lnTo>
                <a:lnTo>
                  <a:pt x="2945" y="16155"/>
                </a:lnTo>
                <a:lnTo>
                  <a:pt x="4106" y="17048"/>
                </a:lnTo>
                <a:lnTo>
                  <a:pt x="3571" y="18655"/>
                </a:lnTo>
                <a:lnTo>
                  <a:pt x="4909" y="17673"/>
                </a:lnTo>
                <a:lnTo>
                  <a:pt x="6248" y="18655"/>
                </a:lnTo>
                <a:lnTo>
                  <a:pt x="5713" y="17048"/>
                </a:lnTo>
                <a:lnTo>
                  <a:pt x="6873" y="16155"/>
                </a:lnTo>
                <a:cubicBezTo>
                  <a:pt x="6873" y="16155"/>
                  <a:pt x="5445" y="16155"/>
                  <a:pt x="5445" y="16155"/>
                </a:cubicBezTo>
                <a:close/>
                <a:moveTo>
                  <a:pt x="4909" y="8836"/>
                </a:moveTo>
                <a:lnTo>
                  <a:pt x="4374" y="10265"/>
                </a:lnTo>
                <a:lnTo>
                  <a:pt x="2945" y="10265"/>
                </a:lnTo>
                <a:lnTo>
                  <a:pt x="4106" y="11157"/>
                </a:lnTo>
                <a:lnTo>
                  <a:pt x="3571" y="12764"/>
                </a:lnTo>
                <a:lnTo>
                  <a:pt x="4909" y="11782"/>
                </a:lnTo>
                <a:lnTo>
                  <a:pt x="6248" y="12764"/>
                </a:lnTo>
                <a:lnTo>
                  <a:pt x="5713" y="11157"/>
                </a:lnTo>
                <a:lnTo>
                  <a:pt x="6873" y="10265"/>
                </a:lnTo>
                <a:lnTo>
                  <a:pt x="5445" y="10265"/>
                </a:lnTo>
                <a:cubicBezTo>
                  <a:pt x="5445" y="10265"/>
                  <a:pt x="4909" y="8836"/>
                  <a:pt x="4909" y="8836"/>
                </a:cubicBezTo>
                <a:close/>
                <a:moveTo>
                  <a:pt x="4909" y="2945"/>
                </a:moveTo>
                <a:lnTo>
                  <a:pt x="4374" y="4374"/>
                </a:lnTo>
                <a:lnTo>
                  <a:pt x="2945" y="4374"/>
                </a:lnTo>
                <a:lnTo>
                  <a:pt x="4106" y="5266"/>
                </a:lnTo>
                <a:lnTo>
                  <a:pt x="3571" y="6873"/>
                </a:lnTo>
                <a:lnTo>
                  <a:pt x="4909" y="5891"/>
                </a:lnTo>
                <a:lnTo>
                  <a:pt x="6248" y="6873"/>
                </a:lnTo>
                <a:lnTo>
                  <a:pt x="5713" y="5266"/>
                </a:lnTo>
                <a:lnTo>
                  <a:pt x="6873" y="4374"/>
                </a:lnTo>
                <a:lnTo>
                  <a:pt x="5445" y="4374"/>
                </a:lnTo>
                <a:cubicBezTo>
                  <a:pt x="5445" y="4374"/>
                  <a:pt x="4909" y="2945"/>
                  <a:pt x="4909" y="2945"/>
                </a:cubicBezTo>
                <a:close/>
                <a:moveTo>
                  <a:pt x="18164" y="16200"/>
                </a:moveTo>
                <a:lnTo>
                  <a:pt x="9327" y="16200"/>
                </a:lnTo>
                <a:cubicBezTo>
                  <a:pt x="9056" y="16200"/>
                  <a:pt x="8836" y="16420"/>
                  <a:pt x="8836" y="16691"/>
                </a:cubicBezTo>
                <a:cubicBezTo>
                  <a:pt x="8836" y="16962"/>
                  <a:pt x="9056" y="17182"/>
                  <a:pt x="9327" y="17182"/>
                </a:cubicBezTo>
                <a:lnTo>
                  <a:pt x="18164" y="17182"/>
                </a:lnTo>
                <a:cubicBezTo>
                  <a:pt x="18435" y="17182"/>
                  <a:pt x="18655" y="16962"/>
                  <a:pt x="18655" y="16691"/>
                </a:cubicBezTo>
                <a:cubicBezTo>
                  <a:pt x="18655" y="16420"/>
                  <a:pt x="18435" y="16200"/>
                  <a:pt x="18164" y="162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3" name="Shape 2583"/>
          <p:cNvSpPr/>
          <p:nvPr/>
        </p:nvSpPr>
        <p:spPr>
          <a:xfrm>
            <a:off x="7720052" y="87864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427" y="17673"/>
                  <a:pt x="11549" y="17618"/>
                  <a:pt x="11638" y="17529"/>
                </a:cubicBezTo>
                <a:lnTo>
                  <a:pt x="14583" y="14583"/>
                </a:lnTo>
                <a:cubicBezTo>
                  <a:pt x="14673" y="14495"/>
                  <a:pt x="14727" y="14372"/>
                  <a:pt x="14727" y="14236"/>
                </a:cubicBezTo>
                <a:cubicBezTo>
                  <a:pt x="14727" y="13966"/>
                  <a:pt x="14508" y="13745"/>
                  <a:pt x="14236" y="13745"/>
                </a:cubicBezTo>
                <a:cubicBezTo>
                  <a:pt x="14101" y="13745"/>
                  <a:pt x="13978" y="13801"/>
                  <a:pt x="13889" y="13890"/>
                </a:cubicBezTo>
                <a:lnTo>
                  <a:pt x="10944" y="16835"/>
                </a:lnTo>
                <a:cubicBezTo>
                  <a:pt x="10855" y="16924"/>
                  <a:pt x="10800" y="17047"/>
                  <a:pt x="10800" y="17183"/>
                </a:cubicBezTo>
                <a:cubicBezTo>
                  <a:pt x="10800" y="17453"/>
                  <a:pt x="11020" y="17673"/>
                  <a:pt x="11291" y="17673"/>
                </a:cubicBezTo>
                <a:moveTo>
                  <a:pt x="8980" y="14871"/>
                </a:moveTo>
                <a:cubicBezTo>
                  <a:pt x="8891" y="14961"/>
                  <a:pt x="8836" y="15083"/>
                  <a:pt x="8836" y="15218"/>
                </a:cubicBezTo>
                <a:cubicBezTo>
                  <a:pt x="8836" y="15490"/>
                  <a:pt x="9056" y="15709"/>
                  <a:pt x="9327" y="15709"/>
                </a:cubicBezTo>
                <a:cubicBezTo>
                  <a:pt x="9463" y="15709"/>
                  <a:pt x="9586" y="15655"/>
                  <a:pt x="9674" y="15565"/>
                </a:cubicBezTo>
                <a:lnTo>
                  <a:pt x="10656" y="14583"/>
                </a:lnTo>
                <a:cubicBezTo>
                  <a:pt x="10745" y="14495"/>
                  <a:pt x="10800" y="14372"/>
                  <a:pt x="10800" y="14236"/>
                </a:cubicBezTo>
                <a:cubicBezTo>
                  <a:pt x="10800" y="13966"/>
                  <a:pt x="10580" y="13745"/>
                  <a:pt x="10309" y="13745"/>
                </a:cubicBezTo>
                <a:cubicBezTo>
                  <a:pt x="10174" y="13745"/>
                  <a:pt x="10051" y="13801"/>
                  <a:pt x="9962" y="13890"/>
                </a:cubicBezTo>
                <a:cubicBezTo>
                  <a:pt x="9962" y="13890"/>
                  <a:pt x="8980" y="14871"/>
                  <a:pt x="8980" y="14871"/>
                </a:cubicBezTo>
                <a:close/>
                <a:moveTo>
                  <a:pt x="11291" y="20415"/>
                </a:moveTo>
                <a:lnTo>
                  <a:pt x="982" y="10106"/>
                </a:lnTo>
                <a:lnTo>
                  <a:pt x="982" y="1473"/>
                </a:lnTo>
                <a:cubicBezTo>
                  <a:pt x="982" y="1202"/>
                  <a:pt x="1201" y="982"/>
                  <a:pt x="1473" y="982"/>
                </a:cubicBezTo>
                <a:lnTo>
                  <a:pt x="10106" y="982"/>
                </a:lnTo>
                <a:lnTo>
                  <a:pt x="20415" y="11291"/>
                </a:lnTo>
                <a:cubicBezTo>
                  <a:pt x="20415" y="11291"/>
                  <a:pt x="11291" y="20415"/>
                  <a:pt x="11291" y="20415"/>
                </a:cubicBezTo>
                <a:close/>
                <a:moveTo>
                  <a:pt x="21456" y="10944"/>
                </a:moveTo>
                <a:lnTo>
                  <a:pt x="10656" y="144"/>
                </a:lnTo>
                <a:cubicBezTo>
                  <a:pt x="10567" y="55"/>
                  <a:pt x="10445" y="0"/>
                  <a:pt x="10309" y="0"/>
                </a:cubicBezTo>
                <a:lnTo>
                  <a:pt x="1473" y="0"/>
                </a:lnTo>
                <a:cubicBezTo>
                  <a:pt x="660" y="0"/>
                  <a:pt x="0" y="660"/>
                  <a:pt x="0" y="1473"/>
                </a:cubicBezTo>
                <a:lnTo>
                  <a:pt x="0" y="10310"/>
                </a:lnTo>
                <a:cubicBezTo>
                  <a:pt x="0" y="10445"/>
                  <a:pt x="55" y="10567"/>
                  <a:pt x="144" y="10656"/>
                </a:cubicBezTo>
                <a:lnTo>
                  <a:pt x="10944" y="21456"/>
                </a:lnTo>
                <a:cubicBezTo>
                  <a:pt x="11033" y="21546"/>
                  <a:pt x="11155" y="21600"/>
                  <a:pt x="11291" y="21600"/>
                </a:cubicBezTo>
                <a:cubicBezTo>
                  <a:pt x="11427" y="21600"/>
                  <a:pt x="11549" y="21546"/>
                  <a:pt x="11638" y="21456"/>
                </a:cubicBezTo>
                <a:lnTo>
                  <a:pt x="21456" y="11638"/>
                </a:lnTo>
                <a:cubicBezTo>
                  <a:pt x="21545" y="11549"/>
                  <a:pt x="21600" y="11427"/>
                  <a:pt x="21600" y="11291"/>
                </a:cubicBezTo>
                <a:cubicBezTo>
                  <a:pt x="21600" y="11156"/>
                  <a:pt x="21545" y="11033"/>
                  <a:pt x="21456" y="10944"/>
                </a:cubicBezTo>
                <a:moveTo>
                  <a:pt x="11782" y="13255"/>
                </a:moveTo>
                <a:cubicBezTo>
                  <a:pt x="11917" y="13255"/>
                  <a:pt x="12040" y="13200"/>
                  <a:pt x="12129" y="13111"/>
                </a:cubicBezTo>
                <a:lnTo>
                  <a:pt x="14093" y="11147"/>
                </a:lnTo>
                <a:cubicBezTo>
                  <a:pt x="14182" y="11058"/>
                  <a:pt x="14236" y="10936"/>
                  <a:pt x="14236" y="10800"/>
                </a:cubicBezTo>
                <a:cubicBezTo>
                  <a:pt x="14236" y="10529"/>
                  <a:pt x="14017" y="10310"/>
                  <a:pt x="13745" y="10310"/>
                </a:cubicBezTo>
                <a:cubicBezTo>
                  <a:pt x="13610" y="10310"/>
                  <a:pt x="13487" y="10364"/>
                  <a:pt x="13398" y="10453"/>
                </a:cubicBezTo>
                <a:lnTo>
                  <a:pt x="11435" y="12417"/>
                </a:lnTo>
                <a:cubicBezTo>
                  <a:pt x="11346" y="12506"/>
                  <a:pt x="11291" y="12629"/>
                  <a:pt x="11291" y="12764"/>
                </a:cubicBezTo>
                <a:cubicBezTo>
                  <a:pt x="11291" y="13035"/>
                  <a:pt x="11510" y="13255"/>
                  <a:pt x="11782" y="13255"/>
                </a:cubicBezTo>
                <a:moveTo>
                  <a:pt x="4418" y="4909"/>
                </a:moveTo>
                <a:cubicBezTo>
                  <a:pt x="4147" y="4909"/>
                  <a:pt x="3927" y="4690"/>
                  <a:pt x="3927" y="4418"/>
                </a:cubicBezTo>
                <a:cubicBezTo>
                  <a:pt x="3927" y="4147"/>
                  <a:pt x="4147" y="3927"/>
                  <a:pt x="4418" y="3927"/>
                </a:cubicBezTo>
                <a:cubicBezTo>
                  <a:pt x="4690" y="3927"/>
                  <a:pt x="4909" y="4147"/>
                  <a:pt x="4909" y="4418"/>
                </a:cubicBezTo>
                <a:cubicBezTo>
                  <a:pt x="4909" y="4690"/>
                  <a:pt x="4690" y="4909"/>
                  <a:pt x="4418" y="4909"/>
                </a:cubicBezTo>
                <a:moveTo>
                  <a:pt x="4418" y="2945"/>
                </a:moveTo>
                <a:cubicBezTo>
                  <a:pt x="3605" y="2945"/>
                  <a:pt x="2945" y="3605"/>
                  <a:pt x="2945" y="4418"/>
                </a:cubicBezTo>
                <a:cubicBezTo>
                  <a:pt x="2945" y="5232"/>
                  <a:pt x="3605" y="5891"/>
                  <a:pt x="4418" y="5891"/>
                </a:cubicBezTo>
                <a:cubicBezTo>
                  <a:pt x="5231" y="5891"/>
                  <a:pt x="5891" y="5232"/>
                  <a:pt x="5891" y="4418"/>
                </a:cubicBezTo>
                <a:cubicBezTo>
                  <a:pt x="5891" y="3605"/>
                  <a:pt x="5231" y="2945"/>
                  <a:pt x="4418" y="29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4" name="Shape 2584"/>
          <p:cNvSpPr/>
          <p:nvPr/>
        </p:nvSpPr>
        <p:spPr>
          <a:xfrm>
            <a:off x="8520152" y="878645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309" y="17673"/>
                </a:moveTo>
                <a:cubicBezTo>
                  <a:pt x="10445" y="17673"/>
                  <a:pt x="10567" y="17618"/>
                  <a:pt x="10656" y="17529"/>
                </a:cubicBezTo>
                <a:lnTo>
                  <a:pt x="12620" y="15565"/>
                </a:lnTo>
                <a:cubicBezTo>
                  <a:pt x="12709" y="15477"/>
                  <a:pt x="12764" y="15354"/>
                  <a:pt x="12764" y="15218"/>
                </a:cubicBezTo>
                <a:cubicBezTo>
                  <a:pt x="12764" y="14947"/>
                  <a:pt x="12544" y="14728"/>
                  <a:pt x="12273" y="14728"/>
                </a:cubicBezTo>
                <a:cubicBezTo>
                  <a:pt x="12137" y="14728"/>
                  <a:pt x="12014" y="14782"/>
                  <a:pt x="11926" y="14871"/>
                </a:cubicBezTo>
                <a:lnTo>
                  <a:pt x="9962" y="16835"/>
                </a:lnTo>
                <a:cubicBezTo>
                  <a:pt x="9873" y="16924"/>
                  <a:pt x="9818" y="17046"/>
                  <a:pt x="9818" y="17183"/>
                </a:cubicBezTo>
                <a:cubicBezTo>
                  <a:pt x="9818" y="17453"/>
                  <a:pt x="10038" y="17673"/>
                  <a:pt x="10309" y="17673"/>
                </a:cubicBezTo>
                <a:moveTo>
                  <a:pt x="10309" y="20415"/>
                </a:moveTo>
                <a:lnTo>
                  <a:pt x="982" y="11088"/>
                </a:lnTo>
                <a:lnTo>
                  <a:pt x="982" y="4418"/>
                </a:lnTo>
                <a:cubicBezTo>
                  <a:pt x="982" y="4147"/>
                  <a:pt x="1201" y="3927"/>
                  <a:pt x="1473" y="3927"/>
                </a:cubicBezTo>
                <a:lnTo>
                  <a:pt x="8142" y="3927"/>
                </a:lnTo>
                <a:lnTo>
                  <a:pt x="17469" y="13255"/>
                </a:lnTo>
                <a:cubicBezTo>
                  <a:pt x="17469" y="13255"/>
                  <a:pt x="10309" y="20415"/>
                  <a:pt x="10309" y="20415"/>
                </a:cubicBezTo>
                <a:close/>
                <a:moveTo>
                  <a:pt x="8693" y="3090"/>
                </a:moveTo>
                <a:cubicBezTo>
                  <a:pt x="8604" y="3001"/>
                  <a:pt x="8481" y="2945"/>
                  <a:pt x="8345" y="2945"/>
                </a:cubicBezTo>
                <a:lnTo>
                  <a:pt x="1473" y="2945"/>
                </a:lnTo>
                <a:cubicBezTo>
                  <a:pt x="660" y="2945"/>
                  <a:pt x="0" y="3605"/>
                  <a:pt x="0" y="4418"/>
                </a:cubicBezTo>
                <a:lnTo>
                  <a:pt x="0" y="11291"/>
                </a:lnTo>
                <a:cubicBezTo>
                  <a:pt x="0" y="11427"/>
                  <a:pt x="55" y="11549"/>
                  <a:pt x="144" y="11638"/>
                </a:cubicBezTo>
                <a:lnTo>
                  <a:pt x="9962" y="21456"/>
                </a:lnTo>
                <a:cubicBezTo>
                  <a:pt x="10051" y="21546"/>
                  <a:pt x="10174" y="21600"/>
                  <a:pt x="10309" y="21600"/>
                </a:cubicBezTo>
                <a:cubicBezTo>
                  <a:pt x="10445" y="21600"/>
                  <a:pt x="10567" y="21546"/>
                  <a:pt x="10656" y="21456"/>
                </a:cubicBezTo>
                <a:lnTo>
                  <a:pt x="18511" y="13602"/>
                </a:lnTo>
                <a:cubicBezTo>
                  <a:pt x="18600" y="13513"/>
                  <a:pt x="18655" y="13390"/>
                  <a:pt x="18655" y="13255"/>
                </a:cubicBezTo>
                <a:cubicBezTo>
                  <a:pt x="18655" y="13119"/>
                  <a:pt x="18599" y="12997"/>
                  <a:pt x="18511" y="12908"/>
                </a:cubicBezTo>
                <a:cubicBezTo>
                  <a:pt x="18511" y="12908"/>
                  <a:pt x="8693" y="3090"/>
                  <a:pt x="8693" y="3090"/>
                </a:cubicBezTo>
                <a:close/>
                <a:moveTo>
                  <a:pt x="7855" y="15218"/>
                </a:moveTo>
                <a:cubicBezTo>
                  <a:pt x="7855" y="15490"/>
                  <a:pt x="8074" y="15709"/>
                  <a:pt x="8345" y="15709"/>
                </a:cubicBezTo>
                <a:cubicBezTo>
                  <a:pt x="8481" y="15709"/>
                  <a:pt x="8604" y="15655"/>
                  <a:pt x="8693" y="15565"/>
                </a:cubicBezTo>
                <a:lnTo>
                  <a:pt x="9183" y="15074"/>
                </a:lnTo>
                <a:cubicBezTo>
                  <a:pt x="9273" y="14986"/>
                  <a:pt x="9327" y="14863"/>
                  <a:pt x="9327" y="14728"/>
                </a:cubicBezTo>
                <a:cubicBezTo>
                  <a:pt x="9327" y="14456"/>
                  <a:pt x="9108" y="14236"/>
                  <a:pt x="8836" y="14236"/>
                </a:cubicBezTo>
                <a:cubicBezTo>
                  <a:pt x="8701" y="14236"/>
                  <a:pt x="8578" y="14291"/>
                  <a:pt x="8489" y="14381"/>
                </a:cubicBezTo>
                <a:lnTo>
                  <a:pt x="7998" y="14871"/>
                </a:lnTo>
                <a:cubicBezTo>
                  <a:pt x="7910" y="14961"/>
                  <a:pt x="7855" y="15083"/>
                  <a:pt x="7855" y="15218"/>
                </a:cubicBezTo>
                <a:moveTo>
                  <a:pt x="21456" y="9962"/>
                </a:moveTo>
                <a:lnTo>
                  <a:pt x="11638" y="144"/>
                </a:lnTo>
                <a:cubicBezTo>
                  <a:pt x="11549" y="55"/>
                  <a:pt x="11427" y="0"/>
                  <a:pt x="11291" y="0"/>
                </a:cubicBezTo>
                <a:lnTo>
                  <a:pt x="4418" y="0"/>
                </a:lnTo>
                <a:cubicBezTo>
                  <a:pt x="3605" y="0"/>
                  <a:pt x="2945" y="660"/>
                  <a:pt x="2945" y="1473"/>
                </a:cubicBezTo>
                <a:cubicBezTo>
                  <a:pt x="2945" y="1744"/>
                  <a:pt x="3165" y="1964"/>
                  <a:pt x="3436" y="1964"/>
                </a:cubicBezTo>
                <a:cubicBezTo>
                  <a:pt x="3708" y="1964"/>
                  <a:pt x="3927" y="1744"/>
                  <a:pt x="3927" y="1473"/>
                </a:cubicBezTo>
                <a:cubicBezTo>
                  <a:pt x="3927" y="1202"/>
                  <a:pt x="4147" y="982"/>
                  <a:pt x="4418" y="982"/>
                </a:cubicBezTo>
                <a:lnTo>
                  <a:pt x="11088" y="982"/>
                </a:lnTo>
                <a:lnTo>
                  <a:pt x="20415" y="10310"/>
                </a:lnTo>
                <a:lnTo>
                  <a:pt x="19289" y="11435"/>
                </a:lnTo>
                <a:cubicBezTo>
                  <a:pt x="19201" y="11524"/>
                  <a:pt x="19145" y="11646"/>
                  <a:pt x="19145" y="11782"/>
                </a:cubicBezTo>
                <a:cubicBezTo>
                  <a:pt x="19145" y="12053"/>
                  <a:pt x="19366" y="12273"/>
                  <a:pt x="19636" y="12273"/>
                </a:cubicBezTo>
                <a:cubicBezTo>
                  <a:pt x="19772" y="12273"/>
                  <a:pt x="19895" y="12218"/>
                  <a:pt x="19983" y="12129"/>
                </a:cubicBezTo>
                <a:lnTo>
                  <a:pt x="21456" y="10656"/>
                </a:lnTo>
                <a:cubicBezTo>
                  <a:pt x="21545" y="10567"/>
                  <a:pt x="21600" y="10445"/>
                  <a:pt x="21600" y="10310"/>
                </a:cubicBezTo>
                <a:cubicBezTo>
                  <a:pt x="21600" y="10174"/>
                  <a:pt x="21545" y="10051"/>
                  <a:pt x="21456" y="9962"/>
                </a:cubicBezTo>
                <a:moveTo>
                  <a:pt x="10309" y="13745"/>
                </a:moveTo>
                <a:cubicBezTo>
                  <a:pt x="10445" y="13745"/>
                  <a:pt x="10567" y="13691"/>
                  <a:pt x="10656" y="13602"/>
                </a:cubicBezTo>
                <a:lnTo>
                  <a:pt x="11638" y="12620"/>
                </a:lnTo>
                <a:cubicBezTo>
                  <a:pt x="11727" y="12531"/>
                  <a:pt x="11782" y="12408"/>
                  <a:pt x="11782" y="12273"/>
                </a:cubicBezTo>
                <a:cubicBezTo>
                  <a:pt x="11782" y="12002"/>
                  <a:pt x="11562" y="11782"/>
                  <a:pt x="11291" y="11782"/>
                </a:cubicBezTo>
                <a:cubicBezTo>
                  <a:pt x="11156" y="11782"/>
                  <a:pt x="11033" y="11837"/>
                  <a:pt x="10944" y="11926"/>
                </a:cubicBezTo>
                <a:lnTo>
                  <a:pt x="9962" y="12908"/>
                </a:lnTo>
                <a:cubicBezTo>
                  <a:pt x="9873" y="12997"/>
                  <a:pt x="9818" y="13119"/>
                  <a:pt x="9818" y="13255"/>
                </a:cubicBezTo>
                <a:cubicBezTo>
                  <a:pt x="9818" y="13526"/>
                  <a:pt x="10038" y="13745"/>
                  <a:pt x="10309" y="13745"/>
                </a:cubicBezTo>
                <a:moveTo>
                  <a:pt x="4418" y="7855"/>
                </a:moveTo>
                <a:cubicBezTo>
                  <a:pt x="4147" y="7855"/>
                  <a:pt x="3927" y="7635"/>
                  <a:pt x="3927" y="7364"/>
                </a:cubicBezTo>
                <a:cubicBezTo>
                  <a:pt x="3927" y="7093"/>
                  <a:pt x="4147" y="6873"/>
                  <a:pt x="4418" y="6873"/>
                </a:cubicBezTo>
                <a:cubicBezTo>
                  <a:pt x="4690" y="6873"/>
                  <a:pt x="4909" y="7093"/>
                  <a:pt x="4909" y="7364"/>
                </a:cubicBezTo>
                <a:cubicBezTo>
                  <a:pt x="4909" y="7635"/>
                  <a:pt x="4690" y="7855"/>
                  <a:pt x="4418" y="7855"/>
                </a:cubicBezTo>
                <a:moveTo>
                  <a:pt x="4418" y="5891"/>
                </a:moveTo>
                <a:cubicBezTo>
                  <a:pt x="3605" y="5891"/>
                  <a:pt x="2945" y="6551"/>
                  <a:pt x="2945" y="7364"/>
                </a:cubicBezTo>
                <a:cubicBezTo>
                  <a:pt x="2945" y="8177"/>
                  <a:pt x="3605" y="8837"/>
                  <a:pt x="4418" y="8837"/>
                </a:cubicBezTo>
                <a:cubicBezTo>
                  <a:pt x="5232" y="8837"/>
                  <a:pt x="5891" y="8177"/>
                  <a:pt x="5891" y="7364"/>
                </a:cubicBezTo>
                <a:cubicBezTo>
                  <a:pt x="5891" y="6551"/>
                  <a:pt x="5232" y="5891"/>
                  <a:pt x="4418" y="589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5" name="Shape 2585"/>
          <p:cNvSpPr/>
          <p:nvPr/>
        </p:nvSpPr>
        <p:spPr>
          <a:xfrm>
            <a:off x="9415499" y="4785969"/>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9000" y="14727"/>
                </a:moveTo>
                <a:lnTo>
                  <a:pt x="5400" y="14727"/>
                </a:lnTo>
                <a:cubicBezTo>
                  <a:pt x="5069" y="14727"/>
                  <a:pt x="4800" y="14947"/>
                  <a:pt x="4800" y="15218"/>
                </a:cubicBezTo>
                <a:cubicBezTo>
                  <a:pt x="4800" y="15490"/>
                  <a:pt x="5069" y="15709"/>
                  <a:pt x="5400" y="15709"/>
                </a:cubicBezTo>
                <a:lnTo>
                  <a:pt x="9000" y="15709"/>
                </a:lnTo>
                <a:cubicBezTo>
                  <a:pt x="9331" y="15709"/>
                  <a:pt x="9600" y="15490"/>
                  <a:pt x="9600" y="15218"/>
                </a:cubicBezTo>
                <a:cubicBezTo>
                  <a:pt x="9600" y="14947"/>
                  <a:pt x="9331" y="14727"/>
                  <a:pt x="9000" y="14727"/>
                </a:cubicBezTo>
                <a:moveTo>
                  <a:pt x="20400" y="2579"/>
                </a:moveTo>
                <a:cubicBezTo>
                  <a:pt x="18840" y="3757"/>
                  <a:pt x="15638" y="4614"/>
                  <a:pt x="12466" y="4845"/>
                </a:cubicBezTo>
                <a:cubicBezTo>
                  <a:pt x="12197" y="4307"/>
                  <a:pt x="11554" y="3927"/>
                  <a:pt x="10800" y="3927"/>
                </a:cubicBezTo>
                <a:cubicBezTo>
                  <a:pt x="10046" y="3927"/>
                  <a:pt x="9403" y="4307"/>
                  <a:pt x="9135" y="4845"/>
                </a:cubicBezTo>
                <a:cubicBezTo>
                  <a:pt x="5962" y="4614"/>
                  <a:pt x="2760" y="3757"/>
                  <a:pt x="1200" y="2579"/>
                </a:cubicBezTo>
                <a:lnTo>
                  <a:pt x="1200" y="1964"/>
                </a:lnTo>
                <a:cubicBezTo>
                  <a:pt x="1200" y="1422"/>
                  <a:pt x="1738" y="982"/>
                  <a:pt x="2400" y="982"/>
                </a:cubicBezTo>
                <a:lnTo>
                  <a:pt x="19200" y="982"/>
                </a:lnTo>
                <a:cubicBezTo>
                  <a:pt x="19862" y="982"/>
                  <a:pt x="20400" y="1422"/>
                  <a:pt x="20400" y="1964"/>
                </a:cubicBezTo>
                <a:cubicBezTo>
                  <a:pt x="20400" y="1964"/>
                  <a:pt x="20400" y="2579"/>
                  <a:pt x="20400" y="2579"/>
                </a:cubicBezTo>
                <a:close/>
                <a:moveTo>
                  <a:pt x="10200" y="5400"/>
                </a:moveTo>
                <a:cubicBezTo>
                  <a:pt x="10200" y="5129"/>
                  <a:pt x="10469" y="4909"/>
                  <a:pt x="10800" y="4909"/>
                </a:cubicBezTo>
                <a:cubicBezTo>
                  <a:pt x="11131" y="4909"/>
                  <a:pt x="11400" y="5129"/>
                  <a:pt x="11400" y="5400"/>
                </a:cubicBezTo>
                <a:cubicBezTo>
                  <a:pt x="11400" y="5672"/>
                  <a:pt x="11131" y="5891"/>
                  <a:pt x="10800" y="5891"/>
                </a:cubicBezTo>
                <a:cubicBezTo>
                  <a:pt x="10469" y="5891"/>
                  <a:pt x="10200" y="5672"/>
                  <a:pt x="10200" y="5400"/>
                </a:cubicBezTo>
                <a:moveTo>
                  <a:pt x="20400" y="19636"/>
                </a:moveTo>
                <a:cubicBezTo>
                  <a:pt x="20400" y="20178"/>
                  <a:pt x="19862" y="20619"/>
                  <a:pt x="19200" y="20619"/>
                </a:cubicBezTo>
                <a:lnTo>
                  <a:pt x="2400" y="20619"/>
                </a:lnTo>
                <a:cubicBezTo>
                  <a:pt x="1738" y="20619"/>
                  <a:pt x="1200" y="20178"/>
                  <a:pt x="1200" y="19636"/>
                </a:cubicBezTo>
                <a:lnTo>
                  <a:pt x="1200" y="3859"/>
                </a:lnTo>
                <a:cubicBezTo>
                  <a:pt x="3007" y="4894"/>
                  <a:pt x="6118" y="5617"/>
                  <a:pt x="9086" y="5827"/>
                </a:cubicBezTo>
                <a:cubicBezTo>
                  <a:pt x="9311" y="6431"/>
                  <a:pt x="9988" y="6873"/>
                  <a:pt x="10800" y="6873"/>
                </a:cubicBezTo>
                <a:cubicBezTo>
                  <a:pt x="11611" y="6873"/>
                  <a:pt x="12289" y="6431"/>
                  <a:pt x="12514" y="5827"/>
                </a:cubicBezTo>
                <a:cubicBezTo>
                  <a:pt x="15482" y="5617"/>
                  <a:pt x="18593" y="4894"/>
                  <a:pt x="20400" y="3859"/>
                </a:cubicBezTo>
                <a:cubicBezTo>
                  <a:pt x="20400" y="3859"/>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7800" y="16691"/>
                </a:moveTo>
                <a:lnTo>
                  <a:pt x="5400" y="16691"/>
                </a:lnTo>
                <a:cubicBezTo>
                  <a:pt x="5069" y="16691"/>
                  <a:pt x="4800" y="16911"/>
                  <a:pt x="4800" y="17182"/>
                </a:cubicBezTo>
                <a:cubicBezTo>
                  <a:pt x="4800" y="17453"/>
                  <a:pt x="5069" y="17673"/>
                  <a:pt x="5400" y="17673"/>
                </a:cubicBezTo>
                <a:lnTo>
                  <a:pt x="7800" y="17673"/>
                </a:lnTo>
                <a:cubicBezTo>
                  <a:pt x="8131" y="17673"/>
                  <a:pt x="8400" y="17453"/>
                  <a:pt x="8400" y="17182"/>
                </a:cubicBezTo>
                <a:cubicBezTo>
                  <a:pt x="8400" y="16911"/>
                  <a:pt x="8131" y="16691"/>
                  <a:pt x="7800" y="1669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6" name="Shape 2586"/>
          <p:cNvSpPr/>
          <p:nvPr/>
        </p:nvSpPr>
        <p:spPr>
          <a:xfrm>
            <a:off x="10215599" y="4785969"/>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5600" y="6076"/>
                </a:moveTo>
                <a:cubicBezTo>
                  <a:pt x="14428" y="7109"/>
                  <a:pt x="12685" y="7649"/>
                  <a:pt x="10071" y="7803"/>
                </a:cubicBezTo>
                <a:cubicBezTo>
                  <a:pt x="9806" y="7259"/>
                  <a:pt x="9160" y="6873"/>
                  <a:pt x="8400" y="6873"/>
                </a:cubicBezTo>
                <a:cubicBezTo>
                  <a:pt x="7640" y="6873"/>
                  <a:pt x="6994" y="7259"/>
                  <a:pt x="6729" y="7803"/>
                </a:cubicBezTo>
                <a:cubicBezTo>
                  <a:pt x="4115" y="7649"/>
                  <a:pt x="2372" y="7109"/>
                  <a:pt x="1200" y="6076"/>
                </a:cubicBezTo>
                <a:lnTo>
                  <a:pt x="1200" y="5891"/>
                </a:lnTo>
                <a:cubicBezTo>
                  <a:pt x="1200" y="5349"/>
                  <a:pt x="1738" y="4909"/>
                  <a:pt x="2400" y="4909"/>
                </a:cubicBezTo>
                <a:lnTo>
                  <a:pt x="14400" y="4909"/>
                </a:lnTo>
                <a:cubicBezTo>
                  <a:pt x="15062" y="4909"/>
                  <a:pt x="15600" y="5349"/>
                  <a:pt x="15600" y="5891"/>
                </a:cubicBezTo>
                <a:cubicBezTo>
                  <a:pt x="15600" y="5891"/>
                  <a:pt x="15600" y="6076"/>
                  <a:pt x="15600" y="6076"/>
                </a:cubicBezTo>
                <a:close/>
                <a:moveTo>
                  <a:pt x="7800" y="8346"/>
                </a:moveTo>
                <a:cubicBezTo>
                  <a:pt x="7800" y="8074"/>
                  <a:pt x="8069" y="7855"/>
                  <a:pt x="8400" y="7855"/>
                </a:cubicBezTo>
                <a:cubicBezTo>
                  <a:pt x="8731" y="7855"/>
                  <a:pt x="9000" y="8074"/>
                  <a:pt x="9000" y="8346"/>
                </a:cubicBezTo>
                <a:cubicBezTo>
                  <a:pt x="9000" y="8617"/>
                  <a:pt x="8731" y="8836"/>
                  <a:pt x="8400" y="8836"/>
                </a:cubicBezTo>
                <a:cubicBezTo>
                  <a:pt x="8069" y="8836"/>
                  <a:pt x="7800" y="8617"/>
                  <a:pt x="7800" y="8346"/>
                </a:cubicBezTo>
                <a:moveTo>
                  <a:pt x="15600" y="19636"/>
                </a:moveTo>
                <a:cubicBezTo>
                  <a:pt x="15600" y="20179"/>
                  <a:pt x="15062" y="20619"/>
                  <a:pt x="14400" y="20619"/>
                </a:cubicBezTo>
                <a:lnTo>
                  <a:pt x="2400" y="20619"/>
                </a:lnTo>
                <a:cubicBezTo>
                  <a:pt x="1738" y="20619"/>
                  <a:pt x="1200" y="20179"/>
                  <a:pt x="1200" y="19636"/>
                </a:cubicBezTo>
                <a:lnTo>
                  <a:pt x="1200" y="7318"/>
                </a:lnTo>
                <a:cubicBezTo>
                  <a:pt x="2658" y="8244"/>
                  <a:pt x="4301" y="8666"/>
                  <a:pt x="6693" y="8790"/>
                </a:cubicBezTo>
                <a:cubicBezTo>
                  <a:pt x="6924" y="9385"/>
                  <a:pt x="7597" y="9819"/>
                  <a:pt x="8400" y="9819"/>
                </a:cubicBezTo>
                <a:cubicBezTo>
                  <a:pt x="9203" y="9819"/>
                  <a:pt x="9875" y="9385"/>
                  <a:pt x="10108" y="8790"/>
                </a:cubicBezTo>
                <a:cubicBezTo>
                  <a:pt x="12499" y="8666"/>
                  <a:pt x="14142" y="8244"/>
                  <a:pt x="15600" y="7318"/>
                </a:cubicBezTo>
                <a:cubicBezTo>
                  <a:pt x="15600" y="7318"/>
                  <a:pt x="15600" y="19636"/>
                  <a:pt x="15600" y="19636"/>
                </a:cubicBezTo>
                <a:close/>
                <a:moveTo>
                  <a:pt x="14400" y="3927"/>
                </a:moveTo>
                <a:lnTo>
                  <a:pt x="2400" y="3927"/>
                </a:lnTo>
                <a:cubicBezTo>
                  <a:pt x="1075" y="3927"/>
                  <a:pt x="0" y="4806"/>
                  <a:pt x="0" y="5891"/>
                </a:cubicBezTo>
                <a:lnTo>
                  <a:pt x="0" y="19636"/>
                </a:lnTo>
                <a:cubicBezTo>
                  <a:pt x="0" y="20721"/>
                  <a:pt x="1075" y="21600"/>
                  <a:pt x="2400" y="21600"/>
                </a:cubicBezTo>
                <a:lnTo>
                  <a:pt x="14400" y="21600"/>
                </a:lnTo>
                <a:cubicBezTo>
                  <a:pt x="15725" y="21600"/>
                  <a:pt x="16800" y="20721"/>
                  <a:pt x="16800" y="19636"/>
                </a:cubicBezTo>
                <a:lnTo>
                  <a:pt x="16800" y="5891"/>
                </a:lnTo>
                <a:cubicBezTo>
                  <a:pt x="16800" y="4806"/>
                  <a:pt x="15725" y="3927"/>
                  <a:pt x="14400" y="3927"/>
                </a:cubicBezTo>
                <a:moveTo>
                  <a:pt x="5400" y="17673"/>
                </a:moveTo>
                <a:lnTo>
                  <a:pt x="4200" y="17673"/>
                </a:lnTo>
                <a:cubicBezTo>
                  <a:pt x="3869" y="17673"/>
                  <a:pt x="3600" y="17893"/>
                  <a:pt x="3600" y="18164"/>
                </a:cubicBezTo>
                <a:cubicBezTo>
                  <a:pt x="3600" y="18435"/>
                  <a:pt x="3869" y="18655"/>
                  <a:pt x="4200" y="18655"/>
                </a:cubicBezTo>
                <a:lnTo>
                  <a:pt x="5400" y="18655"/>
                </a:lnTo>
                <a:cubicBezTo>
                  <a:pt x="5731" y="18655"/>
                  <a:pt x="6000" y="18435"/>
                  <a:pt x="6000" y="18164"/>
                </a:cubicBezTo>
                <a:cubicBezTo>
                  <a:pt x="6000" y="17893"/>
                  <a:pt x="5731" y="17673"/>
                  <a:pt x="5400" y="17673"/>
                </a:cubicBezTo>
                <a:moveTo>
                  <a:pt x="6600" y="15709"/>
                </a:moveTo>
                <a:lnTo>
                  <a:pt x="4200" y="15709"/>
                </a:lnTo>
                <a:cubicBezTo>
                  <a:pt x="3869" y="15709"/>
                  <a:pt x="3600" y="15929"/>
                  <a:pt x="3600" y="16200"/>
                </a:cubicBezTo>
                <a:cubicBezTo>
                  <a:pt x="3600" y="16472"/>
                  <a:pt x="3869" y="16691"/>
                  <a:pt x="4200" y="16691"/>
                </a:cubicBezTo>
                <a:lnTo>
                  <a:pt x="6600" y="16691"/>
                </a:lnTo>
                <a:cubicBezTo>
                  <a:pt x="6931" y="16691"/>
                  <a:pt x="7200" y="16472"/>
                  <a:pt x="7200" y="16200"/>
                </a:cubicBezTo>
                <a:cubicBezTo>
                  <a:pt x="7200" y="15929"/>
                  <a:pt x="6931" y="15709"/>
                  <a:pt x="6600" y="15709"/>
                </a:cubicBezTo>
                <a:moveTo>
                  <a:pt x="19200" y="0"/>
                </a:moveTo>
                <a:lnTo>
                  <a:pt x="7200" y="0"/>
                </a:lnTo>
                <a:cubicBezTo>
                  <a:pt x="5875" y="0"/>
                  <a:pt x="4800" y="879"/>
                  <a:pt x="4800" y="1964"/>
                </a:cubicBezTo>
                <a:lnTo>
                  <a:pt x="4800" y="2455"/>
                </a:lnTo>
                <a:cubicBezTo>
                  <a:pt x="4800" y="2726"/>
                  <a:pt x="5069" y="2945"/>
                  <a:pt x="5400" y="2945"/>
                </a:cubicBezTo>
                <a:cubicBezTo>
                  <a:pt x="5731" y="2945"/>
                  <a:pt x="6000" y="2726"/>
                  <a:pt x="6000" y="2455"/>
                </a:cubicBezTo>
                <a:lnTo>
                  <a:pt x="6000" y="1964"/>
                </a:lnTo>
                <a:cubicBezTo>
                  <a:pt x="6000" y="1422"/>
                  <a:pt x="6538" y="982"/>
                  <a:pt x="7200" y="982"/>
                </a:cubicBezTo>
                <a:lnTo>
                  <a:pt x="19200" y="982"/>
                </a:lnTo>
                <a:cubicBezTo>
                  <a:pt x="19862" y="982"/>
                  <a:pt x="20400" y="1422"/>
                  <a:pt x="20400" y="1964"/>
                </a:cubicBezTo>
                <a:lnTo>
                  <a:pt x="20400" y="15709"/>
                </a:lnTo>
                <a:cubicBezTo>
                  <a:pt x="20400" y="16252"/>
                  <a:pt x="19862" y="16691"/>
                  <a:pt x="19200" y="16691"/>
                </a:cubicBezTo>
                <a:lnTo>
                  <a:pt x="18600" y="16691"/>
                </a:lnTo>
                <a:cubicBezTo>
                  <a:pt x="18269" y="16691"/>
                  <a:pt x="18000" y="16911"/>
                  <a:pt x="18000" y="17182"/>
                </a:cubicBezTo>
                <a:cubicBezTo>
                  <a:pt x="18000" y="17453"/>
                  <a:pt x="18269" y="17673"/>
                  <a:pt x="18600" y="17673"/>
                </a:cubicBezTo>
                <a:lnTo>
                  <a:pt x="19200" y="17673"/>
                </a:lnTo>
                <a:cubicBezTo>
                  <a:pt x="20525" y="17673"/>
                  <a:pt x="21600" y="16794"/>
                  <a:pt x="21600" y="15709"/>
                </a:cubicBezTo>
                <a:lnTo>
                  <a:pt x="21600" y="1964"/>
                </a:lnTo>
                <a:cubicBezTo>
                  <a:pt x="21600" y="879"/>
                  <a:pt x="20525" y="0"/>
                  <a:pt x="192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7" name="Shape 2587"/>
          <p:cNvSpPr/>
          <p:nvPr/>
        </p:nvSpPr>
        <p:spPr>
          <a:xfrm>
            <a:off x="10977602" y="478596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8" name="Shape 2588"/>
          <p:cNvSpPr/>
          <p:nvPr/>
        </p:nvSpPr>
        <p:spPr>
          <a:xfrm>
            <a:off x="11777702" y="4805016"/>
            <a:ext cx="419100" cy="381015"/>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9" name="Shape 2589"/>
          <p:cNvSpPr/>
          <p:nvPr/>
        </p:nvSpPr>
        <p:spPr>
          <a:xfrm>
            <a:off x="12577802" y="4805016"/>
            <a:ext cx="419100" cy="381015"/>
          </a:xfrm>
          <a:custGeom>
            <a:avLst/>
            <a:gdLst/>
            <a:ahLst/>
            <a:cxnLst>
              <a:cxn ang="0">
                <a:pos x="wd2" y="hd2"/>
              </a:cxn>
              <a:cxn ang="5400000">
                <a:pos x="wd2" y="hd2"/>
              </a:cxn>
              <a:cxn ang="10800000">
                <a:pos x="wd2" y="hd2"/>
              </a:cxn>
              <a:cxn ang="16200000">
                <a:pos x="wd2" y="hd2"/>
              </a:cxn>
            </a:cxnLst>
            <a:rect l="0" t="0" r="r" b="b"/>
            <a:pathLst>
              <a:path w="21600" h="21600" extrusionOk="0">
                <a:moveTo>
                  <a:pt x="6382" y="15119"/>
                </a:moveTo>
                <a:cubicBezTo>
                  <a:pt x="7195" y="15119"/>
                  <a:pt x="7855" y="14394"/>
                  <a:pt x="7855" y="13500"/>
                </a:cubicBezTo>
                <a:cubicBezTo>
                  <a:pt x="7855" y="12605"/>
                  <a:pt x="7195" y="11880"/>
                  <a:pt x="6382" y="11880"/>
                </a:cubicBezTo>
                <a:cubicBezTo>
                  <a:pt x="5568" y="11880"/>
                  <a:pt x="4909" y="12605"/>
                  <a:pt x="4909" y="13500"/>
                </a:cubicBezTo>
                <a:cubicBezTo>
                  <a:pt x="4909" y="14394"/>
                  <a:pt x="5568" y="15119"/>
                  <a:pt x="6382" y="15119"/>
                </a:cubicBezTo>
                <a:moveTo>
                  <a:pt x="2455" y="3240"/>
                </a:moveTo>
                <a:cubicBezTo>
                  <a:pt x="2725" y="3240"/>
                  <a:pt x="2945" y="2999"/>
                  <a:pt x="2945" y="2700"/>
                </a:cubicBezTo>
                <a:cubicBezTo>
                  <a:pt x="2945" y="2402"/>
                  <a:pt x="2725" y="2160"/>
                  <a:pt x="2455" y="2160"/>
                </a:cubicBezTo>
                <a:cubicBezTo>
                  <a:pt x="2184" y="2160"/>
                  <a:pt x="1964" y="2402"/>
                  <a:pt x="1964" y="2700"/>
                </a:cubicBezTo>
                <a:cubicBezTo>
                  <a:pt x="1964" y="2999"/>
                  <a:pt x="2184" y="3240"/>
                  <a:pt x="2455" y="3240"/>
                </a:cubicBezTo>
                <a:moveTo>
                  <a:pt x="3927" y="8100"/>
                </a:moveTo>
                <a:cubicBezTo>
                  <a:pt x="3927" y="6609"/>
                  <a:pt x="5026" y="5400"/>
                  <a:pt x="6382" y="5400"/>
                </a:cubicBezTo>
                <a:cubicBezTo>
                  <a:pt x="7738" y="5400"/>
                  <a:pt x="8836" y="6609"/>
                  <a:pt x="8836" y="8100"/>
                </a:cubicBezTo>
                <a:lnTo>
                  <a:pt x="8836" y="13500"/>
                </a:lnTo>
                <a:cubicBezTo>
                  <a:pt x="8836" y="14991"/>
                  <a:pt x="7738" y="16199"/>
                  <a:pt x="6382" y="16199"/>
                </a:cubicBezTo>
                <a:cubicBezTo>
                  <a:pt x="5026" y="16199"/>
                  <a:pt x="3927" y="14991"/>
                  <a:pt x="3927" y="13500"/>
                </a:cubicBezTo>
                <a:cubicBezTo>
                  <a:pt x="3927" y="13500"/>
                  <a:pt x="3927" y="8100"/>
                  <a:pt x="3927" y="8100"/>
                </a:cubicBezTo>
                <a:close/>
                <a:moveTo>
                  <a:pt x="2945" y="13500"/>
                </a:moveTo>
                <a:cubicBezTo>
                  <a:pt x="2945" y="15587"/>
                  <a:pt x="4484" y="17279"/>
                  <a:pt x="6382" y="17279"/>
                </a:cubicBezTo>
                <a:cubicBezTo>
                  <a:pt x="8280" y="17279"/>
                  <a:pt x="9818" y="15587"/>
                  <a:pt x="9818" y="13500"/>
                </a:cubicBezTo>
                <a:lnTo>
                  <a:pt x="9818" y="8100"/>
                </a:lnTo>
                <a:cubicBezTo>
                  <a:pt x="9818" y="6012"/>
                  <a:pt x="8280" y="4320"/>
                  <a:pt x="6382" y="4320"/>
                </a:cubicBezTo>
                <a:cubicBezTo>
                  <a:pt x="4484" y="4320"/>
                  <a:pt x="2945" y="6012"/>
                  <a:pt x="2945" y="8100"/>
                </a:cubicBezTo>
                <a:cubicBezTo>
                  <a:pt x="2945" y="8100"/>
                  <a:pt x="2945" y="13500"/>
                  <a:pt x="2945" y="13500"/>
                </a:cubicBezTo>
                <a:close/>
                <a:moveTo>
                  <a:pt x="2455" y="19439"/>
                </a:moveTo>
                <a:cubicBezTo>
                  <a:pt x="2725" y="19439"/>
                  <a:pt x="2945" y="19198"/>
                  <a:pt x="2945" y="18899"/>
                </a:cubicBezTo>
                <a:cubicBezTo>
                  <a:pt x="2945" y="18601"/>
                  <a:pt x="2725" y="18359"/>
                  <a:pt x="2455" y="18359"/>
                </a:cubicBezTo>
                <a:cubicBezTo>
                  <a:pt x="2184" y="18359"/>
                  <a:pt x="1964" y="18601"/>
                  <a:pt x="1964" y="18899"/>
                </a:cubicBezTo>
                <a:cubicBezTo>
                  <a:pt x="1964" y="19198"/>
                  <a:pt x="2184" y="19439"/>
                  <a:pt x="2455" y="19439"/>
                </a:cubicBezTo>
                <a:moveTo>
                  <a:pt x="20618" y="20519"/>
                </a:moveTo>
                <a:lnTo>
                  <a:pt x="982" y="20519"/>
                </a:lnTo>
                <a:lnTo>
                  <a:pt x="982" y="1080"/>
                </a:lnTo>
                <a:lnTo>
                  <a:pt x="20618" y="1080"/>
                </a:lnTo>
                <a:cubicBezTo>
                  <a:pt x="20618" y="1080"/>
                  <a:pt x="20618" y="20519"/>
                  <a:pt x="20618" y="20519"/>
                </a:cubicBezTo>
                <a:close/>
                <a:moveTo>
                  <a:pt x="20618" y="0"/>
                </a:moveTo>
                <a:lnTo>
                  <a:pt x="982" y="0"/>
                </a:lnTo>
                <a:cubicBezTo>
                  <a:pt x="440" y="0"/>
                  <a:pt x="0" y="484"/>
                  <a:pt x="0" y="1080"/>
                </a:cubicBezTo>
                <a:lnTo>
                  <a:pt x="0" y="20519"/>
                </a:lnTo>
                <a:cubicBezTo>
                  <a:pt x="0" y="21115"/>
                  <a:pt x="440" y="21600"/>
                  <a:pt x="982" y="21600"/>
                </a:cubicBezTo>
                <a:lnTo>
                  <a:pt x="20618" y="21600"/>
                </a:lnTo>
                <a:cubicBezTo>
                  <a:pt x="21160" y="21600"/>
                  <a:pt x="21600" y="21115"/>
                  <a:pt x="21600" y="20519"/>
                </a:cubicBezTo>
                <a:lnTo>
                  <a:pt x="21600" y="1080"/>
                </a:lnTo>
                <a:cubicBezTo>
                  <a:pt x="21600" y="484"/>
                  <a:pt x="21160" y="0"/>
                  <a:pt x="20618" y="0"/>
                </a:cubicBezTo>
                <a:moveTo>
                  <a:pt x="19145" y="3240"/>
                </a:moveTo>
                <a:cubicBezTo>
                  <a:pt x="19416" y="3240"/>
                  <a:pt x="19636" y="2999"/>
                  <a:pt x="19636" y="2700"/>
                </a:cubicBezTo>
                <a:cubicBezTo>
                  <a:pt x="19636" y="2402"/>
                  <a:pt x="19416" y="2160"/>
                  <a:pt x="19145" y="2160"/>
                </a:cubicBezTo>
                <a:cubicBezTo>
                  <a:pt x="18875" y="2160"/>
                  <a:pt x="18655" y="2402"/>
                  <a:pt x="18655" y="2700"/>
                </a:cubicBezTo>
                <a:cubicBezTo>
                  <a:pt x="18655" y="2999"/>
                  <a:pt x="18875" y="3240"/>
                  <a:pt x="19145" y="3240"/>
                </a:cubicBezTo>
                <a:moveTo>
                  <a:pt x="12764" y="8100"/>
                </a:moveTo>
                <a:cubicBezTo>
                  <a:pt x="12764" y="6609"/>
                  <a:pt x="13863" y="5400"/>
                  <a:pt x="15218" y="5400"/>
                </a:cubicBezTo>
                <a:cubicBezTo>
                  <a:pt x="16574" y="5400"/>
                  <a:pt x="17673" y="6609"/>
                  <a:pt x="17673" y="8100"/>
                </a:cubicBezTo>
                <a:lnTo>
                  <a:pt x="17673" y="13500"/>
                </a:lnTo>
                <a:cubicBezTo>
                  <a:pt x="17673" y="14991"/>
                  <a:pt x="16574" y="16199"/>
                  <a:pt x="15218" y="16199"/>
                </a:cubicBezTo>
                <a:cubicBezTo>
                  <a:pt x="13863" y="16199"/>
                  <a:pt x="12764" y="14991"/>
                  <a:pt x="12764" y="13500"/>
                </a:cubicBezTo>
                <a:cubicBezTo>
                  <a:pt x="12764" y="13500"/>
                  <a:pt x="12764" y="8100"/>
                  <a:pt x="12764" y="8100"/>
                </a:cubicBezTo>
                <a:close/>
                <a:moveTo>
                  <a:pt x="15218" y="17279"/>
                </a:moveTo>
                <a:cubicBezTo>
                  <a:pt x="17116" y="17279"/>
                  <a:pt x="18655" y="15587"/>
                  <a:pt x="18655" y="13500"/>
                </a:cubicBezTo>
                <a:lnTo>
                  <a:pt x="18655" y="8100"/>
                </a:lnTo>
                <a:cubicBezTo>
                  <a:pt x="18655" y="6012"/>
                  <a:pt x="17116" y="4320"/>
                  <a:pt x="15218" y="4320"/>
                </a:cubicBezTo>
                <a:cubicBezTo>
                  <a:pt x="13320" y="4320"/>
                  <a:pt x="11782" y="6012"/>
                  <a:pt x="11782" y="8100"/>
                </a:cubicBezTo>
                <a:lnTo>
                  <a:pt x="11782" y="13500"/>
                </a:lnTo>
                <a:cubicBezTo>
                  <a:pt x="11782" y="15587"/>
                  <a:pt x="13320" y="17279"/>
                  <a:pt x="15218" y="17279"/>
                </a:cubicBezTo>
                <a:moveTo>
                  <a:pt x="15218" y="9720"/>
                </a:moveTo>
                <a:cubicBezTo>
                  <a:pt x="16032" y="9720"/>
                  <a:pt x="16691" y="8995"/>
                  <a:pt x="16691" y="8100"/>
                </a:cubicBezTo>
                <a:cubicBezTo>
                  <a:pt x="16691" y="7206"/>
                  <a:pt x="16032" y="6480"/>
                  <a:pt x="15218" y="6480"/>
                </a:cubicBezTo>
                <a:cubicBezTo>
                  <a:pt x="14405" y="6480"/>
                  <a:pt x="13745" y="7206"/>
                  <a:pt x="13745" y="8100"/>
                </a:cubicBezTo>
                <a:cubicBezTo>
                  <a:pt x="13745" y="8995"/>
                  <a:pt x="14405" y="9720"/>
                  <a:pt x="15218" y="9720"/>
                </a:cubicBezTo>
                <a:moveTo>
                  <a:pt x="19145" y="18359"/>
                </a:moveTo>
                <a:cubicBezTo>
                  <a:pt x="18875" y="18359"/>
                  <a:pt x="18655" y="18601"/>
                  <a:pt x="18655" y="18899"/>
                </a:cubicBezTo>
                <a:cubicBezTo>
                  <a:pt x="18655" y="19198"/>
                  <a:pt x="18875" y="19439"/>
                  <a:pt x="19145" y="19439"/>
                </a:cubicBezTo>
                <a:cubicBezTo>
                  <a:pt x="19416" y="19439"/>
                  <a:pt x="19636" y="19198"/>
                  <a:pt x="19636" y="18899"/>
                </a:cubicBezTo>
                <a:cubicBezTo>
                  <a:pt x="19636" y="18601"/>
                  <a:pt x="19416" y="18359"/>
                  <a:pt x="19145" y="1835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0" name="Shape 2590"/>
          <p:cNvSpPr/>
          <p:nvPr/>
        </p:nvSpPr>
        <p:spPr>
          <a:xfrm>
            <a:off x="13377902" y="478596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9"/>
                  <a:pt x="19636" y="20619"/>
                </a:cubicBezTo>
                <a:lnTo>
                  <a:pt x="1964" y="20619"/>
                </a:lnTo>
                <a:cubicBezTo>
                  <a:pt x="1422" y="20619"/>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5" y="6382"/>
                </a:moveTo>
                <a:cubicBezTo>
                  <a:pt x="7313" y="6382"/>
                  <a:pt x="6873" y="5943"/>
                  <a:pt x="6873" y="5400"/>
                </a:cubicBezTo>
                <a:cubicBezTo>
                  <a:pt x="6873" y="4858"/>
                  <a:pt x="7313" y="4418"/>
                  <a:pt x="7855" y="4418"/>
                </a:cubicBezTo>
                <a:cubicBezTo>
                  <a:pt x="8396" y="4418"/>
                  <a:pt x="8836" y="4858"/>
                  <a:pt x="8836" y="5400"/>
                </a:cubicBezTo>
                <a:cubicBezTo>
                  <a:pt x="8836" y="5943"/>
                  <a:pt x="8396" y="6382"/>
                  <a:pt x="7855" y="6382"/>
                </a:cubicBezTo>
                <a:moveTo>
                  <a:pt x="18164" y="4909"/>
                </a:moveTo>
                <a:lnTo>
                  <a:pt x="9749" y="4909"/>
                </a:lnTo>
                <a:cubicBezTo>
                  <a:pt x="9530" y="4064"/>
                  <a:pt x="8768" y="3436"/>
                  <a:pt x="7855" y="3436"/>
                </a:cubicBezTo>
                <a:cubicBezTo>
                  <a:pt x="6941" y="3436"/>
                  <a:pt x="6180" y="4064"/>
                  <a:pt x="5960" y="4909"/>
                </a:cubicBezTo>
                <a:lnTo>
                  <a:pt x="3436" y="4909"/>
                </a:lnTo>
                <a:cubicBezTo>
                  <a:pt x="3165" y="4909"/>
                  <a:pt x="2945" y="5129"/>
                  <a:pt x="2945" y="5400"/>
                </a:cubicBezTo>
                <a:cubicBezTo>
                  <a:pt x="2945" y="5672"/>
                  <a:pt x="3165" y="5891"/>
                  <a:pt x="3436" y="5891"/>
                </a:cubicBezTo>
                <a:lnTo>
                  <a:pt x="5960" y="5891"/>
                </a:lnTo>
                <a:cubicBezTo>
                  <a:pt x="6180" y="6737"/>
                  <a:pt x="6941" y="7364"/>
                  <a:pt x="7855" y="7364"/>
                </a:cubicBezTo>
                <a:cubicBezTo>
                  <a:pt x="8768" y="7364"/>
                  <a:pt x="9530" y="6737"/>
                  <a:pt x="9749" y="5891"/>
                </a:cubicBezTo>
                <a:lnTo>
                  <a:pt x="18164" y="5891"/>
                </a:lnTo>
                <a:cubicBezTo>
                  <a:pt x="18435" y="5891"/>
                  <a:pt x="18655" y="5672"/>
                  <a:pt x="18655" y="5400"/>
                </a:cubicBezTo>
                <a:cubicBezTo>
                  <a:pt x="18655" y="5129"/>
                  <a:pt x="18435" y="4909"/>
                  <a:pt x="18164" y="4909"/>
                </a:cubicBezTo>
                <a:moveTo>
                  <a:pt x="14727" y="11782"/>
                </a:moveTo>
                <a:cubicBezTo>
                  <a:pt x="14186" y="11782"/>
                  <a:pt x="13745" y="11342"/>
                  <a:pt x="13745" y="10800"/>
                </a:cubicBezTo>
                <a:cubicBezTo>
                  <a:pt x="13745" y="10258"/>
                  <a:pt x="14186" y="9818"/>
                  <a:pt x="14727" y="9818"/>
                </a:cubicBezTo>
                <a:cubicBezTo>
                  <a:pt x="15269" y="9818"/>
                  <a:pt x="15709" y="10258"/>
                  <a:pt x="15709" y="10800"/>
                </a:cubicBezTo>
                <a:cubicBezTo>
                  <a:pt x="15709" y="11342"/>
                  <a:pt x="15269" y="11782"/>
                  <a:pt x="14727" y="11782"/>
                </a:cubicBezTo>
                <a:moveTo>
                  <a:pt x="18164" y="10310"/>
                </a:moveTo>
                <a:lnTo>
                  <a:pt x="16621" y="10310"/>
                </a:lnTo>
                <a:cubicBezTo>
                  <a:pt x="16402" y="9464"/>
                  <a:pt x="15641" y="8836"/>
                  <a:pt x="14727" y="8836"/>
                </a:cubicBezTo>
                <a:cubicBezTo>
                  <a:pt x="13814" y="8836"/>
                  <a:pt x="13052" y="9464"/>
                  <a:pt x="12833" y="10310"/>
                </a:cubicBezTo>
                <a:lnTo>
                  <a:pt x="3436" y="10310"/>
                </a:lnTo>
                <a:cubicBezTo>
                  <a:pt x="3165" y="10310"/>
                  <a:pt x="2945" y="10529"/>
                  <a:pt x="2945" y="10800"/>
                </a:cubicBezTo>
                <a:cubicBezTo>
                  <a:pt x="2945" y="11072"/>
                  <a:pt x="3165" y="11291"/>
                  <a:pt x="3436" y="11291"/>
                </a:cubicBezTo>
                <a:lnTo>
                  <a:pt x="12833" y="11291"/>
                </a:lnTo>
                <a:cubicBezTo>
                  <a:pt x="13052" y="12137"/>
                  <a:pt x="13814" y="12764"/>
                  <a:pt x="14727" y="12764"/>
                </a:cubicBezTo>
                <a:cubicBezTo>
                  <a:pt x="15641" y="12764"/>
                  <a:pt x="16402" y="12137"/>
                  <a:pt x="16621" y="11291"/>
                </a:cubicBezTo>
                <a:lnTo>
                  <a:pt x="18164" y="11291"/>
                </a:lnTo>
                <a:cubicBezTo>
                  <a:pt x="18435" y="11291"/>
                  <a:pt x="18655" y="11072"/>
                  <a:pt x="18655" y="10800"/>
                </a:cubicBezTo>
                <a:cubicBezTo>
                  <a:pt x="18655" y="10529"/>
                  <a:pt x="18435" y="10310"/>
                  <a:pt x="18164" y="10310"/>
                </a:cubicBezTo>
                <a:moveTo>
                  <a:pt x="9818" y="17182"/>
                </a:moveTo>
                <a:cubicBezTo>
                  <a:pt x="9276" y="17182"/>
                  <a:pt x="8836" y="16743"/>
                  <a:pt x="8836" y="16200"/>
                </a:cubicBezTo>
                <a:cubicBezTo>
                  <a:pt x="8836" y="15658"/>
                  <a:pt x="9276" y="15218"/>
                  <a:pt x="9818" y="15218"/>
                </a:cubicBezTo>
                <a:cubicBezTo>
                  <a:pt x="10360" y="15218"/>
                  <a:pt x="10800" y="15658"/>
                  <a:pt x="10800" y="16200"/>
                </a:cubicBezTo>
                <a:cubicBezTo>
                  <a:pt x="10800" y="16743"/>
                  <a:pt x="10360" y="17182"/>
                  <a:pt x="9818" y="17182"/>
                </a:cubicBezTo>
                <a:moveTo>
                  <a:pt x="18164" y="15709"/>
                </a:moveTo>
                <a:lnTo>
                  <a:pt x="11712" y="15709"/>
                </a:lnTo>
                <a:cubicBezTo>
                  <a:pt x="11493" y="14863"/>
                  <a:pt x="10732" y="14237"/>
                  <a:pt x="9818" y="14237"/>
                </a:cubicBezTo>
                <a:cubicBezTo>
                  <a:pt x="8904" y="14237"/>
                  <a:pt x="8143" y="14863"/>
                  <a:pt x="7924" y="15709"/>
                </a:cubicBezTo>
                <a:lnTo>
                  <a:pt x="3436" y="15709"/>
                </a:lnTo>
                <a:cubicBezTo>
                  <a:pt x="3165" y="15709"/>
                  <a:pt x="2945" y="15929"/>
                  <a:pt x="2945" y="16200"/>
                </a:cubicBezTo>
                <a:cubicBezTo>
                  <a:pt x="2945" y="16472"/>
                  <a:pt x="3165" y="16691"/>
                  <a:pt x="3436" y="16691"/>
                </a:cubicBezTo>
                <a:lnTo>
                  <a:pt x="7924" y="16691"/>
                </a:lnTo>
                <a:cubicBezTo>
                  <a:pt x="8143" y="17537"/>
                  <a:pt x="8904" y="18164"/>
                  <a:pt x="9818" y="18164"/>
                </a:cubicBezTo>
                <a:cubicBezTo>
                  <a:pt x="10732" y="18164"/>
                  <a:pt x="11493" y="17537"/>
                  <a:pt x="11712" y="16691"/>
                </a:cubicBezTo>
                <a:lnTo>
                  <a:pt x="18164" y="16691"/>
                </a:lnTo>
                <a:cubicBezTo>
                  <a:pt x="18435" y="16691"/>
                  <a:pt x="18655" y="16472"/>
                  <a:pt x="18655" y="16200"/>
                </a:cubicBezTo>
                <a:cubicBezTo>
                  <a:pt x="18655" y="15929"/>
                  <a:pt x="18435" y="15709"/>
                  <a:pt x="18164" y="157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1" name="Shape 2591"/>
          <p:cNvSpPr/>
          <p:nvPr/>
        </p:nvSpPr>
        <p:spPr>
          <a:xfrm>
            <a:off x="14178002" y="478596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2" name="Shape 2592"/>
          <p:cNvSpPr/>
          <p:nvPr/>
        </p:nvSpPr>
        <p:spPr>
          <a:xfrm>
            <a:off x="14978102" y="478596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3" name="Shape 2593"/>
          <p:cNvSpPr/>
          <p:nvPr/>
        </p:nvSpPr>
        <p:spPr>
          <a:xfrm>
            <a:off x="15778202" y="478596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8095"/>
                </a:moveTo>
                <a:lnTo>
                  <a:pt x="20091" y="8640"/>
                </a:lnTo>
                <a:cubicBezTo>
                  <a:pt x="19294" y="8426"/>
                  <a:pt x="18482" y="8322"/>
                  <a:pt x="17675" y="8322"/>
                </a:cubicBezTo>
                <a:lnTo>
                  <a:pt x="17150" y="7377"/>
                </a:lnTo>
                <a:cubicBezTo>
                  <a:pt x="17052" y="7203"/>
                  <a:pt x="16911" y="7035"/>
                  <a:pt x="16741" y="6937"/>
                </a:cubicBezTo>
                <a:cubicBezTo>
                  <a:pt x="16601" y="6856"/>
                  <a:pt x="16442" y="6822"/>
                  <a:pt x="16268" y="6868"/>
                </a:cubicBezTo>
                <a:lnTo>
                  <a:pt x="13487" y="7613"/>
                </a:lnTo>
                <a:cubicBezTo>
                  <a:pt x="13102" y="7716"/>
                  <a:pt x="12995" y="8125"/>
                  <a:pt x="12977" y="8495"/>
                </a:cubicBezTo>
                <a:lnTo>
                  <a:pt x="12996" y="9570"/>
                </a:lnTo>
                <a:cubicBezTo>
                  <a:pt x="12293" y="9973"/>
                  <a:pt x="11639" y="10471"/>
                  <a:pt x="11053" y="11057"/>
                </a:cubicBezTo>
                <a:lnTo>
                  <a:pt x="10023" y="10762"/>
                </a:lnTo>
                <a:cubicBezTo>
                  <a:pt x="9673" y="10664"/>
                  <a:pt x="9239" y="10682"/>
                  <a:pt x="9040" y="11026"/>
                </a:cubicBezTo>
                <a:lnTo>
                  <a:pt x="7600" y="13520"/>
                </a:lnTo>
                <a:cubicBezTo>
                  <a:pt x="7401" y="13864"/>
                  <a:pt x="7614" y="14229"/>
                  <a:pt x="7863" y="14504"/>
                </a:cubicBezTo>
                <a:lnTo>
                  <a:pt x="8633" y="15248"/>
                </a:lnTo>
                <a:cubicBezTo>
                  <a:pt x="8419" y="16049"/>
                  <a:pt x="8315" y="16864"/>
                  <a:pt x="8317" y="17674"/>
                </a:cubicBezTo>
                <a:lnTo>
                  <a:pt x="7377" y="18196"/>
                </a:lnTo>
                <a:cubicBezTo>
                  <a:pt x="7060" y="18373"/>
                  <a:pt x="6765" y="18693"/>
                  <a:pt x="6868" y="19077"/>
                </a:cubicBezTo>
                <a:lnTo>
                  <a:pt x="7281" y="20619"/>
                </a:lnTo>
                <a:lnTo>
                  <a:pt x="1964" y="20619"/>
                </a:lnTo>
                <a:cubicBezTo>
                  <a:pt x="1422" y="20619"/>
                  <a:pt x="982" y="20178"/>
                  <a:pt x="982" y="19636"/>
                </a:cubicBezTo>
                <a:lnTo>
                  <a:pt x="982" y="11291"/>
                </a:lnTo>
                <a:lnTo>
                  <a:pt x="1931" y="11291"/>
                </a:lnTo>
                <a:cubicBezTo>
                  <a:pt x="2328" y="11291"/>
                  <a:pt x="2538" y="10924"/>
                  <a:pt x="2651" y="10571"/>
                </a:cubicBezTo>
                <a:lnTo>
                  <a:pt x="2913" y="9523"/>
                </a:lnTo>
                <a:cubicBezTo>
                  <a:pt x="3711" y="9310"/>
                  <a:pt x="4466" y="8993"/>
                  <a:pt x="5164" y="8590"/>
                </a:cubicBezTo>
                <a:lnTo>
                  <a:pt x="6091" y="9146"/>
                </a:lnTo>
                <a:cubicBezTo>
                  <a:pt x="6275" y="9241"/>
                  <a:pt x="6484" y="9317"/>
                  <a:pt x="6681" y="9317"/>
                </a:cubicBezTo>
                <a:cubicBezTo>
                  <a:pt x="6837" y="9317"/>
                  <a:pt x="6985" y="9270"/>
                  <a:pt x="7110" y="9146"/>
                </a:cubicBezTo>
                <a:lnTo>
                  <a:pt x="9146" y="7109"/>
                </a:lnTo>
                <a:cubicBezTo>
                  <a:pt x="9427" y="6828"/>
                  <a:pt x="9332" y="6404"/>
                  <a:pt x="9146" y="6091"/>
                </a:cubicBezTo>
                <a:lnTo>
                  <a:pt x="8593" y="5169"/>
                </a:lnTo>
                <a:cubicBezTo>
                  <a:pt x="8999" y="4469"/>
                  <a:pt x="9317" y="3711"/>
                  <a:pt x="9531" y="2911"/>
                </a:cubicBezTo>
                <a:lnTo>
                  <a:pt x="10571" y="2651"/>
                </a:lnTo>
                <a:cubicBezTo>
                  <a:pt x="10924" y="2538"/>
                  <a:pt x="11291" y="2328"/>
                  <a:pt x="11291" y="1931"/>
                </a:cubicBezTo>
                <a:lnTo>
                  <a:pt x="11291" y="982"/>
                </a:lnTo>
                <a:lnTo>
                  <a:pt x="19636" y="982"/>
                </a:lnTo>
                <a:cubicBezTo>
                  <a:pt x="20178" y="982"/>
                  <a:pt x="20618" y="1421"/>
                  <a:pt x="20618" y="1964"/>
                </a:cubicBezTo>
                <a:cubicBezTo>
                  <a:pt x="20618" y="1964"/>
                  <a:pt x="20618" y="8095"/>
                  <a:pt x="20618" y="8095"/>
                </a:cubicBezTo>
                <a:close/>
                <a:moveTo>
                  <a:pt x="20618" y="12594"/>
                </a:moveTo>
                <a:cubicBezTo>
                  <a:pt x="19750" y="12088"/>
                  <a:pt x="18750" y="11782"/>
                  <a:pt x="17673" y="11782"/>
                </a:cubicBezTo>
                <a:cubicBezTo>
                  <a:pt x="14419" y="11782"/>
                  <a:pt x="11782" y="14419"/>
                  <a:pt x="11782" y="17673"/>
                </a:cubicBezTo>
                <a:cubicBezTo>
                  <a:pt x="11782" y="18751"/>
                  <a:pt x="12088" y="19750"/>
                  <a:pt x="12594" y="20619"/>
                </a:cubicBezTo>
                <a:lnTo>
                  <a:pt x="8298" y="20619"/>
                </a:lnTo>
                <a:lnTo>
                  <a:pt x="7875" y="19042"/>
                </a:lnTo>
                <a:lnTo>
                  <a:pt x="8794" y="18532"/>
                </a:lnTo>
                <a:cubicBezTo>
                  <a:pt x="9106" y="18358"/>
                  <a:pt x="9299" y="18028"/>
                  <a:pt x="9299" y="17671"/>
                </a:cubicBezTo>
                <a:cubicBezTo>
                  <a:pt x="9298" y="16938"/>
                  <a:pt x="9392" y="16208"/>
                  <a:pt x="9582" y="15502"/>
                </a:cubicBezTo>
                <a:cubicBezTo>
                  <a:pt x="9674" y="15158"/>
                  <a:pt x="9572" y="14791"/>
                  <a:pt x="9316" y="14543"/>
                </a:cubicBezTo>
                <a:lnTo>
                  <a:pt x="8572" y="13823"/>
                </a:lnTo>
                <a:cubicBezTo>
                  <a:pt x="8569" y="13820"/>
                  <a:pt x="8566" y="13817"/>
                  <a:pt x="8564" y="13813"/>
                </a:cubicBezTo>
                <a:lnTo>
                  <a:pt x="9776" y="11713"/>
                </a:lnTo>
                <a:lnTo>
                  <a:pt x="10783" y="12001"/>
                </a:lnTo>
                <a:cubicBezTo>
                  <a:pt x="11126" y="12099"/>
                  <a:pt x="11495" y="12003"/>
                  <a:pt x="11748" y="11751"/>
                </a:cubicBezTo>
                <a:cubicBezTo>
                  <a:pt x="12264" y="11234"/>
                  <a:pt x="12848" y="10787"/>
                  <a:pt x="13485" y="10421"/>
                </a:cubicBezTo>
                <a:cubicBezTo>
                  <a:pt x="13794" y="10243"/>
                  <a:pt x="13983" y="9911"/>
                  <a:pt x="13977" y="9554"/>
                </a:cubicBezTo>
                <a:lnTo>
                  <a:pt x="13960" y="8514"/>
                </a:lnTo>
                <a:lnTo>
                  <a:pt x="13960" y="8503"/>
                </a:lnTo>
                <a:lnTo>
                  <a:pt x="16304" y="7875"/>
                </a:lnTo>
                <a:lnTo>
                  <a:pt x="16817" y="8799"/>
                </a:lnTo>
                <a:cubicBezTo>
                  <a:pt x="16905" y="8958"/>
                  <a:pt x="17032" y="9085"/>
                  <a:pt x="17184" y="9172"/>
                </a:cubicBezTo>
                <a:cubicBezTo>
                  <a:pt x="17330" y="9257"/>
                  <a:pt x="17499" y="9304"/>
                  <a:pt x="17675" y="9304"/>
                </a:cubicBezTo>
                <a:cubicBezTo>
                  <a:pt x="18407" y="9304"/>
                  <a:pt x="19135" y="9399"/>
                  <a:pt x="19837" y="9589"/>
                </a:cubicBezTo>
                <a:cubicBezTo>
                  <a:pt x="20106" y="9660"/>
                  <a:pt x="20389" y="9611"/>
                  <a:pt x="20618" y="9464"/>
                </a:cubicBezTo>
                <a:cubicBezTo>
                  <a:pt x="20618" y="9464"/>
                  <a:pt x="20618" y="12594"/>
                  <a:pt x="20618" y="12594"/>
                </a:cubicBezTo>
                <a:close/>
                <a:moveTo>
                  <a:pt x="20618" y="15475"/>
                </a:moveTo>
                <a:lnTo>
                  <a:pt x="19093" y="16323"/>
                </a:lnTo>
                <a:cubicBezTo>
                  <a:pt x="18735" y="15946"/>
                  <a:pt x="18233" y="15709"/>
                  <a:pt x="17673" y="15709"/>
                </a:cubicBezTo>
                <a:cubicBezTo>
                  <a:pt x="17113" y="15709"/>
                  <a:pt x="16610" y="15946"/>
                  <a:pt x="16253" y="16323"/>
                </a:cubicBezTo>
                <a:lnTo>
                  <a:pt x="13643" y="14873"/>
                </a:lnTo>
                <a:cubicBezTo>
                  <a:pt x="14530" y="13599"/>
                  <a:pt x="16003" y="12764"/>
                  <a:pt x="17673" y="12764"/>
                </a:cubicBezTo>
                <a:cubicBezTo>
                  <a:pt x="18783" y="12764"/>
                  <a:pt x="19798" y="13141"/>
                  <a:pt x="20618" y="13764"/>
                </a:cubicBezTo>
                <a:cubicBezTo>
                  <a:pt x="20618" y="13764"/>
                  <a:pt x="20618" y="15475"/>
                  <a:pt x="20618" y="15475"/>
                </a:cubicBezTo>
                <a:close/>
                <a:moveTo>
                  <a:pt x="20618" y="19636"/>
                </a:moveTo>
                <a:cubicBezTo>
                  <a:pt x="20618" y="20178"/>
                  <a:pt x="20178" y="20619"/>
                  <a:pt x="19636" y="20619"/>
                </a:cubicBezTo>
                <a:lnTo>
                  <a:pt x="18164" y="20619"/>
                </a:lnTo>
                <a:lnTo>
                  <a:pt x="18164" y="19567"/>
                </a:lnTo>
                <a:cubicBezTo>
                  <a:pt x="19009" y="19348"/>
                  <a:pt x="19636" y="18587"/>
                  <a:pt x="19636" y="17673"/>
                </a:cubicBezTo>
                <a:cubicBezTo>
                  <a:pt x="19636" y="17502"/>
                  <a:pt x="19608" y="17339"/>
                  <a:pt x="19567" y="17182"/>
                </a:cubicBezTo>
                <a:lnTo>
                  <a:pt x="20618" y="16598"/>
                </a:lnTo>
                <a:cubicBezTo>
                  <a:pt x="20618" y="16598"/>
                  <a:pt x="20618" y="19636"/>
                  <a:pt x="20618" y="19636"/>
                </a:cubicBezTo>
                <a:close/>
                <a:moveTo>
                  <a:pt x="16691" y="17673"/>
                </a:moveTo>
                <a:cubicBezTo>
                  <a:pt x="16691" y="17131"/>
                  <a:pt x="17131" y="16691"/>
                  <a:pt x="17673" y="16691"/>
                </a:cubicBezTo>
                <a:cubicBezTo>
                  <a:pt x="18214" y="16691"/>
                  <a:pt x="18655" y="17131"/>
                  <a:pt x="18655" y="17673"/>
                </a:cubicBezTo>
                <a:cubicBezTo>
                  <a:pt x="18655" y="18215"/>
                  <a:pt x="18214" y="18655"/>
                  <a:pt x="17673" y="18655"/>
                </a:cubicBezTo>
                <a:cubicBezTo>
                  <a:pt x="17131" y="18655"/>
                  <a:pt x="16691" y="18215"/>
                  <a:pt x="16691" y="17673"/>
                </a:cubicBezTo>
                <a:moveTo>
                  <a:pt x="17182" y="20619"/>
                </a:moveTo>
                <a:lnTo>
                  <a:pt x="13757" y="20619"/>
                </a:lnTo>
                <a:cubicBezTo>
                  <a:pt x="13138" y="19797"/>
                  <a:pt x="12764" y="18781"/>
                  <a:pt x="12764" y="17673"/>
                </a:cubicBezTo>
                <a:cubicBezTo>
                  <a:pt x="12764" y="16982"/>
                  <a:pt x="12907" y="16326"/>
                  <a:pt x="13165" y="15730"/>
                </a:cubicBezTo>
                <a:lnTo>
                  <a:pt x="15779" y="17182"/>
                </a:lnTo>
                <a:cubicBezTo>
                  <a:pt x="15738" y="17339"/>
                  <a:pt x="15709" y="17502"/>
                  <a:pt x="15709" y="17673"/>
                </a:cubicBezTo>
                <a:cubicBezTo>
                  <a:pt x="15709" y="18587"/>
                  <a:pt x="16336" y="19348"/>
                  <a:pt x="17182" y="19567"/>
                </a:cubicBezTo>
                <a:cubicBezTo>
                  <a:pt x="17182" y="19567"/>
                  <a:pt x="17182" y="20619"/>
                  <a:pt x="17182" y="20619"/>
                </a:cubicBezTo>
                <a:close/>
                <a:moveTo>
                  <a:pt x="982" y="5376"/>
                </a:moveTo>
                <a:cubicBezTo>
                  <a:pt x="3301" y="5145"/>
                  <a:pt x="5145" y="3301"/>
                  <a:pt x="5375" y="982"/>
                </a:cubicBezTo>
                <a:lnTo>
                  <a:pt x="10309" y="982"/>
                </a:lnTo>
                <a:lnTo>
                  <a:pt x="10309" y="1703"/>
                </a:lnTo>
                <a:cubicBezTo>
                  <a:pt x="10305" y="1705"/>
                  <a:pt x="10302" y="1706"/>
                  <a:pt x="10298" y="1707"/>
                </a:cubicBezTo>
                <a:lnTo>
                  <a:pt x="9293" y="1958"/>
                </a:lnTo>
                <a:cubicBezTo>
                  <a:pt x="8947" y="2045"/>
                  <a:pt x="8675" y="2313"/>
                  <a:pt x="8583" y="2657"/>
                </a:cubicBezTo>
                <a:cubicBezTo>
                  <a:pt x="8394" y="3363"/>
                  <a:pt x="8112" y="4042"/>
                  <a:pt x="7744" y="4676"/>
                </a:cubicBezTo>
                <a:cubicBezTo>
                  <a:pt x="7564" y="4986"/>
                  <a:pt x="7567" y="5368"/>
                  <a:pt x="7751" y="5674"/>
                </a:cubicBezTo>
                <a:lnTo>
                  <a:pt x="8292" y="6575"/>
                </a:lnTo>
                <a:lnTo>
                  <a:pt x="6576" y="8291"/>
                </a:lnTo>
                <a:cubicBezTo>
                  <a:pt x="6573" y="8290"/>
                  <a:pt x="6569" y="8288"/>
                  <a:pt x="6566" y="8286"/>
                </a:cubicBezTo>
                <a:lnTo>
                  <a:pt x="5669" y="7748"/>
                </a:lnTo>
                <a:cubicBezTo>
                  <a:pt x="5513" y="7655"/>
                  <a:pt x="5339" y="7608"/>
                  <a:pt x="5164" y="7608"/>
                </a:cubicBezTo>
                <a:cubicBezTo>
                  <a:pt x="4995" y="7608"/>
                  <a:pt x="4825" y="7652"/>
                  <a:pt x="4673" y="7739"/>
                </a:cubicBezTo>
                <a:cubicBezTo>
                  <a:pt x="4039" y="8106"/>
                  <a:pt x="3362" y="8387"/>
                  <a:pt x="2659" y="8575"/>
                </a:cubicBezTo>
                <a:cubicBezTo>
                  <a:pt x="2315" y="8666"/>
                  <a:pt x="2047" y="8938"/>
                  <a:pt x="1960" y="9285"/>
                </a:cubicBezTo>
                <a:lnTo>
                  <a:pt x="1707" y="10298"/>
                </a:lnTo>
                <a:cubicBezTo>
                  <a:pt x="1706" y="10302"/>
                  <a:pt x="1705" y="10305"/>
                  <a:pt x="1703" y="10310"/>
                </a:cubicBezTo>
                <a:lnTo>
                  <a:pt x="982" y="10310"/>
                </a:lnTo>
                <a:cubicBezTo>
                  <a:pt x="982" y="10310"/>
                  <a:pt x="982" y="5376"/>
                  <a:pt x="982" y="5376"/>
                </a:cubicBezTo>
                <a:close/>
                <a:moveTo>
                  <a:pt x="982" y="1964"/>
                </a:moveTo>
                <a:cubicBezTo>
                  <a:pt x="982" y="1421"/>
                  <a:pt x="1422" y="982"/>
                  <a:pt x="1964" y="982"/>
                </a:cubicBezTo>
                <a:lnTo>
                  <a:pt x="4384" y="982"/>
                </a:lnTo>
                <a:cubicBezTo>
                  <a:pt x="4162" y="2758"/>
                  <a:pt x="2758" y="4162"/>
                  <a:pt x="982" y="4384"/>
                </a:cubicBezTo>
                <a:cubicBezTo>
                  <a:pt x="982" y="4384"/>
                  <a:pt x="982" y="1964"/>
                  <a:pt x="982" y="1964"/>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4" name="Shape 2594"/>
          <p:cNvSpPr/>
          <p:nvPr/>
        </p:nvSpPr>
        <p:spPr>
          <a:xfrm>
            <a:off x="16578300" y="4824066"/>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3436" y="8400"/>
                </a:moveTo>
                <a:lnTo>
                  <a:pt x="18164" y="8400"/>
                </a:lnTo>
                <a:cubicBezTo>
                  <a:pt x="18435" y="8400"/>
                  <a:pt x="18655" y="8132"/>
                  <a:pt x="18655" y="7800"/>
                </a:cubicBezTo>
                <a:cubicBezTo>
                  <a:pt x="18655" y="7468"/>
                  <a:pt x="18435" y="7200"/>
                  <a:pt x="18164" y="7200"/>
                </a:cubicBezTo>
                <a:lnTo>
                  <a:pt x="3436" y="7200"/>
                </a:lnTo>
                <a:cubicBezTo>
                  <a:pt x="3165" y="7200"/>
                  <a:pt x="2945" y="7468"/>
                  <a:pt x="2945" y="7800"/>
                </a:cubicBezTo>
                <a:cubicBezTo>
                  <a:pt x="2945" y="8132"/>
                  <a:pt x="3165" y="8400"/>
                  <a:pt x="3436" y="8400"/>
                </a:cubicBezTo>
                <a:moveTo>
                  <a:pt x="3436" y="10800"/>
                </a:moveTo>
                <a:lnTo>
                  <a:pt x="18164" y="10800"/>
                </a:lnTo>
                <a:cubicBezTo>
                  <a:pt x="18435" y="10800"/>
                  <a:pt x="18655" y="10532"/>
                  <a:pt x="18655" y="10200"/>
                </a:cubicBezTo>
                <a:cubicBezTo>
                  <a:pt x="18655" y="9868"/>
                  <a:pt x="18435" y="9600"/>
                  <a:pt x="18164" y="9600"/>
                </a:cubicBezTo>
                <a:lnTo>
                  <a:pt x="3436" y="9600"/>
                </a:lnTo>
                <a:cubicBezTo>
                  <a:pt x="3165" y="9600"/>
                  <a:pt x="2945" y="9868"/>
                  <a:pt x="2945" y="10200"/>
                </a:cubicBezTo>
                <a:cubicBezTo>
                  <a:pt x="2945" y="10532"/>
                  <a:pt x="3165" y="10800"/>
                  <a:pt x="3436" y="10800"/>
                </a:cubicBezTo>
                <a:moveTo>
                  <a:pt x="3436" y="13200"/>
                </a:moveTo>
                <a:lnTo>
                  <a:pt x="13255" y="13200"/>
                </a:lnTo>
                <a:cubicBezTo>
                  <a:pt x="13526" y="13200"/>
                  <a:pt x="13745" y="12931"/>
                  <a:pt x="13745" y="12601"/>
                </a:cubicBezTo>
                <a:cubicBezTo>
                  <a:pt x="13745" y="12268"/>
                  <a:pt x="13526" y="12000"/>
                  <a:pt x="13255" y="12000"/>
                </a:cubicBezTo>
                <a:lnTo>
                  <a:pt x="3436" y="12000"/>
                </a:lnTo>
                <a:cubicBezTo>
                  <a:pt x="3165" y="12000"/>
                  <a:pt x="2945" y="12268"/>
                  <a:pt x="2945" y="12601"/>
                </a:cubicBezTo>
                <a:cubicBezTo>
                  <a:pt x="2945" y="12931"/>
                  <a:pt x="3165" y="13200"/>
                  <a:pt x="3436" y="13200"/>
                </a:cubicBezTo>
                <a:moveTo>
                  <a:pt x="20618" y="19200"/>
                </a:moveTo>
                <a:lnTo>
                  <a:pt x="18114" y="19200"/>
                </a:lnTo>
                <a:cubicBezTo>
                  <a:pt x="17887" y="17831"/>
                  <a:pt x="16897" y="16800"/>
                  <a:pt x="15709" y="16800"/>
                </a:cubicBezTo>
                <a:cubicBezTo>
                  <a:pt x="14522" y="16800"/>
                  <a:pt x="13532" y="17831"/>
                  <a:pt x="13304" y="19200"/>
                </a:cubicBezTo>
                <a:lnTo>
                  <a:pt x="8296" y="19200"/>
                </a:lnTo>
                <a:cubicBezTo>
                  <a:pt x="8068" y="17831"/>
                  <a:pt x="7078" y="16800"/>
                  <a:pt x="5891" y="16800"/>
                </a:cubicBezTo>
                <a:cubicBezTo>
                  <a:pt x="4703" y="16800"/>
                  <a:pt x="3713" y="17831"/>
                  <a:pt x="3486" y="19200"/>
                </a:cubicBezTo>
                <a:lnTo>
                  <a:pt x="982" y="19200"/>
                </a:lnTo>
                <a:lnTo>
                  <a:pt x="982" y="1200"/>
                </a:lnTo>
                <a:lnTo>
                  <a:pt x="20618" y="1200"/>
                </a:lnTo>
                <a:cubicBezTo>
                  <a:pt x="20618" y="1200"/>
                  <a:pt x="20618" y="19200"/>
                  <a:pt x="20618" y="19200"/>
                </a:cubicBezTo>
                <a:close/>
                <a:moveTo>
                  <a:pt x="20618" y="0"/>
                </a:moveTo>
                <a:lnTo>
                  <a:pt x="982" y="0"/>
                </a:lnTo>
                <a:cubicBezTo>
                  <a:pt x="440" y="0"/>
                  <a:pt x="0" y="538"/>
                  <a:pt x="0" y="1200"/>
                </a:cubicBezTo>
                <a:lnTo>
                  <a:pt x="0" y="19200"/>
                </a:lnTo>
                <a:cubicBezTo>
                  <a:pt x="0" y="19862"/>
                  <a:pt x="440" y="20400"/>
                  <a:pt x="982" y="20400"/>
                </a:cubicBezTo>
                <a:lnTo>
                  <a:pt x="3927" y="20400"/>
                </a:lnTo>
                <a:cubicBezTo>
                  <a:pt x="4199" y="20400"/>
                  <a:pt x="4418" y="20132"/>
                  <a:pt x="4418" y="19800"/>
                </a:cubicBezTo>
                <a:cubicBezTo>
                  <a:pt x="4418" y="18807"/>
                  <a:pt x="5078" y="18000"/>
                  <a:pt x="5891" y="18000"/>
                </a:cubicBezTo>
                <a:cubicBezTo>
                  <a:pt x="6704" y="18000"/>
                  <a:pt x="7364" y="18807"/>
                  <a:pt x="7364" y="19800"/>
                </a:cubicBezTo>
                <a:cubicBezTo>
                  <a:pt x="7364" y="20132"/>
                  <a:pt x="7583" y="20400"/>
                  <a:pt x="7855" y="20400"/>
                </a:cubicBezTo>
                <a:lnTo>
                  <a:pt x="13745" y="20400"/>
                </a:lnTo>
                <a:cubicBezTo>
                  <a:pt x="14017" y="20400"/>
                  <a:pt x="14236" y="20132"/>
                  <a:pt x="14236" y="19800"/>
                </a:cubicBezTo>
                <a:cubicBezTo>
                  <a:pt x="14236" y="18807"/>
                  <a:pt x="14896" y="18000"/>
                  <a:pt x="15709" y="18000"/>
                </a:cubicBezTo>
                <a:cubicBezTo>
                  <a:pt x="16523" y="18000"/>
                  <a:pt x="17182" y="18807"/>
                  <a:pt x="17182" y="19800"/>
                </a:cubicBezTo>
                <a:cubicBezTo>
                  <a:pt x="17182" y="20132"/>
                  <a:pt x="17401" y="20400"/>
                  <a:pt x="17673" y="20400"/>
                </a:cubicBezTo>
                <a:lnTo>
                  <a:pt x="20618" y="20400"/>
                </a:lnTo>
                <a:cubicBezTo>
                  <a:pt x="21160" y="20400"/>
                  <a:pt x="21600" y="19862"/>
                  <a:pt x="21600" y="19200"/>
                </a:cubicBezTo>
                <a:lnTo>
                  <a:pt x="21600" y="1200"/>
                </a:lnTo>
                <a:cubicBezTo>
                  <a:pt x="21600" y="538"/>
                  <a:pt x="21160" y="0"/>
                  <a:pt x="20618" y="0"/>
                </a:cubicBezTo>
                <a:moveTo>
                  <a:pt x="5891" y="19200"/>
                </a:moveTo>
                <a:cubicBezTo>
                  <a:pt x="5620" y="19200"/>
                  <a:pt x="5400" y="19468"/>
                  <a:pt x="5400" y="19800"/>
                </a:cubicBezTo>
                <a:lnTo>
                  <a:pt x="5400" y="21000"/>
                </a:lnTo>
                <a:cubicBezTo>
                  <a:pt x="5400" y="21332"/>
                  <a:pt x="5620" y="21600"/>
                  <a:pt x="5891" y="21600"/>
                </a:cubicBezTo>
                <a:cubicBezTo>
                  <a:pt x="6162" y="21600"/>
                  <a:pt x="6382" y="21332"/>
                  <a:pt x="6382" y="21000"/>
                </a:cubicBezTo>
                <a:lnTo>
                  <a:pt x="6382" y="19800"/>
                </a:lnTo>
                <a:cubicBezTo>
                  <a:pt x="6382" y="19468"/>
                  <a:pt x="6162" y="19200"/>
                  <a:pt x="5891" y="19200"/>
                </a:cubicBezTo>
                <a:moveTo>
                  <a:pt x="3436" y="6000"/>
                </a:moveTo>
                <a:lnTo>
                  <a:pt x="18164" y="6000"/>
                </a:lnTo>
                <a:cubicBezTo>
                  <a:pt x="18435" y="6000"/>
                  <a:pt x="18655" y="5732"/>
                  <a:pt x="18655" y="5400"/>
                </a:cubicBezTo>
                <a:cubicBezTo>
                  <a:pt x="18655" y="5069"/>
                  <a:pt x="18435" y="4800"/>
                  <a:pt x="18164" y="4800"/>
                </a:cubicBezTo>
                <a:lnTo>
                  <a:pt x="3436" y="4800"/>
                </a:lnTo>
                <a:cubicBezTo>
                  <a:pt x="3165" y="4800"/>
                  <a:pt x="2945" y="5069"/>
                  <a:pt x="2945" y="5400"/>
                </a:cubicBezTo>
                <a:cubicBezTo>
                  <a:pt x="2945" y="5732"/>
                  <a:pt x="3165" y="6000"/>
                  <a:pt x="3436" y="6000"/>
                </a:cubicBezTo>
                <a:moveTo>
                  <a:pt x="15709" y="19200"/>
                </a:moveTo>
                <a:cubicBezTo>
                  <a:pt x="15438" y="19200"/>
                  <a:pt x="15218" y="19468"/>
                  <a:pt x="15218" y="19800"/>
                </a:cubicBezTo>
                <a:lnTo>
                  <a:pt x="15218" y="21000"/>
                </a:lnTo>
                <a:cubicBezTo>
                  <a:pt x="15218" y="21332"/>
                  <a:pt x="15438" y="21600"/>
                  <a:pt x="15709" y="21600"/>
                </a:cubicBezTo>
                <a:cubicBezTo>
                  <a:pt x="15980" y="21600"/>
                  <a:pt x="16200" y="21332"/>
                  <a:pt x="16200" y="21000"/>
                </a:cubicBezTo>
                <a:lnTo>
                  <a:pt x="16200" y="19800"/>
                </a:lnTo>
                <a:cubicBezTo>
                  <a:pt x="16200" y="19468"/>
                  <a:pt x="15980" y="19200"/>
                  <a:pt x="15709" y="192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5" name="Shape 2595"/>
          <p:cNvSpPr/>
          <p:nvPr/>
        </p:nvSpPr>
        <p:spPr>
          <a:xfrm>
            <a:off x="9377402" y="5605119"/>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7364" y="14040"/>
                </a:moveTo>
                <a:lnTo>
                  <a:pt x="14236" y="14040"/>
                </a:lnTo>
                <a:cubicBezTo>
                  <a:pt x="14507" y="14040"/>
                  <a:pt x="14727" y="13799"/>
                  <a:pt x="14727" y="13500"/>
                </a:cubicBezTo>
                <a:cubicBezTo>
                  <a:pt x="14727" y="13202"/>
                  <a:pt x="14507" y="12960"/>
                  <a:pt x="14236" y="12960"/>
                </a:cubicBezTo>
                <a:lnTo>
                  <a:pt x="7364" y="12960"/>
                </a:lnTo>
                <a:cubicBezTo>
                  <a:pt x="7093" y="12960"/>
                  <a:pt x="6873" y="13202"/>
                  <a:pt x="6873" y="13500"/>
                </a:cubicBezTo>
                <a:cubicBezTo>
                  <a:pt x="6873" y="13799"/>
                  <a:pt x="7093" y="14040"/>
                  <a:pt x="7364" y="14040"/>
                </a:cubicBezTo>
                <a:moveTo>
                  <a:pt x="7364" y="11880"/>
                </a:moveTo>
                <a:lnTo>
                  <a:pt x="18164" y="11880"/>
                </a:lnTo>
                <a:cubicBezTo>
                  <a:pt x="18434" y="11880"/>
                  <a:pt x="18655" y="11639"/>
                  <a:pt x="18655" y="11340"/>
                </a:cubicBezTo>
                <a:cubicBezTo>
                  <a:pt x="18655" y="11042"/>
                  <a:pt x="18434" y="10800"/>
                  <a:pt x="18164" y="10800"/>
                </a:cubicBezTo>
                <a:lnTo>
                  <a:pt x="7364" y="10800"/>
                </a:lnTo>
                <a:cubicBezTo>
                  <a:pt x="7093" y="10800"/>
                  <a:pt x="6873" y="11042"/>
                  <a:pt x="6873" y="11340"/>
                </a:cubicBezTo>
                <a:cubicBezTo>
                  <a:pt x="6873" y="11639"/>
                  <a:pt x="7093" y="11880"/>
                  <a:pt x="7364" y="11880"/>
                </a:cubicBezTo>
                <a:moveTo>
                  <a:pt x="20618" y="19440"/>
                </a:moveTo>
                <a:lnTo>
                  <a:pt x="18605" y="19440"/>
                </a:lnTo>
                <a:cubicBezTo>
                  <a:pt x="18378" y="18208"/>
                  <a:pt x="17387" y="17280"/>
                  <a:pt x="16200" y="17280"/>
                </a:cubicBezTo>
                <a:cubicBezTo>
                  <a:pt x="15013" y="17280"/>
                  <a:pt x="14022" y="18208"/>
                  <a:pt x="13795" y="19440"/>
                </a:cubicBezTo>
                <a:lnTo>
                  <a:pt x="11732" y="19440"/>
                </a:lnTo>
                <a:cubicBezTo>
                  <a:pt x="11505" y="18208"/>
                  <a:pt x="10515" y="17280"/>
                  <a:pt x="9327" y="17280"/>
                </a:cubicBezTo>
                <a:cubicBezTo>
                  <a:pt x="8140" y="17280"/>
                  <a:pt x="7150" y="18208"/>
                  <a:pt x="6922" y="19440"/>
                </a:cubicBezTo>
                <a:lnTo>
                  <a:pt x="4909" y="19440"/>
                </a:lnTo>
                <a:lnTo>
                  <a:pt x="4909" y="5400"/>
                </a:lnTo>
                <a:lnTo>
                  <a:pt x="20618" y="5400"/>
                </a:lnTo>
                <a:cubicBezTo>
                  <a:pt x="20618" y="5400"/>
                  <a:pt x="20618" y="19440"/>
                  <a:pt x="20618" y="19440"/>
                </a:cubicBezTo>
                <a:close/>
                <a:moveTo>
                  <a:pt x="20618" y="4320"/>
                </a:moveTo>
                <a:lnTo>
                  <a:pt x="4909" y="4320"/>
                </a:lnTo>
                <a:cubicBezTo>
                  <a:pt x="4367" y="4320"/>
                  <a:pt x="3927" y="4804"/>
                  <a:pt x="3927" y="5400"/>
                </a:cubicBezTo>
                <a:lnTo>
                  <a:pt x="3927" y="19440"/>
                </a:lnTo>
                <a:cubicBezTo>
                  <a:pt x="3927" y="20036"/>
                  <a:pt x="4367" y="20520"/>
                  <a:pt x="4909" y="20520"/>
                </a:cubicBezTo>
                <a:lnTo>
                  <a:pt x="7364" y="20520"/>
                </a:lnTo>
                <a:cubicBezTo>
                  <a:pt x="7634" y="20520"/>
                  <a:pt x="7855" y="20279"/>
                  <a:pt x="7855" y="19980"/>
                </a:cubicBezTo>
                <a:cubicBezTo>
                  <a:pt x="7855" y="19085"/>
                  <a:pt x="8514" y="18360"/>
                  <a:pt x="9327" y="18360"/>
                </a:cubicBezTo>
                <a:cubicBezTo>
                  <a:pt x="10141" y="18360"/>
                  <a:pt x="10800" y="19085"/>
                  <a:pt x="10800" y="19980"/>
                </a:cubicBezTo>
                <a:cubicBezTo>
                  <a:pt x="10800" y="20279"/>
                  <a:pt x="11020" y="20520"/>
                  <a:pt x="11291" y="20520"/>
                </a:cubicBezTo>
                <a:lnTo>
                  <a:pt x="14236" y="20520"/>
                </a:lnTo>
                <a:cubicBezTo>
                  <a:pt x="14507" y="20520"/>
                  <a:pt x="14727" y="20279"/>
                  <a:pt x="14727" y="19980"/>
                </a:cubicBezTo>
                <a:cubicBezTo>
                  <a:pt x="14727" y="19085"/>
                  <a:pt x="15386" y="18360"/>
                  <a:pt x="16200" y="18360"/>
                </a:cubicBezTo>
                <a:cubicBezTo>
                  <a:pt x="17014" y="18360"/>
                  <a:pt x="17673" y="19085"/>
                  <a:pt x="17673" y="19980"/>
                </a:cubicBezTo>
                <a:cubicBezTo>
                  <a:pt x="17673" y="20279"/>
                  <a:pt x="17893" y="20520"/>
                  <a:pt x="18164" y="20520"/>
                </a:cubicBezTo>
                <a:lnTo>
                  <a:pt x="20618" y="20520"/>
                </a:lnTo>
                <a:cubicBezTo>
                  <a:pt x="21160" y="20520"/>
                  <a:pt x="21600" y="20036"/>
                  <a:pt x="21600" y="19440"/>
                </a:cubicBezTo>
                <a:lnTo>
                  <a:pt x="21600" y="5400"/>
                </a:lnTo>
                <a:cubicBezTo>
                  <a:pt x="21600" y="4804"/>
                  <a:pt x="21160" y="4320"/>
                  <a:pt x="20618" y="4320"/>
                </a:cubicBezTo>
                <a:moveTo>
                  <a:pt x="7364" y="9720"/>
                </a:moveTo>
                <a:lnTo>
                  <a:pt x="18164" y="9720"/>
                </a:lnTo>
                <a:cubicBezTo>
                  <a:pt x="18434" y="9720"/>
                  <a:pt x="18655" y="9479"/>
                  <a:pt x="18655" y="9180"/>
                </a:cubicBezTo>
                <a:cubicBezTo>
                  <a:pt x="18655" y="8882"/>
                  <a:pt x="18434" y="8640"/>
                  <a:pt x="18164" y="8640"/>
                </a:cubicBezTo>
                <a:lnTo>
                  <a:pt x="7364" y="8640"/>
                </a:lnTo>
                <a:cubicBezTo>
                  <a:pt x="7093" y="8640"/>
                  <a:pt x="6873" y="8882"/>
                  <a:pt x="6873" y="9180"/>
                </a:cubicBezTo>
                <a:cubicBezTo>
                  <a:pt x="6873" y="9479"/>
                  <a:pt x="7093" y="9720"/>
                  <a:pt x="7364" y="9720"/>
                </a:cubicBezTo>
                <a:moveTo>
                  <a:pt x="9327" y="19440"/>
                </a:moveTo>
                <a:cubicBezTo>
                  <a:pt x="9056" y="19440"/>
                  <a:pt x="8836" y="19682"/>
                  <a:pt x="8836" y="19980"/>
                </a:cubicBezTo>
                <a:lnTo>
                  <a:pt x="8836" y="21060"/>
                </a:lnTo>
                <a:cubicBezTo>
                  <a:pt x="8836" y="21359"/>
                  <a:pt x="9056" y="21600"/>
                  <a:pt x="9327" y="21600"/>
                </a:cubicBezTo>
                <a:cubicBezTo>
                  <a:pt x="9598" y="21600"/>
                  <a:pt x="9818" y="21359"/>
                  <a:pt x="9818" y="21060"/>
                </a:cubicBezTo>
                <a:lnTo>
                  <a:pt x="9818" y="19980"/>
                </a:lnTo>
                <a:cubicBezTo>
                  <a:pt x="9818" y="19682"/>
                  <a:pt x="9598" y="19440"/>
                  <a:pt x="9327" y="19440"/>
                </a:cubicBezTo>
                <a:moveTo>
                  <a:pt x="2455" y="15120"/>
                </a:moveTo>
                <a:lnTo>
                  <a:pt x="982" y="15120"/>
                </a:lnTo>
                <a:lnTo>
                  <a:pt x="982" y="1080"/>
                </a:lnTo>
                <a:lnTo>
                  <a:pt x="16691" y="1080"/>
                </a:lnTo>
                <a:lnTo>
                  <a:pt x="16691" y="2700"/>
                </a:lnTo>
                <a:cubicBezTo>
                  <a:pt x="16691" y="2999"/>
                  <a:pt x="16911" y="3240"/>
                  <a:pt x="17182" y="3240"/>
                </a:cubicBezTo>
                <a:cubicBezTo>
                  <a:pt x="17453" y="3240"/>
                  <a:pt x="17673" y="2999"/>
                  <a:pt x="17673" y="2700"/>
                </a:cubicBezTo>
                <a:lnTo>
                  <a:pt x="17673" y="1080"/>
                </a:lnTo>
                <a:cubicBezTo>
                  <a:pt x="17673" y="484"/>
                  <a:pt x="17233" y="0"/>
                  <a:pt x="16691" y="0"/>
                </a:cubicBezTo>
                <a:lnTo>
                  <a:pt x="982" y="0"/>
                </a:lnTo>
                <a:cubicBezTo>
                  <a:pt x="440" y="0"/>
                  <a:pt x="0" y="484"/>
                  <a:pt x="0" y="1080"/>
                </a:cubicBezTo>
                <a:lnTo>
                  <a:pt x="0" y="15120"/>
                </a:lnTo>
                <a:cubicBezTo>
                  <a:pt x="0" y="15716"/>
                  <a:pt x="440" y="16201"/>
                  <a:pt x="982" y="16201"/>
                </a:cubicBezTo>
                <a:lnTo>
                  <a:pt x="2455" y="16201"/>
                </a:lnTo>
                <a:cubicBezTo>
                  <a:pt x="2725" y="16201"/>
                  <a:pt x="2945" y="15959"/>
                  <a:pt x="2945" y="15660"/>
                </a:cubicBezTo>
                <a:cubicBezTo>
                  <a:pt x="2945" y="15362"/>
                  <a:pt x="2725" y="15120"/>
                  <a:pt x="2455" y="15120"/>
                </a:cubicBezTo>
                <a:moveTo>
                  <a:pt x="16200" y="19440"/>
                </a:moveTo>
                <a:cubicBezTo>
                  <a:pt x="15929" y="19440"/>
                  <a:pt x="15709" y="19682"/>
                  <a:pt x="15709" y="19980"/>
                </a:cubicBezTo>
                <a:lnTo>
                  <a:pt x="15709" y="21060"/>
                </a:lnTo>
                <a:cubicBezTo>
                  <a:pt x="15709" y="21359"/>
                  <a:pt x="15929" y="21600"/>
                  <a:pt x="16200" y="21600"/>
                </a:cubicBezTo>
                <a:cubicBezTo>
                  <a:pt x="16471" y="21600"/>
                  <a:pt x="16691" y="21359"/>
                  <a:pt x="16691" y="21060"/>
                </a:cubicBezTo>
                <a:lnTo>
                  <a:pt x="16691" y="19980"/>
                </a:lnTo>
                <a:cubicBezTo>
                  <a:pt x="16691" y="19682"/>
                  <a:pt x="16471" y="19440"/>
                  <a:pt x="16200" y="1944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6" name="Shape 2596"/>
          <p:cNvSpPr/>
          <p:nvPr/>
        </p:nvSpPr>
        <p:spPr>
          <a:xfrm>
            <a:off x="10177502" y="5643219"/>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3436" y="5400"/>
                </a:moveTo>
                <a:lnTo>
                  <a:pt x="9327" y="5400"/>
                </a:lnTo>
                <a:cubicBezTo>
                  <a:pt x="9598" y="5400"/>
                  <a:pt x="9818" y="5098"/>
                  <a:pt x="9818" y="4725"/>
                </a:cubicBezTo>
                <a:cubicBezTo>
                  <a:pt x="9818" y="4353"/>
                  <a:pt x="9598" y="4050"/>
                  <a:pt x="9327" y="4050"/>
                </a:cubicBezTo>
                <a:lnTo>
                  <a:pt x="3436" y="4050"/>
                </a:lnTo>
                <a:cubicBezTo>
                  <a:pt x="3166" y="4050"/>
                  <a:pt x="2945" y="4353"/>
                  <a:pt x="2945" y="4725"/>
                </a:cubicBezTo>
                <a:cubicBezTo>
                  <a:pt x="2945" y="5098"/>
                  <a:pt x="3166" y="5400"/>
                  <a:pt x="3436" y="5400"/>
                </a:cubicBezTo>
                <a:moveTo>
                  <a:pt x="3436" y="8100"/>
                </a:moveTo>
                <a:lnTo>
                  <a:pt x="7364" y="8100"/>
                </a:lnTo>
                <a:cubicBezTo>
                  <a:pt x="7634" y="8100"/>
                  <a:pt x="7855" y="7798"/>
                  <a:pt x="7855" y="7425"/>
                </a:cubicBezTo>
                <a:cubicBezTo>
                  <a:pt x="7855" y="7053"/>
                  <a:pt x="7634" y="6750"/>
                  <a:pt x="7364" y="6750"/>
                </a:cubicBezTo>
                <a:lnTo>
                  <a:pt x="3436" y="6750"/>
                </a:lnTo>
                <a:cubicBezTo>
                  <a:pt x="3166" y="6750"/>
                  <a:pt x="2945" y="7053"/>
                  <a:pt x="2945" y="7425"/>
                </a:cubicBezTo>
                <a:cubicBezTo>
                  <a:pt x="2945" y="7798"/>
                  <a:pt x="3166" y="8100"/>
                  <a:pt x="3436" y="8100"/>
                </a:cubicBezTo>
                <a:moveTo>
                  <a:pt x="3436" y="10800"/>
                </a:moveTo>
                <a:lnTo>
                  <a:pt x="9327" y="10800"/>
                </a:lnTo>
                <a:cubicBezTo>
                  <a:pt x="9598" y="10800"/>
                  <a:pt x="9818" y="10498"/>
                  <a:pt x="9818" y="10125"/>
                </a:cubicBezTo>
                <a:cubicBezTo>
                  <a:pt x="9818" y="9753"/>
                  <a:pt x="9598" y="9450"/>
                  <a:pt x="9327" y="9450"/>
                </a:cubicBezTo>
                <a:lnTo>
                  <a:pt x="3436" y="9450"/>
                </a:lnTo>
                <a:cubicBezTo>
                  <a:pt x="3166" y="9450"/>
                  <a:pt x="2945" y="9753"/>
                  <a:pt x="2945" y="10125"/>
                </a:cubicBezTo>
                <a:cubicBezTo>
                  <a:pt x="2945" y="10498"/>
                  <a:pt x="3166" y="10800"/>
                  <a:pt x="3436" y="10800"/>
                </a:cubicBezTo>
                <a:moveTo>
                  <a:pt x="20618" y="20250"/>
                </a:moveTo>
                <a:lnTo>
                  <a:pt x="15709" y="20250"/>
                </a:lnTo>
                <a:lnTo>
                  <a:pt x="15709" y="17551"/>
                </a:lnTo>
                <a:lnTo>
                  <a:pt x="16691" y="17551"/>
                </a:lnTo>
                <a:cubicBezTo>
                  <a:pt x="16962" y="17551"/>
                  <a:pt x="17182" y="17248"/>
                  <a:pt x="17182" y="16875"/>
                </a:cubicBezTo>
                <a:cubicBezTo>
                  <a:pt x="17182" y="16503"/>
                  <a:pt x="16962" y="16200"/>
                  <a:pt x="16691" y="16200"/>
                </a:cubicBezTo>
                <a:lnTo>
                  <a:pt x="13745" y="16200"/>
                </a:lnTo>
                <a:cubicBezTo>
                  <a:pt x="13475" y="16200"/>
                  <a:pt x="13255" y="16503"/>
                  <a:pt x="13255" y="16875"/>
                </a:cubicBezTo>
                <a:cubicBezTo>
                  <a:pt x="13255" y="17248"/>
                  <a:pt x="13475" y="17551"/>
                  <a:pt x="13745" y="17551"/>
                </a:cubicBezTo>
                <a:lnTo>
                  <a:pt x="14727" y="17551"/>
                </a:lnTo>
                <a:lnTo>
                  <a:pt x="14727" y="20250"/>
                </a:lnTo>
                <a:lnTo>
                  <a:pt x="6873" y="20250"/>
                </a:lnTo>
                <a:lnTo>
                  <a:pt x="6873" y="17551"/>
                </a:lnTo>
                <a:lnTo>
                  <a:pt x="7855" y="17551"/>
                </a:lnTo>
                <a:cubicBezTo>
                  <a:pt x="8125" y="17551"/>
                  <a:pt x="8345" y="17248"/>
                  <a:pt x="8345" y="16875"/>
                </a:cubicBezTo>
                <a:cubicBezTo>
                  <a:pt x="8345" y="16503"/>
                  <a:pt x="8125" y="16200"/>
                  <a:pt x="7855" y="16200"/>
                </a:cubicBezTo>
                <a:lnTo>
                  <a:pt x="4909" y="16200"/>
                </a:lnTo>
                <a:cubicBezTo>
                  <a:pt x="4638" y="16200"/>
                  <a:pt x="4418" y="16503"/>
                  <a:pt x="4418" y="16875"/>
                </a:cubicBezTo>
                <a:cubicBezTo>
                  <a:pt x="4418" y="17248"/>
                  <a:pt x="4638" y="17551"/>
                  <a:pt x="4909" y="17551"/>
                </a:cubicBezTo>
                <a:lnTo>
                  <a:pt x="5891" y="17551"/>
                </a:lnTo>
                <a:lnTo>
                  <a:pt x="5891" y="20250"/>
                </a:lnTo>
                <a:lnTo>
                  <a:pt x="982" y="20250"/>
                </a:lnTo>
                <a:lnTo>
                  <a:pt x="982" y="1350"/>
                </a:lnTo>
                <a:lnTo>
                  <a:pt x="20618" y="1350"/>
                </a:lnTo>
                <a:cubicBezTo>
                  <a:pt x="20618" y="1350"/>
                  <a:pt x="20618" y="20250"/>
                  <a:pt x="20618" y="20250"/>
                </a:cubicBezTo>
                <a:close/>
                <a:moveTo>
                  <a:pt x="20618" y="0"/>
                </a:moveTo>
                <a:lnTo>
                  <a:pt x="982" y="0"/>
                </a:lnTo>
                <a:cubicBezTo>
                  <a:pt x="440" y="0"/>
                  <a:pt x="0" y="605"/>
                  <a:pt x="0" y="1350"/>
                </a:cubicBezTo>
                <a:lnTo>
                  <a:pt x="0" y="20250"/>
                </a:lnTo>
                <a:cubicBezTo>
                  <a:pt x="0" y="20995"/>
                  <a:pt x="440" y="21600"/>
                  <a:pt x="982" y="21600"/>
                </a:cubicBezTo>
                <a:lnTo>
                  <a:pt x="20618" y="21600"/>
                </a:lnTo>
                <a:cubicBezTo>
                  <a:pt x="21160" y="21600"/>
                  <a:pt x="21600" y="20995"/>
                  <a:pt x="21600" y="20250"/>
                </a:cubicBezTo>
                <a:lnTo>
                  <a:pt x="21600" y="1350"/>
                </a:lnTo>
                <a:cubicBezTo>
                  <a:pt x="21600" y="605"/>
                  <a:pt x="21160" y="0"/>
                  <a:pt x="20618" y="0"/>
                </a:cubicBezTo>
                <a:moveTo>
                  <a:pt x="3436" y="13500"/>
                </a:moveTo>
                <a:lnTo>
                  <a:pt x="7364" y="13500"/>
                </a:lnTo>
                <a:cubicBezTo>
                  <a:pt x="7634" y="13500"/>
                  <a:pt x="7855" y="13198"/>
                  <a:pt x="7855" y="12825"/>
                </a:cubicBezTo>
                <a:cubicBezTo>
                  <a:pt x="7855" y="12452"/>
                  <a:pt x="7634" y="12150"/>
                  <a:pt x="7364" y="12150"/>
                </a:cubicBezTo>
                <a:lnTo>
                  <a:pt x="3436" y="12150"/>
                </a:lnTo>
                <a:cubicBezTo>
                  <a:pt x="3166" y="12150"/>
                  <a:pt x="2945" y="12452"/>
                  <a:pt x="2945" y="12825"/>
                </a:cubicBezTo>
                <a:cubicBezTo>
                  <a:pt x="2945" y="13198"/>
                  <a:pt x="3166" y="13500"/>
                  <a:pt x="3436" y="13500"/>
                </a:cubicBezTo>
                <a:moveTo>
                  <a:pt x="12273" y="5400"/>
                </a:moveTo>
                <a:lnTo>
                  <a:pt x="16200" y="5400"/>
                </a:lnTo>
                <a:cubicBezTo>
                  <a:pt x="16471" y="5400"/>
                  <a:pt x="16691" y="5098"/>
                  <a:pt x="16691" y="4725"/>
                </a:cubicBezTo>
                <a:cubicBezTo>
                  <a:pt x="16691" y="4353"/>
                  <a:pt x="16471" y="4050"/>
                  <a:pt x="16200" y="4050"/>
                </a:cubicBezTo>
                <a:lnTo>
                  <a:pt x="12273" y="4050"/>
                </a:lnTo>
                <a:cubicBezTo>
                  <a:pt x="12002" y="4050"/>
                  <a:pt x="11782" y="4353"/>
                  <a:pt x="11782" y="4725"/>
                </a:cubicBezTo>
                <a:cubicBezTo>
                  <a:pt x="11782" y="5098"/>
                  <a:pt x="12002" y="5400"/>
                  <a:pt x="12273" y="5400"/>
                </a:cubicBezTo>
                <a:moveTo>
                  <a:pt x="12273" y="10800"/>
                </a:moveTo>
                <a:lnTo>
                  <a:pt x="16200" y="10800"/>
                </a:lnTo>
                <a:cubicBezTo>
                  <a:pt x="16471" y="10800"/>
                  <a:pt x="16691" y="10498"/>
                  <a:pt x="16691" y="10125"/>
                </a:cubicBezTo>
                <a:cubicBezTo>
                  <a:pt x="16691" y="9753"/>
                  <a:pt x="16471" y="9450"/>
                  <a:pt x="16200" y="9450"/>
                </a:cubicBezTo>
                <a:lnTo>
                  <a:pt x="12273" y="9450"/>
                </a:lnTo>
                <a:cubicBezTo>
                  <a:pt x="12002" y="9450"/>
                  <a:pt x="11782" y="9753"/>
                  <a:pt x="11782" y="10125"/>
                </a:cubicBezTo>
                <a:cubicBezTo>
                  <a:pt x="11782" y="10498"/>
                  <a:pt x="12002" y="10800"/>
                  <a:pt x="12273" y="10800"/>
                </a:cubicBezTo>
                <a:moveTo>
                  <a:pt x="12273" y="13500"/>
                </a:moveTo>
                <a:lnTo>
                  <a:pt x="18164" y="13500"/>
                </a:lnTo>
                <a:cubicBezTo>
                  <a:pt x="18434" y="13500"/>
                  <a:pt x="18655" y="13198"/>
                  <a:pt x="18655" y="12825"/>
                </a:cubicBezTo>
                <a:cubicBezTo>
                  <a:pt x="18655" y="12452"/>
                  <a:pt x="18434" y="12150"/>
                  <a:pt x="18164" y="12150"/>
                </a:cubicBezTo>
                <a:lnTo>
                  <a:pt x="12273" y="12150"/>
                </a:lnTo>
                <a:cubicBezTo>
                  <a:pt x="12002" y="12150"/>
                  <a:pt x="11782" y="12452"/>
                  <a:pt x="11782" y="12825"/>
                </a:cubicBezTo>
                <a:cubicBezTo>
                  <a:pt x="11782" y="13198"/>
                  <a:pt x="12002" y="13500"/>
                  <a:pt x="12273" y="13500"/>
                </a:cubicBezTo>
                <a:moveTo>
                  <a:pt x="12273" y="8100"/>
                </a:moveTo>
                <a:lnTo>
                  <a:pt x="18164" y="8100"/>
                </a:lnTo>
                <a:cubicBezTo>
                  <a:pt x="18434" y="8100"/>
                  <a:pt x="18655" y="7798"/>
                  <a:pt x="18655" y="7425"/>
                </a:cubicBezTo>
                <a:cubicBezTo>
                  <a:pt x="18655" y="7053"/>
                  <a:pt x="18434" y="6750"/>
                  <a:pt x="18164" y="6750"/>
                </a:cubicBezTo>
                <a:lnTo>
                  <a:pt x="12273" y="6750"/>
                </a:lnTo>
                <a:cubicBezTo>
                  <a:pt x="12002" y="6750"/>
                  <a:pt x="11782" y="7053"/>
                  <a:pt x="11782" y="7425"/>
                </a:cubicBezTo>
                <a:cubicBezTo>
                  <a:pt x="11782" y="7798"/>
                  <a:pt x="12002" y="8100"/>
                  <a:pt x="12273" y="81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7" name="Shape 2597"/>
          <p:cNvSpPr/>
          <p:nvPr/>
        </p:nvSpPr>
        <p:spPr>
          <a:xfrm>
            <a:off x="10977602" y="5624167"/>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7364" y="9600"/>
                </a:moveTo>
                <a:lnTo>
                  <a:pt x="11291" y="9600"/>
                </a:lnTo>
                <a:cubicBezTo>
                  <a:pt x="11562" y="9600"/>
                  <a:pt x="11782" y="9332"/>
                  <a:pt x="11782" y="9000"/>
                </a:cubicBezTo>
                <a:cubicBezTo>
                  <a:pt x="11782" y="8669"/>
                  <a:pt x="11562" y="8400"/>
                  <a:pt x="11291" y="8400"/>
                </a:cubicBezTo>
                <a:lnTo>
                  <a:pt x="7364" y="8400"/>
                </a:lnTo>
                <a:cubicBezTo>
                  <a:pt x="7093" y="8400"/>
                  <a:pt x="6873" y="8669"/>
                  <a:pt x="6873" y="9000"/>
                </a:cubicBezTo>
                <a:cubicBezTo>
                  <a:pt x="6873" y="9332"/>
                  <a:pt x="7093" y="9600"/>
                  <a:pt x="7364" y="9600"/>
                </a:cubicBezTo>
                <a:moveTo>
                  <a:pt x="7364" y="12000"/>
                </a:moveTo>
                <a:lnTo>
                  <a:pt x="9327" y="12000"/>
                </a:lnTo>
                <a:cubicBezTo>
                  <a:pt x="9598" y="12000"/>
                  <a:pt x="9818" y="11732"/>
                  <a:pt x="9818" y="11400"/>
                </a:cubicBezTo>
                <a:cubicBezTo>
                  <a:pt x="9818" y="11069"/>
                  <a:pt x="9598" y="10800"/>
                  <a:pt x="9327" y="10800"/>
                </a:cubicBezTo>
                <a:lnTo>
                  <a:pt x="7364" y="10800"/>
                </a:lnTo>
                <a:cubicBezTo>
                  <a:pt x="7093" y="10800"/>
                  <a:pt x="6873" y="11069"/>
                  <a:pt x="6873" y="11400"/>
                </a:cubicBezTo>
                <a:cubicBezTo>
                  <a:pt x="6873" y="11732"/>
                  <a:pt x="7093" y="12000"/>
                  <a:pt x="7364" y="12000"/>
                </a:cubicBezTo>
                <a:moveTo>
                  <a:pt x="20618" y="20400"/>
                </a:moveTo>
                <a:lnTo>
                  <a:pt x="16691" y="20400"/>
                </a:lnTo>
                <a:lnTo>
                  <a:pt x="16691" y="19200"/>
                </a:lnTo>
                <a:lnTo>
                  <a:pt x="17182" y="19200"/>
                </a:lnTo>
                <a:cubicBezTo>
                  <a:pt x="17453" y="19200"/>
                  <a:pt x="17673" y="18932"/>
                  <a:pt x="17673" y="18600"/>
                </a:cubicBezTo>
                <a:cubicBezTo>
                  <a:pt x="17673" y="18269"/>
                  <a:pt x="17453" y="18000"/>
                  <a:pt x="17182" y="18000"/>
                </a:cubicBezTo>
                <a:lnTo>
                  <a:pt x="15218" y="18000"/>
                </a:lnTo>
                <a:cubicBezTo>
                  <a:pt x="14947" y="18000"/>
                  <a:pt x="14727" y="18269"/>
                  <a:pt x="14727" y="18600"/>
                </a:cubicBezTo>
                <a:cubicBezTo>
                  <a:pt x="14727" y="18932"/>
                  <a:pt x="14947" y="19200"/>
                  <a:pt x="15218" y="19200"/>
                </a:cubicBezTo>
                <a:lnTo>
                  <a:pt x="15709" y="19200"/>
                </a:lnTo>
                <a:lnTo>
                  <a:pt x="15709" y="20400"/>
                </a:lnTo>
                <a:lnTo>
                  <a:pt x="9818" y="20400"/>
                </a:lnTo>
                <a:lnTo>
                  <a:pt x="9818" y="19200"/>
                </a:lnTo>
                <a:lnTo>
                  <a:pt x="10309" y="19200"/>
                </a:lnTo>
                <a:cubicBezTo>
                  <a:pt x="10580" y="19200"/>
                  <a:pt x="10800" y="18932"/>
                  <a:pt x="10800" y="18600"/>
                </a:cubicBezTo>
                <a:cubicBezTo>
                  <a:pt x="10800" y="18269"/>
                  <a:pt x="10580" y="18000"/>
                  <a:pt x="10309" y="18000"/>
                </a:cubicBezTo>
                <a:lnTo>
                  <a:pt x="8345" y="18000"/>
                </a:lnTo>
                <a:cubicBezTo>
                  <a:pt x="8075" y="18000"/>
                  <a:pt x="7855" y="18269"/>
                  <a:pt x="7855" y="18600"/>
                </a:cubicBezTo>
                <a:cubicBezTo>
                  <a:pt x="7855" y="18932"/>
                  <a:pt x="8075" y="19200"/>
                  <a:pt x="8345" y="19200"/>
                </a:cubicBezTo>
                <a:lnTo>
                  <a:pt x="8836" y="19200"/>
                </a:lnTo>
                <a:lnTo>
                  <a:pt x="8836" y="20400"/>
                </a:lnTo>
                <a:lnTo>
                  <a:pt x="4909" y="20400"/>
                </a:lnTo>
                <a:lnTo>
                  <a:pt x="4909" y="6000"/>
                </a:lnTo>
                <a:lnTo>
                  <a:pt x="20618" y="6000"/>
                </a:lnTo>
                <a:cubicBezTo>
                  <a:pt x="20618" y="6000"/>
                  <a:pt x="20618" y="20400"/>
                  <a:pt x="20618" y="20400"/>
                </a:cubicBezTo>
                <a:close/>
                <a:moveTo>
                  <a:pt x="20618" y="4800"/>
                </a:moveTo>
                <a:lnTo>
                  <a:pt x="4909" y="4800"/>
                </a:lnTo>
                <a:cubicBezTo>
                  <a:pt x="4367" y="4800"/>
                  <a:pt x="3927" y="5338"/>
                  <a:pt x="3927" y="6000"/>
                </a:cubicBezTo>
                <a:lnTo>
                  <a:pt x="3927" y="20400"/>
                </a:lnTo>
                <a:cubicBezTo>
                  <a:pt x="3927" y="21062"/>
                  <a:pt x="4367" y="21600"/>
                  <a:pt x="4909" y="21600"/>
                </a:cubicBezTo>
                <a:lnTo>
                  <a:pt x="20618" y="21600"/>
                </a:lnTo>
                <a:cubicBezTo>
                  <a:pt x="21160" y="21600"/>
                  <a:pt x="21600" y="21062"/>
                  <a:pt x="21600" y="20400"/>
                </a:cubicBezTo>
                <a:lnTo>
                  <a:pt x="21600" y="6000"/>
                </a:lnTo>
                <a:cubicBezTo>
                  <a:pt x="21600" y="5338"/>
                  <a:pt x="21160" y="4800"/>
                  <a:pt x="20618" y="4800"/>
                </a:cubicBezTo>
                <a:moveTo>
                  <a:pt x="7364" y="14400"/>
                </a:moveTo>
                <a:lnTo>
                  <a:pt x="11291" y="14400"/>
                </a:lnTo>
                <a:cubicBezTo>
                  <a:pt x="11562" y="14400"/>
                  <a:pt x="11782" y="14132"/>
                  <a:pt x="11782" y="13800"/>
                </a:cubicBezTo>
                <a:cubicBezTo>
                  <a:pt x="11782" y="13469"/>
                  <a:pt x="11562" y="13200"/>
                  <a:pt x="11291" y="13200"/>
                </a:cubicBezTo>
                <a:lnTo>
                  <a:pt x="7364" y="13200"/>
                </a:lnTo>
                <a:cubicBezTo>
                  <a:pt x="7093" y="13200"/>
                  <a:pt x="6873" y="13469"/>
                  <a:pt x="6873" y="13800"/>
                </a:cubicBezTo>
                <a:cubicBezTo>
                  <a:pt x="6873" y="14132"/>
                  <a:pt x="7093" y="14400"/>
                  <a:pt x="7364" y="14400"/>
                </a:cubicBezTo>
                <a:moveTo>
                  <a:pt x="2455" y="15600"/>
                </a:moveTo>
                <a:lnTo>
                  <a:pt x="982" y="15600"/>
                </a:lnTo>
                <a:lnTo>
                  <a:pt x="982" y="1200"/>
                </a:lnTo>
                <a:lnTo>
                  <a:pt x="16691" y="1200"/>
                </a:lnTo>
                <a:lnTo>
                  <a:pt x="16691" y="3000"/>
                </a:lnTo>
                <a:cubicBezTo>
                  <a:pt x="16691" y="3332"/>
                  <a:pt x="16911" y="3600"/>
                  <a:pt x="17182" y="3600"/>
                </a:cubicBezTo>
                <a:cubicBezTo>
                  <a:pt x="17453" y="3600"/>
                  <a:pt x="17673" y="3332"/>
                  <a:pt x="17673" y="3000"/>
                </a:cubicBezTo>
                <a:lnTo>
                  <a:pt x="17673" y="1200"/>
                </a:lnTo>
                <a:cubicBezTo>
                  <a:pt x="17673" y="538"/>
                  <a:pt x="17233" y="0"/>
                  <a:pt x="16691" y="0"/>
                </a:cubicBezTo>
                <a:lnTo>
                  <a:pt x="982" y="0"/>
                </a:lnTo>
                <a:cubicBezTo>
                  <a:pt x="440" y="0"/>
                  <a:pt x="0" y="538"/>
                  <a:pt x="0" y="1200"/>
                </a:cubicBezTo>
                <a:lnTo>
                  <a:pt x="0" y="15600"/>
                </a:lnTo>
                <a:cubicBezTo>
                  <a:pt x="0" y="16262"/>
                  <a:pt x="440" y="16801"/>
                  <a:pt x="982" y="16801"/>
                </a:cubicBezTo>
                <a:lnTo>
                  <a:pt x="2455" y="16801"/>
                </a:lnTo>
                <a:cubicBezTo>
                  <a:pt x="2725" y="16801"/>
                  <a:pt x="2945" y="16532"/>
                  <a:pt x="2945" y="16200"/>
                </a:cubicBezTo>
                <a:cubicBezTo>
                  <a:pt x="2945" y="15869"/>
                  <a:pt x="2725" y="15600"/>
                  <a:pt x="2455" y="15600"/>
                </a:cubicBezTo>
                <a:moveTo>
                  <a:pt x="14236" y="14400"/>
                </a:moveTo>
                <a:lnTo>
                  <a:pt x="16200" y="14400"/>
                </a:lnTo>
                <a:cubicBezTo>
                  <a:pt x="16471" y="14400"/>
                  <a:pt x="16691" y="14132"/>
                  <a:pt x="16691" y="13800"/>
                </a:cubicBezTo>
                <a:cubicBezTo>
                  <a:pt x="16691" y="13469"/>
                  <a:pt x="16471" y="13200"/>
                  <a:pt x="16200" y="13200"/>
                </a:cubicBezTo>
                <a:lnTo>
                  <a:pt x="14236" y="13200"/>
                </a:lnTo>
                <a:cubicBezTo>
                  <a:pt x="13966" y="13200"/>
                  <a:pt x="13745" y="13469"/>
                  <a:pt x="13745" y="13800"/>
                </a:cubicBezTo>
                <a:cubicBezTo>
                  <a:pt x="13745" y="14132"/>
                  <a:pt x="13966" y="14400"/>
                  <a:pt x="14236" y="14400"/>
                </a:cubicBezTo>
                <a:moveTo>
                  <a:pt x="14236" y="9600"/>
                </a:moveTo>
                <a:lnTo>
                  <a:pt x="16200" y="9600"/>
                </a:lnTo>
                <a:cubicBezTo>
                  <a:pt x="16471" y="9600"/>
                  <a:pt x="16691" y="9332"/>
                  <a:pt x="16691" y="9000"/>
                </a:cubicBezTo>
                <a:cubicBezTo>
                  <a:pt x="16691" y="8669"/>
                  <a:pt x="16471" y="8400"/>
                  <a:pt x="16200" y="8400"/>
                </a:cubicBezTo>
                <a:lnTo>
                  <a:pt x="14236" y="8400"/>
                </a:lnTo>
                <a:cubicBezTo>
                  <a:pt x="13966" y="8400"/>
                  <a:pt x="13745" y="8669"/>
                  <a:pt x="13745" y="9000"/>
                </a:cubicBezTo>
                <a:cubicBezTo>
                  <a:pt x="13745" y="9332"/>
                  <a:pt x="13966" y="9600"/>
                  <a:pt x="14236" y="9600"/>
                </a:cubicBezTo>
                <a:moveTo>
                  <a:pt x="14236" y="12000"/>
                </a:moveTo>
                <a:lnTo>
                  <a:pt x="18164" y="12000"/>
                </a:lnTo>
                <a:cubicBezTo>
                  <a:pt x="18434" y="12000"/>
                  <a:pt x="18655" y="11732"/>
                  <a:pt x="18655" y="11400"/>
                </a:cubicBezTo>
                <a:cubicBezTo>
                  <a:pt x="18655" y="11069"/>
                  <a:pt x="18434" y="10800"/>
                  <a:pt x="18164" y="10800"/>
                </a:cubicBezTo>
                <a:lnTo>
                  <a:pt x="14236" y="10800"/>
                </a:lnTo>
                <a:cubicBezTo>
                  <a:pt x="13966" y="10800"/>
                  <a:pt x="13745" y="11069"/>
                  <a:pt x="13745" y="11400"/>
                </a:cubicBezTo>
                <a:cubicBezTo>
                  <a:pt x="13745" y="11732"/>
                  <a:pt x="13966" y="12000"/>
                  <a:pt x="14236" y="120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8" name="Shape 2598"/>
          <p:cNvSpPr/>
          <p:nvPr/>
        </p:nvSpPr>
        <p:spPr>
          <a:xfrm>
            <a:off x="11777702" y="5624167"/>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6873" y="8400"/>
                </a:moveTo>
                <a:lnTo>
                  <a:pt x="10800" y="8400"/>
                </a:lnTo>
                <a:lnTo>
                  <a:pt x="10800" y="12001"/>
                </a:lnTo>
                <a:lnTo>
                  <a:pt x="6873" y="12001"/>
                </a:lnTo>
                <a:cubicBezTo>
                  <a:pt x="6873" y="12001"/>
                  <a:pt x="6873" y="8400"/>
                  <a:pt x="6873" y="8400"/>
                </a:cubicBezTo>
                <a:close/>
                <a:moveTo>
                  <a:pt x="6382" y="13200"/>
                </a:moveTo>
                <a:lnTo>
                  <a:pt x="11291" y="13200"/>
                </a:lnTo>
                <a:cubicBezTo>
                  <a:pt x="11562" y="13200"/>
                  <a:pt x="11782" y="12932"/>
                  <a:pt x="11782" y="12600"/>
                </a:cubicBezTo>
                <a:lnTo>
                  <a:pt x="11782" y="7800"/>
                </a:lnTo>
                <a:cubicBezTo>
                  <a:pt x="11782" y="7469"/>
                  <a:pt x="11562" y="7200"/>
                  <a:pt x="11291" y="7200"/>
                </a:cubicBezTo>
                <a:lnTo>
                  <a:pt x="6382" y="7200"/>
                </a:lnTo>
                <a:cubicBezTo>
                  <a:pt x="6111" y="7200"/>
                  <a:pt x="5891" y="7469"/>
                  <a:pt x="5891" y="7800"/>
                </a:cubicBezTo>
                <a:lnTo>
                  <a:pt x="5891" y="12600"/>
                </a:lnTo>
                <a:cubicBezTo>
                  <a:pt x="5891" y="12932"/>
                  <a:pt x="6111" y="13200"/>
                  <a:pt x="6382" y="13200"/>
                </a:cubicBezTo>
                <a:moveTo>
                  <a:pt x="6382" y="4800"/>
                </a:moveTo>
                <a:cubicBezTo>
                  <a:pt x="6653" y="4800"/>
                  <a:pt x="6873" y="4531"/>
                  <a:pt x="6873" y="4200"/>
                </a:cubicBezTo>
                <a:cubicBezTo>
                  <a:pt x="6873" y="3868"/>
                  <a:pt x="6653" y="3600"/>
                  <a:pt x="6382" y="3600"/>
                </a:cubicBezTo>
                <a:cubicBezTo>
                  <a:pt x="6111" y="3600"/>
                  <a:pt x="5891" y="3868"/>
                  <a:pt x="5891" y="4200"/>
                </a:cubicBezTo>
                <a:cubicBezTo>
                  <a:pt x="5891" y="4531"/>
                  <a:pt x="6111" y="4800"/>
                  <a:pt x="6382" y="4800"/>
                </a:cubicBezTo>
                <a:moveTo>
                  <a:pt x="20618" y="20400"/>
                </a:moveTo>
                <a:lnTo>
                  <a:pt x="2945" y="20400"/>
                </a:lnTo>
                <a:cubicBezTo>
                  <a:pt x="1861" y="20400"/>
                  <a:pt x="982" y="19325"/>
                  <a:pt x="982" y="18000"/>
                </a:cubicBezTo>
                <a:lnTo>
                  <a:pt x="982" y="4800"/>
                </a:lnTo>
                <a:lnTo>
                  <a:pt x="2945" y="4800"/>
                </a:lnTo>
                <a:lnTo>
                  <a:pt x="2945" y="17400"/>
                </a:lnTo>
                <a:cubicBezTo>
                  <a:pt x="2945" y="17732"/>
                  <a:pt x="3166" y="18000"/>
                  <a:pt x="3436" y="18000"/>
                </a:cubicBezTo>
                <a:cubicBezTo>
                  <a:pt x="3707" y="18000"/>
                  <a:pt x="3927" y="17732"/>
                  <a:pt x="3927" y="17400"/>
                </a:cubicBezTo>
                <a:lnTo>
                  <a:pt x="3927" y="1200"/>
                </a:lnTo>
                <a:lnTo>
                  <a:pt x="20618" y="1200"/>
                </a:lnTo>
                <a:cubicBezTo>
                  <a:pt x="20618" y="1200"/>
                  <a:pt x="20618" y="20400"/>
                  <a:pt x="20618" y="20400"/>
                </a:cubicBezTo>
                <a:close/>
                <a:moveTo>
                  <a:pt x="20618" y="0"/>
                </a:moveTo>
                <a:lnTo>
                  <a:pt x="3927" y="0"/>
                </a:lnTo>
                <a:cubicBezTo>
                  <a:pt x="3385" y="0"/>
                  <a:pt x="2945" y="538"/>
                  <a:pt x="2945" y="1200"/>
                </a:cubicBezTo>
                <a:lnTo>
                  <a:pt x="2945" y="3600"/>
                </a:lnTo>
                <a:lnTo>
                  <a:pt x="982" y="3600"/>
                </a:lnTo>
                <a:cubicBezTo>
                  <a:pt x="440" y="3600"/>
                  <a:pt x="0" y="4138"/>
                  <a:pt x="0" y="4800"/>
                </a:cubicBezTo>
                <a:lnTo>
                  <a:pt x="0" y="18000"/>
                </a:lnTo>
                <a:cubicBezTo>
                  <a:pt x="0" y="19988"/>
                  <a:pt x="1319" y="21600"/>
                  <a:pt x="2945" y="21600"/>
                </a:cubicBezTo>
                <a:lnTo>
                  <a:pt x="20618" y="21600"/>
                </a:lnTo>
                <a:cubicBezTo>
                  <a:pt x="21160" y="21600"/>
                  <a:pt x="21600" y="21062"/>
                  <a:pt x="21600" y="20400"/>
                </a:cubicBezTo>
                <a:lnTo>
                  <a:pt x="21600" y="1200"/>
                </a:lnTo>
                <a:cubicBezTo>
                  <a:pt x="21600" y="538"/>
                  <a:pt x="21160" y="0"/>
                  <a:pt x="20618" y="0"/>
                </a:cubicBezTo>
                <a:moveTo>
                  <a:pt x="6382" y="18000"/>
                </a:moveTo>
                <a:lnTo>
                  <a:pt x="18164" y="18000"/>
                </a:lnTo>
                <a:cubicBezTo>
                  <a:pt x="18434" y="18000"/>
                  <a:pt x="18655" y="17732"/>
                  <a:pt x="18655" y="17400"/>
                </a:cubicBezTo>
                <a:cubicBezTo>
                  <a:pt x="18655" y="17068"/>
                  <a:pt x="18434" y="16801"/>
                  <a:pt x="18164" y="16801"/>
                </a:cubicBezTo>
                <a:lnTo>
                  <a:pt x="6382" y="16801"/>
                </a:lnTo>
                <a:cubicBezTo>
                  <a:pt x="6111" y="16801"/>
                  <a:pt x="5891" y="17068"/>
                  <a:pt x="5891" y="17400"/>
                </a:cubicBezTo>
                <a:cubicBezTo>
                  <a:pt x="5891" y="17732"/>
                  <a:pt x="6111" y="18000"/>
                  <a:pt x="6382" y="18000"/>
                </a:cubicBezTo>
                <a:moveTo>
                  <a:pt x="6382" y="15600"/>
                </a:moveTo>
                <a:lnTo>
                  <a:pt x="18164" y="15600"/>
                </a:lnTo>
                <a:cubicBezTo>
                  <a:pt x="18434" y="15600"/>
                  <a:pt x="18655" y="15332"/>
                  <a:pt x="18655" y="15000"/>
                </a:cubicBezTo>
                <a:cubicBezTo>
                  <a:pt x="18655" y="14668"/>
                  <a:pt x="18434" y="14401"/>
                  <a:pt x="18164" y="14401"/>
                </a:cubicBezTo>
                <a:lnTo>
                  <a:pt x="6382" y="14401"/>
                </a:lnTo>
                <a:cubicBezTo>
                  <a:pt x="6111" y="14401"/>
                  <a:pt x="5891" y="14668"/>
                  <a:pt x="5891" y="15000"/>
                </a:cubicBezTo>
                <a:cubicBezTo>
                  <a:pt x="5891" y="15332"/>
                  <a:pt x="6111" y="15600"/>
                  <a:pt x="6382" y="15600"/>
                </a:cubicBezTo>
                <a:moveTo>
                  <a:pt x="8345" y="4800"/>
                </a:moveTo>
                <a:cubicBezTo>
                  <a:pt x="8616" y="4800"/>
                  <a:pt x="8836" y="4531"/>
                  <a:pt x="8836" y="4200"/>
                </a:cubicBezTo>
                <a:cubicBezTo>
                  <a:pt x="8836" y="3868"/>
                  <a:pt x="8616" y="3600"/>
                  <a:pt x="8345" y="3600"/>
                </a:cubicBezTo>
                <a:cubicBezTo>
                  <a:pt x="8075" y="3600"/>
                  <a:pt x="7855" y="3868"/>
                  <a:pt x="7855" y="4200"/>
                </a:cubicBezTo>
                <a:cubicBezTo>
                  <a:pt x="7855" y="4531"/>
                  <a:pt x="8075" y="4800"/>
                  <a:pt x="8345" y="4800"/>
                </a:cubicBezTo>
                <a:moveTo>
                  <a:pt x="18164" y="7200"/>
                </a:moveTo>
                <a:lnTo>
                  <a:pt x="14236" y="7200"/>
                </a:lnTo>
                <a:cubicBezTo>
                  <a:pt x="13966" y="7200"/>
                  <a:pt x="13745" y="7469"/>
                  <a:pt x="13745" y="7800"/>
                </a:cubicBezTo>
                <a:cubicBezTo>
                  <a:pt x="13745" y="8132"/>
                  <a:pt x="13966" y="8400"/>
                  <a:pt x="14236" y="8400"/>
                </a:cubicBezTo>
                <a:lnTo>
                  <a:pt x="18164" y="8400"/>
                </a:lnTo>
                <a:cubicBezTo>
                  <a:pt x="18434" y="8400"/>
                  <a:pt x="18655" y="8132"/>
                  <a:pt x="18655" y="7800"/>
                </a:cubicBezTo>
                <a:cubicBezTo>
                  <a:pt x="18655" y="7469"/>
                  <a:pt x="18434" y="7200"/>
                  <a:pt x="18164" y="7200"/>
                </a:cubicBezTo>
                <a:moveTo>
                  <a:pt x="18164" y="12001"/>
                </a:moveTo>
                <a:lnTo>
                  <a:pt x="14236" y="12001"/>
                </a:lnTo>
                <a:cubicBezTo>
                  <a:pt x="13966" y="12001"/>
                  <a:pt x="13745" y="12268"/>
                  <a:pt x="13745" y="12600"/>
                </a:cubicBezTo>
                <a:cubicBezTo>
                  <a:pt x="13745" y="12932"/>
                  <a:pt x="13966" y="13200"/>
                  <a:pt x="14236" y="13200"/>
                </a:cubicBezTo>
                <a:lnTo>
                  <a:pt x="18164" y="13200"/>
                </a:lnTo>
                <a:cubicBezTo>
                  <a:pt x="18434" y="13200"/>
                  <a:pt x="18655" y="12932"/>
                  <a:pt x="18655" y="12600"/>
                </a:cubicBezTo>
                <a:cubicBezTo>
                  <a:pt x="18655" y="12268"/>
                  <a:pt x="18434" y="12001"/>
                  <a:pt x="18164" y="12001"/>
                </a:cubicBezTo>
                <a:moveTo>
                  <a:pt x="18164" y="9600"/>
                </a:moveTo>
                <a:lnTo>
                  <a:pt x="14236" y="9600"/>
                </a:lnTo>
                <a:cubicBezTo>
                  <a:pt x="13966" y="9600"/>
                  <a:pt x="13745" y="9869"/>
                  <a:pt x="13745" y="10200"/>
                </a:cubicBezTo>
                <a:cubicBezTo>
                  <a:pt x="13745" y="10532"/>
                  <a:pt x="13966" y="10800"/>
                  <a:pt x="14236" y="10800"/>
                </a:cubicBezTo>
                <a:lnTo>
                  <a:pt x="18164" y="10800"/>
                </a:lnTo>
                <a:cubicBezTo>
                  <a:pt x="18434" y="10800"/>
                  <a:pt x="18655" y="10532"/>
                  <a:pt x="18655" y="10200"/>
                </a:cubicBezTo>
                <a:cubicBezTo>
                  <a:pt x="18655" y="9869"/>
                  <a:pt x="18434" y="9600"/>
                  <a:pt x="18164" y="9600"/>
                </a:cubicBezTo>
                <a:moveTo>
                  <a:pt x="18164" y="4800"/>
                </a:moveTo>
                <a:cubicBezTo>
                  <a:pt x="18434" y="4800"/>
                  <a:pt x="18655" y="4531"/>
                  <a:pt x="18655" y="4200"/>
                </a:cubicBezTo>
                <a:cubicBezTo>
                  <a:pt x="18655" y="3868"/>
                  <a:pt x="18434" y="3600"/>
                  <a:pt x="18164" y="3600"/>
                </a:cubicBezTo>
                <a:cubicBezTo>
                  <a:pt x="17893" y="3600"/>
                  <a:pt x="17673" y="3868"/>
                  <a:pt x="17673" y="4200"/>
                </a:cubicBezTo>
                <a:cubicBezTo>
                  <a:pt x="17673" y="4531"/>
                  <a:pt x="17893" y="4800"/>
                  <a:pt x="18164" y="4800"/>
                </a:cubicBezTo>
                <a:moveTo>
                  <a:pt x="16200" y="4800"/>
                </a:moveTo>
                <a:cubicBezTo>
                  <a:pt x="16471" y="4800"/>
                  <a:pt x="16691" y="4531"/>
                  <a:pt x="16691" y="4200"/>
                </a:cubicBezTo>
                <a:cubicBezTo>
                  <a:pt x="16691" y="3868"/>
                  <a:pt x="16471" y="3600"/>
                  <a:pt x="16200" y="3600"/>
                </a:cubicBezTo>
                <a:cubicBezTo>
                  <a:pt x="15929" y="3600"/>
                  <a:pt x="15709" y="3868"/>
                  <a:pt x="15709" y="4200"/>
                </a:cubicBezTo>
                <a:cubicBezTo>
                  <a:pt x="15709" y="4531"/>
                  <a:pt x="15929" y="4800"/>
                  <a:pt x="16200" y="4800"/>
                </a:cubicBezTo>
                <a:moveTo>
                  <a:pt x="10309" y="4800"/>
                </a:moveTo>
                <a:lnTo>
                  <a:pt x="14236" y="4800"/>
                </a:lnTo>
                <a:cubicBezTo>
                  <a:pt x="14507" y="4800"/>
                  <a:pt x="14727" y="4531"/>
                  <a:pt x="14727" y="4200"/>
                </a:cubicBezTo>
                <a:cubicBezTo>
                  <a:pt x="14727" y="3868"/>
                  <a:pt x="14507" y="3600"/>
                  <a:pt x="14236" y="3600"/>
                </a:cubicBezTo>
                <a:lnTo>
                  <a:pt x="10309" y="3600"/>
                </a:lnTo>
                <a:cubicBezTo>
                  <a:pt x="10038" y="3600"/>
                  <a:pt x="9818" y="3868"/>
                  <a:pt x="9818" y="4200"/>
                </a:cubicBezTo>
                <a:cubicBezTo>
                  <a:pt x="9818" y="4531"/>
                  <a:pt x="10038" y="4800"/>
                  <a:pt x="10309" y="48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9" name="Shape 2599"/>
          <p:cNvSpPr/>
          <p:nvPr/>
        </p:nvSpPr>
        <p:spPr>
          <a:xfrm>
            <a:off x="12577802" y="558606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6382" y="7855"/>
                </a:moveTo>
                <a:cubicBezTo>
                  <a:pt x="6653" y="7855"/>
                  <a:pt x="6873" y="7635"/>
                  <a:pt x="6873" y="7364"/>
                </a:cubicBezTo>
                <a:cubicBezTo>
                  <a:pt x="6873" y="7092"/>
                  <a:pt x="6653" y="6873"/>
                  <a:pt x="6382" y="6873"/>
                </a:cubicBezTo>
                <a:cubicBezTo>
                  <a:pt x="6111" y="6873"/>
                  <a:pt x="5891" y="7092"/>
                  <a:pt x="5891" y="7364"/>
                </a:cubicBezTo>
                <a:cubicBezTo>
                  <a:pt x="5891" y="7635"/>
                  <a:pt x="6111" y="7855"/>
                  <a:pt x="6382" y="7855"/>
                </a:cubicBezTo>
                <a:moveTo>
                  <a:pt x="6873" y="10800"/>
                </a:moveTo>
                <a:lnTo>
                  <a:pt x="10800" y="10800"/>
                </a:lnTo>
                <a:lnTo>
                  <a:pt x="10800" y="13746"/>
                </a:lnTo>
                <a:lnTo>
                  <a:pt x="6873" y="13746"/>
                </a:lnTo>
                <a:cubicBezTo>
                  <a:pt x="6873" y="13746"/>
                  <a:pt x="6873" y="10800"/>
                  <a:pt x="6873" y="10800"/>
                </a:cubicBezTo>
                <a:close/>
                <a:moveTo>
                  <a:pt x="6382" y="14727"/>
                </a:moveTo>
                <a:lnTo>
                  <a:pt x="11291" y="14727"/>
                </a:lnTo>
                <a:cubicBezTo>
                  <a:pt x="11562" y="14727"/>
                  <a:pt x="11782" y="14508"/>
                  <a:pt x="11782" y="14236"/>
                </a:cubicBezTo>
                <a:lnTo>
                  <a:pt x="11782" y="10309"/>
                </a:lnTo>
                <a:cubicBezTo>
                  <a:pt x="11782" y="10038"/>
                  <a:pt x="11562" y="9818"/>
                  <a:pt x="11291" y="9818"/>
                </a:cubicBezTo>
                <a:lnTo>
                  <a:pt x="6382" y="9818"/>
                </a:lnTo>
                <a:cubicBezTo>
                  <a:pt x="6111" y="9818"/>
                  <a:pt x="5891" y="10038"/>
                  <a:pt x="5891" y="10309"/>
                </a:cubicBezTo>
                <a:lnTo>
                  <a:pt x="5891" y="14236"/>
                </a:lnTo>
                <a:cubicBezTo>
                  <a:pt x="5891" y="14508"/>
                  <a:pt x="6111" y="14727"/>
                  <a:pt x="6382" y="14727"/>
                </a:cubicBezTo>
                <a:moveTo>
                  <a:pt x="8345" y="7855"/>
                </a:moveTo>
                <a:cubicBezTo>
                  <a:pt x="8616" y="7855"/>
                  <a:pt x="8836" y="7635"/>
                  <a:pt x="8836" y="7364"/>
                </a:cubicBezTo>
                <a:cubicBezTo>
                  <a:pt x="8836" y="7092"/>
                  <a:pt x="8616" y="6873"/>
                  <a:pt x="8345" y="6873"/>
                </a:cubicBezTo>
                <a:cubicBezTo>
                  <a:pt x="8075" y="6873"/>
                  <a:pt x="7855" y="7092"/>
                  <a:pt x="7855" y="7364"/>
                </a:cubicBezTo>
                <a:cubicBezTo>
                  <a:pt x="7855" y="7635"/>
                  <a:pt x="8075" y="7855"/>
                  <a:pt x="8345" y="7855"/>
                </a:cubicBezTo>
                <a:moveTo>
                  <a:pt x="20618" y="20618"/>
                </a:moveTo>
                <a:lnTo>
                  <a:pt x="2945" y="20618"/>
                </a:lnTo>
                <a:cubicBezTo>
                  <a:pt x="1861" y="20618"/>
                  <a:pt x="982" y="19739"/>
                  <a:pt x="982" y="18655"/>
                </a:cubicBezTo>
                <a:lnTo>
                  <a:pt x="982" y="7855"/>
                </a:lnTo>
                <a:lnTo>
                  <a:pt x="2945" y="7855"/>
                </a:lnTo>
                <a:lnTo>
                  <a:pt x="2945" y="18164"/>
                </a:lnTo>
                <a:cubicBezTo>
                  <a:pt x="2945" y="18435"/>
                  <a:pt x="3166" y="18655"/>
                  <a:pt x="3436" y="18655"/>
                </a:cubicBezTo>
                <a:cubicBezTo>
                  <a:pt x="3707" y="18655"/>
                  <a:pt x="3927" y="18435"/>
                  <a:pt x="3927" y="18164"/>
                </a:cubicBezTo>
                <a:lnTo>
                  <a:pt x="3927" y="4909"/>
                </a:lnTo>
                <a:lnTo>
                  <a:pt x="20618" y="4909"/>
                </a:lnTo>
                <a:cubicBezTo>
                  <a:pt x="20618" y="4909"/>
                  <a:pt x="20618" y="20618"/>
                  <a:pt x="20618" y="20618"/>
                </a:cubicBezTo>
                <a:close/>
                <a:moveTo>
                  <a:pt x="20618" y="3927"/>
                </a:moveTo>
                <a:lnTo>
                  <a:pt x="3927" y="3927"/>
                </a:lnTo>
                <a:cubicBezTo>
                  <a:pt x="3385" y="3927"/>
                  <a:pt x="2945" y="4367"/>
                  <a:pt x="2945" y="4909"/>
                </a:cubicBezTo>
                <a:lnTo>
                  <a:pt x="2945" y="6873"/>
                </a:lnTo>
                <a:lnTo>
                  <a:pt x="982" y="6873"/>
                </a:lnTo>
                <a:cubicBezTo>
                  <a:pt x="440" y="6873"/>
                  <a:pt x="0" y="7313"/>
                  <a:pt x="0" y="7855"/>
                </a:cubicBezTo>
                <a:lnTo>
                  <a:pt x="0" y="18655"/>
                </a:lnTo>
                <a:cubicBezTo>
                  <a:pt x="0" y="20282"/>
                  <a:pt x="1319" y="21600"/>
                  <a:pt x="2945" y="21600"/>
                </a:cubicBezTo>
                <a:lnTo>
                  <a:pt x="20618" y="21600"/>
                </a:lnTo>
                <a:cubicBezTo>
                  <a:pt x="21160" y="21600"/>
                  <a:pt x="21600" y="21160"/>
                  <a:pt x="21600" y="20618"/>
                </a:cubicBezTo>
                <a:lnTo>
                  <a:pt x="21600" y="4909"/>
                </a:lnTo>
                <a:cubicBezTo>
                  <a:pt x="21600" y="4367"/>
                  <a:pt x="21160" y="3927"/>
                  <a:pt x="20618" y="3927"/>
                </a:cubicBezTo>
                <a:moveTo>
                  <a:pt x="6382" y="16691"/>
                </a:moveTo>
                <a:lnTo>
                  <a:pt x="18164" y="16691"/>
                </a:lnTo>
                <a:cubicBezTo>
                  <a:pt x="18434" y="16691"/>
                  <a:pt x="18655" y="16472"/>
                  <a:pt x="18655" y="16200"/>
                </a:cubicBezTo>
                <a:cubicBezTo>
                  <a:pt x="18655" y="15929"/>
                  <a:pt x="18434" y="15710"/>
                  <a:pt x="18164" y="15710"/>
                </a:cubicBezTo>
                <a:lnTo>
                  <a:pt x="6382" y="15710"/>
                </a:lnTo>
                <a:cubicBezTo>
                  <a:pt x="6111" y="15710"/>
                  <a:pt x="5891" y="15929"/>
                  <a:pt x="5891" y="16200"/>
                </a:cubicBezTo>
                <a:cubicBezTo>
                  <a:pt x="5891" y="16472"/>
                  <a:pt x="6111" y="16691"/>
                  <a:pt x="6382" y="16691"/>
                </a:cubicBezTo>
                <a:moveTo>
                  <a:pt x="10309" y="7855"/>
                </a:moveTo>
                <a:lnTo>
                  <a:pt x="14236" y="7855"/>
                </a:lnTo>
                <a:cubicBezTo>
                  <a:pt x="14507" y="7855"/>
                  <a:pt x="14727" y="7635"/>
                  <a:pt x="14727" y="7364"/>
                </a:cubicBezTo>
                <a:cubicBezTo>
                  <a:pt x="14727" y="7092"/>
                  <a:pt x="14507" y="6873"/>
                  <a:pt x="14236" y="6873"/>
                </a:cubicBezTo>
                <a:lnTo>
                  <a:pt x="10309" y="6873"/>
                </a:lnTo>
                <a:cubicBezTo>
                  <a:pt x="10038" y="6873"/>
                  <a:pt x="9818" y="7092"/>
                  <a:pt x="9818" y="7364"/>
                </a:cubicBezTo>
                <a:cubicBezTo>
                  <a:pt x="9818" y="7635"/>
                  <a:pt x="10038" y="7855"/>
                  <a:pt x="10309" y="7855"/>
                </a:cubicBezTo>
                <a:moveTo>
                  <a:pt x="6382" y="18655"/>
                </a:moveTo>
                <a:lnTo>
                  <a:pt x="18164" y="18655"/>
                </a:lnTo>
                <a:cubicBezTo>
                  <a:pt x="18434" y="18655"/>
                  <a:pt x="18655" y="18435"/>
                  <a:pt x="18655" y="18164"/>
                </a:cubicBezTo>
                <a:cubicBezTo>
                  <a:pt x="18655" y="17893"/>
                  <a:pt x="18434" y="17673"/>
                  <a:pt x="18164" y="17673"/>
                </a:cubicBezTo>
                <a:lnTo>
                  <a:pt x="6382" y="17673"/>
                </a:lnTo>
                <a:cubicBezTo>
                  <a:pt x="6111" y="17673"/>
                  <a:pt x="5891" y="17893"/>
                  <a:pt x="5891" y="18164"/>
                </a:cubicBezTo>
                <a:cubicBezTo>
                  <a:pt x="5891" y="18435"/>
                  <a:pt x="6111" y="18655"/>
                  <a:pt x="6382" y="18655"/>
                </a:cubicBezTo>
                <a:moveTo>
                  <a:pt x="4909" y="2945"/>
                </a:moveTo>
                <a:lnTo>
                  <a:pt x="20127" y="2945"/>
                </a:lnTo>
                <a:cubicBezTo>
                  <a:pt x="20398" y="2945"/>
                  <a:pt x="20618" y="2726"/>
                  <a:pt x="20618" y="2455"/>
                </a:cubicBezTo>
                <a:cubicBezTo>
                  <a:pt x="20618" y="2184"/>
                  <a:pt x="20398" y="1964"/>
                  <a:pt x="20127" y="1964"/>
                </a:cubicBezTo>
                <a:lnTo>
                  <a:pt x="4909" y="1964"/>
                </a:lnTo>
                <a:cubicBezTo>
                  <a:pt x="4638" y="1964"/>
                  <a:pt x="4418" y="2184"/>
                  <a:pt x="4418" y="2455"/>
                </a:cubicBezTo>
                <a:cubicBezTo>
                  <a:pt x="4418" y="2726"/>
                  <a:pt x="4638" y="2945"/>
                  <a:pt x="4909" y="2945"/>
                </a:cubicBezTo>
                <a:moveTo>
                  <a:pt x="18164" y="11783"/>
                </a:moveTo>
                <a:lnTo>
                  <a:pt x="14236" y="11783"/>
                </a:lnTo>
                <a:cubicBezTo>
                  <a:pt x="13966" y="11783"/>
                  <a:pt x="13745" y="12001"/>
                  <a:pt x="13745" y="12273"/>
                </a:cubicBezTo>
                <a:cubicBezTo>
                  <a:pt x="13745" y="12544"/>
                  <a:pt x="13966" y="12764"/>
                  <a:pt x="14236" y="12764"/>
                </a:cubicBezTo>
                <a:lnTo>
                  <a:pt x="18164" y="12764"/>
                </a:lnTo>
                <a:cubicBezTo>
                  <a:pt x="18434" y="12764"/>
                  <a:pt x="18655" y="12544"/>
                  <a:pt x="18655" y="12273"/>
                </a:cubicBezTo>
                <a:cubicBezTo>
                  <a:pt x="18655" y="12001"/>
                  <a:pt x="18434" y="11783"/>
                  <a:pt x="18164" y="11783"/>
                </a:cubicBezTo>
                <a:moveTo>
                  <a:pt x="6382" y="982"/>
                </a:moveTo>
                <a:lnTo>
                  <a:pt x="19145" y="982"/>
                </a:lnTo>
                <a:cubicBezTo>
                  <a:pt x="19416" y="982"/>
                  <a:pt x="19636" y="762"/>
                  <a:pt x="19636" y="491"/>
                </a:cubicBezTo>
                <a:cubicBezTo>
                  <a:pt x="19636" y="220"/>
                  <a:pt x="19416" y="0"/>
                  <a:pt x="19145" y="0"/>
                </a:cubicBezTo>
                <a:lnTo>
                  <a:pt x="6382" y="0"/>
                </a:lnTo>
                <a:cubicBezTo>
                  <a:pt x="6111" y="0"/>
                  <a:pt x="5891" y="220"/>
                  <a:pt x="5891" y="491"/>
                </a:cubicBezTo>
                <a:cubicBezTo>
                  <a:pt x="5891" y="762"/>
                  <a:pt x="6111" y="982"/>
                  <a:pt x="6382" y="982"/>
                </a:cubicBezTo>
                <a:moveTo>
                  <a:pt x="18164" y="13746"/>
                </a:moveTo>
                <a:lnTo>
                  <a:pt x="14236" y="13746"/>
                </a:lnTo>
                <a:cubicBezTo>
                  <a:pt x="13966" y="13746"/>
                  <a:pt x="13745" y="13965"/>
                  <a:pt x="13745" y="14236"/>
                </a:cubicBezTo>
                <a:cubicBezTo>
                  <a:pt x="13745" y="14508"/>
                  <a:pt x="13966" y="14727"/>
                  <a:pt x="14236" y="14727"/>
                </a:cubicBezTo>
                <a:lnTo>
                  <a:pt x="18164" y="14727"/>
                </a:lnTo>
                <a:cubicBezTo>
                  <a:pt x="18434" y="14727"/>
                  <a:pt x="18655" y="14508"/>
                  <a:pt x="18655" y="14236"/>
                </a:cubicBezTo>
                <a:cubicBezTo>
                  <a:pt x="18655" y="13965"/>
                  <a:pt x="18434" y="13746"/>
                  <a:pt x="18164" y="13746"/>
                </a:cubicBezTo>
                <a:moveTo>
                  <a:pt x="16200" y="7855"/>
                </a:moveTo>
                <a:cubicBezTo>
                  <a:pt x="16471" y="7855"/>
                  <a:pt x="16691" y="7635"/>
                  <a:pt x="16691" y="7364"/>
                </a:cubicBezTo>
                <a:cubicBezTo>
                  <a:pt x="16691" y="7092"/>
                  <a:pt x="16471" y="6873"/>
                  <a:pt x="16200" y="6873"/>
                </a:cubicBezTo>
                <a:cubicBezTo>
                  <a:pt x="15929" y="6873"/>
                  <a:pt x="15709" y="7092"/>
                  <a:pt x="15709" y="7364"/>
                </a:cubicBezTo>
                <a:cubicBezTo>
                  <a:pt x="15709" y="7635"/>
                  <a:pt x="15929" y="7855"/>
                  <a:pt x="16200" y="7855"/>
                </a:cubicBezTo>
                <a:moveTo>
                  <a:pt x="18164" y="7855"/>
                </a:moveTo>
                <a:cubicBezTo>
                  <a:pt x="18434" y="7855"/>
                  <a:pt x="18655" y="7635"/>
                  <a:pt x="18655" y="7364"/>
                </a:cubicBezTo>
                <a:cubicBezTo>
                  <a:pt x="18655" y="7092"/>
                  <a:pt x="18434" y="6873"/>
                  <a:pt x="18164" y="6873"/>
                </a:cubicBezTo>
                <a:cubicBezTo>
                  <a:pt x="17893" y="6873"/>
                  <a:pt x="17673" y="7092"/>
                  <a:pt x="17673" y="7364"/>
                </a:cubicBezTo>
                <a:cubicBezTo>
                  <a:pt x="17673" y="7635"/>
                  <a:pt x="17893" y="7855"/>
                  <a:pt x="18164" y="7855"/>
                </a:cubicBezTo>
                <a:moveTo>
                  <a:pt x="18164" y="9818"/>
                </a:moveTo>
                <a:lnTo>
                  <a:pt x="14236" y="9818"/>
                </a:lnTo>
                <a:cubicBezTo>
                  <a:pt x="13966" y="9818"/>
                  <a:pt x="13745" y="10038"/>
                  <a:pt x="13745" y="10309"/>
                </a:cubicBezTo>
                <a:cubicBezTo>
                  <a:pt x="13745" y="10581"/>
                  <a:pt x="13966" y="10800"/>
                  <a:pt x="14236" y="10800"/>
                </a:cubicBezTo>
                <a:lnTo>
                  <a:pt x="18164" y="10800"/>
                </a:lnTo>
                <a:cubicBezTo>
                  <a:pt x="18434" y="10800"/>
                  <a:pt x="18655" y="10581"/>
                  <a:pt x="18655" y="10309"/>
                </a:cubicBezTo>
                <a:cubicBezTo>
                  <a:pt x="18655" y="10038"/>
                  <a:pt x="18434" y="9818"/>
                  <a:pt x="18164" y="981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0" name="Shape 2600"/>
          <p:cNvSpPr/>
          <p:nvPr/>
        </p:nvSpPr>
        <p:spPr>
          <a:xfrm>
            <a:off x="13377902" y="558606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6200" y="10309"/>
                </a:moveTo>
                <a:lnTo>
                  <a:pt x="11291" y="10309"/>
                </a:lnTo>
                <a:lnTo>
                  <a:pt x="11291" y="5401"/>
                </a:lnTo>
                <a:cubicBezTo>
                  <a:pt x="11291" y="5129"/>
                  <a:pt x="11071" y="4909"/>
                  <a:pt x="10800" y="4909"/>
                </a:cubicBezTo>
                <a:cubicBezTo>
                  <a:pt x="10529" y="4909"/>
                  <a:pt x="10309" y="5129"/>
                  <a:pt x="10309" y="5401"/>
                </a:cubicBezTo>
                <a:lnTo>
                  <a:pt x="10309" y="10309"/>
                </a:lnTo>
                <a:lnTo>
                  <a:pt x="5400" y="10309"/>
                </a:lnTo>
                <a:cubicBezTo>
                  <a:pt x="5129" y="10309"/>
                  <a:pt x="4909" y="10529"/>
                  <a:pt x="4909" y="10800"/>
                </a:cubicBezTo>
                <a:cubicBezTo>
                  <a:pt x="4909" y="11072"/>
                  <a:pt x="5129" y="11292"/>
                  <a:pt x="5400" y="11292"/>
                </a:cubicBezTo>
                <a:lnTo>
                  <a:pt x="10309" y="11292"/>
                </a:lnTo>
                <a:lnTo>
                  <a:pt x="10309" y="16200"/>
                </a:lnTo>
                <a:cubicBezTo>
                  <a:pt x="10309" y="16472"/>
                  <a:pt x="10529" y="16691"/>
                  <a:pt x="10800" y="16691"/>
                </a:cubicBezTo>
                <a:cubicBezTo>
                  <a:pt x="11071" y="16691"/>
                  <a:pt x="11291" y="16472"/>
                  <a:pt x="11291" y="16200"/>
                </a:cubicBezTo>
                <a:lnTo>
                  <a:pt x="11291" y="11292"/>
                </a:lnTo>
                <a:lnTo>
                  <a:pt x="16200" y="11292"/>
                </a:lnTo>
                <a:cubicBezTo>
                  <a:pt x="16471" y="11292"/>
                  <a:pt x="16691" y="11072"/>
                  <a:pt x="16691" y="10800"/>
                </a:cubicBezTo>
                <a:cubicBezTo>
                  <a:pt x="16691" y="10529"/>
                  <a:pt x="16471" y="10309"/>
                  <a:pt x="16200" y="103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1" name="Shape 2601"/>
          <p:cNvSpPr/>
          <p:nvPr/>
        </p:nvSpPr>
        <p:spPr>
          <a:xfrm>
            <a:off x="14178002" y="558606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6200" y="10309"/>
                </a:moveTo>
                <a:lnTo>
                  <a:pt x="5400" y="10309"/>
                </a:lnTo>
                <a:cubicBezTo>
                  <a:pt x="5129" y="10309"/>
                  <a:pt x="4909" y="10529"/>
                  <a:pt x="4909" y="10800"/>
                </a:cubicBezTo>
                <a:cubicBezTo>
                  <a:pt x="4909" y="11072"/>
                  <a:pt x="5129" y="11292"/>
                  <a:pt x="5400" y="11292"/>
                </a:cubicBezTo>
                <a:lnTo>
                  <a:pt x="16200" y="11292"/>
                </a:lnTo>
                <a:cubicBezTo>
                  <a:pt x="16471" y="11292"/>
                  <a:pt x="16691" y="11072"/>
                  <a:pt x="16691" y="10800"/>
                </a:cubicBezTo>
                <a:cubicBezTo>
                  <a:pt x="16691" y="10529"/>
                  <a:pt x="16471" y="10309"/>
                  <a:pt x="16200" y="103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2" name="Shape 2602"/>
          <p:cNvSpPr/>
          <p:nvPr/>
        </p:nvSpPr>
        <p:spPr>
          <a:xfrm>
            <a:off x="14978102" y="5624167"/>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5400" y="6001"/>
                </a:moveTo>
                <a:lnTo>
                  <a:pt x="8345" y="6001"/>
                </a:lnTo>
                <a:cubicBezTo>
                  <a:pt x="8617" y="6001"/>
                  <a:pt x="8836" y="5732"/>
                  <a:pt x="8836" y="5400"/>
                </a:cubicBezTo>
                <a:cubicBezTo>
                  <a:pt x="8836" y="5069"/>
                  <a:pt x="8617" y="4800"/>
                  <a:pt x="8345" y="4800"/>
                </a:cubicBezTo>
                <a:lnTo>
                  <a:pt x="5400" y="4800"/>
                </a:lnTo>
                <a:cubicBezTo>
                  <a:pt x="5129" y="4800"/>
                  <a:pt x="4909" y="5069"/>
                  <a:pt x="4909" y="5400"/>
                </a:cubicBezTo>
                <a:cubicBezTo>
                  <a:pt x="4909" y="5732"/>
                  <a:pt x="5129" y="6001"/>
                  <a:pt x="5400" y="6001"/>
                </a:cubicBezTo>
                <a:moveTo>
                  <a:pt x="20618" y="20400"/>
                </a:moveTo>
                <a:lnTo>
                  <a:pt x="18655" y="20400"/>
                </a:lnTo>
                <a:lnTo>
                  <a:pt x="18655" y="18000"/>
                </a:lnTo>
                <a:cubicBezTo>
                  <a:pt x="18926" y="18000"/>
                  <a:pt x="19145" y="17732"/>
                  <a:pt x="19145" y="17400"/>
                </a:cubicBezTo>
                <a:cubicBezTo>
                  <a:pt x="19145" y="17069"/>
                  <a:pt x="18926" y="16801"/>
                  <a:pt x="18655" y="16801"/>
                </a:cubicBezTo>
                <a:lnTo>
                  <a:pt x="18655" y="3601"/>
                </a:lnTo>
                <a:lnTo>
                  <a:pt x="20618" y="3601"/>
                </a:lnTo>
                <a:cubicBezTo>
                  <a:pt x="20618" y="3601"/>
                  <a:pt x="20618" y="20400"/>
                  <a:pt x="20618" y="20400"/>
                </a:cubicBezTo>
                <a:close/>
                <a:moveTo>
                  <a:pt x="17673" y="16801"/>
                </a:moveTo>
                <a:cubicBezTo>
                  <a:pt x="17401" y="16801"/>
                  <a:pt x="17182" y="17069"/>
                  <a:pt x="17182" y="17400"/>
                </a:cubicBezTo>
                <a:cubicBezTo>
                  <a:pt x="17182" y="17732"/>
                  <a:pt x="17401" y="18000"/>
                  <a:pt x="17673" y="18000"/>
                </a:cubicBezTo>
                <a:lnTo>
                  <a:pt x="17673" y="20400"/>
                </a:lnTo>
                <a:lnTo>
                  <a:pt x="3927" y="20400"/>
                </a:lnTo>
                <a:lnTo>
                  <a:pt x="3927" y="18000"/>
                </a:lnTo>
                <a:cubicBezTo>
                  <a:pt x="4199" y="18000"/>
                  <a:pt x="4418" y="17732"/>
                  <a:pt x="4418" y="17400"/>
                </a:cubicBezTo>
                <a:cubicBezTo>
                  <a:pt x="4418" y="17069"/>
                  <a:pt x="4199" y="16801"/>
                  <a:pt x="3927" y="16801"/>
                </a:cubicBezTo>
                <a:lnTo>
                  <a:pt x="3927" y="3601"/>
                </a:lnTo>
                <a:lnTo>
                  <a:pt x="17673" y="3601"/>
                </a:lnTo>
                <a:cubicBezTo>
                  <a:pt x="17673" y="3601"/>
                  <a:pt x="17673" y="16801"/>
                  <a:pt x="17673" y="16801"/>
                </a:cubicBezTo>
                <a:close/>
                <a:moveTo>
                  <a:pt x="2945" y="16801"/>
                </a:moveTo>
                <a:cubicBezTo>
                  <a:pt x="2674" y="16801"/>
                  <a:pt x="2455" y="17069"/>
                  <a:pt x="2455" y="17400"/>
                </a:cubicBezTo>
                <a:cubicBezTo>
                  <a:pt x="2455" y="17732"/>
                  <a:pt x="2674" y="18000"/>
                  <a:pt x="2945" y="18000"/>
                </a:cubicBezTo>
                <a:lnTo>
                  <a:pt x="2945" y="20400"/>
                </a:lnTo>
                <a:lnTo>
                  <a:pt x="982" y="20400"/>
                </a:lnTo>
                <a:lnTo>
                  <a:pt x="982" y="3601"/>
                </a:lnTo>
                <a:lnTo>
                  <a:pt x="2945" y="3601"/>
                </a:lnTo>
                <a:cubicBezTo>
                  <a:pt x="2945" y="3601"/>
                  <a:pt x="2945" y="16801"/>
                  <a:pt x="2945" y="16801"/>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39" y="2400"/>
                  <a:pt x="0" y="2938"/>
                  <a:pt x="0" y="3601"/>
                </a:cubicBezTo>
                <a:lnTo>
                  <a:pt x="0" y="20400"/>
                </a:lnTo>
                <a:cubicBezTo>
                  <a:pt x="0" y="21063"/>
                  <a:pt x="439" y="21600"/>
                  <a:pt x="982" y="21600"/>
                </a:cubicBezTo>
                <a:lnTo>
                  <a:pt x="20618" y="21600"/>
                </a:lnTo>
                <a:cubicBezTo>
                  <a:pt x="21160" y="21600"/>
                  <a:pt x="21600" y="21063"/>
                  <a:pt x="21600" y="20400"/>
                </a:cubicBezTo>
                <a:lnTo>
                  <a:pt x="21600" y="3601"/>
                </a:lnTo>
                <a:cubicBezTo>
                  <a:pt x="21600" y="2938"/>
                  <a:pt x="21160" y="2400"/>
                  <a:pt x="20618" y="2400"/>
                </a:cubicBezTo>
                <a:moveTo>
                  <a:pt x="5400" y="8400"/>
                </a:moveTo>
                <a:lnTo>
                  <a:pt x="6382" y="8400"/>
                </a:lnTo>
                <a:cubicBezTo>
                  <a:pt x="6653" y="8400"/>
                  <a:pt x="6873" y="8132"/>
                  <a:pt x="6873" y="7800"/>
                </a:cubicBezTo>
                <a:cubicBezTo>
                  <a:pt x="6873" y="7469"/>
                  <a:pt x="6653" y="7200"/>
                  <a:pt x="6382" y="7200"/>
                </a:cubicBezTo>
                <a:lnTo>
                  <a:pt x="5400" y="7200"/>
                </a:lnTo>
                <a:cubicBezTo>
                  <a:pt x="5129" y="7200"/>
                  <a:pt x="4909" y="7469"/>
                  <a:pt x="4909" y="7800"/>
                </a:cubicBezTo>
                <a:cubicBezTo>
                  <a:pt x="4909" y="8132"/>
                  <a:pt x="5129" y="8400"/>
                  <a:pt x="5400" y="84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3" name="Shape 2603"/>
          <p:cNvSpPr/>
          <p:nvPr/>
        </p:nvSpPr>
        <p:spPr>
          <a:xfrm>
            <a:off x="15778202" y="5605119"/>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6691" y="20520"/>
                </a:moveTo>
                <a:lnTo>
                  <a:pt x="14727" y="20520"/>
                </a:lnTo>
                <a:lnTo>
                  <a:pt x="14727" y="18360"/>
                </a:lnTo>
                <a:cubicBezTo>
                  <a:pt x="14999" y="18360"/>
                  <a:pt x="15218" y="18119"/>
                  <a:pt x="15218" y="17820"/>
                </a:cubicBezTo>
                <a:cubicBezTo>
                  <a:pt x="15218" y="17522"/>
                  <a:pt x="14999" y="17280"/>
                  <a:pt x="14727" y="17280"/>
                </a:cubicBezTo>
                <a:lnTo>
                  <a:pt x="14727" y="7560"/>
                </a:lnTo>
                <a:lnTo>
                  <a:pt x="16691" y="7560"/>
                </a:lnTo>
                <a:cubicBezTo>
                  <a:pt x="16691" y="7560"/>
                  <a:pt x="16691" y="20520"/>
                  <a:pt x="16691" y="20520"/>
                </a:cubicBezTo>
                <a:close/>
                <a:moveTo>
                  <a:pt x="13745" y="17280"/>
                </a:moveTo>
                <a:cubicBezTo>
                  <a:pt x="13474" y="17280"/>
                  <a:pt x="13255" y="17522"/>
                  <a:pt x="13255" y="17820"/>
                </a:cubicBezTo>
                <a:cubicBezTo>
                  <a:pt x="13255" y="18119"/>
                  <a:pt x="13474" y="18360"/>
                  <a:pt x="13745" y="18360"/>
                </a:cubicBezTo>
                <a:lnTo>
                  <a:pt x="13745" y="20520"/>
                </a:lnTo>
                <a:lnTo>
                  <a:pt x="3927" y="20520"/>
                </a:lnTo>
                <a:lnTo>
                  <a:pt x="3927" y="18360"/>
                </a:lnTo>
                <a:cubicBezTo>
                  <a:pt x="4199" y="18360"/>
                  <a:pt x="4418" y="18119"/>
                  <a:pt x="4418" y="17820"/>
                </a:cubicBezTo>
                <a:cubicBezTo>
                  <a:pt x="4418" y="17522"/>
                  <a:pt x="4199" y="17280"/>
                  <a:pt x="3927" y="17280"/>
                </a:cubicBezTo>
                <a:lnTo>
                  <a:pt x="3927" y="7560"/>
                </a:lnTo>
                <a:lnTo>
                  <a:pt x="13745" y="7560"/>
                </a:lnTo>
                <a:cubicBezTo>
                  <a:pt x="13745" y="7560"/>
                  <a:pt x="13745" y="17280"/>
                  <a:pt x="13745" y="17280"/>
                </a:cubicBezTo>
                <a:close/>
                <a:moveTo>
                  <a:pt x="2945" y="17280"/>
                </a:moveTo>
                <a:cubicBezTo>
                  <a:pt x="2674" y="17280"/>
                  <a:pt x="2455" y="17522"/>
                  <a:pt x="2455" y="17820"/>
                </a:cubicBezTo>
                <a:cubicBezTo>
                  <a:pt x="2455" y="18119"/>
                  <a:pt x="2674" y="18360"/>
                  <a:pt x="2945" y="18360"/>
                </a:cubicBezTo>
                <a:lnTo>
                  <a:pt x="2945" y="20520"/>
                </a:lnTo>
                <a:lnTo>
                  <a:pt x="982" y="20520"/>
                </a:lnTo>
                <a:lnTo>
                  <a:pt x="982" y="7560"/>
                </a:lnTo>
                <a:lnTo>
                  <a:pt x="2945" y="7560"/>
                </a:lnTo>
                <a:cubicBezTo>
                  <a:pt x="2945" y="7560"/>
                  <a:pt x="2945" y="17280"/>
                  <a:pt x="2945" y="17280"/>
                </a:cubicBezTo>
                <a:close/>
                <a:moveTo>
                  <a:pt x="7855" y="5400"/>
                </a:moveTo>
                <a:lnTo>
                  <a:pt x="9818" y="5400"/>
                </a:lnTo>
                <a:cubicBezTo>
                  <a:pt x="10360" y="5400"/>
                  <a:pt x="10800" y="5884"/>
                  <a:pt x="10800" y="6481"/>
                </a:cubicBezTo>
                <a:lnTo>
                  <a:pt x="6873" y="6481"/>
                </a:lnTo>
                <a:cubicBezTo>
                  <a:pt x="6873" y="5884"/>
                  <a:pt x="7313" y="5400"/>
                  <a:pt x="7855" y="5400"/>
                </a:cubicBezTo>
                <a:moveTo>
                  <a:pt x="16691" y="6481"/>
                </a:moveTo>
                <a:lnTo>
                  <a:pt x="11782" y="6481"/>
                </a:lnTo>
                <a:cubicBezTo>
                  <a:pt x="11782" y="5287"/>
                  <a:pt x="10903" y="4321"/>
                  <a:pt x="9818" y="4321"/>
                </a:cubicBezTo>
                <a:lnTo>
                  <a:pt x="7855" y="4321"/>
                </a:lnTo>
                <a:cubicBezTo>
                  <a:pt x="6770" y="4321"/>
                  <a:pt x="5891" y="5287"/>
                  <a:pt x="5891" y="6481"/>
                </a:cubicBezTo>
                <a:lnTo>
                  <a:pt x="982" y="6481"/>
                </a:lnTo>
                <a:cubicBezTo>
                  <a:pt x="440" y="6481"/>
                  <a:pt x="0" y="6964"/>
                  <a:pt x="0" y="7560"/>
                </a:cubicBezTo>
                <a:lnTo>
                  <a:pt x="0" y="20520"/>
                </a:lnTo>
                <a:cubicBezTo>
                  <a:pt x="0" y="21116"/>
                  <a:pt x="440" y="21600"/>
                  <a:pt x="982" y="21600"/>
                </a:cubicBezTo>
                <a:lnTo>
                  <a:pt x="16691" y="21600"/>
                </a:lnTo>
                <a:cubicBezTo>
                  <a:pt x="17233" y="21600"/>
                  <a:pt x="17673" y="21116"/>
                  <a:pt x="17673" y="20520"/>
                </a:cubicBezTo>
                <a:lnTo>
                  <a:pt x="17673" y="7560"/>
                </a:lnTo>
                <a:cubicBezTo>
                  <a:pt x="17673" y="6964"/>
                  <a:pt x="17233" y="6481"/>
                  <a:pt x="16691" y="6481"/>
                </a:cubicBezTo>
                <a:moveTo>
                  <a:pt x="10800" y="2161"/>
                </a:moveTo>
                <a:cubicBezTo>
                  <a:pt x="10800" y="1564"/>
                  <a:pt x="11240" y="1080"/>
                  <a:pt x="11782" y="1080"/>
                </a:cubicBezTo>
                <a:lnTo>
                  <a:pt x="13745" y="1080"/>
                </a:lnTo>
                <a:cubicBezTo>
                  <a:pt x="14287" y="1080"/>
                  <a:pt x="14727" y="1564"/>
                  <a:pt x="14727" y="2161"/>
                </a:cubicBezTo>
                <a:cubicBezTo>
                  <a:pt x="14727" y="2161"/>
                  <a:pt x="10800" y="2161"/>
                  <a:pt x="10800" y="2161"/>
                </a:cubicBezTo>
                <a:close/>
                <a:moveTo>
                  <a:pt x="20618" y="2161"/>
                </a:moveTo>
                <a:lnTo>
                  <a:pt x="15709" y="2161"/>
                </a:lnTo>
                <a:cubicBezTo>
                  <a:pt x="15709" y="967"/>
                  <a:pt x="14830" y="0"/>
                  <a:pt x="13745" y="0"/>
                </a:cubicBezTo>
                <a:lnTo>
                  <a:pt x="11782" y="0"/>
                </a:lnTo>
                <a:cubicBezTo>
                  <a:pt x="10697" y="0"/>
                  <a:pt x="9818" y="967"/>
                  <a:pt x="9818" y="2161"/>
                </a:cubicBezTo>
                <a:lnTo>
                  <a:pt x="4909" y="2161"/>
                </a:lnTo>
                <a:cubicBezTo>
                  <a:pt x="4367" y="2161"/>
                  <a:pt x="3927" y="2644"/>
                  <a:pt x="3927" y="3240"/>
                </a:cubicBezTo>
                <a:lnTo>
                  <a:pt x="3927" y="4860"/>
                </a:lnTo>
                <a:cubicBezTo>
                  <a:pt x="3927" y="5159"/>
                  <a:pt x="4147" y="5400"/>
                  <a:pt x="4418" y="5400"/>
                </a:cubicBezTo>
                <a:cubicBezTo>
                  <a:pt x="4690" y="5400"/>
                  <a:pt x="4909" y="5159"/>
                  <a:pt x="4909" y="4860"/>
                </a:cubicBezTo>
                <a:lnTo>
                  <a:pt x="4909" y="3240"/>
                </a:lnTo>
                <a:lnTo>
                  <a:pt x="20618" y="3240"/>
                </a:lnTo>
                <a:lnTo>
                  <a:pt x="20618" y="16201"/>
                </a:lnTo>
                <a:lnTo>
                  <a:pt x="19145" y="16201"/>
                </a:lnTo>
                <a:cubicBezTo>
                  <a:pt x="18874" y="16201"/>
                  <a:pt x="18655" y="16442"/>
                  <a:pt x="18655" y="16740"/>
                </a:cubicBezTo>
                <a:cubicBezTo>
                  <a:pt x="18655" y="17039"/>
                  <a:pt x="18874" y="17280"/>
                  <a:pt x="19145" y="17280"/>
                </a:cubicBezTo>
                <a:lnTo>
                  <a:pt x="20618" y="17280"/>
                </a:lnTo>
                <a:cubicBezTo>
                  <a:pt x="21160" y="17280"/>
                  <a:pt x="21600" y="16796"/>
                  <a:pt x="21600" y="16201"/>
                </a:cubicBezTo>
                <a:lnTo>
                  <a:pt x="21600" y="3240"/>
                </a:lnTo>
                <a:cubicBezTo>
                  <a:pt x="21600" y="2644"/>
                  <a:pt x="21160" y="2161"/>
                  <a:pt x="20618" y="2161"/>
                </a:cubicBezTo>
                <a:moveTo>
                  <a:pt x="5400" y="11881"/>
                </a:moveTo>
                <a:lnTo>
                  <a:pt x="6382" y="11881"/>
                </a:lnTo>
                <a:cubicBezTo>
                  <a:pt x="6653" y="11881"/>
                  <a:pt x="6873" y="11639"/>
                  <a:pt x="6873" y="11341"/>
                </a:cubicBezTo>
                <a:cubicBezTo>
                  <a:pt x="6873" y="11042"/>
                  <a:pt x="6653" y="10800"/>
                  <a:pt x="6382" y="10800"/>
                </a:cubicBezTo>
                <a:lnTo>
                  <a:pt x="5400" y="10800"/>
                </a:lnTo>
                <a:cubicBezTo>
                  <a:pt x="5129" y="10800"/>
                  <a:pt x="4909" y="11042"/>
                  <a:pt x="4909" y="11341"/>
                </a:cubicBezTo>
                <a:cubicBezTo>
                  <a:pt x="4909" y="11639"/>
                  <a:pt x="5129" y="11881"/>
                  <a:pt x="5400" y="11881"/>
                </a:cubicBezTo>
                <a:moveTo>
                  <a:pt x="5400" y="9720"/>
                </a:moveTo>
                <a:lnTo>
                  <a:pt x="8345" y="9720"/>
                </a:lnTo>
                <a:cubicBezTo>
                  <a:pt x="8617" y="9720"/>
                  <a:pt x="8836" y="9479"/>
                  <a:pt x="8836" y="9181"/>
                </a:cubicBezTo>
                <a:cubicBezTo>
                  <a:pt x="8836" y="8882"/>
                  <a:pt x="8617" y="8640"/>
                  <a:pt x="8345" y="8640"/>
                </a:cubicBezTo>
                <a:lnTo>
                  <a:pt x="5400" y="8640"/>
                </a:lnTo>
                <a:cubicBezTo>
                  <a:pt x="5129" y="8640"/>
                  <a:pt x="4909" y="8882"/>
                  <a:pt x="4909" y="9181"/>
                </a:cubicBezTo>
                <a:cubicBezTo>
                  <a:pt x="4909" y="9479"/>
                  <a:pt x="5129" y="9720"/>
                  <a:pt x="5400" y="972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4" name="Shape 2604"/>
          <p:cNvSpPr/>
          <p:nvPr/>
        </p:nvSpPr>
        <p:spPr>
          <a:xfrm>
            <a:off x="16578300" y="5624167"/>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9600"/>
                </a:moveTo>
                <a:lnTo>
                  <a:pt x="17673" y="9600"/>
                </a:lnTo>
                <a:lnTo>
                  <a:pt x="17673" y="8400"/>
                </a:lnTo>
                <a:cubicBezTo>
                  <a:pt x="17673" y="7738"/>
                  <a:pt x="17233" y="7200"/>
                  <a:pt x="16691" y="7200"/>
                </a:cubicBezTo>
                <a:lnTo>
                  <a:pt x="14727" y="7200"/>
                </a:lnTo>
                <a:cubicBezTo>
                  <a:pt x="14186" y="7200"/>
                  <a:pt x="13745" y="7738"/>
                  <a:pt x="13745" y="8400"/>
                </a:cubicBezTo>
                <a:lnTo>
                  <a:pt x="13745" y="9600"/>
                </a:lnTo>
                <a:lnTo>
                  <a:pt x="7855" y="9600"/>
                </a:lnTo>
                <a:lnTo>
                  <a:pt x="7855" y="8400"/>
                </a:lnTo>
                <a:cubicBezTo>
                  <a:pt x="7855" y="7738"/>
                  <a:pt x="7414" y="7200"/>
                  <a:pt x="6873" y="7200"/>
                </a:cubicBezTo>
                <a:lnTo>
                  <a:pt x="4909" y="7200"/>
                </a:lnTo>
                <a:cubicBezTo>
                  <a:pt x="4367" y="7200"/>
                  <a:pt x="3927" y="7738"/>
                  <a:pt x="3927" y="8400"/>
                </a:cubicBezTo>
                <a:lnTo>
                  <a:pt x="3927" y="9600"/>
                </a:lnTo>
                <a:lnTo>
                  <a:pt x="982" y="9600"/>
                </a:lnTo>
                <a:lnTo>
                  <a:pt x="982" y="3601"/>
                </a:lnTo>
                <a:lnTo>
                  <a:pt x="20618" y="3601"/>
                </a:lnTo>
                <a:cubicBezTo>
                  <a:pt x="20618" y="3601"/>
                  <a:pt x="20618" y="9600"/>
                  <a:pt x="20618" y="9600"/>
                </a:cubicBezTo>
                <a:close/>
                <a:moveTo>
                  <a:pt x="14727" y="8400"/>
                </a:moveTo>
                <a:lnTo>
                  <a:pt x="16691" y="8400"/>
                </a:lnTo>
                <a:lnTo>
                  <a:pt x="16691" y="12001"/>
                </a:lnTo>
                <a:lnTo>
                  <a:pt x="14727" y="12001"/>
                </a:lnTo>
                <a:cubicBezTo>
                  <a:pt x="14727" y="12001"/>
                  <a:pt x="14727" y="8400"/>
                  <a:pt x="14727" y="8400"/>
                </a:cubicBezTo>
                <a:close/>
                <a:moveTo>
                  <a:pt x="4909" y="8400"/>
                </a:moveTo>
                <a:lnTo>
                  <a:pt x="6873" y="8400"/>
                </a:lnTo>
                <a:lnTo>
                  <a:pt x="6873" y="12001"/>
                </a:lnTo>
                <a:lnTo>
                  <a:pt x="4909" y="12001"/>
                </a:lnTo>
                <a:cubicBezTo>
                  <a:pt x="4909" y="12001"/>
                  <a:pt x="4909" y="8400"/>
                  <a:pt x="4909" y="8400"/>
                </a:cubicBezTo>
                <a:close/>
                <a:moveTo>
                  <a:pt x="19636" y="20400"/>
                </a:moveTo>
                <a:lnTo>
                  <a:pt x="1964" y="20400"/>
                </a:lnTo>
                <a:lnTo>
                  <a:pt x="1964" y="10800"/>
                </a:lnTo>
                <a:lnTo>
                  <a:pt x="3927" y="10800"/>
                </a:lnTo>
                <a:lnTo>
                  <a:pt x="3927" y="12001"/>
                </a:lnTo>
                <a:cubicBezTo>
                  <a:pt x="3927" y="12662"/>
                  <a:pt x="4367" y="13200"/>
                  <a:pt x="4909" y="13200"/>
                </a:cubicBezTo>
                <a:lnTo>
                  <a:pt x="6873" y="13200"/>
                </a:lnTo>
                <a:cubicBezTo>
                  <a:pt x="7414" y="13200"/>
                  <a:pt x="7855" y="12662"/>
                  <a:pt x="7855" y="12001"/>
                </a:cubicBezTo>
                <a:lnTo>
                  <a:pt x="7855" y="10800"/>
                </a:lnTo>
                <a:lnTo>
                  <a:pt x="13745" y="10800"/>
                </a:lnTo>
                <a:lnTo>
                  <a:pt x="13745" y="12001"/>
                </a:lnTo>
                <a:cubicBezTo>
                  <a:pt x="13745" y="12662"/>
                  <a:pt x="14186" y="13200"/>
                  <a:pt x="14727" y="13200"/>
                </a:cubicBezTo>
                <a:lnTo>
                  <a:pt x="16691" y="13200"/>
                </a:lnTo>
                <a:cubicBezTo>
                  <a:pt x="17233" y="13200"/>
                  <a:pt x="17673" y="12662"/>
                  <a:pt x="17673" y="12001"/>
                </a:cubicBezTo>
                <a:lnTo>
                  <a:pt x="17673" y="10800"/>
                </a:lnTo>
                <a:lnTo>
                  <a:pt x="19636" y="10800"/>
                </a:lnTo>
                <a:cubicBezTo>
                  <a:pt x="19636" y="10800"/>
                  <a:pt x="19636" y="20400"/>
                  <a:pt x="19636" y="20400"/>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40" y="2400"/>
                  <a:pt x="0" y="2938"/>
                  <a:pt x="0" y="3601"/>
                </a:cubicBezTo>
                <a:lnTo>
                  <a:pt x="0" y="9600"/>
                </a:lnTo>
                <a:cubicBezTo>
                  <a:pt x="0" y="10262"/>
                  <a:pt x="440" y="10800"/>
                  <a:pt x="982" y="10800"/>
                </a:cubicBezTo>
                <a:lnTo>
                  <a:pt x="982" y="20400"/>
                </a:lnTo>
                <a:cubicBezTo>
                  <a:pt x="982" y="21062"/>
                  <a:pt x="1422" y="21600"/>
                  <a:pt x="1964" y="21600"/>
                </a:cubicBezTo>
                <a:lnTo>
                  <a:pt x="19636" y="21600"/>
                </a:lnTo>
                <a:cubicBezTo>
                  <a:pt x="20178" y="21600"/>
                  <a:pt x="20618" y="21062"/>
                  <a:pt x="20618" y="20400"/>
                </a:cubicBezTo>
                <a:lnTo>
                  <a:pt x="20618" y="10800"/>
                </a:lnTo>
                <a:cubicBezTo>
                  <a:pt x="21160" y="10800"/>
                  <a:pt x="21600" y="10262"/>
                  <a:pt x="21600" y="9600"/>
                </a:cubicBezTo>
                <a:lnTo>
                  <a:pt x="21600" y="3601"/>
                </a:lnTo>
                <a:cubicBezTo>
                  <a:pt x="21600" y="2938"/>
                  <a:pt x="21160" y="2400"/>
                  <a:pt x="20618" y="24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5" name="Shape 2605"/>
          <p:cNvSpPr/>
          <p:nvPr/>
        </p:nvSpPr>
        <p:spPr>
          <a:xfrm>
            <a:off x="9377399" y="6386169"/>
            <a:ext cx="419299" cy="419288"/>
          </a:xfrm>
          <a:custGeom>
            <a:avLst/>
            <a:gdLst/>
            <a:ahLst/>
            <a:cxnLst>
              <a:cxn ang="0">
                <a:pos x="wd2" y="hd2"/>
              </a:cxn>
              <a:cxn ang="5400000">
                <a:pos x="wd2" y="hd2"/>
              </a:cxn>
              <a:cxn ang="10800000">
                <a:pos x="wd2" y="hd2"/>
              </a:cxn>
              <a:cxn ang="16200000">
                <a:pos x="wd2" y="hd2"/>
              </a:cxn>
            </a:cxnLst>
            <a:rect l="0" t="0" r="r" b="b"/>
            <a:pathLst>
              <a:path w="21410" h="21410" extrusionOk="0">
                <a:moveTo>
                  <a:pt x="20437" y="20437"/>
                </a:moveTo>
                <a:lnTo>
                  <a:pt x="17519" y="20437"/>
                </a:lnTo>
                <a:lnTo>
                  <a:pt x="17519" y="18978"/>
                </a:lnTo>
                <a:cubicBezTo>
                  <a:pt x="17519" y="18710"/>
                  <a:pt x="17301" y="18492"/>
                  <a:pt x="17033" y="18492"/>
                </a:cubicBezTo>
                <a:lnTo>
                  <a:pt x="15574" y="18492"/>
                </a:lnTo>
                <a:lnTo>
                  <a:pt x="15574" y="17033"/>
                </a:lnTo>
                <a:cubicBezTo>
                  <a:pt x="15574" y="16764"/>
                  <a:pt x="15356" y="16546"/>
                  <a:pt x="15087" y="16546"/>
                </a:cubicBezTo>
                <a:lnTo>
                  <a:pt x="13344" y="16546"/>
                </a:lnTo>
                <a:lnTo>
                  <a:pt x="10309" y="13497"/>
                </a:lnTo>
                <a:cubicBezTo>
                  <a:pt x="10221" y="13409"/>
                  <a:pt x="10100" y="13354"/>
                  <a:pt x="9965" y="13354"/>
                </a:cubicBezTo>
                <a:cubicBezTo>
                  <a:pt x="9819" y="13354"/>
                  <a:pt x="9693" y="13422"/>
                  <a:pt x="9604" y="13524"/>
                </a:cubicBezTo>
                <a:lnTo>
                  <a:pt x="8815" y="14312"/>
                </a:lnTo>
                <a:cubicBezTo>
                  <a:pt x="8435" y="14692"/>
                  <a:pt x="7820" y="14692"/>
                  <a:pt x="7441" y="14312"/>
                </a:cubicBezTo>
                <a:lnTo>
                  <a:pt x="1256" y="8128"/>
                </a:lnTo>
                <a:cubicBezTo>
                  <a:pt x="877" y="7748"/>
                  <a:pt x="877" y="7133"/>
                  <a:pt x="1256" y="6753"/>
                </a:cubicBezTo>
                <a:lnTo>
                  <a:pt x="6754" y="1255"/>
                </a:lnTo>
                <a:cubicBezTo>
                  <a:pt x="7133" y="876"/>
                  <a:pt x="7749" y="876"/>
                  <a:pt x="8128" y="1255"/>
                </a:cubicBezTo>
                <a:lnTo>
                  <a:pt x="14312" y="7440"/>
                </a:lnTo>
                <a:cubicBezTo>
                  <a:pt x="14691" y="7820"/>
                  <a:pt x="14691" y="8435"/>
                  <a:pt x="14312" y="8815"/>
                </a:cubicBezTo>
                <a:lnTo>
                  <a:pt x="13539" y="9588"/>
                </a:lnTo>
                <a:cubicBezTo>
                  <a:pt x="13437" y="9677"/>
                  <a:pt x="13370" y="9804"/>
                  <a:pt x="13370" y="9950"/>
                </a:cubicBezTo>
                <a:cubicBezTo>
                  <a:pt x="13370" y="10084"/>
                  <a:pt x="13424" y="10206"/>
                  <a:pt x="13513" y="10294"/>
                </a:cubicBezTo>
                <a:lnTo>
                  <a:pt x="20437" y="17234"/>
                </a:lnTo>
                <a:cubicBezTo>
                  <a:pt x="20437" y="17234"/>
                  <a:pt x="20437" y="20437"/>
                  <a:pt x="20437" y="20437"/>
                </a:cubicBezTo>
                <a:close/>
                <a:moveTo>
                  <a:pt x="21268" y="16689"/>
                </a:moveTo>
                <a:lnTo>
                  <a:pt x="14547" y="9954"/>
                </a:lnTo>
                <a:lnTo>
                  <a:pt x="14999" y="9502"/>
                </a:lnTo>
                <a:cubicBezTo>
                  <a:pt x="15758" y="8743"/>
                  <a:pt x="15758" y="7512"/>
                  <a:pt x="14999" y="6753"/>
                </a:cubicBezTo>
                <a:lnTo>
                  <a:pt x="8815" y="569"/>
                </a:lnTo>
                <a:cubicBezTo>
                  <a:pt x="8056" y="-190"/>
                  <a:pt x="6825" y="-190"/>
                  <a:pt x="6066" y="569"/>
                </a:cubicBezTo>
                <a:lnTo>
                  <a:pt x="569" y="6066"/>
                </a:lnTo>
                <a:cubicBezTo>
                  <a:pt x="-190" y="6825"/>
                  <a:pt x="-190" y="8056"/>
                  <a:pt x="569" y="8815"/>
                </a:cubicBezTo>
                <a:lnTo>
                  <a:pt x="6754" y="14999"/>
                </a:lnTo>
                <a:cubicBezTo>
                  <a:pt x="7513" y="15758"/>
                  <a:pt x="8743" y="15758"/>
                  <a:pt x="9502" y="14999"/>
                </a:cubicBezTo>
                <a:lnTo>
                  <a:pt x="9968" y="14533"/>
                </a:lnTo>
                <a:lnTo>
                  <a:pt x="12798" y="17376"/>
                </a:lnTo>
                <a:cubicBezTo>
                  <a:pt x="12886" y="17465"/>
                  <a:pt x="13008" y="17519"/>
                  <a:pt x="13142" y="17519"/>
                </a:cubicBezTo>
                <a:lnTo>
                  <a:pt x="14601" y="17519"/>
                </a:lnTo>
                <a:lnTo>
                  <a:pt x="14601" y="18978"/>
                </a:lnTo>
                <a:cubicBezTo>
                  <a:pt x="14601" y="19247"/>
                  <a:pt x="14819" y="19464"/>
                  <a:pt x="15087" y="19464"/>
                </a:cubicBezTo>
                <a:lnTo>
                  <a:pt x="16546" y="19464"/>
                </a:lnTo>
                <a:lnTo>
                  <a:pt x="16546" y="20924"/>
                </a:lnTo>
                <a:cubicBezTo>
                  <a:pt x="16546" y="21193"/>
                  <a:pt x="16764" y="21410"/>
                  <a:pt x="17033" y="21410"/>
                </a:cubicBezTo>
                <a:lnTo>
                  <a:pt x="20924" y="21410"/>
                </a:lnTo>
                <a:cubicBezTo>
                  <a:pt x="21192" y="21410"/>
                  <a:pt x="21410" y="21193"/>
                  <a:pt x="21410" y="20924"/>
                </a:cubicBezTo>
                <a:lnTo>
                  <a:pt x="21410" y="17033"/>
                </a:lnTo>
                <a:cubicBezTo>
                  <a:pt x="21410" y="16899"/>
                  <a:pt x="21356" y="16777"/>
                  <a:pt x="21268" y="16689"/>
                </a:cubicBezTo>
                <a:moveTo>
                  <a:pt x="6819" y="7791"/>
                </a:moveTo>
                <a:cubicBezTo>
                  <a:pt x="6282" y="7791"/>
                  <a:pt x="5846" y="7356"/>
                  <a:pt x="5846" y="6819"/>
                </a:cubicBezTo>
                <a:cubicBezTo>
                  <a:pt x="5846" y="6282"/>
                  <a:pt x="6282" y="5846"/>
                  <a:pt x="6819" y="5846"/>
                </a:cubicBezTo>
                <a:cubicBezTo>
                  <a:pt x="7356" y="5846"/>
                  <a:pt x="7792" y="6282"/>
                  <a:pt x="7792" y="6819"/>
                </a:cubicBezTo>
                <a:cubicBezTo>
                  <a:pt x="7792" y="7356"/>
                  <a:pt x="7356" y="7791"/>
                  <a:pt x="6819" y="7791"/>
                </a:cubicBezTo>
                <a:moveTo>
                  <a:pt x="6819" y="4873"/>
                </a:moveTo>
                <a:cubicBezTo>
                  <a:pt x="5745" y="4873"/>
                  <a:pt x="4874" y="5744"/>
                  <a:pt x="4874" y="6819"/>
                </a:cubicBezTo>
                <a:cubicBezTo>
                  <a:pt x="4874" y="7893"/>
                  <a:pt x="5745" y="8765"/>
                  <a:pt x="6819" y="8765"/>
                </a:cubicBezTo>
                <a:cubicBezTo>
                  <a:pt x="7893" y="8765"/>
                  <a:pt x="8765" y="7893"/>
                  <a:pt x="8765" y="6819"/>
                </a:cubicBezTo>
                <a:cubicBezTo>
                  <a:pt x="8765" y="5744"/>
                  <a:pt x="7893" y="4873"/>
                  <a:pt x="6819" y="48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6" name="Shape 2606"/>
          <p:cNvSpPr/>
          <p:nvPr/>
        </p:nvSpPr>
        <p:spPr>
          <a:xfrm>
            <a:off x="10177502" y="638616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0309"/>
                </a:moveTo>
                <a:cubicBezTo>
                  <a:pt x="10800" y="10581"/>
                  <a:pt x="10580" y="10800"/>
                  <a:pt x="10309" y="10800"/>
                </a:cubicBezTo>
                <a:cubicBezTo>
                  <a:pt x="10038" y="10800"/>
                  <a:pt x="9818" y="10581"/>
                  <a:pt x="9818" y="10309"/>
                </a:cubicBezTo>
                <a:cubicBezTo>
                  <a:pt x="9818" y="10038"/>
                  <a:pt x="10038" y="9818"/>
                  <a:pt x="10309" y="9818"/>
                </a:cubicBezTo>
                <a:cubicBezTo>
                  <a:pt x="10580" y="9818"/>
                  <a:pt x="10800" y="10038"/>
                  <a:pt x="10800" y="10309"/>
                </a:cubicBezTo>
                <a:moveTo>
                  <a:pt x="20618" y="20618"/>
                </a:moveTo>
                <a:lnTo>
                  <a:pt x="18655" y="20618"/>
                </a:lnTo>
                <a:lnTo>
                  <a:pt x="18655" y="19145"/>
                </a:lnTo>
                <a:cubicBezTo>
                  <a:pt x="18655" y="18875"/>
                  <a:pt x="18434" y="18655"/>
                  <a:pt x="18164" y="18655"/>
                </a:cubicBezTo>
                <a:lnTo>
                  <a:pt x="16691" y="18655"/>
                </a:lnTo>
                <a:lnTo>
                  <a:pt x="16691" y="17182"/>
                </a:lnTo>
                <a:cubicBezTo>
                  <a:pt x="16691" y="16911"/>
                  <a:pt x="16471" y="16691"/>
                  <a:pt x="16200" y="16691"/>
                </a:cubicBezTo>
                <a:lnTo>
                  <a:pt x="14441" y="16691"/>
                </a:lnTo>
                <a:lnTo>
                  <a:pt x="12850" y="15086"/>
                </a:lnTo>
                <a:cubicBezTo>
                  <a:pt x="12761" y="14997"/>
                  <a:pt x="12639" y="14943"/>
                  <a:pt x="12503" y="14943"/>
                </a:cubicBezTo>
                <a:cubicBezTo>
                  <a:pt x="12356" y="14943"/>
                  <a:pt x="12228" y="15010"/>
                  <a:pt x="12138" y="15113"/>
                </a:cubicBezTo>
                <a:lnTo>
                  <a:pt x="11833" y="15418"/>
                </a:lnTo>
                <a:cubicBezTo>
                  <a:pt x="11450" y="15801"/>
                  <a:pt x="10829" y="15801"/>
                  <a:pt x="10445" y="15418"/>
                </a:cubicBezTo>
                <a:lnTo>
                  <a:pt x="6167" y="11139"/>
                </a:lnTo>
                <a:cubicBezTo>
                  <a:pt x="5784" y="10756"/>
                  <a:pt x="5784" y="10136"/>
                  <a:pt x="6167" y="9752"/>
                </a:cubicBezTo>
                <a:lnTo>
                  <a:pt x="9752" y="6167"/>
                </a:lnTo>
                <a:cubicBezTo>
                  <a:pt x="10135" y="5784"/>
                  <a:pt x="10756" y="5784"/>
                  <a:pt x="11139" y="6167"/>
                </a:cubicBezTo>
                <a:lnTo>
                  <a:pt x="11761" y="6789"/>
                </a:lnTo>
                <a:cubicBezTo>
                  <a:pt x="11699" y="7609"/>
                  <a:pt x="11457" y="8377"/>
                  <a:pt x="11069" y="9054"/>
                </a:cubicBezTo>
                <a:cubicBezTo>
                  <a:pt x="10847" y="8919"/>
                  <a:pt x="10588" y="8837"/>
                  <a:pt x="10309" y="8837"/>
                </a:cubicBezTo>
                <a:cubicBezTo>
                  <a:pt x="9496" y="8837"/>
                  <a:pt x="8836" y="9496"/>
                  <a:pt x="8836" y="10309"/>
                </a:cubicBezTo>
                <a:cubicBezTo>
                  <a:pt x="8836" y="11123"/>
                  <a:pt x="9496" y="11782"/>
                  <a:pt x="10309" y="11782"/>
                </a:cubicBezTo>
                <a:cubicBezTo>
                  <a:pt x="11123" y="11782"/>
                  <a:pt x="11782" y="11123"/>
                  <a:pt x="11782" y="10309"/>
                </a:cubicBezTo>
                <a:cubicBezTo>
                  <a:pt x="11782" y="10156"/>
                  <a:pt x="11752" y="10012"/>
                  <a:pt x="11709" y="9873"/>
                </a:cubicBezTo>
                <a:cubicBezTo>
                  <a:pt x="12146" y="9210"/>
                  <a:pt x="12466" y="8463"/>
                  <a:pt x="12631" y="7659"/>
                </a:cubicBezTo>
                <a:lnTo>
                  <a:pt x="15417" y="10446"/>
                </a:lnTo>
                <a:cubicBezTo>
                  <a:pt x="15800" y="10829"/>
                  <a:pt x="15800" y="11450"/>
                  <a:pt x="15417" y="11833"/>
                </a:cubicBezTo>
                <a:lnTo>
                  <a:pt x="15128" y="12122"/>
                </a:lnTo>
                <a:cubicBezTo>
                  <a:pt x="15025" y="12213"/>
                  <a:pt x="14957" y="12341"/>
                  <a:pt x="14957" y="12487"/>
                </a:cubicBezTo>
                <a:cubicBezTo>
                  <a:pt x="14957" y="12623"/>
                  <a:pt x="15013" y="12746"/>
                  <a:pt x="15101" y="12835"/>
                </a:cubicBezTo>
                <a:lnTo>
                  <a:pt x="20618" y="18367"/>
                </a:lnTo>
                <a:cubicBezTo>
                  <a:pt x="20618" y="18367"/>
                  <a:pt x="20618" y="20618"/>
                  <a:pt x="20618" y="20618"/>
                </a:cubicBezTo>
                <a:close/>
                <a:moveTo>
                  <a:pt x="5343" y="11673"/>
                </a:moveTo>
                <a:cubicBezTo>
                  <a:pt x="2859" y="11190"/>
                  <a:pt x="982" y="9008"/>
                  <a:pt x="982" y="6383"/>
                </a:cubicBezTo>
                <a:cubicBezTo>
                  <a:pt x="982" y="3400"/>
                  <a:pt x="3399" y="982"/>
                  <a:pt x="6382" y="982"/>
                </a:cubicBezTo>
                <a:cubicBezTo>
                  <a:pt x="9011" y="982"/>
                  <a:pt x="11198" y="2862"/>
                  <a:pt x="11681" y="5349"/>
                </a:cubicBezTo>
                <a:cubicBezTo>
                  <a:pt x="10910" y="4719"/>
                  <a:pt x="9777" y="4755"/>
                  <a:pt x="9058" y="5473"/>
                </a:cubicBezTo>
                <a:lnTo>
                  <a:pt x="5474" y="9058"/>
                </a:lnTo>
                <a:cubicBezTo>
                  <a:pt x="4757" y="9775"/>
                  <a:pt x="4719" y="10904"/>
                  <a:pt x="5343" y="11673"/>
                </a:cubicBezTo>
                <a:moveTo>
                  <a:pt x="21456" y="17817"/>
                </a:moveTo>
                <a:lnTo>
                  <a:pt x="16142" y="12488"/>
                </a:lnTo>
                <a:cubicBezTo>
                  <a:pt x="16874" y="11720"/>
                  <a:pt x="16865" y="10507"/>
                  <a:pt x="16111" y="9752"/>
                </a:cubicBezTo>
                <a:lnTo>
                  <a:pt x="12763" y="6404"/>
                </a:lnTo>
                <a:cubicBezTo>
                  <a:pt x="12763" y="6396"/>
                  <a:pt x="12764" y="6389"/>
                  <a:pt x="12764" y="6383"/>
                </a:cubicBezTo>
                <a:cubicBezTo>
                  <a:pt x="12764" y="2857"/>
                  <a:pt x="9907" y="0"/>
                  <a:pt x="6382" y="0"/>
                </a:cubicBezTo>
                <a:cubicBezTo>
                  <a:pt x="2857" y="0"/>
                  <a:pt x="0" y="2857"/>
                  <a:pt x="0" y="6383"/>
                </a:cubicBezTo>
                <a:cubicBezTo>
                  <a:pt x="0" y="9907"/>
                  <a:pt x="2857" y="12764"/>
                  <a:pt x="6382" y="12764"/>
                </a:cubicBezTo>
                <a:cubicBezTo>
                  <a:pt x="6389" y="12764"/>
                  <a:pt x="6396" y="12763"/>
                  <a:pt x="6403" y="12763"/>
                </a:cubicBezTo>
                <a:lnTo>
                  <a:pt x="9752" y="16111"/>
                </a:lnTo>
                <a:cubicBezTo>
                  <a:pt x="10511" y="16870"/>
                  <a:pt x="11735" y="16875"/>
                  <a:pt x="12503" y="16130"/>
                </a:cubicBezTo>
                <a:lnTo>
                  <a:pt x="13889" y="17529"/>
                </a:lnTo>
                <a:cubicBezTo>
                  <a:pt x="13978" y="17618"/>
                  <a:pt x="14101" y="17673"/>
                  <a:pt x="14236" y="17673"/>
                </a:cubicBezTo>
                <a:lnTo>
                  <a:pt x="15709" y="17673"/>
                </a:lnTo>
                <a:lnTo>
                  <a:pt x="15709" y="19145"/>
                </a:lnTo>
                <a:cubicBezTo>
                  <a:pt x="15709" y="19417"/>
                  <a:pt x="15929" y="19636"/>
                  <a:pt x="16200" y="19636"/>
                </a:cubicBezTo>
                <a:lnTo>
                  <a:pt x="17673" y="19636"/>
                </a:lnTo>
                <a:lnTo>
                  <a:pt x="17673" y="21109"/>
                </a:lnTo>
                <a:cubicBezTo>
                  <a:pt x="17673" y="21381"/>
                  <a:pt x="17893" y="21600"/>
                  <a:pt x="18164" y="21600"/>
                </a:cubicBezTo>
                <a:lnTo>
                  <a:pt x="21109" y="21600"/>
                </a:lnTo>
                <a:cubicBezTo>
                  <a:pt x="21380" y="21600"/>
                  <a:pt x="21600" y="21381"/>
                  <a:pt x="21600" y="21109"/>
                </a:cubicBezTo>
                <a:lnTo>
                  <a:pt x="21600" y="18164"/>
                </a:lnTo>
                <a:cubicBezTo>
                  <a:pt x="21600" y="18029"/>
                  <a:pt x="21545" y="17906"/>
                  <a:pt x="21456" y="1781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7" name="Shape 2607"/>
          <p:cNvSpPr/>
          <p:nvPr/>
        </p:nvSpPr>
        <p:spPr>
          <a:xfrm>
            <a:off x="10977602" y="6424268"/>
            <a:ext cx="419100" cy="342887"/>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538"/>
                  <a:pt x="1422" y="18000"/>
                  <a:pt x="1964" y="18000"/>
                </a:cubicBezTo>
                <a:lnTo>
                  <a:pt x="19636" y="18000"/>
                </a:lnTo>
                <a:cubicBezTo>
                  <a:pt x="20178" y="18000"/>
                  <a:pt x="20618" y="18538"/>
                  <a:pt x="20618" y="19200"/>
                </a:cubicBezTo>
                <a:cubicBezTo>
                  <a:pt x="20618" y="19862"/>
                  <a:pt x="20178" y="20400"/>
                  <a:pt x="19636" y="20400"/>
                </a:cubicBezTo>
                <a:moveTo>
                  <a:pt x="19636" y="16800"/>
                </a:moveTo>
                <a:lnTo>
                  <a:pt x="1964" y="16800"/>
                </a:lnTo>
                <a:cubicBezTo>
                  <a:pt x="879" y="16800"/>
                  <a:pt x="0" y="17874"/>
                  <a:pt x="0" y="19200"/>
                </a:cubicBezTo>
                <a:cubicBezTo>
                  <a:pt x="0" y="20526"/>
                  <a:pt x="879" y="21600"/>
                  <a:pt x="1964" y="21600"/>
                </a:cubicBezTo>
                <a:lnTo>
                  <a:pt x="19636" y="21600"/>
                </a:lnTo>
                <a:cubicBezTo>
                  <a:pt x="20721" y="21600"/>
                  <a:pt x="21600" y="20526"/>
                  <a:pt x="21600" y="19200"/>
                </a:cubicBezTo>
                <a:cubicBezTo>
                  <a:pt x="21600" y="17874"/>
                  <a:pt x="20721" y="16800"/>
                  <a:pt x="19636" y="16800"/>
                </a:cubicBezTo>
                <a:moveTo>
                  <a:pt x="1964" y="1200"/>
                </a:moveTo>
                <a:lnTo>
                  <a:pt x="19636" y="1200"/>
                </a:lnTo>
                <a:cubicBezTo>
                  <a:pt x="20178" y="1200"/>
                  <a:pt x="20618" y="1737"/>
                  <a:pt x="20618" y="2399"/>
                </a:cubicBezTo>
                <a:cubicBezTo>
                  <a:pt x="20618" y="3063"/>
                  <a:pt x="20178" y="3599"/>
                  <a:pt x="19636" y="3599"/>
                </a:cubicBezTo>
                <a:lnTo>
                  <a:pt x="1964" y="3599"/>
                </a:lnTo>
                <a:cubicBezTo>
                  <a:pt x="1422" y="3599"/>
                  <a:pt x="982" y="3063"/>
                  <a:pt x="982" y="2399"/>
                </a:cubicBezTo>
                <a:cubicBezTo>
                  <a:pt x="982" y="1737"/>
                  <a:pt x="1422" y="1200"/>
                  <a:pt x="1964" y="1200"/>
                </a:cubicBezTo>
                <a:moveTo>
                  <a:pt x="1964" y="4799"/>
                </a:moveTo>
                <a:lnTo>
                  <a:pt x="19636" y="4799"/>
                </a:lnTo>
                <a:cubicBezTo>
                  <a:pt x="20721" y="4799"/>
                  <a:pt x="21600" y="3725"/>
                  <a:pt x="21600" y="2399"/>
                </a:cubicBezTo>
                <a:cubicBezTo>
                  <a:pt x="21600" y="1074"/>
                  <a:pt x="20721" y="0"/>
                  <a:pt x="19636" y="0"/>
                </a:cubicBezTo>
                <a:lnTo>
                  <a:pt x="1964" y="0"/>
                </a:lnTo>
                <a:cubicBezTo>
                  <a:pt x="879" y="0"/>
                  <a:pt x="0" y="1074"/>
                  <a:pt x="0" y="2399"/>
                </a:cubicBezTo>
                <a:cubicBezTo>
                  <a:pt x="0" y="3725"/>
                  <a:pt x="879" y="4799"/>
                  <a:pt x="1964" y="4799"/>
                </a:cubicBezTo>
                <a:moveTo>
                  <a:pt x="19636" y="12000"/>
                </a:moveTo>
                <a:lnTo>
                  <a:pt x="1964" y="12000"/>
                </a:lnTo>
                <a:cubicBezTo>
                  <a:pt x="1422" y="12000"/>
                  <a:pt x="982" y="11463"/>
                  <a:pt x="982" y="10800"/>
                </a:cubicBezTo>
                <a:cubicBezTo>
                  <a:pt x="982" y="10137"/>
                  <a:pt x="1422" y="9600"/>
                  <a:pt x="1964" y="9600"/>
                </a:cubicBezTo>
                <a:lnTo>
                  <a:pt x="19636" y="9600"/>
                </a:lnTo>
                <a:cubicBezTo>
                  <a:pt x="20178" y="9600"/>
                  <a:pt x="20618" y="10137"/>
                  <a:pt x="20618" y="10800"/>
                </a:cubicBezTo>
                <a:cubicBezTo>
                  <a:pt x="20618" y="11463"/>
                  <a:pt x="20178" y="12000"/>
                  <a:pt x="19636" y="12000"/>
                </a:cubicBezTo>
                <a:moveTo>
                  <a:pt x="19636" y="8400"/>
                </a:moveTo>
                <a:lnTo>
                  <a:pt x="1964" y="8400"/>
                </a:lnTo>
                <a:cubicBezTo>
                  <a:pt x="879" y="8400"/>
                  <a:pt x="0" y="9474"/>
                  <a:pt x="0" y="10800"/>
                </a:cubicBezTo>
                <a:cubicBezTo>
                  <a:pt x="0" y="12125"/>
                  <a:pt x="879" y="13200"/>
                  <a:pt x="1964" y="13200"/>
                </a:cubicBezTo>
                <a:lnTo>
                  <a:pt x="19636" y="13200"/>
                </a:lnTo>
                <a:cubicBezTo>
                  <a:pt x="20721" y="13200"/>
                  <a:pt x="21600" y="12125"/>
                  <a:pt x="21600" y="10800"/>
                </a:cubicBezTo>
                <a:cubicBezTo>
                  <a:pt x="21600" y="9474"/>
                  <a:pt x="20721" y="8400"/>
                  <a:pt x="19636" y="84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8" name="Shape 2608"/>
          <p:cNvSpPr/>
          <p:nvPr/>
        </p:nvSpPr>
        <p:spPr>
          <a:xfrm>
            <a:off x="11777702" y="6424267"/>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964" y="3600"/>
                </a:moveTo>
                <a:cubicBezTo>
                  <a:pt x="1422" y="3600"/>
                  <a:pt x="982" y="3063"/>
                  <a:pt x="982" y="2400"/>
                </a:cubicBezTo>
                <a:cubicBezTo>
                  <a:pt x="982" y="1738"/>
                  <a:pt x="1422" y="1200"/>
                  <a:pt x="1964" y="1200"/>
                </a:cubicBezTo>
                <a:cubicBezTo>
                  <a:pt x="2506" y="1200"/>
                  <a:pt x="2945" y="1738"/>
                  <a:pt x="2945" y="2400"/>
                </a:cubicBezTo>
                <a:cubicBezTo>
                  <a:pt x="2945" y="3063"/>
                  <a:pt x="2506" y="3600"/>
                  <a:pt x="1964" y="3600"/>
                </a:cubicBezTo>
                <a:moveTo>
                  <a:pt x="1964" y="0"/>
                </a:moveTo>
                <a:cubicBezTo>
                  <a:pt x="879" y="0"/>
                  <a:pt x="0" y="1075"/>
                  <a:pt x="0" y="2400"/>
                </a:cubicBezTo>
                <a:cubicBezTo>
                  <a:pt x="0" y="3726"/>
                  <a:pt x="879" y="4800"/>
                  <a:pt x="1964" y="4800"/>
                </a:cubicBezTo>
                <a:cubicBezTo>
                  <a:pt x="3048" y="4800"/>
                  <a:pt x="3927" y="3726"/>
                  <a:pt x="3927" y="2400"/>
                </a:cubicBezTo>
                <a:cubicBezTo>
                  <a:pt x="3927" y="1075"/>
                  <a:pt x="3048" y="0"/>
                  <a:pt x="1964" y="0"/>
                </a:cubicBezTo>
                <a:moveTo>
                  <a:pt x="1964" y="12000"/>
                </a:moveTo>
                <a:cubicBezTo>
                  <a:pt x="1422" y="12000"/>
                  <a:pt x="982" y="11463"/>
                  <a:pt x="982" y="10800"/>
                </a:cubicBezTo>
                <a:cubicBezTo>
                  <a:pt x="982" y="10138"/>
                  <a:pt x="1422" y="9600"/>
                  <a:pt x="1964" y="9600"/>
                </a:cubicBezTo>
                <a:cubicBezTo>
                  <a:pt x="2506" y="9600"/>
                  <a:pt x="2945" y="10138"/>
                  <a:pt x="2945" y="10800"/>
                </a:cubicBezTo>
                <a:cubicBezTo>
                  <a:pt x="2945" y="11463"/>
                  <a:pt x="2506" y="12000"/>
                  <a:pt x="1964" y="12000"/>
                </a:cubicBezTo>
                <a:moveTo>
                  <a:pt x="1964" y="8401"/>
                </a:moveTo>
                <a:cubicBezTo>
                  <a:pt x="879" y="8401"/>
                  <a:pt x="0" y="9475"/>
                  <a:pt x="0" y="10800"/>
                </a:cubicBezTo>
                <a:cubicBezTo>
                  <a:pt x="0" y="12126"/>
                  <a:pt x="879" y="13200"/>
                  <a:pt x="1964" y="13200"/>
                </a:cubicBezTo>
                <a:cubicBezTo>
                  <a:pt x="3048" y="13200"/>
                  <a:pt x="3927" y="12126"/>
                  <a:pt x="3927" y="10800"/>
                </a:cubicBezTo>
                <a:cubicBezTo>
                  <a:pt x="3927" y="9475"/>
                  <a:pt x="3048" y="8401"/>
                  <a:pt x="1964" y="8401"/>
                </a:cubicBezTo>
                <a:moveTo>
                  <a:pt x="19636" y="12000"/>
                </a:moveTo>
                <a:lnTo>
                  <a:pt x="7855" y="12000"/>
                </a:lnTo>
                <a:cubicBezTo>
                  <a:pt x="7313" y="12000"/>
                  <a:pt x="6873" y="11463"/>
                  <a:pt x="6873" y="10801"/>
                </a:cubicBezTo>
                <a:cubicBezTo>
                  <a:pt x="6873" y="10138"/>
                  <a:pt x="7313" y="9600"/>
                  <a:pt x="7855" y="9600"/>
                </a:cubicBezTo>
                <a:lnTo>
                  <a:pt x="19636" y="9600"/>
                </a:lnTo>
                <a:cubicBezTo>
                  <a:pt x="20178" y="9600"/>
                  <a:pt x="20618" y="10138"/>
                  <a:pt x="20618" y="10801"/>
                </a:cubicBezTo>
                <a:cubicBezTo>
                  <a:pt x="20618" y="11463"/>
                  <a:pt x="20178" y="12000"/>
                  <a:pt x="19636" y="12000"/>
                </a:cubicBezTo>
                <a:moveTo>
                  <a:pt x="19636" y="8401"/>
                </a:moveTo>
                <a:lnTo>
                  <a:pt x="7855" y="8401"/>
                </a:lnTo>
                <a:cubicBezTo>
                  <a:pt x="6770" y="8401"/>
                  <a:pt x="5891" y="9475"/>
                  <a:pt x="5891" y="10801"/>
                </a:cubicBezTo>
                <a:cubicBezTo>
                  <a:pt x="5891" y="12126"/>
                  <a:pt x="6770" y="13200"/>
                  <a:pt x="7855" y="13200"/>
                </a:cubicBezTo>
                <a:lnTo>
                  <a:pt x="19636" y="13200"/>
                </a:lnTo>
                <a:cubicBezTo>
                  <a:pt x="20721" y="13200"/>
                  <a:pt x="21600" y="12126"/>
                  <a:pt x="21600" y="10801"/>
                </a:cubicBezTo>
                <a:cubicBezTo>
                  <a:pt x="21600" y="9475"/>
                  <a:pt x="20721" y="8401"/>
                  <a:pt x="19636" y="8401"/>
                </a:cubicBezTo>
                <a:moveTo>
                  <a:pt x="19636" y="20400"/>
                </a:moveTo>
                <a:lnTo>
                  <a:pt x="7855" y="20400"/>
                </a:lnTo>
                <a:cubicBezTo>
                  <a:pt x="7313" y="20400"/>
                  <a:pt x="6873" y="19862"/>
                  <a:pt x="6873" y="19200"/>
                </a:cubicBezTo>
                <a:cubicBezTo>
                  <a:pt x="6873" y="18538"/>
                  <a:pt x="7313" y="18000"/>
                  <a:pt x="7855" y="18000"/>
                </a:cubicBezTo>
                <a:lnTo>
                  <a:pt x="19636" y="18000"/>
                </a:lnTo>
                <a:cubicBezTo>
                  <a:pt x="20178" y="18000"/>
                  <a:pt x="20618" y="18538"/>
                  <a:pt x="20618" y="19200"/>
                </a:cubicBezTo>
                <a:cubicBezTo>
                  <a:pt x="20618" y="19862"/>
                  <a:pt x="20178" y="20400"/>
                  <a:pt x="19636" y="20400"/>
                </a:cubicBezTo>
                <a:moveTo>
                  <a:pt x="19636" y="16800"/>
                </a:moveTo>
                <a:lnTo>
                  <a:pt x="7855" y="16800"/>
                </a:lnTo>
                <a:cubicBezTo>
                  <a:pt x="6770" y="16800"/>
                  <a:pt x="5891" y="17875"/>
                  <a:pt x="5891" y="19200"/>
                </a:cubicBezTo>
                <a:cubicBezTo>
                  <a:pt x="5891" y="20526"/>
                  <a:pt x="6770" y="21600"/>
                  <a:pt x="7855" y="21600"/>
                </a:cubicBezTo>
                <a:lnTo>
                  <a:pt x="19636" y="21600"/>
                </a:lnTo>
                <a:cubicBezTo>
                  <a:pt x="20721" y="21600"/>
                  <a:pt x="21600" y="20526"/>
                  <a:pt x="21600" y="19200"/>
                </a:cubicBezTo>
                <a:cubicBezTo>
                  <a:pt x="21600" y="17875"/>
                  <a:pt x="20721" y="16800"/>
                  <a:pt x="19636" y="16800"/>
                </a:cubicBezTo>
                <a:moveTo>
                  <a:pt x="7855" y="1201"/>
                </a:moveTo>
                <a:lnTo>
                  <a:pt x="19636" y="1201"/>
                </a:lnTo>
                <a:cubicBezTo>
                  <a:pt x="20178" y="1201"/>
                  <a:pt x="20618" y="1738"/>
                  <a:pt x="20618" y="2400"/>
                </a:cubicBezTo>
                <a:cubicBezTo>
                  <a:pt x="20618" y="3063"/>
                  <a:pt x="20178" y="3600"/>
                  <a:pt x="19636" y="3600"/>
                </a:cubicBezTo>
                <a:lnTo>
                  <a:pt x="7855" y="3600"/>
                </a:lnTo>
                <a:cubicBezTo>
                  <a:pt x="7313" y="3600"/>
                  <a:pt x="6873" y="3063"/>
                  <a:pt x="6873" y="2400"/>
                </a:cubicBezTo>
                <a:cubicBezTo>
                  <a:pt x="6873" y="1738"/>
                  <a:pt x="7313" y="1201"/>
                  <a:pt x="7855" y="1201"/>
                </a:cubicBezTo>
                <a:moveTo>
                  <a:pt x="7855" y="4800"/>
                </a:moveTo>
                <a:lnTo>
                  <a:pt x="19636" y="4800"/>
                </a:lnTo>
                <a:cubicBezTo>
                  <a:pt x="20721" y="4800"/>
                  <a:pt x="21600" y="3726"/>
                  <a:pt x="21600" y="2400"/>
                </a:cubicBezTo>
                <a:cubicBezTo>
                  <a:pt x="21600" y="1075"/>
                  <a:pt x="20721" y="1"/>
                  <a:pt x="19636" y="1"/>
                </a:cubicBezTo>
                <a:lnTo>
                  <a:pt x="7855" y="1"/>
                </a:lnTo>
                <a:cubicBezTo>
                  <a:pt x="6770" y="1"/>
                  <a:pt x="5891" y="1075"/>
                  <a:pt x="5891" y="2400"/>
                </a:cubicBezTo>
                <a:cubicBezTo>
                  <a:pt x="5891" y="3726"/>
                  <a:pt x="6770" y="4800"/>
                  <a:pt x="7855" y="4800"/>
                </a:cubicBezTo>
                <a:moveTo>
                  <a:pt x="1964" y="20400"/>
                </a:moveTo>
                <a:cubicBezTo>
                  <a:pt x="1422" y="20400"/>
                  <a:pt x="982" y="19862"/>
                  <a:pt x="982" y="19200"/>
                </a:cubicBezTo>
                <a:cubicBezTo>
                  <a:pt x="982" y="18538"/>
                  <a:pt x="1422" y="18000"/>
                  <a:pt x="1964" y="18000"/>
                </a:cubicBezTo>
                <a:cubicBezTo>
                  <a:pt x="2506" y="18000"/>
                  <a:pt x="2945" y="18538"/>
                  <a:pt x="2945" y="19200"/>
                </a:cubicBezTo>
                <a:cubicBezTo>
                  <a:pt x="2945" y="19862"/>
                  <a:pt x="2506" y="20400"/>
                  <a:pt x="1964" y="20400"/>
                </a:cubicBezTo>
                <a:moveTo>
                  <a:pt x="1964" y="16800"/>
                </a:moveTo>
                <a:cubicBezTo>
                  <a:pt x="879" y="16800"/>
                  <a:pt x="0" y="17875"/>
                  <a:pt x="0" y="19200"/>
                </a:cubicBezTo>
                <a:cubicBezTo>
                  <a:pt x="0" y="20526"/>
                  <a:pt x="879" y="21600"/>
                  <a:pt x="1964" y="21600"/>
                </a:cubicBezTo>
                <a:cubicBezTo>
                  <a:pt x="3048" y="21600"/>
                  <a:pt x="3927" y="20526"/>
                  <a:pt x="3927" y="19200"/>
                </a:cubicBezTo>
                <a:cubicBezTo>
                  <a:pt x="3927" y="17875"/>
                  <a:pt x="3048" y="16800"/>
                  <a:pt x="1964" y="168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9" name="Shape 2609"/>
          <p:cNvSpPr/>
          <p:nvPr/>
        </p:nvSpPr>
        <p:spPr>
          <a:xfrm>
            <a:off x="12577802" y="6424267"/>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1109" y="13200"/>
                </a:moveTo>
                <a:lnTo>
                  <a:pt x="5400" y="13200"/>
                </a:lnTo>
                <a:cubicBezTo>
                  <a:pt x="5129" y="13200"/>
                  <a:pt x="4909" y="13469"/>
                  <a:pt x="4909" y="13800"/>
                </a:cubicBezTo>
                <a:cubicBezTo>
                  <a:pt x="4909" y="14132"/>
                  <a:pt x="5129" y="14400"/>
                  <a:pt x="5400" y="14400"/>
                </a:cubicBezTo>
                <a:lnTo>
                  <a:pt x="21109" y="14400"/>
                </a:lnTo>
                <a:cubicBezTo>
                  <a:pt x="21380" y="14400"/>
                  <a:pt x="21600" y="14132"/>
                  <a:pt x="21600" y="13800"/>
                </a:cubicBezTo>
                <a:cubicBezTo>
                  <a:pt x="21600" y="13469"/>
                  <a:pt x="21380" y="13200"/>
                  <a:pt x="21109" y="13200"/>
                </a:cubicBezTo>
                <a:moveTo>
                  <a:pt x="21109" y="7200"/>
                </a:moveTo>
                <a:lnTo>
                  <a:pt x="5400" y="7200"/>
                </a:lnTo>
                <a:cubicBezTo>
                  <a:pt x="5129" y="7200"/>
                  <a:pt x="4909" y="7469"/>
                  <a:pt x="4909" y="7800"/>
                </a:cubicBezTo>
                <a:cubicBezTo>
                  <a:pt x="4909" y="8132"/>
                  <a:pt x="5129" y="8401"/>
                  <a:pt x="5400" y="8401"/>
                </a:cubicBezTo>
                <a:lnTo>
                  <a:pt x="21109" y="8401"/>
                </a:lnTo>
                <a:cubicBezTo>
                  <a:pt x="21380" y="8401"/>
                  <a:pt x="21600" y="8132"/>
                  <a:pt x="21600" y="7800"/>
                </a:cubicBezTo>
                <a:cubicBezTo>
                  <a:pt x="21600" y="7469"/>
                  <a:pt x="21380" y="7200"/>
                  <a:pt x="21109" y="7200"/>
                </a:cubicBezTo>
                <a:moveTo>
                  <a:pt x="1473" y="0"/>
                </a:moveTo>
                <a:cubicBezTo>
                  <a:pt x="659" y="0"/>
                  <a:pt x="0" y="807"/>
                  <a:pt x="0" y="1800"/>
                </a:cubicBezTo>
                <a:cubicBezTo>
                  <a:pt x="0" y="2794"/>
                  <a:pt x="659" y="3600"/>
                  <a:pt x="1473" y="3600"/>
                </a:cubicBezTo>
                <a:cubicBezTo>
                  <a:pt x="2286" y="3600"/>
                  <a:pt x="2945" y="2794"/>
                  <a:pt x="2945" y="1800"/>
                </a:cubicBezTo>
                <a:cubicBezTo>
                  <a:pt x="2945" y="807"/>
                  <a:pt x="2286" y="0"/>
                  <a:pt x="1473" y="0"/>
                </a:cubicBezTo>
                <a:moveTo>
                  <a:pt x="21109" y="19200"/>
                </a:moveTo>
                <a:lnTo>
                  <a:pt x="5400" y="19200"/>
                </a:lnTo>
                <a:cubicBezTo>
                  <a:pt x="5129" y="19200"/>
                  <a:pt x="4909" y="19469"/>
                  <a:pt x="4909" y="19800"/>
                </a:cubicBezTo>
                <a:cubicBezTo>
                  <a:pt x="4909" y="20132"/>
                  <a:pt x="5129" y="20400"/>
                  <a:pt x="5400" y="20400"/>
                </a:cubicBezTo>
                <a:lnTo>
                  <a:pt x="21109" y="20400"/>
                </a:lnTo>
                <a:cubicBezTo>
                  <a:pt x="21380" y="20400"/>
                  <a:pt x="21600" y="20132"/>
                  <a:pt x="21600" y="19800"/>
                </a:cubicBezTo>
                <a:cubicBezTo>
                  <a:pt x="21600" y="19469"/>
                  <a:pt x="21380" y="19200"/>
                  <a:pt x="21109" y="19200"/>
                </a:cubicBezTo>
                <a:moveTo>
                  <a:pt x="5400" y="2400"/>
                </a:moveTo>
                <a:lnTo>
                  <a:pt x="21109" y="2400"/>
                </a:lnTo>
                <a:cubicBezTo>
                  <a:pt x="21380" y="2400"/>
                  <a:pt x="21600" y="2132"/>
                  <a:pt x="21600" y="1800"/>
                </a:cubicBezTo>
                <a:cubicBezTo>
                  <a:pt x="21600" y="1469"/>
                  <a:pt x="21380" y="1200"/>
                  <a:pt x="21109" y="1200"/>
                </a:cubicBezTo>
                <a:lnTo>
                  <a:pt x="5400" y="1200"/>
                </a:lnTo>
                <a:cubicBezTo>
                  <a:pt x="5129" y="1200"/>
                  <a:pt x="4909" y="1469"/>
                  <a:pt x="4909" y="1800"/>
                </a:cubicBezTo>
                <a:cubicBezTo>
                  <a:pt x="4909" y="2132"/>
                  <a:pt x="5129" y="2400"/>
                  <a:pt x="5400" y="2400"/>
                </a:cubicBezTo>
                <a:moveTo>
                  <a:pt x="1473" y="18000"/>
                </a:moveTo>
                <a:cubicBezTo>
                  <a:pt x="659" y="18000"/>
                  <a:pt x="0" y="18806"/>
                  <a:pt x="0" y="19800"/>
                </a:cubicBezTo>
                <a:cubicBezTo>
                  <a:pt x="0" y="20794"/>
                  <a:pt x="659" y="21600"/>
                  <a:pt x="1473" y="21600"/>
                </a:cubicBezTo>
                <a:cubicBezTo>
                  <a:pt x="2286" y="21600"/>
                  <a:pt x="2945" y="20794"/>
                  <a:pt x="2945" y="19800"/>
                </a:cubicBezTo>
                <a:cubicBezTo>
                  <a:pt x="2945" y="18806"/>
                  <a:pt x="2286" y="18000"/>
                  <a:pt x="1473" y="18000"/>
                </a:cubicBezTo>
                <a:moveTo>
                  <a:pt x="1473" y="6000"/>
                </a:moveTo>
                <a:cubicBezTo>
                  <a:pt x="659" y="6000"/>
                  <a:pt x="0" y="6807"/>
                  <a:pt x="0" y="7800"/>
                </a:cubicBezTo>
                <a:cubicBezTo>
                  <a:pt x="0" y="8794"/>
                  <a:pt x="659" y="9600"/>
                  <a:pt x="1473" y="9600"/>
                </a:cubicBezTo>
                <a:cubicBezTo>
                  <a:pt x="2286" y="9600"/>
                  <a:pt x="2945" y="8794"/>
                  <a:pt x="2945" y="7800"/>
                </a:cubicBezTo>
                <a:cubicBezTo>
                  <a:pt x="2945" y="6807"/>
                  <a:pt x="2286" y="6000"/>
                  <a:pt x="1473" y="6000"/>
                </a:cubicBezTo>
                <a:moveTo>
                  <a:pt x="1473" y="12000"/>
                </a:moveTo>
                <a:cubicBezTo>
                  <a:pt x="659" y="12000"/>
                  <a:pt x="0" y="12807"/>
                  <a:pt x="0" y="13800"/>
                </a:cubicBezTo>
                <a:cubicBezTo>
                  <a:pt x="0" y="14794"/>
                  <a:pt x="659" y="15600"/>
                  <a:pt x="1473" y="15600"/>
                </a:cubicBezTo>
                <a:cubicBezTo>
                  <a:pt x="2286" y="15600"/>
                  <a:pt x="2945" y="14794"/>
                  <a:pt x="2945" y="13800"/>
                </a:cubicBezTo>
                <a:cubicBezTo>
                  <a:pt x="2945" y="12807"/>
                  <a:pt x="2286" y="12000"/>
                  <a:pt x="1473" y="120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0" name="Shape 2610"/>
          <p:cNvSpPr/>
          <p:nvPr/>
        </p:nvSpPr>
        <p:spPr>
          <a:xfrm>
            <a:off x="13377902" y="6424268"/>
            <a:ext cx="419100" cy="342891"/>
          </a:xfrm>
          <a:custGeom>
            <a:avLst/>
            <a:gdLst/>
            <a:ahLst/>
            <a:cxnLst>
              <a:cxn ang="0">
                <a:pos x="wd2" y="hd2"/>
              </a:cxn>
              <a:cxn ang="5400000">
                <a:pos x="wd2" y="hd2"/>
              </a:cxn>
              <a:cxn ang="10800000">
                <a:pos x="wd2" y="hd2"/>
              </a:cxn>
              <a:cxn ang="16200000">
                <a:pos x="wd2" y="hd2"/>
              </a:cxn>
            </a:cxnLst>
            <a:rect l="0" t="0" r="r" b="b"/>
            <a:pathLst>
              <a:path w="21600" h="21600" extrusionOk="0">
                <a:moveTo>
                  <a:pt x="20618" y="6000"/>
                </a:moveTo>
                <a:lnTo>
                  <a:pt x="982" y="6000"/>
                </a:lnTo>
                <a:lnTo>
                  <a:pt x="982" y="2399"/>
                </a:lnTo>
                <a:cubicBezTo>
                  <a:pt x="982" y="1737"/>
                  <a:pt x="1422" y="1200"/>
                  <a:pt x="1964" y="1200"/>
                </a:cubicBezTo>
                <a:lnTo>
                  <a:pt x="6873" y="1200"/>
                </a:lnTo>
                <a:cubicBezTo>
                  <a:pt x="8345" y="1200"/>
                  <a:pt x="8345" y="3600"/>
                  <a:pt x="10800" y="3600"/>
                </a:cubicBezTo>
                <a:lnTo>
                  <a:pt x="19636" y="3600"/>
                </a:lnTo>
                <a:cubicBezTo>
                  <a:pt x="20178" y="3600"/>
                  <a:pt x="20618" y="4137"/>
                  <a:pt x="20618" y="4800"/>
                </a:cubicBezTo>
                <a:cubicBezTo>
                  <a:pt x="20618" y="4800"/>
                  <a:pt x="20618" y="6000"/>
                  <a:pt x="20618" y="6000"/>
                </a:cubicBezTo>
                <a:close/>
                <a:moveTo>
                  <a:pt x="20618" y="19200"/>
                </a:moveTo>
                <a:cubicBezTo>
                  <a:pt x="20618" y="19863"/>
                  <a:pt x="20178" y="20400"/>
                  <a:pt x="19636" y="20400"/>
                </a:cubicBezTo>
                <a:lnTo>
                  <a:pt x="1964" y="20400"/>
                </a:lnTo>
                <a:cubicBezTo>
                  <a:pt x="1422" y="20400"/>
                  <a:pt x="982" y="19863"/>
                  <a:pt x="982" y="19200"/>
                </a:cubicBezTo>
                <a:lnTo>
                  <a:pt x="982" y="7200"/>
                </a:lnTo>
                <a:lnTo>
                  <a:pt x="20618" y="7200"/>
                </a:lnTo>
                <a:cubicBezTo>
                  <a:pt x="20618" y="7200"/>
                  <a:pt x="20618" y="19200"/>
                  <a:pt x="20618" y="19200"/>
                </a:cubicBezTo>
                <a:close/>
                <a:moveTo>
                  <a:pt x="19636" y="2399"/>
                </a:moveTo>
                <a:lnTo>
                  <a:pt x="10800" y="2399"/>
                </a:lnTo>
                <a:cubicBezTo>
                  <a:pt x="8836" y="2399"/>
                  <a:pt x="8836" y="0"/>
                  <a:pt x="6873" y="0"/>
                </a:cubicBezTo>
                <a:lnTo>
                  <a:pt x="1964" y="0"/>
                </a:lnTo>
                <a:cubicBezTo>
                  <a:pt x="879" y="0"/>
                  <a:pt x="0" y="1074"/>
                  <a:pt x="0" y="2399"/>
                </a:cubicBezTo>
                <a:lnTo>
                  <a:pt x="0" y="19200"/>
                </a:lnTo>
                <a:cubicBezTo>
                  <a:pt x="0" y="20526"/>
                  <a:pt x="879" y="21600"/>
                  <a:pt x="1964" y="21600"/>
                </a:cubicBezTo>
                <a:lnTo>
                  <a:pt x="19636" y="21600"/>
                </a:lnTo>
                <a:cubicBezTo>
                  <a:pt x="20721" y="21600"/>
                  <a:pt x="21600" y="20526"/>
                  <a:pt x="21600" y="19200"/>
                </a:cubicBezTo>
                <a:lnTo>
                  <a:pt x="21600" y="4800"/>
                </a:lnTo>
                <a:cubicBezTo>
                  <a:pt x="21600" y="3474"/>
                  <a:pt x="20721" y="2399"/>
                  <a:pt x="19636" y="239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1" name="Shape 2611"/>
          <p:cNvSpPr/>
          <p:nvPr/>
        </p:nvSpPr>
        <p:spPr>
          <a:xfrm>
            <a:off x="14178002" y="6405218"/>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9636" y="2161"/>
                </a:moveTo>
                <a:lnTo>
                  <a:pt x="13745" y="2161"/>
                </a:lnTo>
                <a:cubicBezTo>
                  <a:pt x="11782" y="2160"/>
                  <a:pt x="11782" y="0"/>
                  <a:pt x="9818" y="0"/>
                </a:cubicBezTo>
                <a:lnTo>
                  <a:pt x="5891" y="0"/>
                </a:lnTo>
                <a:cubicBezTo>
                  <a:pt x="4806" y="0"/>
                  <a:pt x="3927" y="967"/>
                  <a:pt x="3927" y="2161"/>
                </a:cubicBezTo>
                <a:lnTo>
                  <a:pt x="3927" y="2700"/>
                </a:lnTo>
                <a:cubicBezTo>
                  <a:pt x="3927" y="2999"/>
                  <a:pt x="4147" y="3240"/>
                  <a:pt x="4418" y="3240"/>
                </a:cubicBezTo>
                <a:cubicBezTo>
                  <a:pt x="4690" y="3240"/>
                  <a:pt x="4909" y="2999"/>
                  <a:pt x="4909" y="2700"/>
                </a:cubicBezTo>
                <a:lnTo>
                  <a:pt x="4909" y="2161"/>
                </a:lnTo>
                <a:cubicBezTo>
                  <a:pt x="4909" y="1564"/>
                  <a:pt x="5348" y="1080"/>
                  <a:pt x="5891" y="1080"/>
                </a:cubicBezTo>
                <a:lnTo>
                  <a:pt x="9818" y="1080"/>
                </a:lnTo>
                <a:cubicBezTo>
                  <a:pt x="11291" y="1080"/>
                  <a:pt x="11291" y="3239"/>
                  <a:pt x="13744" y="3240"/>
                </a:cubicBezTo>
                <a:lnTo>
                  <a:pt x="19636" y="3240"/>
                </a:lnTo>
                <a:cubicBezTo>
                  <a:pt x="20178" y="3240"/>
                  <a:pt x="20618" y="3724"/>
                  <a:pt x="20618" y="4321"/>
                </a:cubicBezTo>
                <a:lnTo>
                  <a:pt x="20618" y="15120"/>
                </a:lnTo>
                <a:cubicBezTo>
                  <a:pt x="20618" y="15717"/>
                  <a:pt x="20178" y="16200"/>
                  <a:pt x="19636" y="16200"/>
                </a:cubicBezTo>
                <a:lnTo>
                  <a:pt x="19145" y="16200"/>
                </a:lnTo>
                <a:cubicBezTo>
                  <a:pt x="18874" y="16200"/>
                  <a:pt x="18655" y="16442"/>
                  <a:pt x="18655" y="16740"/>
                </a:cubicBezTo>
                <a:cubicBezTo>
                  <a:pt x="18655" y="17039"/>
                  <a:pt x="18874" y="17280"/>
                  <a:pt x="19145" y="17280"/>
                </a:cubicBezTo>
                <a:lnTo>
                  <a:pt x="19636" y="17280"/>
                </a:lnTo>
                <a:cubicBezTo>
                  <a:pt x="20721" y="17280"/>
                  <a:pt x="21600" y="16314"/>
                  <a:pt x="21600" y="15120"/>
                </a:cubicBezTo>
                <a:lnTo>
                  <a:pt x="21600" y="4321"/>
                </a:lnTo>
                <a:cubicBezTo>
                  <a:pt x="21600" y="3127"/>
                  <a:pt x="20721" y="2161"/>
                  <a:pt x="19636" y="2161"/>
                </a:cubicBezTo>
                <a:moveTo>
                  <a:pt x="16691" y="9720"/>
                </a:moveTo>
                <a:lnTo>
                  <a:pt x="982" y="9720"/>
                </a:lnTo>
                <a:lnTo>
                  <a:pt x="982" y="6481"/>
                </a:lnTo>
                <a:cubicBezTo>
                  <a:pt x="982" y="5884"/>
                  <a:pt x="1421" y="5400"/>
                  <a:pt x="1964" y="5400"/>
                </a:cubicBezTo>
                <a:lnTo>
                  <a:pt x="5891" y="5400"/>
                </a:lnTo>
                <a:cubicBezTo>
                  <a:pt x="7364" y="5400"/>
                  <a:pt x="7364" y="7560"/>
                  <a:pt x="9818" y="7560"/>
                </a:cubicBezTo>
                <a:lnTo>
                  <a:pt x="15709" y="7560"/>
                </a:lnTo>
                <a:cubicBezTo>
                  <a:pt x="16251" y="7560"/>
                  <a:pt x="16691" y="8044"/>
                  <a:pt x="16691" y="8641"/>
                </a:cubicBezTo>
                <a:cubicBezTo>
                  <a:pt x="16691" y="8641"/>
                  <a:pt x="16691" y="9720"/>
                  <a:pt x="16691" y="9720"/>
                </a:cubicBezTo>
                <a:close/>
                <a:moveTo>
                  <a:pt x="16691" y="19440"/>
                </a:moveTo>
                <a:cubicBezTo>
                  <a:pt x="16691" y="20037"/>
                  <a:pt x="16251" y="20520"/>
                  <a:pt x="15709" y="20520"/>
                </a:cubicBezTo>
                <a:lnTo>
                  <a:pt x="1964" y="20520"/>
                </a:lnTo>
                <a:cubicBezTo>
                  <a:pt x="1421" y="20520"/>
                  <a:pt x="982" y="20037"/>
                  <a:pt x="982" y="19440"/>
                </a:cubicBezTo>
                <a:lnTo>
                  <a:pt x="982" y="10801"/>
                </a:lnTo>
                <a:lnTo>
                  <a:pt x="16691" y="10801"/>
                </a:lnTo>
                <a:cubicBezTo>
                  <a:pt x="16691" y="10801"/>
                  <a:pt x="16691" y="19440"/>
                  <a:pt x="16691" y="19440"/>
                </a:cubicBezTo>
                <a:close/>
                <a:moveTo>
                  <a:pt x="15709" y="6481"/>
                </a:moveTo>
                <a:lnTo>
                  <a:pt x="9818" y="6481"/>
                </a:lnTo>
                <a:cubicBezTo>
                  <a:pt x="7855" y="6480"/>
                  <a:pt x="7855" y="4320"/>
                  <a:pt x="5891" y="4320"/>
                </a:cubicBezTo>
                <a:lnTo>
                  <a:pt x="1964" y="4320"/>
                </a:lnTo>
                <a:cubicBezTo>
                  <a:pt x="879" y="4320"/>
                  <a:pt x="0" y="5287"/>
                  <a:pt x="0" y="6481"/>
                </a:cubicBezTo>
                <a:lnTo>
                  <a:pt x="0" y="19440"/>
                </a:lnTo>
                <a:cubicBezTo>
                  <a:pt x="0" y="20634"/>
                  <a:pt x="879" y="21600"/>
                  <a:pt x="1964" y="21600"/>
                </a:cubicBezTo>
                <a:lnTo>
                  <a:pt x="15709" y="21600"/>
                </a:lnTo>
                <a:cubicBezTo>
                  <a:pt x="16794" y="21600"/>
                  <a:pt x="17673" y="20634"/>
                  <a:pt x="17673" y="19440"/>
                </a:cubicBezTo>
                <a:lnTo>
                  <a:pt x="17673" y="8641"/>
                </a:lnTo>
                <a:cubicBezTo>
                  <a:pt x="17673" y="7447"/>
                  <a:pt x="16794" y="6481"/>
                  <a:pt x="15709" y="648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2" name="Shape 2612"/>
          <p:cNvSpPr/>
          <p:nvPr/>
        </p:nvSpPr>
        <p:spPr>
          <a:xfrm>
            <a:off x="14978102" y="6424268"/>
            <a:ext cx="419100" cy="342887"/>
          </a:xfrm>
          <a:custGeom>
            <a:avLst/>
            <a:gdLst/>
            <a:ahLst/>
            <a:cxnLst>
              <a:cxn ang="0">
                <a:pos x="wd2" y="hd2"/>
              </a:cxn>
              <a:cxn ang="5400000">
                <a:pos x="wd2" y="hd2"/>
              </a:cxn>
              <a:cxn ang="10800000">
                <a:pos x="wd2" y="hd2"/>
              </a:cxn>
              <a:cxn ang="16200000">
                <a:pos x="wd2" y="hd2"/>
              </a:cxn>
            </a:cxnLst>
            <a:rect l="0" t="0" r="r" b="b"/>
            <a:pathLst>
              <a:path w="21600" h="21600" extrusionOk="0">
                <a:moveTo>
                  <a:pt x="10800" y="13200"/>
                </a:moveTo>
                <a:cubicBezTo>
                  <a:pt x="11071" y="13200"/>
                  <a:pt x="11291" y="13469"/>
                  <a:pt x="11291" y="13800"/>
                </a:cubicBezTo>
                <a:cubicBezTo>
                  <a:pt x="11291" y="14132"/>
                  <a:pt x="11071" y="14400"/>
                  <a:pt x="10800" y="14400"/>
                </a:cubicBezTo>
                <a:cubicBezTo>
                  <a:pt x="10529" y="14400"/>
                  <a:pt x="10309" y="14132"/>
                  <a:pt x="10309" y="13800"/>
                </a:cubicBezTo>
                <a:cubicBezTo>
                  <a:pt x="10309" y="13469"/>
                  <a:pt x="10529" y="13200"/>
                  <a:pt x="10800" y="13200"/>
                </a:cubicBezTo>
                <a:moveTo>
                  <a:pt x="10800" y="15600"/>
                </a:moveTo>
                <a:cubicBezTo>
                  <a:pt x="11613" y="15600"/>
                  <a:pt x="12273" y="14794"/>
                  <a:pt x="12273" y="13800"/>
                </a:cubicBezTo>
                <a:cubicBezTo>
                  <a:pt x="12273" y="12806"/>
                  <a:pt x="11613" y="12000"/>
                  <a:pt x="10800" y="12000"/>
                </a:cubicBezTo>
                <a:cubicBezTo>
                  <a:pt x="9987" y="12000"/>
                  <a:pt x="9327" y="12806"/>
                  <a:pt x="9327" y="13800"/>
                </a:cubicBezTo>
                <a:cubicBezTo>
                  <a:pt x="9327" y="14794"/>
                  <a:pt x="9987" y="15600"/>
                  <a:pt x="10800" y="15600"/>
                </a:cubicBezTo>
                <a:moveTo>
                  <a:pt x="5400" y="13200"/>
                </a:moveTo>
                <a:cubicBezTo>
                  <a:pt x="5671" y="13200"/>
                  <a:pt x="5891" y="13469"/>
                  <a:pt x="5891" y="13800"/>
                </a:cubicBezTo>
                <a:cubicBezTo>
                  <a:pt x="5891" y="14132"/>
                  <a:pt x="5671" y="14400"/>
                  <a:pt x="5400" y="14400"/>
                </a:cubicBezTo>
                <a:cubicBezTo>
                  <a:pt x="5129" y="14400"/>
                  <a:pt x="4909" y="14132"/>
                  <a:pt x="4909" y="13800"/>
                </a:cubicBezTo>
                <a:cubicBezTo>
                  <a:pt x="4909" y="13469"/>
                  <a:pt x="5129" y="13200"/>
                  <a:pt x="5400" y="13200"/>
                </a:cubicBezTo>
                <a:moveTo>
                  <a:pt x="5400" y="15600"/>
                </a:moveTo>
                <a:cubicBezTo>
                  <a:pt x="6213" y="15600"/>
                  <a:pt x="6873" y="14794"/>
                  <a:pt x="6873" y="13800"/>
                </a:cubicBezTo>
                <a:cubicBezTo>
                  <a:pt x="6873" y="12806"/>
                  <a:pt x="6213" y="12000"/>
                  <a:pt x="5400" y="12000"/>
                </a:cubicBezTo>
                <a:cubicBezTo>
                  <a:pt x="4587" y="12000"/>
                  <a:pt x="3927" y="12806"/>
                  <a:pt x="3927" y="13800"/>
                </a:cubicBezTo>
                <a:cubicBezTo>
                  <a:pt x="3927" y="14794"/>
                  <a:pt x="4587" y="15600"/>
                  <a:pt x="5400" y="15600"/>
                </a:cubicBezTo>
                <a:moveTo>
                  <a:pt x="20618" y="6000"/>
                </a:moveTo>
                <a:lnTo>
                  <a:pt x="982" y="6000"/>
                </a:lnTo>
                <a:lnTo>
                  <a:pt x="982" y="2399"/>
                </a:lnTo>
                <a:cubicBezTo>
                  <a:pt x="982" y="1737"/>
                  <a:pt x="1421" y="1200"/>
                  <a:pt x="1964" y="1200"/>
                </a:cubicBezTo>
                <a:lnTo>
                  <a:pt x="6873" y="1200"/>
                </a:lnTo>
                <a:cubicBezTo>
                  <a:pt x="8345" y="1200"/>
                  <a:pt x="8345" y="3600"/>
                  <a:pt x="10800" y="3600"/>
                </a:cubicBezTo>
                <a:lnTo>
                  <a:pt x="19636" y="3600"/>
                </a:lnTo>
                <a:cubicBezTo>
                  <a:pt x="20178" y="3600"/>
                  <a:pt x="20618" y="4137"/>
                  <a:pt x="20618" y="4799"/>
                </a:cubicBezTo>
                <a:cubicBezTo>
                  <a:pt x="20618" y="4799"/>
                  <a:pt x="20618" y="6000"/>
                  <a:pt x="20618" y="6000"/>
                </a:cubicBezTo>
                <a:close/>
                <a:moveTo>
                  <a:pt x="20618" y="19200"/>
                </a:moveTo>
                <a:cubicBezTo>
                  <a:pt x="20618" y="19862"/>
                  <a:pt x="20178" y="20400"/>
                  <a:pt x="19636" y="20400"/>
                </a:cubicBezTo>
                <a:lnTo>
                  <a:pt x="1964" y="20400"/>
                </a:lnTo>
                <a:cubicBezTo>
                  <a:pt x="1421" y="20400"/>
                  <a:pt x="982" y="19862"/>
                  <a:pt x="982" y="19200"/>
                </a:cubicBezTo>
                <a:lnTo>
                  <a:pt x="982" y="7199"/>
                </a:lnTo>
                <a:lnTo>
                  <a:pt x="20618" y="7199"/>
                </a:lnTo>
                <a:cubicBezTo>
                  <a:pt x="20618" y="7199"/>
                  <a:pt x="20618" y="19200"/>
                  <a:pt x="20618" y="19200"/>
                </a:cubicBezTo>
                <a:close/>
                <a:moveTo>
                  <a:pt x="19636" y="2399"/>
                </a:moveTo>
                <a:lnTo>
                  <a:pt x="10800" y="2399"/>
                </a:lnTo>
                <a:cubicBezTo>
                  <a:pt x="8836" y="2399"/>
                  <a:pt x="8836" y="0"/>
                  <a:pt x="6873" y="0"/>
                </a:cubicBezTo>
                <a:lnTo>
                  <a:pt x="1964" y="0"/>
                </a:lnTo>
                <a:cubicBezTo>
                  <a:pt x="879" y="0"/>
                  <a:pt x="0" y="1074"/>
                  <a:pt x="0" y="2399"/>
                </a:cubicBezTo>
                <a:lnTo>
                  <a:pt x="0" y="19200"/>
                </a:lnTo>
                <a:cubicBezTo>
                  <a:pt x="0" y="20526"/>
                  <a:pt x="879" y="21600"/>
                  <a:pt x="1964" y="21600"/>
                </a:cubicBezTo>
                <a:lnTo>
                  <a:pt x="19636" y="21600"/>
                </a:lnTo>
                <a:cubicBezTo>
                  <a:pt x="20721" y="21600"/>
                  <a:pt x="21600" y="20526"/>
                  <a:pt x="21600" y="19200"/>
                </a:cubicBezTo>
                <a:lnTo>
                  <a:pt x="21600" y="4799"/>
                </a:lnTo>
                <a:cubicBezTo>
                  <a:pt x="21600" y="3474"/>
                  <a:pt x="20721" y="2399"/>
                  <a:pt x="19636" y="2399"/>
                </a:cubicBezTo>
                <a:moveTo>
                  <a:pt x="16200" y="13200"/>
                </a:moveTo>
                <a:cubicBezTo>
                  <a:pt x="16471" y="13200"/>
                  <a:pt x="16691" y="13469"/>
                  <a:pt x="16691" y="13800"/>
                </a:cubicBezTo>
                <a:cubicBezTo>
                  <a:pt x="16691" y="14132"/>
                  <a:pt x="16471" y="14400"/>
                  <a:pt x="16200" y="14400"/>
                </a:cubicBezTo>
                <a:cubicBezTo>
                  <a:pt x="15929" y="14400"/>
                  <a:pt x="15709" y="14132"/>
                  <a:pt x="15709" y="13800"/>
                </a:cubicBezTo>
                <a:cubicBezTo>
                  <a:pt x="15709" y="13469"/>
                  <a:pt x="15929" y="13200"/>
                  <a:pt x="16200" y="13200"/>
                </a:cubicBezTo>
                <a:moveTo>
                  <a:pt x="16200" y="15600"/>
                </a:moveTo>
                <a:cubicBezTo>
                  <a:pt x="17013" y="15600"/>
                  <a:pt x="17673" y="14794"/>
                  <a:pt x="17673" y="13800"/>
                </a:cubicBezTo>
                <a:cubicBezTo>
                  <a:pt x="17673" y="12806"/>
                  <a:pt x="17013" y="12000"/>
                  <a:pt x="16200" y="12000"/>
                </a:cubicBezTo>
                <a:cubicBezTo>
                  <a:pt x="15387" y="12000"/>
                  <a:pt x="14727" y="12806"/>
                  <a:pt x="14727" y="13800"/>
                </a:cubicBezTo>
                <a:cubicBezTo>
                  <a:pt x="14727" y="14794"/>
                  <a:pt x="15387" y="15600"/>
                  <a:pt x="16200" y="156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3" name="Shape 2613"/>
          <p:cNvSpPr/>
          <p:nvPr/>
        </p:nvSpPr>
        <p:spPr>
          <a:xfrm>
            <a:off x="15778202" y="638616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9636" y="1964"/>
                </a:moveTo>
                <a:lnTo>
                  <a:pt x="10800" y="1964"/>
                </a:lnTo>
                <a:cubicBezTo>
                  <a:pt x="8836" y="1964"/>
                  <a:pt x="8836" y="0"/>
                  <a:pt x="6873" y="0"/>
                </a:cubicBezTo>
                <a:lnTo>
                  <a:pt x="1964" y="0"/>
                </a:lnTo>
                <a:cubicBezTo>
                  <a:pt x="879" y="0"/>
                  <a:pt x="0" y="879"/>
                  <a:pt x="0" y="1964"/>
                </a:cubicBezTo>
                <a:lnTo>
                  <a:pt x="0" y="15709"/>
                </a:lnTo>
                <a:cubicBezTo>
                  <a:pt x="0" y="16794"/>
                  <a:pt x="879" y="17673"/>
                  <a:pt x="1964" y="17673"/>
                </a:cubicBezTo>
                <a:lnTo>
                  <a:pt x="6599" y="17673"/>
                </a:lnTo>
                <a:cubicBezTo>
                  <a:pt x="6257" y="17372"/>
                  <a:pt x="5941" y="17046"/>
                  <a:pt x="5656" y="16691"/>
                </a:cubicBezTo>
                <a:lnTo>
                  <a:pt x="1964" y="16691"/>
                </a:lnTo>
                <a:cubicBezTo>
                  <a:pt x="1422" y="16691"/>
                  <a:pt x="982" y="16252"/>
                  <a:pt x="982" y="15709"/>
                </a:cubicBezTo>
                <a:lnTo>
                  <a:pt x="982" y="5891"/>
                </a:lnTo>
                <a:lnTo>
                  <a:pt x="6599" y="5891"/>
                </a:lnTo>
                <a:cubicBezTo>
                  <a:pt x="7023" y="5517"/>
                  <a:pt x="7484" y="5185"/>
                  <a:pt x="7982" y="4909"/>
                </a:cubicBezTo>
                <a:lnTo>
                  <a:pt x="982" y="4909"/>
                </a:lnTo>
                <a:lnTo>
                  <a:pt x="982" y="1964"/>
                </a:lnTo>
                <a:cubicBezTo>
                  <a:pt x="982" y="1422"/>
                  <a:pt x="1422" y="982"/>
                  <a:pt x="1964" y="982"/>
                </a:cubicBezTo>
                <a:lnTo>
                  <a:pt x="6873" y="982"/>
                </a:lnTo>
                <a:cubicBezTo>
                  <a:pt x="8345" y="982"/>
                  <a:pt x="8345" y="2946"/>
                  <a:pt x="10800" y="2946"/>
                </a:cubicBezTo>
                <a:lnTo>
                  <a:pt x="19636" y="2946"/>
                </a:lnTo>
                <a:cubicBezTo>
                  <a:pt x="20178" y="2946"/>
                  <a:pt x="20618" y="3385"/>
                  <a:pt x="20618" y="3927"/>
                </a:cubicBezTo>
                <a:lnTo>
                  <a:pt x="20618" y="4909"/>
                </a:lnTo>
                <a:lnTo>
                  <a:pt x="15582" y="4909"/>
                </a:lnTo>
                <a:cubicBezTo>
                  <a:pt x="16080" y="5185"/>
                  <a:pt x="16541" y="5517"/>
                  <a:pt x="16965" y="5891"/>
                </a:cubicBezTo>
                <a:lnTo>
                  <a:pt x="20618" y="5891"/>
                </a:lnTo>
                <a:lnTo>
                  <a:pt x="20618" y="15709"/>
                </a:lnTo>
                <a:cubicBezTo>
                  <a:pt x="20618" y="16252"/>
                  <a:pt x="20178" y="16691"/>
                  <a:pt x="19636" y="16691"/>
                </a:cubicBezTo>
                <a:lnTo>
                  <a:pt x="18766" y="16691"/>
                </a:lnTo>
                <a:lnTo>
                  <a:pt x="19738" y="17663"/>
                </a:lnTo>
                <a:cubicBezTo>
                  <a:pt x="20774" y="17609"/>
                  <a:pt x="21600" y="16759"/>
                  <a:pt x="21600" y="15709"/>
                </a:cubicBezTo>
                <a:lnTo>
                  <a:pt x="21600" y="3927"/>
                </a:lnTo>
                <a:cubicBezTo>
                  <a:pt x="21600" y="2843"/>
                  <a:pt x="20721" y="1964"/>
                  <a:pt x="19636" y="1964"/>
                </a:cubicBezTo>
                <a:moveTo>
                  <a:pt x="11782" y="17673"/>
                </a:moveTo>
                <a:cubicBezTo>
                  <a:pt x="8529" y="17673"/>
                  <a:pt x="5891" y="15036"/>
                  <a:pt x="5891" y="11782"/>
                </a:cubicBezTo>
                <a:cubicBezTo>
                  <a:pt x="5891" y="8529"/>
                  <a:pt x="8529" y="5891"/>
                  <a:pt x="11782" y="5891"/>
                </a:cubicBezTo>
                <a:cubicBezTo>
                  <a:pt x="15035" y="5891"/>
                  <a:pt x="17673" y="8529"/>
                  <a:pt x="17673" y="11782"/>
                </a:cubicBezTo>
                <a:cubicBezTo>
                  <a:pt x="17673" y="15036"/>
                  <a:pt x="15035" y="17673"/>
                  <a:pt x="11782" y="17673"/>
                </a:cubicBezTo>
                <a:moveTo>
                  <a:pt x="16972" y="16278"/>
                </a:moveTo>
                <a:cubicBezTo>
                  <a:pt x="18018" y="15072"/>
                  <a:pt x="18655" y="13503"/>
                  <a:pt x="18655" y="11782"/>
                </a:cubicBezTo>
                <a:cubicBezTo>
                  <a:pt x="18655" y="7987"/>
                  <a:pt x="15578" y="4910"/>
                  <a:pt x="11782" y="4910"/>
                </a:cubicBezTo>
                <a:cubicBezTo>
                  <a:pt x="7986" y="4910"/>
                  <a:pt x="4909" y="7987"/>
                  <a:pt x="4909" y="11782"/>
                </a:cubicBezTo>
                <a:cubicBezTo>
                  <a:pt x="4909" y="15578"/>
                  <a:pt x="7986" y="18655"/>
                  <a:pt x="11782" y="18655"/>
                </a:cubicBezTo>
                <a:cubicBezTo>
                  <a:pt x="13503" y="18655"/>
                  <a:pt x="15072" y="18017"/>
                  <a:pt x="16278" y="16972"/>
                </a:cubicBezTo>
                <a:lnTo>
                  <a:pt x="16972" y="17666"/>
                </a:lnTo>
                <a:cubicBezTo>
                  <a:pt x="16969" y="17668"/>
                  <a:pt x="16967" y="17671"/>
                  <a:pt x="16965" y="17673"/>
                </a:cubicBezTo>
                <a:lnTo>
                  <a:pt x="16979" y="17673"/>
                </a:lnTo>
                <a:lnTo>
                  <a:pt x="20762" y="21457"/>
                </a:lnTo>
                <a:cubicBezTo>
                  <a:pt x="20851" y="21546"/>
                  <a:pt x="20974" y="21600"/>
                  <a:pt x="21109" y="21600"/>
                </a:cubicBezTo>
                <a:cubicBezTo>
                  <a:pt x="21380" y="21600"/>
                  <a:pt x="21600" y="21381"/>
                  <a:pt x="21600" y="21109"/>
                </a:cubicBezTo>
                <a:cubicBezTo>
                  <a:pt x="21600" y="20974"/>
                  <a:pt x="21545" y="20851"/>
                  <a:pt x="21456" y="20762"/>
                </a:cubicBezTo>
                <a:cubicBezTo>
                  <a:pt x="21456" y="20762"/>
                  <a:pt x="16972" y="16278"/>
                  <a:pt x="16972" y="16278"/>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4" name="Shape 2614"/>
          <p:cNvSpPr/>
          <p:nvPr/>
        </p:nvSpPr>
        <p:spPr>
          <a:xfrm>
            <a:off x="16578300" y="6386167"/>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958" y="17505"/>
                </a:moveTo>
                <a:cubicBezTo>
                  <a:pt x="17372" y="16944"/>
                  <a:pt x="16242" y="15945"/>
                  <a:pt x="15117" y="15413"/>
                </a:cubicBezTo>
                <a:cubicBezTo>
                  <a:pt x="14189" y="14975"/>
                  <a:pt x="13657" y="14531"/>
                  <a:pt x="13491" y="14057"/>
                </a:cubicBezTo>
                <a:cubicBezTo>
                  <a:pt x="13377" y="13728"/>
                  <a:pt x="13428" y="13351"/>
                  <a:pt x="13649" y="12904"/>
                </a:cubicBezTo>
                <a:cubicBezTo>
                  <a:pt x="13815" y="12567"/>
                  <a:pt x="13972" y="12286"/>
                  <a:pt x="14117" y="12028"/>
                </a:cubicBezTo>
                <a:cubicBezTo>
                  <a:pt x="14730" y="10934"/>
                  <a:pt x="15203" y="10145"/>
                  <a:pt x="15203" y="7348"/>
                </a:cubicBezTo>
                <a:cubicBezTo>
                  <a:pt x="15203" y="3162"/>
                  <a:pt x="12787" y="2951"/>
                  <a:pt x="12309" y="2951"/>
                </a:cubicBezTo>
                <a:cubicBezTo>
                  <a:pt x="11917" y="2951"/>
                  <a:pt x="11672" y="3037"/>
                  <a:pt x="11435" y="3121"/>
                </a:cubicBezTo>
                <a:cubicBezTo>
                  <a:pt x="11175" y="3213"/>
                  <a:pt x="10907" y="3309"/>
                  <a:pt x="10296" y="3319"/>
                </a:cubicBezTo>
                <a:cubicBezTo>
                  <a:pt x="9190" y="3337"/>
                  <a:pt x="6873" y="3375"/>
                  <a:pt x="6873" y="7226"/>
                </a:cubicBezTo>
                <a:cubicBezTo>
                  <a:pt x="6873" y="9919"/>
                  <a:pt x="7574" y="11156"/>
                  <a:pt x="8125" y="12150"/>
                </a:cubicBezTo>
                <a:cubicBezTo>
                  <a:pt x="8266" y="12404"/>
                  <a:pt x="8399" y="12645"/>
                  <a:pt x="8505" y="12885"/>
                </a:cubicBezTo>
                <a:cubicBezTo>
                  <a:pt x="8973" y="13949"/>
                  <a:pt x="8631" y="14693"/>
                  <a:pt x="7426" y="15224"/>
                </a:cubicBezTo>
                <a:cubicBezTo>
                  <a:pt x="5905" y="15897"/>
                  <a:pt x="5188" y="16247"/>
                  <a:pt x="3693" y="17562"/>
                </a:cubicBezTo>
                <a:cubicBezTo>
                  <a:pt x="2017" y="15800"/>
                  <a:pt x="982" y="13423"/>
                  <a:pt x="982" y="10800"/>
                </a:cubicBezTo>
                <a:cubicBezTo>
                  <a:pt x="982" y="5377"/>
                  <a:pt x="5377" y="982"/>
                  <a:pt x="10800" y="982"/>
                </a:cubicBezTo>
                <a:cubicBezTo>
                  <a:pt x="16223" y="982"/>
                  <a:pt x="20618" y="5377"/>
                  <a:pt x="20618" y="10800"/>
                </a:cubicBezTo>
                <a:cubicBezTo>
                  <a:pt x="20618" y="13395"/>
                  <a:pt x="19603" y="15749"/>
                  <a:pt x="17958" y="17505"/>
                </a:cubicBezTo>
                <a:moveTo>
                  <a:pt x="10800" y="20618"/>
                </a:moveTo>
                <a:cubicBezTo>
                  <a:pt x="8356" y="20618"/>
                  <a:pt x="6125" y="19720"/>
                  <a:pt x="4407" y="18242"/>
                </a:cubicBezTo>
                <a:cubicBezTo>
                  <a:pt x="5730" y="17084"/>
                  <a:pt x="6362" y="16767"/>
                  <a:pt x="7823" y="16122"/>
                </a:cubicBezTo>
                <a:cubicBezTo>
                  <a:pt x="9515" y="15375"/>
                  <a:pt x="10091" y="14051"/>
                  <a:pt x="9403" y="12489"/>
                </a:cubicBezTo>
                <a:cubicBezTo>
                  <a:pt x="9279" y="12208"/>
                  <a:pt x="9136" y="11949"/>
                  <a:pt x="8984" y="11674"/>
                </a:cubicBezTo>
                <a:cubicBezTo>
                  <a:pt x="8461" y="10732"/>
                  <a:pt x="7855" y="9665"/>
                  <a:pt x="7855" y="7226"/>
                </a:cubicBezTo>
                <a:cubicBezTo>
                  <a:pt x="7855" y="4341"/>
                  <a:pt x="9224" y="4318"/>
                  <a:pt x="10312" y="4300"/>
                </a:cubicBezTo>
                <a:cubicBezTo>
                  <a:pt x="11084" y="4287"/>
                  <a:pt x="11461" y="4154"/>
                  <a:pt x="11763" y="4047"/>
                </a:cubicBezTo>
                <a:cubicBezTo>
                  <a:pt x="11964" y="3975"/>
                  <a:pt x="12086" y="3933"/>
                  <a:pt x="12309" y="3933"/>
                </a:cubicBezTo>
                <a:cubicBezTo>
                  <a:pt x="13218" y="3933"/>
                  <a:pt x="14221" y="4830"/>
                  <a:pt x="14221" y="7348"/>
                </a:cubicBezTo>
                <a:cubicBezTo>
                  <a:pt x="14221" y="9888"/>
                  <a:pt x="13840" y="10513"/>
                  <a:pt x="13261" y="11548"/>
                </a:cubicBezTo>
                <a:cubicBezTo>
                  <a:pt x="13108" y="11820"/>
                  <a:pt x="12943" y="12115"/>
                  <a:pt x="12768" y="12470"/>
                </a:cubicBezTo>
                <a:cubicBezTo>
                  <a:pt x="12430" y="13155"/>
                  <a:pt x="12362" y="13798"/>
                  <a:pt x="12565" y="14380"/>
                </a:cubicBezTo>
                <a:cubicBezTo>
                  <a:pt x="12825" y="15126"/>
                  <a:pt x="13502" y="15737"/>
                  <a:pt x="14696" y="16302"/>
                </a:cubicBezTo>
                <a:cubicBezTo>
                  <a:pt x="15675" y="16764"/>
                  <a:pt x="16700" y="17667"/>
                  <a:pt x="17251" y="18189"/>
                </a:cubicBezTo>
                <a:cubicBezTo>
                  <a:pt x="15525" y="19697"/>
                  <a:pt x="13272" y="20618"/>
                  <a:pt x="10800" y="20618"/>
                </a:cubicBezTo>
                <a:moveTo>
                  <a:pt x="10800" y="0"/>
                </a:moveTo>
                <a:cubicBezTo>
                  <a:pt x="4835" y="0"/>
                  <a:pt x="0" y="4835"/>
                  <a:pt x="0" y="10800"/>
                </a:cubicBezTo>
                <a:cubicBezTo>
                  <a:pt x="0" y="16764"/>
                  <a:pt x="4835" y="21600"/>
                  <a:pt x="10800" y="21600"/>
                </a:cubicBezTo>
                <a:cubicBezTo>
                  <a:pt x="16765" y="21600"/>
                  <a:pt x="21600" y="16764"/>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5" name="Shape 2615"/>
          <p:cNvSpPr/>
          <p:nvPr/>
        </p:nvSpPr>
        <p:spPr>
          <a:xfrm>
            <a:off x="9377402" y="718627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593" y="17878"/>
                </a:moveTo>
                <a:cubicBezTo>
                  <a:pt x="16514" y="16546"/>
                  <a:pt x="15177" y="15812"/>
                  <a:pt x="14084" y="15323"/>
                </a:cubicBezTo>
                <a:cubicBezTo>
                  <a:pt x="13842" y="15214"/>
                  <a:pt x="13687" y="15099"/>
                  <a:pt x="13598" y="14990"/>
                </a:cubicBezTo>
                <a:cubicBezTo>
                  <a:pt x="15238" y="14959"/>
                  <a:pt x="16521" y="14237"/>
                  <a:pt x="16581" y="14203"/>
                </a:cubicBezTo>
                <a:cubicBezTo>
                  <a:pt x="16751" y="14106"/>
                  <a:pt x="16846" y="13918"/>
                  <a:pt x="16826" y="13724"/>
                </a:cubicBezTo>
                <a:cubicBezTo>
                  <a:pt x="16807" y="13546"/>
                  <a:pt x="16693" y="13394"/>
                  <a:pt x="16530" y="13325"/>
                </a:cubicBezTo>
                <a:cubicBezTo>
                  <a:pt x="16461" y="13275"/>
                  <a:pt x="15663" y="12629"/>
                  <a:pt x="15663" y="9051"/>
                </a:cubicBezTo>
                <a:cubicBezTo>
                  <a:pt x="15663" y="5000"/>
                  <a:pt x="14115" y="2945"/>
                  <a:pt x="11061" y="2945"/>
                </a:cubicBezTo>
                <a:cubicBezTo>
                  <a:pt x="8481" y="2945"/>
                  <a:pt x="5845" y="3642"/>
                  <a:pt x="5845" y="8806"/>
                </a:cubicBezTo>
                <a:cubicBezTo>
                  <a:pt x="5845" y="12555"/>
                  <a:pt x="5219" y="13278"/>
                  <a:pt x="5122" y="13367"/>
                </a:cubicBezTo>
                <a:cubicBezTo>
                  <a:pt x="4957" y="13416"/>
                  <a:pt x="4826" y="13551"/>
                  <a:pt x="4784" y="13723"/>
                </a:cubicBezTo>
                <a:cubicBezTo>
                  <a:pt x="4734" y="13935"/>
                  <a:pt x="4828" y="14153"/>
                  <a:pt x="5015" y="14262"/>
                </a:cubicBezTo>
                <a:cubicBezTo>
                  <a:pt x="6396" y="15064"/>
                  <a:pt x="7482" y="15136"/>
                  <a:pt x="8065" y="15091"/>
                </a:cubicBezTo>
                <a:cubicBezTo>
                  <a:pt x="7994" y="15151"/>
                  <a:pt x="7850" y="15241"/>
                  <a:pt x="7564" y="15335"/>
                </a:cubicBezTo>
                <a:cubicBezTo>
                  <a:pt x="6211" y="15776"/>
                  <a:pt x="4766" y="16807"/>
                  <a:pt x="3958" y="17834"/>
                </a:cubicBezTo>
                <a:cubicBezTo>
                  <a:pt x="2125" y="16050"/>
                  <a:pt x="982" y="13560"/>
                  <a:pt x="982" y="10800"/>
                </a:cubicBezTo>
                <a:cubicBezTo>
                  <a:pt x="982" y="5377"/>
                  <a:pt x="5377" y="982"/>
                  <a:pt x="10800" y="982"/>
                </a:cubicBezTo>
                <a:cubicBezTo>
                  <a:pt x="16222" y="982"/>
                  <a:pt x="20618" y="5377"/>
                  <a:pt x="20618" y="10800"/>
                </a:cubicBezTo>
                <a:cubicBezTo>
                  <a:pt x="20618" y="13584"/>
                  <a:pt x="19454" y="16092"/>
                  <a:pt x="17593" y="17878"/>
                </a:cubicBezTo>
                <a:moveTo>
                  <a:pt x="10800" y="20618"/>
                </a:moveTo>
                <a:cubicBezTo>
                  <a:pt x="8489" y="20618"/>
                  <a:pt x="6370" y="19815"/>
                  <a:pt x="4693" y="18480"/>
                </a:cubicBezTo>
                <a:cubicBezTo>
                  <a:pt x="5360" y="17604"/>
                  <a:pt x="6693" y="16652"/>
                  <a:pt x="7869" y="16268"/>
                </a:cubicBezTo>
                <a:cubicBezTo>
                  <a:pt x="8578" y="16037"/>
                  <a:pt x="8988" y="15688"/>
                  <a:pt x="9087" y="15232"/>
                </a:cubicBezTo>
                <a:cubicBezTo>
                  <a:pt x="9214" y="14656"/>
                  <a:pt x="8775" y="14230"/>
                  <a:pt x="8725" y="14183"/>
                </a:cubicBezTo>
                <a:cubicBezTo>
                  <a:pt x="8597" y="14065"/>
                  <a:pt x="8412" y="14025"/>
                  <a:pt x="8246" y="14075"/>
                </a:cubicBezTo>
                <a:cubicBezTo>
                  <a:pt x="8208" y="14086"/>
                  <a:pt x="7406" y="14309"/>
                  <a:pt x="6089" y="13714"/>
                </a:cubicBezTo>
                <a:cubicBezTo>
                  <a:pt x="6486" y="13026"/>
                  <a:pt x="6826" y="11618"/>
                  <a:pt x="6826" y="8806"/>
                </a:cubicBezTo>
                <a:cubicBezTo>
                  <a:pt x="6826" y="4301"/>
                  <a:pt x="8829" y="3928"/>
                  <a:pt x="11061" y="3928"/>
                </a:cubicBezTo>
                <a:cubicBezTo>
                  <a:pt x="12615" y="3928"/>
                  <a:pt x="14681" y="4458"/>
                  <a:pt x="14681" y="9051"/>
                </a:cubicBezTo>
                <a:cubicBezTo>
                  <a:pt x="14681" y="11662"/>
                  <a:pt x="15092" y="12966"/>
                  <a:pt x="15499" y="13617"/>
                </a:cubicBezTo>
                <a:cubicBezTo>
                  <a:pt x="14943" y="13829"/>
                  <a:pt x="14058" y="14076"/>
                  <a:pt x="13097" y="13993"/>
                </a:cubicBezTo>
                <a:cubicBezTo>
                  <a:pt x="12883" y="13971"/>
                  <a:pt x="12690" y="14092"/>
                  <a:pt x="12605" y="14285"/>
                </a:cubicBezTo>
                <a:cubicBezTo>
                  <a:pt x="12420" y="14704"/>
                  <a:pt x="12408" y="15649"/>
                  <a:pt x="13683" y="16219"/>
                </a:cubicBezTo>
                <a:cubicBezTo>
                  <a:pt x="14677" y="16664"/>
                  <a:pt x="15893" y="17331"/>
                  <a:pt x="16850" y="18522"/>
                </a:cubicBezTo>
                <a:cubicBezTo>
                  <a:pt x="15182" y="19831"/>
                  <a:pt x="13085" y="20618"/>
                  <a:pt x="10800" y="20618"/>
                </a:cubicBezTo>
                <a:moveTo>
                  <a:pt x="10800" y="0"/>
                </a:moveTo>
                <a:cubicBezTo>
                  <a:pt x="4835" y="0"/>
                  <a:pt x="0" y="4836"/>
                  <a:pt x="0" y="10800"/>
                </a:cubicBezTo>
                <a:cubicBezTo>
                  <a:pt x="0" y="16765"/>
                  <a:pt x="4835" y="21600"/>
                  <a:pt x="10800" y="21600"/>
                </a:cubicBezTo>
                <a:cubicBezTo>
                  <a:pt x="16764" y="21600"/>
                  <a:pt x="21600" y="16765"/>
                  <a:pt x="21600" y="10800"/>
                </a:cubicBezTo>
                <a:cubicBezTo>
                  <a:pt x="21600" y="4836"/>
                  <a:pt x="16764"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6" name="Shape 2616"/>
          <p:cNvSpPr/>
          <p:nvPr/>
        </p:nvSpPr>
        <p:spPr>
          <a:xfrm>
            <a:off x="10177502" y="7205316"/>
            <a:ext cx="419100" cy="381095"/>
          </a:xfrm>
          <a:custGeom>
            <a:avLst/>
            <a:gdLst/>
            <a:ahLst/>
            <a:cxnLst>
              <a:cxn ang="0">
                <a:pos x="wd2" y="hd2"/>
              </a:cxn>
              <a:cxn ang="5400000">
                <a:pos x="wd2" y="hd2"/>
              </a:cxn>
              <a:cxn ang="10800000">
                <a:pos x="wd2" y="hd2"/>
              </a:cxn>
              <a:cxn ang="16200000">
                <a:pos x="wd2" y="hd2"/>
              </a:cxn>
            </a:cxnLst>
            <a:rect l="0" t="0" r="r" b="b"/>
            <a:pathLst>
              <a:path w="21600" h="21600" extrusionOk="0">
                <a:moveTo>
                  <a:pt x="1016" y="20520"/>
                </a:moveTo>
                <a:cubicBezTo>
                  <a:pt x="1258" y="18675"/>
                  <a:pt x="2752" y="17923"/>
                  <a:pt x="4191" y="17361"/>
                </a:cubicBezTo>
                <a:cubicBezTo>
                  <a:pt x="5156" y="17087"/>
                  <a:pt x="6884" y="15971"/>
                  <a:pt x="6884" y="13567"/>
                </a:cubicBezTo>
                <a:cubicBezTo>
                  <a:pt x="6884" y="11510"/>
                  <a:pt x="6113" y="10507"/>
                  <a:pt x="5698" y="9969"/>
                </a:cubicBezTo>
                <a:cubicBezTo>
                  <a:pt x="5646" y="9902"/>
                  <a:pt x="5599" y="9842"/>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8"/>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69"/>
                  <a:pt x="11184" y="8078"/>
                </a:cubicBezTo>
                <a:cubicBezTo>
                  <a:pt x="11422" y="9164"/>
                  <a:pt x="11247" y="9602"/>
                  <a:pt x="11210" y="9679"/>
                </a:cubicBezTo>
                <a:cubicBezTo>
                  <a:pt x="11181" y="9712"/>
                  <a:pt x="11153" y="9748"/>
                  <a:pt x="11129" y="9786"/>
                </a:cubicBezTo>
                <a:cubicBezTo>
                  <a:pt x="11091" y="9842"/>
                  <a:pt x="11044" y="9902"/>
                  <a:pt x="10992" y="9969"/>
                </a:cubicBezTo>
                <a:cubicBezTo>
                  <a:pt x="10578" y="10507"/>
                  <a:pt x="9806" y="11510"/>
                  <a:pt x="9806" y="13567"/>
                </a:cubicBezTo>
                <a:cubicBezTo>
                  <a:pt x="9806" y="15972"/>
                  <a:pt x="11535" y="17087"/>
                  <a:pt x="12500" y="17361"/>
                </a:cubicBezTo>
                <a:cubicBezTo>
                  <a:pt x="13925" y="17916"/>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40"/>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4"/>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6"/>
                  <a:pt x="18387" y="5419"/>
                  <a:pt x="17669" y="3590"/>
                </a:cubicBezTo>
                <a:cubicBezTo>
                  <a:pt x="17218" y="2442"/>
                  <a:pt x="16666" y="1814"/>
                  <a:pt x="16059" y="1449"/>
                </a:cubicBezTo>
                <a:cubicBezTo>
                  <a:pt x="15612" y="1180"/>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79"/>
                  <a:pt x="16347" y="2947"/>
                  <a:pt x="16767" y="4019"/>
                </a:cubicBezTo>
                <a:cubicBezTo>
                  <a:pt x="17366" y="5541"/>
                  <a:pt x="17207" y="6853"/>
                  <a:pt x="16784" y="7478"/>
                </a:cubicBezTo>
                <a:cubicBezTo>
                  <a:pt x="16610" y="7736"/>
                  <a:pt x="16549" y="8067"/>
                  <a:pt x="16618" y="8379"/>
                </a:cubicBezTo>
                <a:cubicBezTo>
                  <a:pt x="16817" y="9273"/>
                  <a:pt x="16689" y="9648"/>
                  <a:pt x="16656" y="9723"/>
                </a:cubicBezTo>
                <a:cubicBezTo>
                  <a:pt x="16631" y="9754"/>
                  <a:pt x="16607" y="9786"/>
                  <a:pt x="16584" y="9820"/>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4"/>
                  <a:pt x="21600" y="20034"/>
                </a:cubicBezTo>
                <a:cubicBezTo>
                  <a:pt x="21600" y="17119"/>
                  <a:pt x="19191" y="16215"/>
                  <a:pt x="18035" y="1577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7" name="Shape 2617"/>
          <p:cNvSpPr/>
          <p:nvPr/>
        </p:nvSpPr>
        <p:spPr>
          <a:xfrm>
            <a:off x="10977602" y="7224367"/>
            <a:ext cx="419100" cy="342938"/>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1"/>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5"/>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10" y="1655"/>
                  <a:pt x="12890" y="2039"/>
                  <a:pt x="13313" y="3271"/>
                </a:cubicBezTo>
                <a:cubicBezTo>
                  <a:pt x="14101" y="5469"/>
                  <a:pt x="13602" y="6698"/>
                  <a:pt x="13350" y="7124"/>
                </a:cubicBezTo>
                <a:cubicBezTo>
                  <a:pt x="13183" y="7407"/>
                  <a:pt x="13126" y="7764"/>
                  <a:pt x="13191" y="8102"/>
                </a:cubicBezTo>
                <a:cubicBezTo>
                  <a:pt x="13386" y="9109"/>
                  <a:pt x="13260" y="9534"/>
                  <a:pt x="13227" y="9619"/>
                </a:cubicBezTo>
                <a:cubicBezTo>
                  <a:pt x="13219" y="9631"/>
                  <a:pt x="13101" y="9814"/>
                  <a:pt x="13041" y="9902"/>
                </a:cubicBezTo>
                <a:cubicBezTo>
                  <a:pt x="12668" y="10452"/>
                  <a:pt x="11973" y="11474"/>
                  <a:pt x="11973" y="13569"/>
                </a:cubicBezTo>
                <a:cubicBezTo>
                  <a:pt x="11973" y="16039"/>
                  <a:pt x="13545" y="17190"/>
                  <a:pt x="14427" y="17477"/>
                </a:cubicBezTo>
                <a:lnTo>
                  <a:pt x="14466" y="17493"/>
                </a:lnTo>
                <a:cubicBezTo>
                  <a:pt x="15703" y="18036"/>
                  <a:pt x="16914" y="18711"/>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7"/>
                  <a:pt x="14146" y="7826"/>
                </a:cubicBezTo>
                <a:cubicBezTo>
                  <a:pt x="14787" y="6740"/>
                  <a:pt x="14995" y="4972"/>
                  <a:pt x="14211" y="2789"/>
                </a:cubicBezTo>
                <a:cubicBezTo>
                  <a:pt x="13774" y="1514"/>
                  <a:pt x="13389" y="815"/>
                  <a:pt x="12801" y="409"/>
                </a:cubicBezTo>
                <a:cubicBezTo>
                  <a:pt x="12370" y="110"/>
                  <a:pt x="11880" y="0"/>
                  <a:pt x="11403" y="0"/>
                </a:cubicBezTo>
                <a:cubicBezTo>
                  <a:pt x="10516" y="0"/>
                  <a:pt x="9675" y="384"/>
                  <a:pt x="9339" y="653"/>
                </a:cubicBezTo>
                <a:cubicBezTo>
                  <a:pt x="8357" y="1192"/>
                  <a:pt x="7697" y="1688"/>
                  <a:pt x="7077" y="3579"/>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6"/>
                </a:moveTo>
                <a:cubicBezTo>
                  <a:pt x="19516" y="15006"/>
                  <a:pt x="18416" y="14701"/>
                  <a:pt x="18416" y="12954"/>
                </a:cubicBezTo>
                <a:cubicBezTo>
                  <a:pt x="18416" y="11419"/>
                  <a:pt x="18794" y="10879"/>
                  <a:pt x="19017" y="10506"/>
                </a:cubicBezTo>
                <a:cubicBezTo>
                  <a:pt x="19017" y="10506"/>
                  <a:pt x="19443" y="9975"/>
                  <a:pt x="19136" y="8435"/>
                </a:cubicBezTo>
                <a:cubicBezTo>
                  <a:pt x="19388" y="7760"/>
                  <a:pt x="19900" y="6419"/>
                  <a:pt x="19470" y="5184"/>
                </a:cubicBezTo>
                <a:cubicBezTo>
                  <a:pt x="18974" y="3714"/>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8"/>
                </a:cubicBezTo>
                <a:cubicBezTo>
                  <a:pt x="17950" y="4265"/>
                  <a:pt x="18131" y="4362"/>
                  <a:pt x="18562" y="5641"/>
                </a:cubicBezTo>
                <a:cubicBezTo>
                  <a:pt x="18822" y="6387"/>
                  <a:pt x="18452" y="7378"/>
                  <a:pt x="18253" y="7911"/>
                </a:cubicBezTo>
                <a:cubicBezTo>
                  <a:pt x="18161" y="8156"/>
                  <a:pt x="18130" y="8457"/>
                  <a:pt x="18182" y="8718"/>
                </a:cubicBezTo>
                <a:cubicBezTo>
                  <a:pt x="18316" y="9392"/>
                  <a:pt x="18254" y="9706"/>
                  <a:pt x="18232" y="9784"/>
                </a:cubicBezTo>
                <a:cubicBezTo>
                  <a:pt x="18230" y="9788"/>
                  <a:pt x="18227" y="9793"/>
                  <a:pt x="18224" y="9798"/>
                </a:cubicBezTo>
                <a:lnTo>
                  <a:pt x="18191" y="9853"/>
                </a:lnTo>
                <a:cubicBezTo>
                  <a:pt x="17926" y="10290"/>
                  <a:pt x="17434" y="11106"/>
                  <a:pt x="17434" y="12954"/>
                </a:cubicBezTo>
                <a:cubicBezTo>
                  <a:pt x="17434" y="15019"/>
                  <a:pt x="18570" y="15933"/>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8"/>
                  <a:pt x="19516" y="15006"/>
                </a:cubicBezTo>
                <a:moveTo>
                  <a:pt x="2371" y="16155"/>
                </a:moveTo>
                <a:cubicBezTo>
                  <a:pt x="3030" y="15933"/>
                  <a:pt x="4166" y="15019"/>
                  <a:pt x="4166" y="12954"/>
                </a:cubicBezTo>
                <a:cubicBezTo>
                  <a:pt x="4166" y="11106"/>
                  <a:pt x="3673" y="10290"/>
                  <a:pt x="3409" y="9853"/>
                </a:cubicBezTo>
                <a:lnTo>
                  <a:pt x="3376" y="9798"/>
                </a:lnTo>
                <a:cubicBezTo>
                  <a:pt x="3373" y="9793"/>
                  <a:pt x="3370" y="9788"/>
                  <a:pt x="3367" y="9784"/>
                </a:cubicBezTo>
                <a:cubicBezTo>
                  <a:pt x="3346" y="9706"/>
                  <a:pt x="3283" y="9392"/>
                  <a:pt x="3418" y="8718"/>
                </a:cubicBezTo>
                <a:cubicBezTo>
                  <a:pt x="3470" y="8457"/>
                  <a:pt x="3439" y="8156"/>
                  <a:pt x="3347" y="7911"/>
                </a:cubicBezTo>
                <a:cubicBezTo>
                  <a:pt x="3148" y="7378"/>
                  <a:pt x="2778" y="6387"/>
                  <a:pt x="3038" y="5641"/>
                </a:cubicBezTo>
                <a:cubicBezTo>
                  <a:pt x="3469" y="4362"/>
                  <a:pt x="3649" y="4265"/>
                  <a:pt x="4133" y="4008"/>
                </a:cubicBezTo>
                <a:cubicBezTo>
                  <a:pt x="4180" y="3983"/>
                  <a:pt x="4225" y="3953"/>
                  <a:pt x="4268" y="3919"/>
                </a:cubicBezTo>
                <a:cubicBezTo>
                  <a:pt x="4389" y="3825"/>
                  <a:pt x="4884" y="3600"/>
                  <a:pt x="5392" y="3600"/>
                </a:cubicBezTo>
                <a:cubicBezTo>
                  <a:pt x="5636" y="3600"/>
                  <a:pt x="5839" y="3655"/>
                  <a:pt x="6002" y="3755"/>
                </a:cubicBezTo>
                <a:cubicBezTo>
                  <a:pt x="6045" y="3548"/>
                  <a:pt x="6096" y="3341"/>
                  <a:pt x="6165" y="3134"/>
                </a:cubicBezTo>
                <a:cubicBezTo>
                  <a:pt x="6225" y="2950"/>
                  <a:pt x="6289" y="2793"/>
                  <a:pt x="6351" y="2630"/>
                </a:cubicBezTo>
                <a:cubicBezTo>
                  <a:pt x="6046" y="2468"/>
                  <a:pt x="5716" y="2400"/>
                  <a:pt x="5392" y="2400"/>
                </a:cubicBezTo>
                <a:cubicBezTo>
                  <a:pt x="4682" y="2400"/>
                  <a:pt x="4009" y="2699"/>
                  <a:pt x="3740" y="2908"/>
                </a:cubicBezTo>
                <a:cubicBezTo>
                  <a:pt x="2955" y="3327"/>
                  <a:pt x="2625" y="3714"/>
                  <a:pt x="2130" y="5184"/>
                </a:cubicBezTo>
                <a:cubicBezTo>
                  <a:pt x="1700" y="6419"/>
                  <a:pt x="2212" y="7760"/>
                  <a:pt x="2464" y="8435"/>
                </a:cubicBezTo>
                <a:cubicBezTo>
                  <a:pt x="2156" y="9975"/>
                  <a:pt x="2583" y="10506"/>
                  <a:pt x="2583" y="10506"/>
                </a:cubicBezTo>
                <a:cubicBezTo>
                  <a:pt x="2806" y="10879"/>
                  <a:pt x="3185" y="11419"/>
                  <a:pt x="3185" y="12954"/>
                </a:cubicBezTo>
                <a:cubicBezTo>
                  <a:pt x="3185" y="14701"/>
                  <a:pt x="2084" y="15006"/>
                  <a:pt x="2084" y="15006"/>
                </a:cubicBezTo>
                <a:cubicBezTo>
                  <a:pt x="1191" y="15388"/>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8" name="Shape 2618"/>
          <p:cNvSpPr/>
          <p:nvPr/>
        </p:nvSpPr>
        <p:spPr>
          <a:xfrm>
            <a:off x="11777699" y="7186269"/>
            <a:ext cx="419061" cy="419120"/>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9" name="Shape 2619"/>
          <p:cNvSpPr/>
          <p:nvPr/>
        </p:nvSpPr>
        <p:spPr>
          <a:xfrm>
            <a:off x="12577802" y="7186270"/>
            <a:ext cx="419100" cy="419097"/>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3"/>
                </a:lnTo>
                <a:lnTo>
                  <a:pt x="11365" y="12790"/>
                </a:lnTo>
                <a:lnTo>
                  <a:pt x="10785" y="12365"/>
                </a:lnTo>
                <a:lnTo>
                  <a:pt x="10205" y="12790"/>
                </a:lnTo>
                <a:lnTo>
                  <a:pt x="8508" y="14033"/>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2"/>
                </a:lnTo>
                <a:lnTo>
                  <a:pt x="14969" y="16647"/>
                </a:lnTo>
                <a:lnTo>
                  <a:pt x="13295" y="11631"/>
                </a:lnTo>
                <a:lnTo>
                  <a:pt x="16921" y="8813"/>
                </a:lnTo>
                <a:cubicBezTo>
                  <a:pt x="16921" y="8813"/>
                  <a:pt x="12458" y="8813"/>
                  <a:pt x="12458" y="8813"/>
                </a:cubicBezTo>
                <a:close/>
                <a:moveTo>
                  <a:pt x="10800" y="20592"/>
                </a:moveTo>
                <a:cubicBezTo>
                  <a:pt x="9796" y="20381"/>
                  <a:pt x="982" y="17399"/>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6"/>
                  <a:pt x="20618" y="12263"/>
                </a:cubicBezTo>
                <a:cubicBezTo>
                  <a:pt x="20618" y="17393"/>
                  <a:pt x="11803" y="20381"/>
                  <a:pt x="10800" y="20592"/>
                </a:cubicBezTo>
                <a:moveTo>
                  <a:pt x="19618" y="356"/>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6"/>
                </a:cubicBezTo>
                <a:cubicBezTo>
                  <a:pt x="1963" y="426"/>
                  <a:pt x="0" y="6376"/>
                  <a:pt x="0" y="12263"/>
                </a:cubicBezTo>
                <a:cubicBezTo>
                  <a:pt x="0" y="18484"/>
                  <a:pt x="10271" y="21491"/>
                  <a:pt x="10708" y="21575"/>
                </a:cubicBezTo>
                <a:cubicBezTo>
                  <a:pt x="10739" y="21580"/>
                  <a:pt x="10770" y="21583"/>
                  <a:pt x="10800" y="21583"/>
                </a:cubicBezTo>
                <a:cubicBezTo>
                  <a:pt x="10831" y="21583"/>
                  <a:pt x="10862" y="21580"/>
                  <a:pt x="10892" y="21575"/>
                </a:cubicBezTo>
                <a:cubicBezTo>
                  <a:pt x="11329" y="21491"/>
                  <a:pt x="21600" y="18484"/>
                  <a:pt x="21600" y="12263"/>
                </a:cubicBezTo>
                <a:cubicBezTo>
                  <a:pt x="21600" y="6376"/>
                  <a:pt x="19637" y="426"/>
                  <a:pt x="19618" y="35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0" name="Shape 2620"/>
          <p:cNvSpPr/>
          <p:nvPr/>
        </p:nvSpPr>
        <p:spPr>
          <a:xfrm>
            <a:off x="13377902" y="7205318"/>
            <a:ext cx="419100" cy="381145"/>
          </a:xfrm>
          <a:custGeom>
            <a:avLst/>
            <a:gdLst/>
            <a:ahLst/>
            <a:cxnLst>
              <a:cxn ang="0">
                <a:pos x="wd2" y="hd2"/>
              </a:cxn>
              <a:cxn ang="5400000">
                <a:pos x="wd2" y="hd2"/>
              </a:cxn>
              <a:cxn ang="10800000">
                <a:pos x="wd2" y="hd2"/>
              </a:cxn>
              <a:cxn ang="16200000">
                <a:pos x="wd2" y="hd2"/>
              </a:cxn>
            </a:cxnLst>
            <a:rect l="0" t="0"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1" name="Shape 2621"/>
          <p:cNvSpPr/>
          <p:nvPr/>
        </p:nvSpPr>
        <p:spPr>
          <a:xfrm>
            <a:off x="14178002" y="7262467"/>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10800" y="20057"/>
                </a:moveTo>
                <a:cubicBezTo>
                  <a:pt x="5378" y="20057"/>
                  <a:pt x="982" y="13445"/>
                  <a:pt x="982" y="10800"/>
                </a:cubicBezTo>
                <a:cubicBezTo>
                  <a:pt x="982" y="8155"/>
                  <a:pt x="5378" y="1543"/>
                  <a:pt x="10800" y="1543"/>
                </a:cubicBezTo>
                <a:cubicBezTo>
                  <a:pt x="16223" y="1543"/>
                  <a:pt x="20618" y="8155"/>
                  <a:pt x="20618" y="10800"/>
                </a:cubicBezTo>
                <a:cubicBezTo>
                  <a:pt x="20618" y="13445"/>
                  <a:pt x="16223" y="20057"/>
                  <a:pt x="10800" y="20057"/>
                </a:cubicBezTo>
                <a:moveTo>
                  <a:pt x="10800" y="0"/>
                </a:moveTo>
                <a:cubicBezTo>
                  <a:pt x="4835" y="0"/>
                  <a:pt x="0" y="7714"/>
                  <a:pt x="0" y="10800"/>
                </a:cubicBezTo>
                <a:cubicBezTo>
                  <a:pt x="0" y="13886"/>
                  <a:pt x="4835" y="21600"/>
                  <a:pt x="10800" y="21600"/>
                </a:cubicBezTo>
                <a:cubicBezTo>
                  <a:pt x="16765" y="21600"/>
                  <a:pt x="21600" y="13886"/>
                  <a:pt x="21600" y="10800"/>
                </a:cubicBezTo>
                <a:cubicBezTo>
                  <a:pt x="21600" y="7714"/>
                  <a:pt x="16765" y="0"/>
                  <a:pt x="10800" y="0"/>
                </a:cubicBezTo>
                <a:moveTo>
                  <a:pt x="10800" y="16971"/>
                </a:moveTo>
                <a:cubicBezTo>
                  <a:pt x="8631" y="16971"/>
                  <a:pt x="6873" y="14209"/>
                  <a:pt x="6873" y="10800"/>
                </a:cubicBezTo>
                <a:cubicBezTo>
                  <a:pt x="6873" y="7392"/>
                  <a:pt x="8631" y="4629"/>
                  <a:pt x="10800" y="4629"/>
                </a:cubicBezTo>
                <a:cubicBezTo>
                  <a:pt x="12969" y="4629"/>
                  <a:pt x="14727" y="7392"/>
                  <a:pt x="14727" y="10800"/>
                </a:cubicBezTo>
                <a:cubicBezTo>
                  <a:pt x="14727" y="14209"/>
                  <a:pt x="12969" y="16971"/>
                  <a:pt x="10800" y="16971"/>
                </a:cubicBezTo>
                <a:moveTo>
                  <a:pt x="10800" y="3087"/>
                </a:moveTo>
                <a:cubicBezTo>
                  <a:pt x="8088" y="3087"/>
                  <a:pt x="5891" y="6540"/>
                  <a:pt x="5891" y="10800"/>
                </a:cubicBezTo>
                <a:cubicBezTo>
                  <a:pt x="5891" y="15061"/>
                  <a:pt x="8088" y="18514"/>
                  <a:pt x="10800" y="18514"/>
                </a:cubicBezTo>
                <a:cubicBezTo>
                  <a:pt x="13512" y="18514"/>
                  <a:pt x="15709" y="15061"/>
                  <a:pt x="15709" y="10800"/>
                </a:cubicBezTo>
                <a:cubicBezTo>
                  <a:pt x="15709" y="6540"/>
                  <a:pt x="13512" y="3087"/>
                  <a:pt x="10800" y="3087"/>
                </a:cubicBezTo>
                <a:moveTo>
                  <a:pt x="10800" y="8486"/>
                </a:moveTo>
                <a:cubicBezTo>
                  <a:pt x="9987" y="8486"/>
                  <a:pt x="9327" y="9523"/>
                  <a:pt x="9327" y="10800"/>
                </a:cubicBezTo>
                <a:cubicBezTo>
                  <a:pt x="9327" y="12078"/>
                  <a:pt x="9987" y="13114"/>
                  <a:pt x="10800" y="13114"/>
                </a:cubicBezTo>
                <a:cubicBezTo>
                  <a:pt x="11613" y="13114"/>
                  <a:pt x="12273" y="12078"/>
                  <a:pt x="12273" y="10800"/>
                </a:cubicBezTo>
                <a:cubicBezTo>
                  <a:pt x="12273" y="9523"/>
                  <a:pt x="11613" y="8486"/>
                  <a:pt x="10800" y="848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2" name="Shape 2622"/>
          <p:cNvSpPr/>
          <p:nvPr/>
        </p:nvSpPr>
        <p:spPr>
          <a:xfrm>
            <a:off x="14978102" y="718627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3" name="Shape 2623"/>
          <p:cNvSpPr/>
          <p:nvPr/>
        </p:nvSpPr>
        <p:spPr>
          <a:xfrm>
            <a:off x="15778202" y="718627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7364" y="13255"/>
                </a:moveTo>
                <a:lnTo>
                  <a:pt x="5400" y="13255"/>
                </a:lnTo>
                <a:lnTo>
                  <a:pt x="5400" y="15218"/>
                </a:lnTo>
                <a:lnTo>
                  <a:pt x="7364" y="15218"/>
                </a:lnTo>
                <a:cubicBezTo>
                  <a:pt x="7364" y="15218"/>
                  <a:pt x="7364" y="13255"/>
                  <a:pt x="7364" y="13255"/>
                </a:cubicBezTo>
                <a:close/>
                <a:moveTo>
                  <a:pt x="7364" y="16691"/>
                </a:moveTo>
                <a:lnTo>
                  <a:pt x="5400" y="16691"/>
                </a:lnTo>
                <a:lnTo>
                  <a:pt x="5400" y="18655"/>
                </a:lnTo>
                <a:lnTo>
                  <a:pt x="7364" y="18655"/>
                </a:lnTo>
                <a:cubicBezTo>
                  <a:pt x="7364" y="18655"/>
                  <a:pt x="7364" y="16691"/>
                  <a:pt x="7364" y="16691"/>
                </a:cubicBezTo>
                <a:close/>
                <a:moveTo>
                  <a:pt x="7364" y="9818"/>
                </a:moveTo>
                <a:lnTo>
                  <a:pt x="5400" y="9818"/>
                </a:lnTo>
                <a:lnTo>
                  <a:pt x="5400" y="11782"/>
                </a:lnTo>
                <a:lnTo>
                  <a:pt x="7364" y="11782"/>
                </a:lnTo>
                <a:cubicBezTo>
                  <a:pt x="7364" y="11782"/>
                  <a:pt x="7364" y="9818"/>
                  <a:pt x="7364" y="9818"/>
                </a:cubicBezTo>
                <a:close/>
                <a:moveTo>
                  <a:pt x="4418" y="16691"/>
                </a:moveTo>
                <a:lnTo>
                  <a:pt x="2455" y="16691"/>
                </a:lnTo>
                <a:lnTo>
                  <a:pt x="2455" y="18655"/>
                </a:lnTo>
                <a:lnTo>
                  <a:pt x="4418" y="18655"/>
                </a:lnTo>
                <a:cubicBezTo>
                  <a:pt x="4418" y="18655"/>
                  <a:pt x="4418" y="16691"/>
                  <a:pt x="4418" y="16691"/>
                </a:cubicBezTo>
                <a:close/>
                <a:moveTo>
                  <a:pt x="20618" y="6873"/>
                </a:moveTo>
                <a:lnTo>
                  <a:pt x="982" y="6873"/>
                </a:lnTo>
                <a:lnTo>
                  <a:pt x="982" y="3928"/>
                </a:lnTo>
                <a:cubicBezTo>
                  <a:pt x="982" y="3385"/>
                  <a:pt x="1422"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8" y="2945"/>
                  <a:pt x="20618" y="3385"/>
                  <a:pt x="20618" y="3928"/>
                </a:cubicBezTo>
                <a:cubicBezTo>
                  <a:pt x="20618" y="3928"/>
                  <a:pt x="20618" y="6873"/>
                  <a:pt x="20618" y="6873"/>
                </a:cubicBezTo>
                <a:close/>
                <a:moveTo>
                  <a:pt x="20618" y="19636"/>
                </a:moveTo>
                <a:cubicBezTo>
                  <a:pt x="20618" y="20178"/>
                  <a:pt x="20178" y="20618"/>
                  <a:pt x="19636" y="20618"/>
                </a:cubicBezTo>
                <a:lnTo>
                  <a:pt x="1964" y="20618"/>
                </a:lnTo>
                <a:cubicBezTo>
                  <a:pt x="1422" y="20618"/>
                  <a:pt x="982" y="20178"/>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moveTo>
                  <a:pt x="4418" y="9818"/>
                </a:moveTo>
                <a:lnTo>
                  <a:pt x="2455" y="9818"/>
                </a:lnTo>
                <a:lnTo>
                  <a:pt x="2455" y="11782"/>
                </a:lnTo>
                <a:lnTo>
                  <a:pt x="4418" y="11782"/>
                </a:lnTo>
                <a:cubicBezTo>
                  <a:pt x="4418" y="11782"/>
                  <a:pt x="4418" y="9818"/>
                  <a:pt x="4418" y="9818"/>
                </a:cubicBezTo>
                <a:close/>
                <a:moveTo>
                  <a:pt x="4418" y="13255"/>
                </a:moveTo>
                <a:lnTo>
                  <a:pt x="2455" y="13255"/>
                </a:lnTo>
                <a:lnTo>
                  <a:pt x="2455" y="15218"/>
                </a:lnTo>
                <a:lnTo>
                  <a:pt x="4418" y="15218"/>
                </a:lnTo>
                <a:cubicBezTo>
                  <a:pt x="4418" y="15218"/>
                  <a:pt x="4418" y="13255"/>
                  <a:pt x="4418" y="13255"/>
                </a:cubicBezTo>
                <a:close/>
                <a:moveTo>
                  <a:pt x="10309" y="16691"/>
                </a:moveTo>
                <a:lnTo>
                  <a:pt x="8345" y="16691"/>
                </a:lnTo>
                <a:lnTo>
                  <a:pt x="8345" y="18655"/>
                </a:lnTo>
                <a:lnTo>
                  <a:pt x="10309" y="18655"/>
                </a:lnTo>
                <a:cubicBezTo>
                  <a:pt x="10309" y="18655"/>
                  <a:pt x="10309" y="16691"/>
                  <a:pt x="10309" y="16691"/>
                </a:cubicBezTo>
                <a:close/>
                <a:moveTo>
                  <a:pt x="10309" y="9818"/>
                </a:moveTo>
                <a:lnTo>
                  <a:pt x="8345" y="9818"/>
                </a:lnTo>
                <a:lnTo>
                  <a:pt x="8345" y="11782"/>
                </a:lnTo>
                <a:lnTo>
                  <a:pt x="10309" y="11782"/>
                </a:lnTo>
                <a:cubicBezTo>
                  <a:pt x="10309" y="11782"/>
                  <a:pt x="10309" y="9818"/>
                  <a:pt x="10309" y="9818"/>
                </a:cubicBezTo>
                <a:close/>
                <a:moveTo>
                  <a:pt x="10309" y="13255"/>
                </a:moveTo>
                <a:lnTo>
                  <a:pt x="8345" y="13255"/>
                </a:lnTo>
                <a:lnTo>
                  <a:pt x="8345" y="15218"/>
                </a:lnTo>
                <a:lnTo>
                  <a:pt x="10309" y="15218"/>
                </a:lnTo>
                <a:cubicBezTo>
                  <a:pt x="10309" y="15218"/>
                  <a:pt x="10309" y="13255"/>
                  <a:pt x="10309" y="13255"/>
                </a:cubicBezTo>
                <a:close/>
                <a:moveTo>
                  <a:pt x="19145" y="13255"/>
                </a:moveTo>
                <a:lnTo>
                  <a:pt x="17182" y="13255"/>
                </a:lnTo>
                <a:lnTo>
                  <a:pt x="17182" y="15218"/>
                </a:lnTo>
                <a:lnTo>
                  <a:pt x="19145" y="15218"/>
                </a:lnTo>
                <a:cubicBezTo>
                  <a:pt x="19145" y="15218"/>
                  <a:pt x="19145" y="13255"/>
                  <a:pt x="19145" y="13255"/>
                </a:cubicBezTo>
                <a:close/>
                <a:moveTo>
                  <a:pt x="16200" y="13255"/>
                </a:moveTo>
                <a:lnTo>
                  <a:pt x="14236" y="13255"/>
                </a:lnTo>
                <a:lnTo>
                  <a:pt x="14236" y="15218"/>
                </a:lnTo>
                <a:lnTo>
                  <a:pt x="16200" y="15218"/>
                </a:lnTo>
                <a:cubicBezTo>
                  <a:pt x="16200" y="15218"/>
                  <a:pt x="16200" y="13255"/>
                  <a:pt x="16200" y="13255"/>
                </a:cubicBezTo>
                <a:close/>
                <a:moveTo>
                  <a:pt x="19145" y="9818"/>
                </a:moveTo>
                <a:lnTo>
                  <a:pt x="17182" y="9818"/>
                </a:lnTo>
                <a:lnTo>
                  <a:pt x="17182" y="11782"/>
                </a:lnTo>
                <a:lnTo>
                  <a:pt x="19145" y="11782"/>
                </a:lnTo>
                <a:cubicBezTo>
                  <a:pt x="19145" y="11782"/>
                  <a:pt x="19145" y="9818"/>
                  <a:pt x="19145" y="9818"/>
                </a:cubicBezTo>
                <a:close/>
                <a:moveTo>
                  <a:pt x="16200" y="9818"/>
                </a:moveTo>
                <a:lnTo>
                  <a:pt x="14236" y="9818"/>
                </a:lnTo>
                <a:lnTo>
                  <a:pt x="14236" y="11782"/>
                </a:lnTo>
                <a:lnTo>
                  <a:pt x="16200" y="11782"/>
                </a:lnTo>
                <a:cubicBezTo>
                  <a:pt x="16200" y="11782"/>
                  <a:pt x="16200" y="9818"/>
                  <a:pt x="16200" y="9818"/>
                </a:cubicBezTo>
                <a:close/>
                <a:moveTo>
                  <a:pt x="13255" y="16691"/>
                </a:moveTo>
                <a:lnTo>
                  <a:pt x="11291" y="16691"/>
                </a:lnTo>
                <a:lnTo>
                  <a:pt x="11291" y="18655"/>
                </a:lnTo>
                <a:lnTo>
                  <a:pt x="13255" y="18655"/>
                </a:lnTo>
                <a:cubicBezTo>
                  <a:pt x="13255" y="18655"/>
                  <a:pt x="13255" y="16691"/>
                  <a:pt x="13255" y="16691"/>
                </a:cubicBezTo>
                <a:close/>
                <a:moveTo>
                  <a:pt x="13255" y="9818"/>
                </a:moveTo>
                <a:lnTo>
                  <a:pt x="11291" y="9818"/>
                </a:lnTo>
                <a:lnTo>
                  <a:pt x="11291" y="11782"/>
                </a:lnTo>
                <a:lnTo>
                  <a:pt x="13255" y="11782"/>
                </a:lnTo>
                <a:cubicBezTo>
                  <a:pt x="13255" y="11782"/>
                  <a:pt x="13255" y="9818"/>
                  <a:pt x="13255" y="9818"/>
                </a:cubicBezTo>
                <a:close/>
                <a:moveTo>
                  <a:pt x="13255" y="13255"/>
                </a:moveTo>
                <a:lnTo>
                  <a:pt x="11291" y="13255"/>
                </a:lnTo>
                <a:lnTo>
                  <a:pt x="11291" y="15218"/>
                </a:lnTo>
                <a:lnTo>
                  <a:pt x="13255" y="15218"/>
                </a:lnTo>
                <a:cubicBezTo>
                  <a:pt x="13255" y="15218"/>
                  <a:pt x="13255" y="13255"/>
                  <a:pt x="13255" y="13255"/>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4" name="Shape 2624"/>
          <p:cNvSpPr/>
          <p:nvPr/>
        </p:nvSpPr>
        <p:spPr>
          <a:xfrm>
            <a:off x="16578300" y="7186268"/>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5" name="Shape 2625"/>
          <p:cNvSpPr/>
          <p:nvPr/>
        </p:nvSpPr>
        <p:spPr>
          <a:xfrm>
            <a:off x="9377402" y="8024467"/>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949"/>
                  <a:pt x="1025" y="18796"/>
                  <a:pt x="1048" y="18734"/>
                </a:cubicBezTo>
                <a:cubicBezTo>
                  <a:pt x="1065" y="18712"/>
                  <a:pt x="1048" y="18729"/>
                  <a:pt x="1078" y="18673"/>
                </a:cubicBezTo>
                <a:lnTo>
                  <a:pt x="9914" y="1873"/>
                </a:lnTo>
                <a:cubicBezTo>
                  <a:pt x="9930" y="1843"/>
                  <a:pt x="9944" y="1813"/>
                  <a:pt x="9957" y="1783"/>
                </a:cubicBezTo>
                <a:cubicBezTo>
                  <a:pt x="9960" y="1778"/>
                  <a:pt x="10234" y="1200"/>
                  <a:pt x="10800" y="1200"/>
                </a:cubicBezTo>
                <a:cubicBezTo>
                  <a:pt x="11366" y="1200"/>
                  <a:pt x="11588" y="1654"/>
                  <a:pt x="11617" y="1719"/>
                </a:cubicBezTo>
                <a:cubicBezTo>
                  <a:pt x="11641" y="1792"/>
                  <a:pt x="11650" y="1806"/>
                  <a:pt x="11686" y="1873"/>
                </a:cubicBezTo>
                <a:lnTo>
                  <a:pt x="20522" y="18673"/>
                </a:lnTo>
                <a:cubicBezTo>
                  <a:pt x="20535" y="18697"/>
                  <a:pt x="20548" y="18720"/>
                  <a:pt x="20562" y="18744"/>
                </a:cubicBezTo>
                <a:cubicBezTo>
                  <a:pt x="20576" y="18785"/>
                  <a:pt x="20618" y="18928"/>
                  <a:pt x="20618" y="19200"/>
                </a:cubicBezTo>
                <a:cubicBezTo>
                  <a:pt x="20618" y="19862"/>
                  <a:pt x="20177" y="20400"/>
                  <a:pt x="19636" y="20400"/>
                </a:cubicBezTo>
                <a:moveTo>
                  <a:pt x="21348" y="18023"/>
                </a:moveTo>
                <a:lnTo>
                  <a:pt x="12511" y="1223"/>
                </a:lnTo>
                <a:cubicBezTo>
                  <a:pt x="12511" y="1223"/>
                  <a:pt x="12058" y="0"/>
                  <a:pt x="10800" y="0"/>
                </a:cubicBezTo>
                <a:cubicBezTo>
                  <a:pt x="9616" y="0"/>
                  <a:pt x="9089" y="1223"/>
                  <a:pt x="9089" y="1223"/>
                </a:cubicBezTo>
                <a:lnTo>
                  <a:pt x="252" y="18023"/>
                </a:lnTo>
                <a:cubicBezTo>
                  <a:pt x="252" y="18023"/>
                  <a:pt x="0" y="18421"/>
                  <a:pt x="0" y="19200"/>
                </a:cubicBezTo>
                <a:cubicBezTo>
                  <a:pt x="0" y="20526"/>
                  <a:pt x="879" y="21600"/>
                  <a:pt x="1964" y="21600"/>
                </a:cubicBezTo>
                <a:lnTo>
                  <a:pt x="19636" y="21600"/>
                </a:lnTo>
                <a:cubicBezTo>
                  <a:pt x="20721" y="21600"/>
                  <a:pt x="21600" y="20526"/>
                  <a:pt x="21600" y="19200"/>
                </a:cubicBezTo>
                <a:cubicBezTo>
                  <a:pt x="21600" y="18362"/>
                  <a:pt x="21348" y="18023"/>
                  <a:pt x="21348" y="18023"/>
                </a:cubicBezTo>
                <a:moveTo>
                  <a:pt x="10800" y="15600"/>
                </a:moveTo>
                <a:cubicBezTo>
                  <a:pt x="10258" y="15600"/>
                  <a:pt x="9818" y="16138"/>
                  <a:pt x="9818" y="16800"/>
                </a:cubicBezTo>
                <a:cubicBezTo>
                  <a:pt x="9818" y="17462"/>
                  <a:pt x="10258" y="18000"/>
                  <a:pt x="10800" y="18000"/>
                </a:cubicBezTo>
                <a:cubicBezTo>
                  <a:pt x="11342" y="18000"/>
                  <a:pt x="11782" y="17462"/>
                  <a:pt x="11782" y="16800"/>
                </a:cubicBezTo>
                <a:cubicBezTo>
                  <a:pt x="11782" y="16138"/>
                  <a:pt x="11342" y="15600"/>
                  <a:pt x="10800" y="15600"/>
                </a:cubicBezTo>
                <a:moveTo>
                  <a:pt x="10800" y="6000"/>
                </a:moveTo>
                <a:cubicBezTo>
                  <a:pt x="10258" y="6000"/>
                  <a:pt x="9818" y="6538"/>
                  <a:pt x="9818" y="7200"/>
                </a:cubicBezTo>
                <a:lnTo>
                  <a:pt x="10309" y="13800"/>
                </a:lnTo>
                <a:cubicBezTo>
                  <a:pt x="10309" y="14132"/>
                  <a:pt x="10529" y="14400"/>
                  <a:pt x="10800" y="14400"/>
                </a:cubicBezTo>
                <a:cubicBezTo>
                  <a:pt x="11071" y="14400"/>
                  <a:pt x="11291" y="14132"/>
                  <a:pt x="11291" y="13800"/>
                </a:cubicBezTo>
                <a:lnTo>
                  <a:pt x="11782" y="7200"/>
                </a:lnTo>
                <a:cubicBezTo>
                  <a:pt x="11782" y="6538"/>
                  <a:pt x="11342" y="6000"/>
                  <a:pt x="10800" y="60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6" name="Shape 2626"/>
          <p:cNvSpPr/>
          <p:nvPr/>
        </p:nvSpPr>
        <p:spPr>
          <a:xfrm>
            <a:off x="10215599" y="7986369"/>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7222" y="18655"/>
                </a:moveTo>
                <a:cubicBezTo>
                  <a:pt x="7553" y="18644"/>
                  <a:pt x="7811" y="18417"/>
                  <a:pt x="7799" y="18146"/>
                </a:cubicBezTo>
                <a:lnTo>
                  <a:pt x="6916" y="6377"/>
                </a:lnTo>
                <a:cubicBezTo>
                  <a:pt x="6904" y="6106"/>
                  <a:pt x="6626" y="5895"/>
                  <a:pt x="6295" y="5904"/>
                </a:cubicBezTo>
                <a:cubicBezTo>
                  <a:pt x="5963" y="5915"/>
                  <a:pt x="5705" y="6142"/>
                  <a:pt x="5717" y="6413"/>
                </a:cubicBezTo>
                <a:lnTo>
                  <a:pt x="6601" y="18182"/>
                </a:lnTo>
                <a:cubicBezTo>
                  <a:pt x="6613" y="18453"/>
                  <a:pt x="6891" y="18664"/>
                  <a:pt x="7222" y="18655"/>
                </a:cubicBezTo>
                <a:moveTo>
                  <a:pt x="17400" y="19636"/>
                </a:moveTo>
                <a:cubicBezTo>
                  <a:pt x="17319" y="20154"/>
                  <a:pt x="16862" y="20618"/>
                  <a:pt x="16200" y="20618"/>
                </a:cubicBezTo>
                <a:lnTo>
                  <a:pt x="5400" y="20618"/>
                </a:lnTo>
                <a:cubicBezTo>
                  <a:pt x="4737" y="20618"/>
                  <a:pt x="4291" y="20160"/>
                  <a:pt x="4200" y="19636"/>
                </a:cubicBezTo>
                <a:lnTo>
                  <a:pt x="3000" y="3927"/>
                </a:lnTo>
                <a:lnTo>
                  <a:pt x="18600" y="3927"/>
                </a:lnTo>
                <a:cubicBezTo>
                  <a:pt x="18600" y="3927"/>
                  <a:pt x="17400" y="19636"/>
                  <a:pt x="17400" y="19636"/>
                </a:cubicBezTo>
                <a:close/>
                <a:moveTo>
                  <a:pt x="7800" y="983"/>
                </a:moveTo>
                <a:lnTo>
                  <a:pt x="13800" y="983"/>
                </a:lnTo>
                <a:lnTo>
                  <a:pt x="13800" y="2945"/>
                </a:lnTo>
                <a:lnTo>
                  <a:pt x="7800" y="2945"/>
                </a:lnTo>
                <a:cubicBezTo>
                  <a:pt x="7800" y="2945"/>
                  <a:pt x="7800" y="983"/>
                  <a:pt x="7800" y="983"/>
                </a:cubicBezTo>
                <a:close/>
                <a:moveTo>
                  <a:pt x="21000" y="2945"/>
                </a:moveTo>
                <a:lnTo>
                  <a:pt x="15000" y="2945"/>
                </a:lnTo>
                <a:lnTo>
                  <a:pt x="15000" y="983"/>
                </a:lnTo>
                <a:cubicBezTo>
                  <a:pt x="15000" y="440"/>
                  <a:pt x="14462" y="0"/>
                  <a:pt x="13800" y="0"/>
                </a:cubicBezTo>
                <a:lnTo>
                  <a:pt x="7800" y="0"/>
                </a:lnTo>
                <a:cubicBezTo>
                  <a:pt x="7137" y="0"/>
                  <a:pt x="6600" y="440"/>
                  <a:pt x="6600" y="983"/>
                </a:cubicBezTo>
                <a:lnTo>
                  <a:pt x="6600" y="2945"/>
                </a:lnTo>
                <a:lnTo>
                  <a:pt x="600" y="2945"/>
                </a:lnTo>
                <a:cubicBezTo>
                  <a:pt x="269" y="2945"/>
                  <a:pt x="0" y="3166"/>
                  <a:pt x="0" y="3437"/>
                </a:cubicBezTo>
                <a:cubicBezTo>
                  <a:pt x="0" y="3708"/>
                  <a:pt x="269" y="3927"/>
                  <a:pt x="600" y="3927"/>
                </a:cubicBezTo>
                <a:lnTo>
                  <a:pt x="1800" y="3927"/>
                </a:lnTo>
                <a:lnTo>
                  <a:pt x="3000" y="19636"/>
                </a:lnTo>
                <a:cubicBezTo>
                  <a:pt x="3193" y="20711"/>
                  <a:pt x="4075" y="21600"/>
                  <a:pt x="5400" y="21600"/>
                </a:cubicBezTo>
                <a:lnTo>
                  <a:pt x="16200" y="21600"/>
                </a:lnTo>
                <a:cubicBezTo>
                  <a:pt x="17525" y="21600"/>
                  <a:pt x="18374" y="20700"/>
                  <a:pt x="18600" y="19636"/>
                </a:cubicBezTo>
                <a:lnTo>
                  <a:pt x="19800" y="3927"/>
                </a:lnTo>
                <a:lnTo>
                  <a:pt x="21000" y="3927"/>
                </a:lnTo>
                <a:cubicBezTo>
                  <a:pt x="21331" y="3927"/>
                  <a:pt x="21600" y="3708"/>
                  <a:pt x="21600" y="3437"/>
                </a:cubicBezTo>
                <a:cubicBezTo>
                  <a:pt x="21600" y="3166"/>
                  <a:pt x="21331" y="2945"/>
                  <a:pt x="21000" y="2945"/>
                </a:cubicBezTo>
                <a:moveTo>
                  <a:pt x="14380" y="18654"/>
                </a:moveTo>
                <a:cubicBezTo>
                  <a:pt x="14711" y="18664"/>
                  <a:pt x="14989" y="18452"/>
                  <a:pt x="15001" y="18181"/>
                </a:cubicBezTo>
                <a:lnTo>
                  <a:pt x="15871" y="6413"/>
                </a:lnTo>
                <a:cubicBezTo>
                  <a:pt x="15883" y="6142"/>
                  <a:pt x="15625" y="5914"/>
                  <a:pt x="15294" y="5904"/>
                </a:cubicBezTo>
                <a:cubicBezTo>
                  <a:pt x="14962" y="5895"/>
                  <a:pt x="14684" y="6106"/>
                  <a:pt x="14672" y="6377"/>
                </a:cubicBezTo>
                <a:lnTo>
                  <a:pt x="13802" y="18146"/>
                </a:lnTo>
                <a:cubicBezTo>
                  <a:pt x="13790" y="18417"/>
                  <a:pt x="14049" y="18644"/>
                  <a:pt x="14380" y="18654"/>
                </a:cubicBezTo>
                <a:moveTo>
                  <a:pt x="10800" y="18655"/>
                </a:moveTo>
                <a:cubicBezTo>
                  <a:pt x="11131" y="18655"/>
                  <a:pt x="11400" y="18435"/>
                  <a:pt x="11400" y="18164"/>
                </a:cubicBezTo>
                <a:lnTo>
                  <a:pt x="11400" y="6382"/>
                </a:lnTo>
                <a:cubicBezTo>
                  <a:pt x="11400" y="6110"/>
                  <a:pt x="11131" y="5891"/>
                  <a:pt x="10800" y="5891"/>
                </a:cubicBezTo>
                <a:cubicBezTo>
                  <a:pt x="10469" y="5891"/>
                  <a:pt x="10200" y="6110"/>
                  <a:pt x="10200" y="6382"/>
                </a:cubicBezTo>
                <a:lnTo>
                  <a:pt x="10200" y="18164"/>
                </a:lnTo>
                <a:cubicBezTo>
                  <a:pt x="10200" y="18435"/>
                  <a:pt x="10469" y="18655"/>
                  <a:pt x="10800" y="186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7" name="Shape 2627"/>
          <p:cNvSpPr/>
          <p:nvPr/>
        </p:nvSpPr>
        <p:spPr>
          <a:xfrm>
            <a:off x="11044275" y="7986369"/>
            <a:ext cx="285751" cy="419100"/>
          </a:xfrm>
          <a:custGeom>
            <a:avLst/>
            <a:gdLst/>
            <a:ahLst/>
            <a:cxnLst>
              <a:cxn ang="0">
                <a:pos x="wd2" y="hd2"/>
              </a:cxn>
              <a:cxn ang="5400000">
                <a:pos x="wd2" y="hd2"/>
              </a:cxn>
              <a:cxn ang="10800000">
                <a:pos x="wd2" y="hd2"/>
              </a:cxn>
              <a:cxn ang="16200000">
                <a:pos x="wd2" y="hd2"/>
              </a:cxn>
            </a:cxnLst>
            <a:rect l="0" t="0" r="r" b="b"/>
            <a:pathLst>
              <a:path w="21600" h="21600" extrusionOk="0">
                <a:moveTo>
                  <a:pt x="18720" y="19636"/>
                </a:moveTo>
                <a:cubicBezTo>
                  <a:pt x="18623" y="20154"/>
                  <a:pt x="18075" y="20618"/>
                  <a:pt x="17280" y="20618"/>
                </a:cubicBezTo>
                <a:lnTo>
                  <a:pt x="4320" y="20618"/>
                </a:lnTo>
                <a:cubicBezTo>
                  <a:pt x="3525" y="20618"/>
                  <a:pt x="2989" y="20160"/>
                  <a:pt x="2880" y="19636"/>
                </a:cubicBezTo>
                <a:lnTo>
                  <a:pt x="1483" y="3927"/>
                </a:lnTo>
                <a:lnTo>
                  <a:pt x="20117" y="3927"/>
                </a:lnTo>
                <a:cubicBezTo>
                  <a:pt x="20117" y="3927"/>
                  <a:pt x="18720" y="19636"/>
                  <a:pt x="18720" y="19636"/>
                </a:cubicBezTo>
                <a:close/>
                <a:moveTo>
                  <a:pt x="4529" y="2227"/>
                </a:moveTo>
                <a:cubicBezTo>
                  <a:pt x="4971" y="2122"/>
                  <a:pt x="5311" y="1878"/>
                  <a:pt x="5440" y="1571"/>
                </a:cubicBezTo>
                <a:cubicBezTo>
                  <a:pt x="5563" y="1278"/>
                  <a:pt x="6084" y="982"/>
                  <a:pt x="6840" y="982"/>
                </a:cubicBezTo>
                <a:cubicBezTo>
                  <a:pt x="7596" y="982"/>
                  <a:pt x="8117" y="1094"/>
                  <a:pt x="8240" y="1387"/>
                </a:cubicBezTo>
                <a:cubicBezTo>
                  <a:pt x="8286" y="1495"/>
                  <a:pt x="8358" y="1598"/>
                  <a:pt x="8454" y="1688"/>
                </a:cubicBezTo>
                <a:cubicBezTo>
                  <a:pt x="8957" y="2167"/>
                  <a:pt x="9732" y="2442"/>
                  <a:pt x="10577" y="2442"/>
                </a:cubicBezTo>
                <a:cubicBezTo>
                  <a:pt x="11235" y="2442"/>
                  <a:pt x="11854" y="2268"/>
                  <a:pt x="12300" y="1947"/>
                </a:cubicBezTo>
                <a:cubicBezTo>
                  <a:pt x="12697" y="1647"/>
                  <a:pt x="13446" y="1473"/>
                  <a:pt x="14760" y="1473"/>
                </a:cubicBezTo>
                <a:cubicBezTo>
                  <a:pt x="16059" y="1473"/>
                  <a:pt x="16752" y="1940"/>
                  <a:pt x="16920" y="2209"/>
                </a:cubicBezTo>
                <a:cubicBezTo>
                  <a:pt x="17107" y="2509"/>
                  <a:pt x="17391" y="2750"/>
                  <a:pt x="17688" y="2945"/>
                </a:cubicBezTo>
                <a:lnTo>
                  <a:pt x="2830" y="2945"/>
                </a:lnTo>
                <a:cubicBezTo>
                  <a:pt x="3170" y="2668"/>
                  <a:pt x="3770" y="2408"/>
                  <a:pt x="4529" y="2227"/>
                </a:cubicBezTo>
                <a:moveTo>
                  <a:pt x="20880" y="2945"/>
                </a:moveTo>
                <a:lnTo>
                  <a:pt x="19676" y="2945"/>
                </a:lnTo>
                <a:cubicBezTo>
                  <a:pt x="19217" y="2693"/>
                  <a:pt x="18780" y="2403"/>
                  <a:pt x="18405" y="1964"/>
                </a:cubicBezTo>
                <a:cubicBezTo>
                  <a:pt x="17787" y="1241"/>
                  <a:pt x="16749" y="491"/>
                  <a:pt x="14760" y="491"/>
                </a:cubicBezTo>
                <a:cubicBezTo>
                  <a:pt x="13012" y="491"/>
                  <a:pt x="11880" y="798"/>
                  <a:pt x="11231" y="1289"/>
                </a:cubicBezTo>
                <a:cubicBezTo>
                  <a:pt x="11081" y="1397"/>
                  <a:pt x="10839" y="1461"/>
                  <a:pt x="10577" y="1461"/>
                </a:cubicBezTo>
                <a:cubicBezTo>
                  <a:pt x="10245" y="1461"/>
                  <a:pt x="9879" y="1359"/>
                  <a:pt x="9624" y="1116"/>
                </a:cubicBezTo>
                <a:cubicBezTo>
                  <a:pt x="9310" y="370"/>
                  <a:pt x="8188" y="0"/>
                  <a:pt x="6840" y="0"/>
                </a:cubicBezTo>
                <a:cubicBezTo>
                  <a:pt x="5492" y="0"/>
                  <a:pt x="4370" y="554"/>
                  <a:pt x="4056" y="1300"/>
                </a:cubicBezTo>
                <a:cubicBezTo>
                  <a:pt x="2613" y="1643"/>
                  <a:pt x="1555" y="2238"/>
                  <a:pt x="1211" y="2945"/>
                </a:cubicBezTo>
                <a:lnTo>
                  <a:pt x="720" y="2945"/>
                </a:lnTo>
                <a:cubicBezTo>
                  <a:pt x="323" y="2945"/>
                  <a:pt x="0" y="3165"/>
                  <a:pt x="0" y="3436"/>
                </a:cubicBezTo>
                <a:lnTo>
                  <a:pt x="0" y="3437"/>
                </a:lnTo>
                <a:lnTo>
                  <a:pt x="1440" y="19636"/>
                </a:lnTo>
                <a:cubicBezTo>
                  <a:pt x="1672" y="20711"/>
                  <a:pt x="2730" y="21600"/>
                  <a:pt x="4320" y="21600"/>
                </a:cubicBezTo>
                <a:lnTo>
                  <a:pt x="17280" y="21600"/>
                </a:lnTo>
                <a:cubicBezTo>
                  <a:pt x="18870" y="21600"/>
                  <a:pt x="19890" y="20700"/>
                  <a:pt x="20160" y="19636"/>
                </a:cubicBezTo>
                <a:lnTo>
                  <a:pt x="21600" y="3437"/>
                </a:lnTo>
                <a:lnTo>
                  <a:pt x="21600" y="3436"/>
                </a:lnTo>
                <a:cubicBezTo>
                  <a:pt x="21600" y="3165"/>
                  <a:pt x="21277" y="2945"/>
                  <a:pt x="20880" y="2945"/>
                </a:cubicBezTo>
                <a:moveTo>
                  <a:pt x="6507" y="18655"/>
                </a:moveTo>
                <a:cubicBezTo>
                  <a:pt x="6904" y="18644"/>
                  <a:pt x="7214" y="18417"/>
                  <a:pt x="7200" y="18146"/>
                </a:cubicBezTo>
                <a:lnTo>
                  <a:pt x="6139" y="6377"/>
                </a:lnTo>
                <a:cubicBezTo>
                  <a:pt x="6125" y="6106"/>
                  <a:pt x="5791" y="5895"/>
                  <a:pt x="5394" y="5904"/>
                </a:cubicBezTo>
                <a:cubicBezTo>
                  <a:pt x="4996" y="5915"/>
                  <a:pt x="4686" y="6142"/>
                  <a:pt x="4700" y="6413"/>
                </a:cubicBezTo>
                <a:lnTo>
                  <a:pt x="5761" y="18182"/>
                </a:lnTo>
                <a:cubicBezTo>
                  <a:pt x="5775" y="18453"/>
                  <a:pt x="6109" y="18664"/>
                  <a:pt x="6507" y="18655"/>
                </a:cubicBezTo>
                <a:moveTo>
                  <a:pt x="10800" y="18655"/>
                </a:moveTo>
                <a:cubicBezTo>
                  <a:pt x="11197" y="18655"/>
                  <a:pt x="11520" y="18435"/>
                  <a:pt x="11520" y="18164"/>
                </a:cubicBezTo>
                <a:lnTo>
                  <a:pt x="11520" y="6382"/>
                </a:lnTo>
                <a:cubicBezTo>
                  <a:pt x="11520" y="6110"/>
                  <a:pt x="11197" y="5891"/>
                  <a:pt x="10800" y="5891"/>
                </a:cubicBezTo>
                <a:cubicBezTo>
                  <a:pt x="10403" y="5891"/>
                  <a:pt x="10080" y="6110"/>
                  <a:pt x="10080" y="6382"/>
                </a:cubicBezTo>
                <a:lnTo>
                  <a:pt x="10080" y="18164"/>
                </a:lnTo>
                <a:cubicBezTo>
                  <a:pt x="10080" y="18435"/>
                  <a:pt x="10403" y="18655"/>
                  <a:pt x="10800" y="18655"/>
                </a:cubicBezTo>
                <a:moveTo>
                  <a:pt x="15095" y="18654"/>
                </a:moveTo>
                <a:cubicBezTo>
                  <a:pt x="15494" y="18664"/>
                  <a:pt x="15827" y="18452"/>
                  <a:pt x="15841" y="18181"/>
                </a:cubicBezTo>
                <a:lnTo>
                  <a:pt x="16886" y="6413"/>
                </a:lnTo>
                <a:cubicBezTo>
                  <a:pt x="16900" y="6142"/>
                  <a:pt x="16590" y="5914"/>
                  <a:pt x="16192" y="5904"/>
                </a:cubicBezTo>
                <a:cubicBezTo>
                  <a:pt x="15795" y="5895"/>
                  <a:pt x="15461" y="6106"/>
                  <a:pt x="15447" y="6377"/>
                </a:cubicBezTo>
                <a:lnTo>
                  <a:pt x="14402" y="18146"/>
                </a:lnTo>
                <a:cubicBezTo>
                  <a:pt x="14388" y="18417"/>
                  <a:pt x="14699" y="18644"/>
                  <a:pt x="15095" y="1865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8" name="Shape 2628"/>
          <p:cNvSpPr/>
          <p:nvPr/>
        </p:nvSpPr>
        <p:spPr>
          <a:xfrm>
            <a:off x="11777702" y="798636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6445" y="20618"/>
                </a:moveTo>
                <a:cubicBezTo>
                  <a:pt x="15830" y="20618"/>
                  <a:pt x="15230" y="20482"/>
                  <a:pt x="14664" y="20214"/>
                </a:cubicBezTo>
                <a:cubicBezTo>
                  <a:pt x="14611" y="20189"/>
                  <a:pt x="14556" y="20170"/>
                  <a:pt x="14501" y="20155"/>
                </a:cubicBezTo>
                <a:cubicBezTo>
                  <a:pt x="8920" y="17308"/>
                  <a:pt x="4296" y="12685"/>
                  <a:pt x="1448" y="7105"/>
                </a:cubicBezTo>
                <a:cubicBezTo>
                  <a:pt x="1432" y="7048"/>
                  <a:pt x="1412" y="6991"/>
                  <a:pt x="1386" y="6936"/>
                </a:cubicBezTo>
                <a:cubicBezTo>
                  <a:pt x="1118" y="6369"/>
                  <a:pt x="982" y="5770"/>
                  <a:pt x="982" y="5155"/>
                </a:cubicBezTo>
                <a:cubicBezTo>
                  <a:pt x="982" y="2774"/>
                  <a:pt x="3067" y="982"/>
                  <a:pt x="4418" y="982"/>
                </a:cubicBezTo>
                <a:cubicBezTo>
                  <a:pt x="4595" y="982"/>
                  <a:pt x="4712" y="1072"/>
                  <a:pt x="4765" y="1126"/>
                </a:cubicBezTo>
                <a:cubicBezTo>
                  <a:pt x="4777" y="1139"/>
                  <a:pt x="4800" y="1164"/>
                  <a:pt x="4832" y="1216"/>
                </a:cubicBezTo>
                <a:cubicBezTo>
                  <a:pt x="4849" y="1244"/>
                  <a:pt x="4868" y="1271"/>
                  <a:pt x="4888" y="1297"/>
                </a:cubicBezTo>
                <a:lnTo>
                  <a:pt x="8121" y="5453"/>
                </a:lnTo>
                <a:cubicBezTo>
                  <a:pt x="8146" y="5485"/>
                  <a:pt x="8173" y="5515"/>
                  <a:pt x="8202" y="5544"/>
                </a:cubicBezTo>
                <a:cubicBezTo>
                  <a:pt x="8255" y="5598"/>
                  <a:pt x="8345" y="5715"/>
                  <a:pt x="8345" y="5891"/>
                </a:cubicBezTo>
                <a:cubicBezTo>
                  <a:pt x="8345" y="5978"/>
                  <a:pt x="8321" y="6060"/>
                  <a:pt x="8274" y="6135"/>
                </a:cubicBezTo>
                <a:lnTo>
                  <a:pt x="7180" y="7221"/>
                </a:lnTo>
                <a:cubicBezTo>
                  <a:pt x="7175" y="7226"/>
                  <a:pt x="7170" y="7231"/>
                  <a:pt x="7165" y="7236"/>
                </a:cubicBezTo>
                <a:cubicBezTo>
                  <a:pt x="6769" y="7609"/>
                  <a:pt x="6543" y="8126"/>
                  <a:pt x="6543" y="8668"/>
                </a:cubicBezTo>
                <a:cubicBezTo>
                  <a:pt x="6543" y="9175"/>
                  <a:pt x="6740" y="9658"/>
                  <a:pt x="7082" y="10020"/>
                </a:cubicBezTo>
                <a:cubicBezTo>
                  <a:pt x="7094" y="10040"/>
                  <a:pt x="7107" y="10059"/>
                  <a:pt x="7121" y="10078"/>
                </a:cubicBezTo>
                <a:cubicBezTo>
                  <a:pt x="8327" y="11745"/>
                  <a:pt x="9810" y="13222"/>
                  <a:pt x="11528" y="14469"/>
                </a:cubicBezTo>
                <a:cubicBezTo>
                  <a:pt x="11541" y="14478"/>
                  <a:pt x="11555" y="14487"/>
                  <a:pt x="11568" y="14496"/>
                </a:cubicBezTo>
                <a:cubicBezTo>
                  <a:pt x="11931" y="14844"/>
                  <a:pt x="12418" y="15045"/>
                  <a:pt x="12928" y="15045"/>
                </a:cubicBezTo>
                <a:cubicBezTo>
                  <a:pt x="13440" y="15045"/>
                  <a:pt x="13934" y="14840"/>
                  <a:pt x="14301" y="14479"/>
                </a:cubicBezTo>
                <a:cubicBezTo>
                  <a:pt x="14320" y="14463"/>
                  <a:pt x="14338" y="14446"/>
                  <a:pt x="14356" y="14427"/>
                </a:cubicBezTo>
                <a:lnTo>
                  <a:pt x="15456" y="13320"/>
                </a:lnTo>
                <a:cubicBezTo>
                  <a:pt x="15533" y="13271"/>
                  <a:pt x="15615" y="13247"/>
                  <a:pt x="15701" y="13247"/>
                </a:cubicBezTo>
                <a:cubicBezTo>
                  <a:pt x="15878" y="13247"/>
                  <a:pt x="15995" y="13337"/>
                  <a:pt x="16048" y="13391"/>
                </a:cubicBezTo>
                <a:cubicBezTo>
                  <a:pt x="16077" y="13420"/>
                  <a:pt x="16108" y="13447"/>
                  <a:pt x="16140" y="13472"/>
                </a:cubicBezTo>
                <a:lnTo>
                  <a:pt x="20296" y="16704"/>
                </a:lnTo>
                <a:cubicBezTo>
                  <a:pt x="20323" y="16725"/>
                  <a:pt x="20351" y="16744"/>
                  <a:pt x="20379" y="16762"/>
                </a:cubicBezTo>
                <a:cubicBezTo>
                  <a:pt x="20431" y="16795"/>
                  <a:pt x="20455" y="16816"/>
                  <a:pt x="20466" y="16827"/>
                </a:cubicBezTo>
                <a:cubicBezTo>
                  <a:pt x="20520" y="16881"/>
                  <a:pt x="20610" y="16997"/>
                  <a:pt x="20610" y="17174"/>
                </a:cubicBezTo>
                <a:cubicBezTo>
                  <a:pt x="20610" y="17207"/>
                  <a:pt x="20612" y="17240"/>
                  <a:pt x="20616" y="17273"/>
                </a:cubicBezTo>
                <a:cubicBezTo>
                  <a:pt x="20539" y="18625"/>
                  <a:pt x="18774" y="20618"/>
                  <a:pt x="16445" y="20618"/>
                </a:cubicBezTo>
                <a:moveTo>
                  <a:pt x="21600" y="17174"/>
                </a:moveTo>
                <a:lnTo>
                  <a:pt x="21592" y="17174"/>
                </a:lnTo>
                <a:cubicBezTo>
                  <a:pt x="21592" y="16768"/>
                  <a:pt x="21427" y="16399"/>
                  <a:pt x="21161" y="16133"/>
                </a:cubicBezTo>
                <a:cubicBezTo>
                  <a:pt x="21082" y="16054"/>
                  <a:pt x="20994" y="15988"/>
                  <a:pt x="20899" y="15929"/>
                </a:cubicBezTo>
                <a:lnTo>
                  <a:pt x="16743" y="12697"/>
                </a:lnTo>
                <a:cubicBezTo>
                  <a:pt x="16476" y="12430"/>
                  <a:pt x="16108" y="12265"/>
                  <a:pt x="15701" y="12265"/>
                </a:cubicBezTo>
                <a:cubicBezTo>
                  <a:pt x="15368" y="12265"/>
                  <a:pt x="15065" y="12380"/>
                  <a:pt x="14819" y="12567"/>
                </a:cubicBezTo>
                <a:lnTo>
                  <a:pt x="13659" y="13736"/>
                </a:lnTo>
                <a:lnTo>
                  <a:pt x="13656" y="13733"/>
                </a:lnTo>
                <a:cubicBezTo>
                  <a:pt x="13477" y="13934"/>
                  <a:pt x="13218" y="14063"/>
                  <a:pt x="12928" y="14063"/>
                </a:cubicBezTo>
                <a:cubicBezTo>
                  <a:pt x="12595" y="14063"/>
                  <a:pt x="12303" y="13897"/>
                  <a:pt x="12125" y="13645"/>
                </a:cubicBezTo>
                <a:cubicBezTo>
                  <a:pt x="12119" y="13654"/>
                  <a:pt x="12111" y="13663"/>
                  <a:pt x="12104" y="13674"/>
                </a:cubicBezTo>
                <a:cubicBezTo>
                  <a:pt x="10500" y="12510"/>
                  <a:pt x="9078" y="11108"/>
                  <a:pt x="7916" y="9502"/>
                </a:cubicBezTo>
                <a:cubicBezTo>
                  <a:pt x="7927" y="9495"/>
                  <a:pt x="7937" y="9486"/>
                  <a:pt x="7949" y="9479"/>
                </a:cubicBezTo>
                <a:cubicBezTo>
                  <a:pt x="7693" y="9299"/>
                  <a:pt x="7525" y="9004"/>
                  <a:pt x="7525" y="8668"/>
                </a:cubicBezTo>
                <a:cubicBezTo>
                  <a:pt x="7525" y="8367"/>
                  <a:pt x="7662" y="8101"/>
                  <a:pt x="7873" y="7920"/>
                </a:cubicBezTo>
                <a:lnTo>
                  <a:pt x="7872" y="7918"/>
                </a:lnTo>
                <a:lnTo>
                  <a:pt x="9026" y="6773"/>
                </a:lnTo>
                <a:cubicBezTo>
                  <a:pt x="9213" y="6528"/>
                  <a:pt x="9327" y="6224"/>
                  <a:pt x="9327" y="5891"/>
                </a:cubicBezTo>
                <a:cubicBezTo>
                  <a:pt x="9327" y="5485"/>
                  <a:pt x="9162" y="5116"/>
                  <a:pt x="8896" y="4850"/>
                </a:cubicBezTo>
                <a:lnTo>
                  <a:pt x="5663" y="693"/>
                </a:lnTo>
                <a:cubicBezTo>
                  <a:pt x="5604" y="599"/>
                  <a:pt x="5538" y="510"/>
                  <a:pt x="5459" y="432"/>
                </a:cubicBezTo>
                <a:cubicBezTo>
                  <a:pt x="5193" y="165"/>
                  <a:pt x="4825" y="0"/>
                  <a:pt x="4418" y="0"/>
                </a:cubicBezTo>
                <a:cubicBezTo>
                  <a:pt x="2455" y="0"/>
                  <a:pt x="0" y="2308"/>
                  <a:pt x="0" y="5155"/>
                </a:cubicBezTo>
                <a:cubicBezTo>
                  <a:pt x="0" y="5943"/>
                  <a:pt x="183" y="6688"/>
                  <a:pt x="499" y="7356"/>
                </a:cubicBezTo>
                <a:lnTo>
                  <a:pt x="483" y="7373"/>
                </a:lnTo>
                <a:cubicBezTo>
                  <a:pt x="3436" y="13255"/>
                  <a:pt x="8345" y="18164"/>
                  <a:pt x="14228" y="21117"/>
                </a:cubicBezTo>
                <a:lnTo>
                  <a:pt x="14244" y="21101"/>
                </a:lnTo>
                <a:cubicBezTo>
                  <a:pt x="14912" y="21418"/>
                  <a:pt x="15657" y="21600"/>
                  <a:pt x="16445" y="21600"/>
                </a:cubicBezTo>
                <a:cubicBezTo>
                  <a:pt x="19292" y="21600"/>
                  <a:pt x="21600" y="19145"/>
                  <a:pt x="21600" y="17182"/>
                </a:cubicBezTo>
                <a:cubicBezTo>
                  <a:pt x="21600" y="17179"/>
                  <a:pt x="21600" y="17177"/>
                  <a:pt x="21600" y="1717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9" name="Shape 2629"/>
          <p:cNvSpPr/>
          <p:nvPr/>
        </p:nvSpPr>
        <p:spPr>
          <a:xfrm>
            <a:off x="12577799" y="7986369"/>
            <a:ext cx="419217" cy="419100"/>
          </a:xfrm>
          <a:custGeom>
            <a:avLst/>
            <a:gdLst/>
            <a:ahLst/>
            <a:cxnLst>
              <a:cxn ang="0">
                <a:pos x="wd2" y="hd2"/>
              </a:cxn>
              <a:cxn ang="5400000">
                <a:pos x="wd2" y="hd2"/>
              </a:cxn>
              <a:cxn ang="10800000">
                <a:pos x="wd2" y="hd2"/>
              </a:cxn>
              <a:cxn ang="16200000">
                <a:pos x="wd2" y="hd2"/>
              </a:cxn>
            </a:cxnLst>
            <a:rect l="0" t="0" r="r" b="b"/>
            <a:pathLst>
              <a:path w="21600" h="21600" extrusionOk="0">
                <a:moveTo>
                  <a:pt x="16441" y="20618"/>
                </a:moveTo>
                <a:cubicBezTo>
                  <a:pt x="15826" y="20618"/>
                  <a:pt x="15226" y="20482"/>
                  <a:pt x="14660" y="20214"/>
                </a:cubicBezTo>
                <a:cubicBezTo>
                  <a:pt x="14607" y="20189"/>
                  <a:pt x="14552" y="20170"/>
                  <a:pt x="14497" y="20155"/>
                </a:cubicBezTo>
                <a:cubicBezTo>
                  <a:pt x="8918" y="17308"/>
                  <a:pt x="4295" y="12685"/>
                  <a:pt x="1448" y="7105"/>
                </a:cubicBezTo>
                <a:cubicBezTo>
                  <a:pt x="1432" y="7048"/>
                  <a:pt x="1412" y="6991"/>
                  <a:pt x="1386" y="6936"/>
                </a:cubicBezTo>
                <a:cubicBezTo>
                  <a:pt x="1117" y="6369"/>
                  <a:pt x="982" y="5770"/>
                  <a:pt x="982" y="5155"/>
                </a:cubicBezTo>
                <a:cubicBezTo>
                  <a:pt x="982" y="2774"/>
                  <a:pt x="3066" y="982"/>
                  <a:pt x="4417" y="982"/>
                </a:cubicBezTo>
                <a:cubicBezTo>
                  <a:pt x="4594" y="982"/>
                  <a:pt x="4711" y="1072"/>
                  <a:pt x="4764" y="1126"/>
                </a:cubicBezTo>
                <a:cubicBezTo>
                  <a:pt x="4776" y="1139"/>
                  <a:pt x="4798" y="1164"/>
                  <a:pt x="4831" y="1216"/>
                </a:cubicBezTo>
                <a:cubicBezTo>
                  <a:pt x="4848" y="1244"/>
                  <a:pt x="4867" y="1271"/>
                  <a:pt x="4887" y="1297"/>
                </a:cubicBezTo>
                <a:lnTo>
                  <a:pt x="8118" y="5453"/>
                </a:lnTo>
                <a:cubicBezTo>
                  <a:pt x="8143" y="5485"/>
                  <a:pt x="8170" y="5515"/>
                  <a:pt x="8199" y="5544"/>
                </a:cubicBezTo>
                <a:cubicBezTo>
                  <a:pt x="8253" y="5598"/>
                  <a:pt x="8343" y="5715"/>
                  <a:pt x="8343" y="5891"/>
                </a:cubicBezTo>
                <a:cubicBezTo>
                  <a:pt x="8343" y="5978"/>
                  <a:pt x="8319" y="6060"/>
                  <a:pt x="8272" y="6135"/>
                </a:cubicBezTo>
                <a:lnTo>
                  <a:pt x="7178" y="7221"/>
                </a:lnTo>
                <a:cubicBezTo>
                  <a:pt x="7173" y="7226"/>
                  <a:pt x="7168" y="7231"/>
                  <a:pt x="7163" y="7236"/>
                </a:cubicBezTo>
                <a:cubicBezTo>
                  <a:pt x="6767" y="7609"/>
                  <a:pt x="6541" y="8126"/>
                  <a:pt x="6541" y="8668"/>
                </a:cubicBezTo>
                <a:cubicBezTo>
                  <a:pt x="6541" y="9175"/>
                  <a:pt x="6738" y="9658"/>
                  <a:pt x="7080" y="10020"/>
                </a:cubicBezTo>
                <a:cubicBezTo>
                  <a:pt x="7092" y="10040"/>
                  <a:pt x="7105" y="10059"/>
                  <a:pt x="7119" y="10078"/>
                </a:cubicBezTo>
                <a:cubicBezTo>
                  <a:pt x="8325" y="11745"/>
                  <a:pt x="9807" y="13222"/>
                  <a:pt x="11525" y="14469"/>
                </a:cubicBezTo>
                <a:cubicBezTo>
                  <a:pt x="11538" y="14478"/>
                  <a:pt x="11551" y="14487"/>
                  <a:pt x="11565" y="14496"/>
                </a:cubicBezTo>
                <a:cubicBezTo>
                  <a:pt x="11928" y="14844"/>
                  <a:pt x="12414" y="15045"/>
                  <a:pt x="12924" y="15045"/>
                </a:cubicBezTo>
                <a:cubicBezTo>
                  <a:pt x="13436" y="15045"/>
                  <a:pt x="13930" y="14840"/>
                  <a:pt x="14297" y="14479"/>
                </a:cubicBezTo>
                <a:cubicBezTo>
                  <a:pt x="14316" y="14463"/>
                  <a:pt x="14335" y="14446"/>
                  <a:pt x="14352" y="14427"/>
                </a:cubicBezTo>
                <a:lnTo>
                  <a:pt x="15451" y="13320"/>
                </a:lnTo>
                <a:cubicBezTo>
                  <a:pt x="15529" y="13271"/>
                  <a:pt x="15611" y="13247"/>
                  <a:pt x="15697" y="13247"/>
                </a:cubicBezTo>
                <a:cubicBezTo>
                  <a:pt x="15874" y="13247"/>
                  <a:pt x="15990" y="13337"/>
                  <a:pt x="16044" y="13391"/>
                </a:cubicBezTo>
                <a:cubicBezTo>
                  <a:pt x="16073" y="13420"/>
                  <a:pt x="16103" y="13447"/>
                  <a:pt x="16135" y="13472"/>
                </a:cubicBezTo>
                <a:lnTo>
                  <a:pt x="20291" y="16704"/>
                </a:lnTo>
                <a:cubicBezTo>
                  <a:pt x="20317" y="16725"/>
                  <a:pt x="20345" y="16744"/>
                  <a:pt x="20374" y="16762"/>
                </a:cubicBezTo>
                <a:cubicBezTo>
                  <a:pt x="20426" y="16795"/>
                  <a:pt x="20449" y="16816"/>
                  <a:pt x="20461" y="16827"/>
                </a:cubicBezTo>
                <a:cubicBezTo>
                  <a:pt x="20515" y="16881"/>
                  <a:pt x="20605" y="16997"/>
                  <a:pt x="20605" y="17174"/>
                </a:cubicBezTo>
                <a:cubicBezTo>
                  <a:pt x="20605" y="17207"/>
                  <a:pt x="20606" y="17240"/>
                  <a:pt x="20610" y="17273"/>
                </a:cubicBezTo>
                <a:cubicBezTo>
                  <a:pt x="20533" y="18625"/>
                  <a:pt x="18769" y="20618"/>
                  <a:pt x="16441" y="20618"/>
                </a:cubicBezTo>
                <a:moveTo>
                  <a:pt x="21586" y="17174"/>
                </a:moveTo>
                <a:cubicBezTo>
                  <a:pt x="21586" y="16768"/>
                  <a:pt x="21421" y="16399"/>
                  <a:pt x="21155" y="16133"/>
                </a:cubicBezTo>
                <a:cubicBezTo>
                  <a:pt x="21077" y="16054"/>
                  <a:pt x="20988" y="15988"/>
                  <a:pt x="20893" y="15929"/>
                </a:cubicBezTo>
                <a:lnTo>
                  <a:pt x="16738" y="12697"/>
                </a:lnTo>
                <a:cubicBezTo>
                  <a:pt x="16471" y="12430"/>
                  <a:pt x="16104" y="12265"/>
                  <a:pt x="15697" y="12265"/>
                </a:cubicBezTo>
                <a:cubicBezTo>
                  <a:pt x="15364" y="12265"/>
                  <a:pt x="15060" y="12380"/>
                  <a:pt x="14815" y="12567"/>
                </a:cubicBezTo>
                <a:lnTo>
                  <a:pt x="13655" y="13736"/>
                </a:lnTo>
                <a:lnTo>
                  <a:pt x="13652" y="13733"/>
                </a:lnTo>
                <a:cubicBezTo>
                  <a:pt x="13473" y="13934"/>
                  <a:pt x="13214" y="14063"/>
                  <a:pt x="12924" y="14063"/>
                </a:cubicBezTo>
                <a:cubicBezTo>
                  <a:pt x="12592" y="14063"/>
                  <a:pt x="12300" y="13897"/>
                  <a:pt x="12122" y="13645"/>
                </a:cubicBezTo>
                <a:cubicBezTo>
                  <a:pt x="12116" y="13654"/>
                  <a:pt x="12107" y="13663"/>
                  <a:pt x="12101" y="13674"/>
                </a:cubicBezTo>
                <a:cubicBezTo>
                  <a:pt x="10497" y="12510"/>
                  <a:pt x="9076" y="11108"/>
                  <a:pt x="7914" y="9502"/>
                </a:cubicBezTo>
                <a:cubicBezTo>
                  <a:pt x="7925" y="9495"/>
                  <a:pt x="7935" y="9486"/>
                  <a:pt x="7947" y="9479"/>
                </a:cubicBezTo>
                <a:cubicBezTo>
                  <a:pt x="7691" y="9299"/>
                  <a:pt x="7523" y="9004"/>
                  <a:pt x="7523" y="8668"/>
                </a:cubicBezTo>
                <a:cubicBezTo>
                  <a:pt x="7523" y="8367"/>
                  <a:pt x="7659" y="8101"/>
                  <a:pt x="7871" y="7920"/>
                </a:cubicBezTo>
                <a:lnTo>
                  <a:pt x="7870" y="7918"/>
                </a:lnTo>
                <a:lnTo>
                  <a:pt x="9023" y="6773"/>
                </a:lnTo>
                <a:cubicBezTo>
                  <a:pt x="9211" y="6528"/>
                  <a:pt x="9325" y="6224"/>
                  <a:pt x="9325" y="5891"/>
                </a:cubicBezTo>
                <a:cubicBezTo>
                  <a:pt x="9325" y="5485"/>
                  <a:pt x="9160" y="5116"/>
                  <a:pt x="8893" y="4850"/>
                </a:cubicBezTo>
                <a:lnTo>
                  <a:pt x="5662" y="693"/>
                </a:lnTo>
                <a:cubicBezTo>
                  <a:pt x="5603" y="599"/>
                  <a:pt x="5537" y="510"/>
                  <a:pt x="5458" y="432"/>
                </a:cubicBezTo>
                <a:cubicBezTo>
                  <a:pt x="5191" y="165"/>
                  <a:pt x="4823" y="0"/>
                  <a:pt x="4417" y="0"/>
                </a:cubicBezTo>
                <a:cubicBezTo>
                  <a:pt x="2454" y="0"/>
                  <a:pt x="0" y="2308"/>
                  <a:pt x="0" y="5155"/>
                </a:cubicBezTo>
                <a:cubicBezTo>
                  <a:pt x="0" y="5943"/>
                  <a:pt x="183" y="6688"/>
                  <a:pt x="499" y="7356"/>
                </a:cubicBezTo>
                <a:lnTo>
                  <a:pt x="482" y="7373"/>
                </a:lnTo>
                <a:cubicBezTo>
                  <a:pt x="3435" y="13255"/>
                  <a:pt x="8343" y="18164"/>
                  <a:pt x="14224" y="21117"/>
                </a:cubicBezTo>
                <a:lnTo>
                  <a:pt x="14240" y="21101"/>
                </a:lnTo>
                <a:cubicBezTo>
                  <a:pt x="14908" y="21418"/>
                  <a:pt x="15652" y="21600"/>
                  <a:pt x="16441" y="21600"/>
                </a:cubicBezTo>
                <a:cubicBezTo>
                  <a:pt x="19287" y="21600"/>
                  <a:pt x="21594" y="19145"/>
                  <a:pt x="21594" y="17182"/>
                </a:cubicBezTo>
                <a:cubicBezTo>
                  <a:pt x="21594" y="17179"/>
                  <a:pt x="21594" y="17177"/>
                  <a:pt x="21594" y="17174"/>
                </a:cubicBezTo>
                <a:cubicBezTo>
                  <a:pt x="21594" y="17174"/>
                  <a:pt x="21586" y="17174"/>
                  <a:pt x="21586" y="17174"/>
                </a:cubicBezTo>
                <a:close/>
                <a:moveTo>
                  <a:pt x="11785" y="10800"/>
                </a:moveTo>
                <a:cubicBezTo>
                  <a:pt x="12326" y="10800"/>
                  <a:pt x="12766" y="10360"/>
                  <a:pt x="12766" y="9819"/>
                </a:cubicBezTo>
                <a:cubicBezTo>
                  <a:pt x="12766" y="9276"/>
                  <a:pt x="12326" y="8836"/>
                  <a:pt x="11785" y="8836"/>
                </a:cubicBezTo>
                <a:cubicBezTo>
                  <a:pt x="11242" y="8836"/>
                  <a:pt x="10803" y="9276"/>
                  <a:pt x="10803" y="9819"/>
                </a:cubicBezTo>
                <a:cubicBezTo>
                  <a:pt x="10803" y="10360"/>
                  <a:pt x="11242" y="10800"/>
                  <a:pt x="11785" y="10800"/>
                </a:cubicBezTo>
                <a:moveTo>
                  <a:pt x="11785" y="5891"/>
                </a:moveTo>
                <a:cubicBezTo>
                  <a:pt x="13953" y="5891"/>
                  <a:pt x="15711" y="7649"/>
                  <a:pt x="15711" y="9819"/>
                </a:cubicBezTo>
                <a:cubicBezTo>
                  <a:pt x="15711" y="10090"/>
                  <a:pt x="15930" y="10309"/>
                  <a:pt x="16201" y="10309"/>
                </a:cubicBezTo>
                <a:cubicBezTo>
                  <a:pt x="16472" y="10309"/>
                  <a:pt x="16692" y="10090"/>
                  <a:pt x="16692" y="9819"/>
                </a:cubicBezTo>
                <a:cubicBezTo>
                  <a:pt x="16692" y="7107"/>
                  <a:pt x="14495" y="4909"/>
                  <a:pt x="11785" y="4909"/>
                </a:cubicBezTo>
                <a:cubicBezTo>
                  <a:pt x="11513" y="4909"/>
                  <a:pt x="11294" y="5129"/>
                  <a:pt x="11294" y="5400"/>
                </a:cubicBezTo>
                <a:cubicBezTo>
                  <a:pt x="11294" y="5672"/>
                  <a:pt x="11513" y="5891"/>
                  <a:pt x="11785" y="5891"/>
                </a:cubicBezTo>
                <a:moveTo>
                  <a:pt x="11785" y="982"/>
                </a:moveTo>
                <a:cubicBezTo>
                  <a:pt x="16663" y="982"/>
                  <a:pt x="20618" y="4939"/>
                  <a:pt x="20618" y="9819"/>
                </a:cubicBezTo>
                <a:cubicBezTo>
                  <a:pt x="20618" y="10090"/>
                  <a:pt x="20838" y="10309"/>
                  <a:pt x="21109" y="10309"/>
                </a:cubicBezTo>
                <a:cubicBezTo>
                  <a:pt x="21380" y="10309"/>
                  <a:pt x="21600" y="10090"/>
                  <a:pt x="21600" y="9819"/>
                </a:cubicBezTo>
                <a:cubicBezTo>
                  <a:pt x="21600" y="4396"/>
                  <a:pt x="17206" y="0"/>
                  <a:pt x="11785" y="0"/>
                </a:cubicBezTo>
                <a:cubicBezTo>
                  <a:pt x="11513" y="0"/>
                  <a:pt x="11294" y="220"/>
                  <a:pt x="11294" y="491"/>
                </a:cubicBezTo>
                <a:cubicBezTo>
                  <a:pt x="11294" y="762"/>
                  <a:pt x="11513" y="982"/>
                  <a:pt x="11785" y="9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30" name="Shape 2630"/>
          <p:cNvSpPr/>
          <p:nvPr/>
        </p:nvSpPr>
        <p:spPr>
          <a:xfrm>
            <a:off x="13473151" y="7986369"/>
            <a:ext cx="228611" cy="419100"/>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7"/>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5"/>
                  <a:pt x="18000" y="491"/>
                </a:cubicBezTo>
                <a:cubicBezTo>
                  <a:pt x="18000" y="220"/>
                  <a:pt x="17598" y="0"/>
                  <a:pt x="17100" y="0"/>
                </a:cubicBezTo>
                <a:lnTo>
                  <a:pt x="8101" y="0"/>
                </a:lnTo>
                <a:cubicBezTo>
                  <a:pt x="7703" y="0"/>
                  <a:pt x="7376" y="143"/>
                  <a:pt x="7257" y="337"/>
                </a:cubicBezTo>
                <a:lnTo>
                  <a:pt x="7246" y="335"/>
                </a:lnTo>
                <a:lnTo>
                  <a:pt x="47" y="12117"/>
                </a:lnTo>
                <a:lnTo>
                  <a:pt x="57" y="12120"/>
                </a:lnTo>
                <a:cubicBezTo>
                  <a:pt x="27" y="12168"/>
                  <a:pt x="0" y="12218"/>
                  <a:pt x="0" y="12273"/>
                </a:cubicBezTo>
                <a:cubicBezTo>
                  <a:pt x="0" y="12544"/>
                  <a:pt x="403" y="12764"/>
                  <a:pt x="900" y="12764"/>
                </a:cubicBezTo>
                <a:lnTo>
                  <a:pt x="8895" y="12764"/>
                </a:lnTo>
                <a:lnTo>
                  <a:pt x="7206" y="21055"/>
                </a:lnTo>
                <a:lnTo>
                  <a:pt x="7220" y="21056"/>
                </a:lnTo>
                <a:cubicBezTo>
                  <a:pt x="7216" y="21074"/>
                  <a:pt x="7200" y="21090"/>
                  <a:pt x="7200" y="21109"/>
                </a:cubicBezTo>
                <a:cubicBezTo>
                  <a:pt x="7200" y="21380"/>
                  <a:pt x="7603" y="21600"/>
                  <a:pt x="8101" y="21600"/>
                </a:cubicBezTo>
                <a:cubicBezTo>
                  <a:pt x="8464" y="21600"/>
                  <a:pt x="8761" y="21480"/>
                  <a:pt x="8900" y="21310"/>
                </a:cubicBezTo>
                <a:lnTo>
                  <a:pt x="8918" y="21315"/>
                </a:lnTo>
                <a:lnTo>
                  <a:pt x="21517" y="8551"/>
                </a:lnTo>
                <a:lnTo>
                  <a:pt x="21513" y="8550"/>
                </a:lnTo>
                <a:cubicBezTo>
                  <a:pt x="21567" y="8487"/>
                  <a:pt x="21600" y="8419"/>
                  <a:pt x="21600" y="83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31" name="Shape 2631"/>
          <p:cNvSpPr/>
          <p:nvPr/>
        </p:nvSpPr>
        <p:spPr>
          <a:xfrm>
            <a:off x="14178002" y="8024467"/>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9636" y="3600"/>
                </a:moveTo>
                <a:lnTo>
                  <a:pt x="1964" y="3600"/>
                </a:lnTo>
                <a:lnTo>
                  <a:pt x="1964" y="1200"/>
                </a:lnTo>
                <a:lnTo>
                  <a:pt x="19636" y="1200"/>
                </a:lnTo>
                <a:cubicBezTo>
                  <a:pt x="19636" y="1200"/>
                  <a:pt x="19636" y="3600"/>
                  <a:pt x="19636" y="3600"/>
                </a:cubicBezTo>
                <a:close/>
                <a:moveTo>
                  <a:pt x="17182" y="6000"/>
                </a:moveTo>
                <a:lnTo>
                  <a:pt x="17182" y="4800"/>
                </a:lnTo>
                <a:lnTo>
                  <a:pt x="19145" y="4800"/>
                </a:lnTo>
                <a:lnTo>
                  <a:pt x="19145" y="6000"/>
                </a:lnTo>
                <a:cubicBezTo>
                  <a:pt x="19145" y="6662"/>
                  <a:pt x="18705" y="7200"/>
                  <a:pt x="18164" y="7200"/>
                </a:cubicBezTo>
                <a:cubicBezTo>
                  <a:pt x="17621" y="7200"/>
                  <a:pt x="17182" y="6662"/>
                  <a:pt x="17182" y="6000"/>
                </a:cubicBezTo>
                <a:moveTo>
                  <a:pt x="14236" y="6000"/>
                </a:moveTo>
                <a:lnTo>
                  <a:pt x="14236" y="4800"/>
                </a:lnTo>
                <a:lnTo>
                  <a:pt x="16200" y="4800"/>
                </a:lnTo>
                <a:lnTo>
                  <a:pt x="16200" y="6000"/>
                </a:lnTo>
                <a:cubicBezTo>
                  <a:pt x="16200" y="6662"/>
                  <a:pt x="15760" y="7200"/>
                  <a:pt x="15218" y="7200"/>
                </a:cubicBezTo>
                <a:cubicBezTo>
                  <a:pt x="14675" y="7200"/>
                  <a:pt x="14236" y="6662"/>
                  <a:pt x="14236" y="6000"/>
                </a:cubicBezTo>
                <a:moveTo>
                  <a:pt x="11291" y="6000"/>
                </a:moveTo>
                <a:lnTo>
                  <a:pt x="11291" y="4800"/>
                </a:lnTo>
                <a:lnTo>
                  <a:pt x="13255" y="4800"/>
                </a:lnTo>
                <a:lnTo>
                  <a:pt x="13255" y="6000"/>
                </a:lnTo>
                <a:cubicBezTo>
                  <a:pt x="13255" y="6662"/>
                  <a:pt x="12814" y="7200"/>
                  <a:pt x="12273" y="7200"/>
                </a:cubicBezTo>
                <a:cubicBezTo>
                  <a:pt x="11730" y="7200"/>
                  <a:pt x="11291" y="6662"/>
                  <a:pt x="11291" y="6000"/>
                </a:cubicBezTo>
                <a:moveTo>
                  <a:pt x="8345" y="6000"/>
                </a:moveTo>
                <a:lnTo>
                  <a:pt x="8345" y="4800"/>
                </a:lnTo>
                <a:lnTo>
                  <a:pt x="10309" y="4800"/>
                </a:lnTo>
                <a:lnTo>
                  <a:pt x="10309" y="6000"/>
                </a:lnTo>
                <a:cubicBezTo>
                  <a:pt x="10309" y="6662"/>
                  <a:pt x="9869" y="7200"/>
                  <a:pt x="9327" y="7200"/>
                </a:cubicBezTo>
                <a:cubicBezTo>
                  <a:pt x="8785" y="7200"/>
                  <a:pt x="8345" y="6662"/>
                  <a:pt x="8345" y="6000"/>
                </a:cubicBezTo>
                <a:moveTo>
                  <a:pt x="5400" y="6000"/>
                </a:moveTo>
                <a:lnTo>
                  <a:pt x="5400" y="4800"/>
                </a:lnTo>
                <a:lnTo>
                  <a:pt x="7364" y="4800"/>
                </a:lnTo>
                <a:lnTo>
                  <a:pt x="7364" y="6000"/>
                </a:lnTo>
                <a:cubicBezTo>
                  <a:pt x="7364" y="6662"/>
                  <a:pt x="6924" y="7200"/>
                  <a:pt x="6382" y="7200"/>
                </a:cubicBezTo>
                <a:cubicBezTo>
                  <a:pt x="5839" y="7200"/>
                  <a:pt x="5400" y="6662"/>
                  <a:pt x="5400" y="6000"/>
                </a:cubicBezTo>
                <a:moveTo>
                  <a:pt x="2455" y="6000"/>
                </a:moveTo>
                <a:lnTo>
                  <a:pt x="2455" y="4800"/>
                </a:lnTo>
                <a:lnTo>
                  <a:pt x="4418" y="4800"/>
                </a:lnTo>
                <a:lnTo>
                  <a:pt x="4418" y="6000"/>
                </a:lnTo>
                <a:cubicBezTo>
                  <a:pt x="4418" y="6662"/>
                  <a:pt x="3978" y="7200"/>
                  <a:pt x="3436" y="7200"/>
                </a:cubicBezTo>
                <a:cubicBezTo>
                  <a:pt x="2894" y="7200"/>
                  <a:pt x="2455" y="6662"/>
                  <a:pt x="2455" y="6000"/>
                </a:cubicBezTo>
                <a:moveTo>
                  <a:pt x="19636" y="20400"/>
                </a:moveTo>
                <a:lnTo>
                  <a:pt x="12764" y="20400"/>
                </a:lnTo>
                <a:lnTo>
                  <a:pt x="12764" y="13800"/>
                </a:lnTo>
                <a:cubicBezTo>
                  <a:pt x="12764" y="13469"/>
                  <a:pt x="12544" y="13200"/>
                  <a:pt x="12273" y="13200"/>
                </a:cubicBezTo>
                <a:lnTo>
                  <a:pt x="9327" y="13200"/>
                </a:lnTo>
                <a:cubicBezTo>
                  <a:pt x="9056" y="13200"/>
                  <a:pt x="8836" y="13469"/>
                  <a:pt x="8836" y="13800"/>
                </a:cubicBezTo>
                <a:lnTo>
                  <a:pt x="8836" y="20400"/>
                </a:lnTo>
                <a:lnTo>
                  <a:pt x="1964" y="20400"/>
                </a:lnTo>
                <a:lnTo>
                  <a:pt x="1964" y="7573"/>
                </a:lnTo>
                <a:cubicBezTo>
                  <a:pt x="2324" y="8076"/>
                  <a:pt x="2847" y="8400"/>
                  <a:pt x="3436" y="8400"/>
                </a:cubicBezTo>
                <a:cubicBezTo>
                  <a:pt x="4026" y="8400"/>
                  <a:pt x="4549" y="8076"/>
                  <a:pt x="4909" y="7573"/>
                </a:cubicBezTo>
                <a:cubicBezTo>
                  <a:pt x="5269" y="8076"/>
                  <a:pt x="5792" y="8400"/>
                  <a:pt x="6382" y="8400"/>
                </a:cubicBezTo>
                <a:cubicBezTo>
                  <a:pt x="6971" y="8400"/>
                  <a:pt x="7495" y="8076"/>
                  <a:pt x="7855" y="7573"/>
                </a:cubicBezTo>
                <a:cubicBezTo>
                  <a:pt x="8215" y="8076"/>
                  <a:pt x="8738" y="8400"/>
                  <a:pt x="9327" y="8400"/>
                </a:cubicBezTo>
                <a:cubicBezTo>
                  <a:pt x="9917" y="8400"/>
                  <a:pt x="10440" y="8076"/>
                  <a:pt x="10800" y="7573"/>
                </a:cubicBezTo>
                <a:cubicBezTo>
                  <a:pt x="11160" y="8076"/>
                  <a:pt x="11683" y="8400"/>
                  <a:pt x="12273" y="8400"/>
                </a:cubicBezTo>
                <a:cubicBezTo>
                  <a:pt x="12862" y="8400"/>
                  <a:pt x="13385" y="8076"/>
                  <a:pt x="13745" y="7573"/>
                </a:cubicBezTo>
                <a:cubicBezTo>
                  <a:pt x="14105" y="8076"/>
                  <a:pt x="14629" y="8400"/>
                  <a:pt x="15218" y="8400"/>
                </a:cubicBezTo>
                <a:cubicBezTo>
                  <a:pt x="15808" y="8400"/>
                  <a:pt x="16331" y="8076"/>
                  <a:pt x="16691" y="7573"/>
                </a:cubicBezTo>
                <a:cubicBezTo>
                  <a:pt x="17051" y="8076"/>
                  <a:pt x="17574" y="8400"/>
                  <a:pt x="18164" y="8400"/>
                </a:cubicBezTo>
                <a:cubicBezTo>
                  <a:pt x="18753" y="8400"/>
                  <a:pt x="19276" y="8076"/>
                  <a:pt x="19636" y="7573"/>
                </a:cubicBezTo>
                <a:cubicBezTo>
                  <a:pt x="19636" y="7573"/>
                  <a:pt x="19636" y="20400"/>
                  <a:pt x="19636" y="20400"/>
                </a:cubicBezTo>
                <a:close/>
                <a:moveTo>
                  <a:pt x="11782" y="20400"/>
                </a:moveTo>
                <a:lnTo>
                  <a:pt x="9818" y="20400"/>
                </a:lnTo>
                <a:lnTo>
                  <a:pt x="9818" y="14400"/>
                </a:lnTo>
                <a:lnTo>
                  <a:pt x="11782" y="14400"/>
                </a:lnTo>
                <a:cubicBezTo>
                  <a:pt x="11782" y="14400"/>
                  <a:pt x="11782" y="20400"/>
                  <a:pt x="11782" y="20400"/>
                </a:cubicBezTo>
                <a:close/>
                <a:moveTo>
                  <a:pt x="21109" y="20400"/>
                </a:moveTo>
                <a:lnTo>
                  <a:pt x="20618" y="20400"/>
                </a:lnTo>
                <a:lnTo>
                  <a:pt x="20618" y="4800"/>
                </a:lnTo>
                <a:lnTo>
                  <a:pt x="21109" y="4800"/>
                </a:lnTo>
                <a:cubicBezTo>
                  <a:pt x="21380" y="4800"/>
                  <a:pt x="21600" y="4532"/>
                  <a:pt x="21600" y="4200"/>
                </a:cubicBezTo>
                <a:cubicBezTo>
                  <a:pt x="21600" y="3868"/>
                  <a:pt x="21380" y="3600"/>
                  <a:pt x="21109" y="3600"/>
                </a:cubicBezTo>
                <a:lnTo>
                  <a:pt x="20618" y="3600"/>
                </a:lnTo>
                <a:lnTo>
                  <a:pt x="20618" y="1200"/>
                </a:lnTo>
                <a:cubicBezTo>
                  <a:pt x="20618" y="538"/>
                  <a:pt x="20178" y="0"/>
                  <a:pt x="19636" y="0"/>
                </a:cubicBezTo>
                <a:lnTo>
                  <a:pt x="1964" y="0"/>
                </a:lnTo>
                <a:cubicBezTo>
                  <a:pt x="1421" y="0"/>
                  <a:pt x="982" y="538"/>
                  <a:pt x="982" y="1200"/>
                </a:cubicBezTo>
                <a:lnTo>
                  <a:pt x="982" y="3600"/>
                </a:lnTo>
                <a:lnTo>
                  <a:pt x="491" y="3600"/>
                </a:lnTo>
                <a:cubicBezTo>
                  <a:pt x="220" y="3600"/>
                  <a:pt x="0" y="3868"/>
                  <a:pt x="0" y="4200"/>
                </a:cubicBezTo>
                <a:cubicBezTo>
                  <a:pt x="0" y="4532"/>
                  <a:pt x="220" y="4800"/>
                  <a:pt x="491" y="4800"/>
                </a:cubicBezTo>
                <a:lnTo>
                  <a:pt x="982" y="4800"/>
                </a:lnTo>
                <a:lnTo>
                  <a:pt x="982" y="20400"/>
                </a:lnTo>
                <a:lnTo>
                  <a:pt x="491" y="20400"/>
                </a:lnTo>
                <a:cubicBezTo>
                  <a:pt x="220" y="20400"/>
                  <a:pt x="0" y="20669"/>
                  <a:pt x="0" y="21000"/>
                </a:cubicBezTo>
                <a:cubicBezTo>
                  <a:pt x="0" y="21332"/>
                  <a:pt x="220" y="21600"/>
                  <a:pt x="491" y="21600"/>
                </a:cubicBezTo>
                <a:lnTo>
                  <a:pt x="21109" y="21600"/>
                </a:lnTo>
                <a:cubicBezTo>
                  <a:pt x="21380" y="21600"/>
                  <a:pt x="21600" y="21332"/>
                  <a:pt x="21600" y="21000"/>
                </a:cubicBezTo>
                <a:cubicBezTo>
                  <a:pt x="21600" y="20669"/>
                  <a:pt x="21380" y="20400"/>
                  <a:pt x="21109" y="20400"/>
                </a:cubicBezTo>
                <a:moveTo>
                  <a:pt x="16691" y="16800"/>
                </a:moveTo>
                <a:lnTo>
                  <a:pt x="14727" y="16800"/>
                </a:lnTo>
                <a:lnTo>
                  <a:pt x="14727" y="14400"/>
                </a:lnTo>
                <a:lnTo>
                  <a:pt x="16691" y="14400"/>
                </a:lnTo>
                <a:cubicBezTo>
                  <a:pt x="16691" y="14400"/>
                  <a:pt x="16691" y="16800"/>
                  <a:pt x="16691" y="16800"/>
                </a:cubicBezTo>
                <a:close/>
                <a:moveTo>
                  <a:pt x="17182" y="13200"/>
                </a:moveTo>
                <a:lnTo>
                  <a:pt x="14236" y="13200"/>
                </a:lnTo>
                <a:cubicBezTo>
                  <a:pt x="13965" y="13200"/>
                  <a:pt x="13745" y="13469"/>
                  <a:pt x="13745" y="13800"/>
                </a:cubicBezTo>
                <a:lnTo>
                  <a:pt x="13745" y="17400"/>
                </a:lnTo>
                <a:cubicBezTo>
                  <a:pt x="13745" y="17732"/>
                  <a:pt x="13965" y="18000"/>
                  <a:pt x="14236" y="18000"/>
                </a:cubicBezTo>
                <a:lnTo>
                  <a:pt x="17182" y="18000"/>
                </a:lnTo>
                <a:cubicBezTo>
                  <a:pt x="17453" y="18000"/>
                  <a:pt x="17673" y="17732"/>
                  <a:pt x="17673" y="17400"/>
                </a:cubicBezTo>
                <a:lnTo>
                  <a:pt x="17673" y="13800"/>
                </a:lnTo>
                <a:cubicBezTo>
                  <a:pt x="17673" y="13469"/>
                  <a:pt x="17453" y="13200"/>
                  <a:pt x="17182" y="13200"/>
                </a:cubicBezTo>
                <a:moveTo>
                  <a:pt x="6873" y="16800"/>
                </a:moveTo>
                <a:lnTo>
                  <a:pt x="4909" y="16800"/>
                </a:lnTo>
                <a:lnTo>
                  <a:pt x="4909" y="14400"/>
                </a:lnTo>
                <a:lnTo>
                  <a:pt x="6873" y="14400"/>
                </a:lnTo>
                <a:cubicBezTo>
                  <a:pt x="6873" y="14400"/>
                  <a:pt x="6873" y="16800"/>
                  <a:pt x="6873" y="16800"/>
                </a:cubicBezTo>
                <a:close/>
                <a:moveTo>
                  <a:pt x="7364" y="13200"/>
                </a:moveTo>
                <a:lnTo>
                  <a:pt x="4418" y="13200"/>
                </a:lnTo>
                <a:cubicBezTo>
                  <a:pt x="4147" y="13200"/>
                  <a:pt x="3927" y="13469"/>
                  <a:pt x="3927" y="13800"/>
                </a:cubicBezTo>
                <a:lnTo>
                  <a:pt x="3927" y="17400"/>
                </a:lnTo>
                <a:cubicBezTo>
                  <a:pt x="3927" y="17732"/>
                  <a:pt x="4147" y="18000"/>
                  <a:pt x="4418" y="18000"/>
                </a:cubicBezTo>
                <a:lnTo>
                  <a:pt x="7364" y="18000"/>
                </a:lnTo>
                <a:cubicBezTo>
                  <a:pt x="7635" y="18000"/>
                  <a:pt x="7855" y="17732"/>
                  <a:pt x="7855" y="17400"/>
                </a:cubicBezTo>
                <a:lnTo>
                  <a:pt x="7855" y="13800"/>
                </a:lnTo>
                <a:cubicBezTo>
                  <a:pt x="7855" y="13469"/>
                  <a:pt x="7635" y="13200"/>
                  <a:pt x="7364" y="132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32" name="Shape 2632"/>
          <p:cNvSpPr/>
          <p:nvPr/>
        </p:nvSpPr>
        <p:spPr>
          <a:xfrm>
            <a:off x="15016200" y="7986369"/>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33" name="Shape 2633"/>
          <p:cNvSpPr/>
          <p:nvPr/>
        </p:nvSpPr>
        <p:spPr>
          <a:xfrm>
            <a:off x="15778202" y="798636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34" name="Shape 2634"/>
          <p:cNvSpPr/>
          <p:nvPr/>
        </p:nvSpPr>
        <p:spPr>
          <a:xfrm>
            <a:off x="16578300" y="7986368"/>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579" y="7008"/>
                </a:moveTo>
                <a:cubicBezTo>
                  <a:pt x="20006" y="12260"/>
                  <a:pt x="12624" y="19436"/>
                  <a:pt x="10800" y="20538"/>
                </a:cubicBezTo>
                <a:cubicBezTo>
                  <a:pt x="8976" y="19436"/>
                  <a:pt x="1594" y="12260"/>
                  <a:pt x="1021" y="7001"/>
                </a:cubicBezTo>
                <a:cubicBezTo>
                  <a:pt x="1021" y="7001"/>
                  <a:pt x="982" y="6718"/>
                  <a:pt x="982" y="6382"/>
                </a:cubicBezTo>
                <a:cubicBezTo>
                  <a:pt x="982" y="3404"/>
                  <a:pt x="3404" y="982"/>
                  <a:pt x="6382" y="982"/>
                </a:cubicBezTo>
                <a:cubicBezTo>
                  <a:pt x="7780" y="982"/>
                  <a:pt x="9107" y="1518"/>
                  <a:pt x="10120" y="2491"/>
                </a:cubicBezTo>
                <a:lnTo>
                  <a:pt x="10800" y="3145"/>
                </a:lnTo>
                <a:lnTo>
                  <a:pt x="11480" y="2491"/>
                </a:lnTo>
                <a:cubicBezTo>
                  <a:pt x="12493" y="1518"/>
                  <a:pt x="13820" y="982"/>
                  <a:pt x="15218" y="982"/>
                </a:cubicBezTo>
                <a:cubicBezTo>
                  <a:pt x="18196" y="982"/>
                  <a:pt x="20618" y="3404"/>
                  <a:pt x="20618" y="6382"/>
                </a:cubicBezTo>
                <a:cubicBezTo>
                  <a:pt x="20618" y="6725"/>
                  <a:pt x="20579" y="7008"/>
                  <a:pt x="20579" y="7008"/>
                </a:cubicBezTo>
                <a:moveTo>
                  <a:pt x="21600" y="6382"/>
                </a:moveTo>
                <a:cubicBezTo>
                  <a:pt x="21600" y="2857"/>
                  <a:pt x="18743" y="0"/>
                  <a:pt x="15218" y="0"/>
                </a:cubicBezTo>
                <a:cubicBezTo>
                  <a:pt x="13502" y="0"/>
                  <a:pt x="11947" y="681"/>
                  <a:pt x="10800" y="1784"/>
                </a:cubicBezTo>
                <a:cubicBezTo>
                  <a:pt x="9653" y="681"/>
                  <a:pt x="8098" y="0"/>
                  <a:pt x="6382" y="0"/>
                </a:cubicBezTo>
                <a:cubicBezTo>
                  <a:pt x="2857" y="0"/>
                  <a:pt x="0" y="2857"/>
                  <a:pt x="0" y="6382"/>
                </a:cubicBezTo>
                <a:cubicBezTo>
                  <a:pt x="0" y="6792"/>
                  <a:pt x="65" y="7282"/>
                  <a:pt x="45" y="7115"/>
                </a:cubicBezTo>
                <a:cubicBezTo>
                  <a:pt x="733" y="13419"/>
                  <a:pt x="9855" y="21600"/>
                  <a:pt x="10800" y="21600"/>
                </a:cubicBezTo>
                <a:cubicBezTo>
                  <a:pt x="11745" y="21600"/>
                  <a:pt x="20867" y="13419"/>
                  <a:pt x="21555" y="7115"/>
                </a:cubicBezTo>
                <a:cubicBezTo>
                  <a:pt x="21536" y="7282"/>
                  <a:pt x="21600" y="6792"/>
                  <a:pt x="21600" y="63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141" name="Shape 2707"/>
          <p:cNvSpPr/>
          <p:nvPr/>
        </p:nvSpPr>
        <p:spPr>
          <a:xfrm>
            <a:off x="8407641" y="3694416"/>
            <a:ext cx="1506183" cy="473335"/>
          </a:xfrm>
          <a:prstGeom prst="rect">
            <a:avLst/>
          </a:prstGeom>
          <a:noFill/>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pPr algn="ctr"/>
            <a:r>
              <a:rPr lang="en-US" sz="2701" dirty="0">
                <a:solidFill>
                  <a:schemeClr val="tx1"/>
                </a:solidFill>
                <a:latin typeface="Lato Light" charset="0"/>
              </a:rPr>
              <a:t>GENERAL</a:t>
            </a:r>
            <a:endParaRPr sz="2701" dirty="0">
              <a:solidFill>
                <a:schemeClr val="tx1"/>
              </a:solidFill>
              <a:latin typeface="Lato Light" charset="0"/>
            </a:endParaRPr>
          </a:p>
        </p:txBody>
      </p:sp>
    </p:spTree>
    <p:extLst>
      <p:ext uri="{BB962C8B-B14F-4D97-AF65-F5344CB8AC3E}">
        <p14:creationId xmlns:p14="http://schemas.microsoft.com/office/powerpoint/2010/main" val="5862353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7" name="Shape 2637"/>
          <p:cNvSpPr/>
          <p:nvPr/>
        </p:nvSpPr>
        <p:spPr>
          <a:xfrm>
            <a:off x="1414499" y="3853531"/>
            <a:ext cx="228601" cy="419100"/>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38" name="Shape 2638"/>
          <p:cNvSpPr/>
          <p:nvPr/>
        </p:nvSpPr>
        <p:spPr>
          <a:xfrm>
            <a:off x="2119350" y="3853530"/>
            <a:ext cx="418956" cy="419347"/>
          </a:xfrm>
          <a:custGeom>
            <a:avLst/>
            <a:gdLst/>
            <a:ahLst/>
            <a:cxnLst>
              <a:cxn ang="0">
                <a:pos x="wd2" y="hd2"/>
              </a:cxn>
              <a:cxn ang="5400000">
                <a:pos x="wd2" y="hd2"/>
              </a:cxn>
              <a:cxn ang="10800000">
                <a:pos x="wd2" y="hd2"/>
              </a:cxn>
              <a:cxn ang="16200000">
                <a:pos x="wd2" y="hd2"/>
              </a:cxn>
            </a:cxnLst>
            <a:rect l="0" t="0" r="r" b="b"/>
            <a:pathLst>
              <a:path w="21131" h="21132" extrusionOk="0">
                <a:moveTo>
                  <a:pt x="19045" y="7530"/>
                </a:moveTo>
                <a:cubicBezTo>
                  <a:pt x="17544" y="9030"/>
                  <a:pt x="15110" y="9030"/>
                  <a:pt x="13610" y="7530"/>
                </a:cubicBezTo>
                <a:cubicBezTo>
                  <a:pt x="12108" y="6031"/>
                  <a:pt x="12108" y="3600"/>
                  <a:pt x="13610" y="2100"/>
                </a:cubicBezTo>
                <a:cubicBezTo>
                  <a:pt x="15110" y="600"/>
                  <a:pt x="17544" y="600"/>
                  <a:pt x="19045" y="2100"/>
                </a:cubicBezTo>
                <a:cubicBezTo>
                  <a:pt x="20546" y="3600"/>
                  <a:pt x="20546" y="6031"/>
                  <a:pt x="19045" y="7530"/>
                </a:cubicBezTo>
                <a:moveTo>
                  <a:pt x="7605" y="16245"/>
                </a:moveTo>
                <a:cubicBezTo>
                  <a:pt x="7256" y="16593"/>
                  <a:pt x="6776" y="16807"/>
                  <a:pt x="6245" y="16807"/>
                </a:cubicBezTo>
                <a:cubicBezTo>
                  <a:pt x="5184" y="16807"/>
                  <a:pt x="4324" y="15948"/>
                  <a:pt x="4324" y="14888"/>
                </a:cubicBezTo>
                <a:cubicBezTo>
                  <a:pt x="4324" y="14358"/>
                  <a:pt x="4539" y="13878"/>
                  <a:pt x="4887" y="13530"/>
                </a:cubicBezTo>
                <a:lnTo>
                  <a:pt x="11678" y="5991"/>
                </a:lnTo>
                <a:cubicBezTo>
                  <a:pt x="11884" y="6798"/>
                  <a:pt x="12298" y="7563"/>
                  <a:pt x="12930" y="8194"/>
                </a:cubicBezTo>
                <a:cubicBezTo>
                  <a:pt x="13569" y="8832"/>
                  <a:pt x="14343" y="9248"/>
                  <a:pt x="15160" y="9451"/>
                </a:cubicBezTo>
                <a:cubicBezTo>
                  <a:pt x="15160" y="9451"/>
                  <a:pt x="7605" y="16245"/>
                  <a:pt x="7605" y="16245"/>
                </a:cubicBezTo>
                <a:close/>
                <a:moveTo>
                  <a:pt x="19724" y="1406"/>
                </a:moveTo>
                <a:cubicBezTo>
                  <a:pt x="17848" y="-468"/>
                  <a:pt x="14806" y="-468"/>
                  <a:pt x="12930" y="1406"/>
                </a:cubicBezTo>
                <a:cubicBezTo>
                  <a:pt x="12024" y="2312"/>
                  <a:pt x="11559" y="3489"/>
                  <a:pt x="11529" y="4676"/>
                </a:cubicBezTo>
                <a:lnTo>
                  <a:pt x="4207" y="12851"/>
                </a:lnTo>
                <a:cubicBezTo>
                  <a:pt x="3686" y="13373"/>
                  <a:pt x="3363" y="14093"/>
                  <a:pt x="3363" y="14888"/>
                </a:cubicBezTo>
                <a:cubicBezTo>
                  <a:pt x="3363" y="15420"/>
                  <a:pt x="3518" y="15912"/>
                  <a:pt x="3769" y="16340"/>
                </a:cubicBezTo>
                <a:cubicBezTo>
                  <a:pt x="2436" y="17104"/>
                  <a:pt x="1907" y="17813"/>
                  <a:pt x="2425" y="19364"/>
                </a:cubicBezTo>
                <a:cubicBezTo>
                  <a:pt x="2487" y="19550"/>
                  <a:pt x="2434" y="19622"/>
                  <a:pt x="2409" y="19658"/>
                </a:cubicBezTo>
                <a:cubicBezTo>
                  <a:pt x="2160" y="20003"/>
                  <a:pt x="1132" y="20167"/>
                  <a:pt x="500" y="20172"/>
                </a:cubicBezTo>
                <a:cubicBezTo>
                  <a:pt x="493" y="20171"/>
                  <a:pt x="487" y="20167"/>
                  <a:pt x="480" y="20167"/>
                </a:cubicBezTo>
                <a:cubicBezTo>
                  <a:pt x="215" y="20167"/>
                  <a:pt x="0" y="20383"/>
                  <a:pt x="0" y="20647"/>
                </a:cubicBezTo>
                <a:cubicBezTo>
                  <a:pt x="0" y="20912"/>
                  <a:pt x="214" y="21126"/>
                  <a:pt x="479" y="21127"/>
                </a:cubicBezTo>
                <a:lnTo>
                  <a:pt x="479" y="21132"/>
                </a:lnTo>
                <a:cubicBezTo>
                  <a:pt x="821" y="21132"/>
                  <a:pt x="2562" y="21088"/>
                  <a:pt x="3189" y="20219"/>
                </a:cubicBezTo>
                <a:cubicBezTo>
                  <a:pt x="3355" y="19988"/>
                  <a:pt x="3516" y="19599"/>
                  <a:pt x="3336" y="19060"/>
                </a:cubicBezTo>
                <a:cubicBezTo>
                  <a:pt x="3030" y="18141"/>
                  <a:pt x="3071" y="17806"/>
                  <a:pt x="4399" y="17082"/>
                </a:cubicBezTo>
                <a:cubicBezTo>
                  <a:pt x="4900" y="17504"/>
                  <a:pt x="5539" y="17767"/>
                  <a:pt x="6245" y="17767"/>
                </a:cubicBezTo>
                <a:cubicBezTo>
                  <a:pt x="7042" y="17767"/>
                  <a:pt x="7762" y="17445"/>
                  <a:pt x="8284" y="16924"/>
                </a:cubicBezTo>
                <a:lnTo>
                  <a:pt x="16485" y="9592"/>
                </a:lnTo>
                <a:cubicBezTo>
                  <a:pt x="17662" y="9554"/>
                  <a:pt x="18826" y="9091"/>
                  <a:pt x="19724" y="8194"/>
                </a:cubicBezTo>
                <a:cubicBezTo>
                  <a:pt x="21600" y="6320"/>
                  <a:pt x="21600" y="3281"/>
                  <a:pt x="19724" y="1406"/>
                </a:cubicBezTo>
                <a:moveTo>
                  <a:pt x="8953" y="11504"/>
                </a:moveTo>
                <a:lnTo>
                  <a:pt x="9633" y="12183"/>
                </a:lnTo>
                <a:lnTo>
                  <a:pt x="12690" y="9807"/>
                </a:lnTo>
                <a:lnTo>
                  <a:pt x="11331" y="8449"/>
                </a:lnTo>
                <a:cubicBezTo>
                  <a:pt x="11331" y="8449"/>
                  <a:pt x="8953" y="11504"/>
                  <a:pt x="8953" y="11504"/>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39" name="Shape 2639"/>
          <p:cNvSpPr/>
          <p:nvPr/>
        </p:nvSpPr>
        <p:spPr>
          <a:xfrm>
            <a:off x="2919452" y="3929730"/>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5"/>
                </a:lnTo>
                <a:cubicBezTo>
                  <a:pt x="20618" y="5105"/>
                  <a:pt x="20618" y="16495"/>
                  <a:pt x="20618" y="16495"/>
                </a:cubicBezTo>
                <a:close/>
                <a:moveTo>
                  <a:pt x="14727" y="16971"/>
                </a:moveTo>
                <a:lnTo>
                  <a:pt x="982" y="16971"/>
                </a:lnTo>
                <a:lnTo>
                  <a:pt x="982" y="3086"/>
                </a:lnTo>
                <a:cubicBezTo>
                  <a:pt x="982" y="2234"/>
                  <a:pt x="1422" y="1543"/>
                  <a:pt x="1964" y="1543"/>
                </a:cubicBezTo>
                <a:lnTo>
                  <a:pt x="13745" y="1543"/>
                </a:lnTo>
                <a:cubicBezTo>
                  <a:pt x="14287" y="1543"/>
                  <a:pt x="14727" y="2234"/>
                  <a:pt x="14727" y="3086"/>
                </a:cubicBezTo>
                <a:cubicBezTo>
                  <a:pt x="14727" y="3086"/>
                  <a:pt x="14727" y="16971"/>
                  <a:pt x="14727" y="16971"/>
                </a:cubicBezTo>
                <a:close/>
                <a:moveTo>
                  <a:pt x="13745" y="20057"/>
                </a:moveTo>
                <a:lnTo>
                  <a:pt x="1964" y="20057"/>
                </a:lnTo>
                <a:cubicBezTo>
                  <a:pt x="1422" y="20057"/>
                  <a:pt x="982" y="19367"/>
                  <a:pt x="982" y="18514"/>
                </a:cubicBezTo>
                <a:lnTo>
                  <a:pt x="14727" y="18514"/>
                </a:lnTo>
                <a:cubicBezTo>
                  <a:pt x="14727" y="19367"/>
                  <a:pt x="14287" y="20057"/>
                  <a:pt x="13745" y="20057"/>
                </a:cubicBezTo>
                <a:moveTo>
                  <a:pt x="21109" y="3086"/>
                </a:moveTo>
                <a:cubicBezTo>
                  <a:pt x="21030" y="3086"/>
                  <a:pt x="20958" y="3122"/>
                  <a:pt x="20892" y="3175"/>
                </a:cubicBezTo>
                <a:lnTo>
                  <a:pt x="20890" y="3167"/>
                </a:lnTo>
                <a:lnTo>
                  <a:pt x="15709" y="7237"/>
                </a:lnTo>
                <a:lnTo>
                  <a:pt x="15709" y="3086"/>
                </a:lnTo>
                <a:cubicBezTo>
                  <a:pt x="15709" y="1382"/>
                  <a:pt x="14830" y="0"/>
                  <a:pt x="13745" y="0"/>
                </a:cubicBezTo>
                <a:lnTo>
                  <a:pt x="1964" y="0"/>
                </a:lnTo>
                <a:cubicBezTo>
                  <a:pt x="879" y="0"/>
                  <a:pt x="0" y="1382"/>
                  <a:pt x="0" y="3086"/>
                </a:cubicBezTo>
                <a:lnTo>
                  <a:pt x="0" y="18514"/>
                </a:lnTo>
                <a:cubicBezTo>
                  <a:pt x="0" y="20219"/>
                  <a:pt x="879" y="21600"/>
                  <a:pt x="1964" y="21600"/>
                </a:cubicBezTo>
                <a:lnTo>
                  <a:pt x="13745" y="21600"/>
                </a:lnTo>
                <a:cubicBezTo>
                  <a:pt x="14830" y="21600"/>
                  <a:pt x="15709" y="20219"/>
                  <a:pt x="15709" y="18514"/>
                </a:cubicBezTo>
                <a:lnTo>
                  <a:pt x="15709" y="14363"/>
                </a:lnTo>
                <a:lnTo>
                  <a:pt x="20890" y="18433"/>
                </a:lnTo>
                <a:lnTo>
                  <a:pt x="20892" y="18427"/>
                </a:lnTo>
                <a:cubicBezTo>
                  <a:pt x="20958" y="18478"/>
                  <a:pt x="21030" y="18514"/>
                  <a:pt x="21109" y="18514"/>
                </a:cubicBezTo>
                <a:cubicBezTo>
                  <a:pt x="21380" y="18514"/>
                  <a:pt x="21600" y="18170"/>
                  <a:pt x="21600" y="17743"/>
                </a:cubicBezTo>
                <a:lnTo>
                  <a:pt x="21600" y="3857"/>
                </a:lnTo>
                <a:cubicBezTo>
                  <a:pt x="21600" y="3432"/>
                  <a:pt x="21380" y="3086"/>
                  <a:pt x="21109" y="3086"/>
                </a:cubicBezTo>
                <a:moveTo>
                  <a:pt x="10309" y="6171"/>
                </a:moveTo>
                <a:cubicBezTo>
                  <a:pt x="10038" y="6171"/>
                  <a:pt x="9818" y="5827"/>
                  <a:pt x="9818" y="5400"/>
                </a:cubicBezTo>
                <a:cubicBezTo>
                  <a:pt x="9818" y="4974"/>
                  <a:pt x="10038" y="4629"/>
                  <a:pt x="10309" y="4629"/>
                </a:cubicBezTo>
                <a:cubicBezTo>
                  <a:pt x="10580" y="4629"/>
                  <a:pt x="10800" y="4974"/>
                  <a:pt x="10800" y="5400"/>
                </a:cubicBezTo>
                <a:cubicBezTo>
                  <a:pt x="10800" y="5827"/>
                  <a:pt x="10580" y="6171"/>
                  <a:pt x="10309" y="6171"/>
                </a:cubicBezTo>
                <a:moveTo>
                  <a:pt x="10309" y="3086"/>
                </a:moveTo>
                <a:cubicBezTo>
                  <a:pt x="9496" y="3086"/>
                  <a:pt x="8836" y="4123"/>
                  <a:pt x="8836" y="5400"/>
                </a:cubicBezTo>
                <a:cubicBezTo>
                  <a:pt x="8836" y="6678"/>
                  <a:pt x="9496" y="7714"/>
                  <a:pt x="10309" y="7714"/>
                </a:cubicBezTo>
                <a:cubicBezTo>
                  <a:pt x="11123" y="7714"/>
                  <a:pt x="11782" y="6678"/>
                  <a:pt x="11782" y="5400"/>
                </a:cubicBezTo>
                <a:cubicBezTo>
                  <a:pt x="11782" y="4123"/>
                  <a:pt x="11123" y="3086"/>
                  <a:pt x="10309" y="308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0" name="Shape 2640"/>
          <p:cNvSpPr/>
          <p:nvPr/>
        </p:nvSpPr>
        <p:spPr>
          <a:xfrm>
            <a:off x="3719552" y="3929730"/>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20618" y="16495"/>
                </a:moveTo>
                <a:lnTo>
                  <a:pt x="19636" y="15723"/>
                </a:lnTo>
                <a:lnTo>
                  <a:pt x="19636" y="5877"/>
                </a:lnTo>
                <a:lnTo>
                  <a:pt x="20618" y="5105"/>
                </a:lnTo>
                <a:cubicBezTo>
                  <a:pt x="20618" y="5105"/>
                  <a:pt x="20618" y="16495"/>
                  <a:pt x="20618" y="16495"/>
                </a:cubicBezTo>
                <a:close/>
                <a:moveTo>
                  <a:pt x="18655" y="14952"/>
                </a:moveTo>
                <a:lnTo>
                  <a:pt x="16691" y="13409"/>
                </a:lnTo>
                <a:lnTo>
                  <a:pt x="16691" y="8191"/>
                </a:lnTo>
                <a:lnTo>
                  <a:pt x="18655" y="6648"/>
                </a:lnTo>
                <a:cubicBezTo>
                  <a:pt x="18655" y="6648"/>
                  <a:pt x="18655" y="14952"/>
                  <a:pt x="18655" y="14952"/>
                </a:cubicBezTo>
                <a:close/>
                <a:moveTo>
                  <a:pt x="15709" y="6171"/>
                </a:moveTo>
                <a:lnTo>
                  <a:pt x="982" y="6171"/>
                </a:lnTo>
                <a:lnTo>
                  <a:pt x="982" y="3086"/>
                </a:lnTo>
                <a:cubicBezTo>
                  <a:pt x="982" y="2234"/>
                  <a:pt x="1422" y="1543"/>
                  <a:pt x="1964" y="1543"/>
                </a:cubicBezTo>
                <a:lnTo>
                  <a:pt x="14727" y="1543"/>
                </a:lnTo>
                <a:cubicBezTo>
                  <a:pt x="15269" y="1543"/>
                  <a:pt x="15709" y="2234"/>
                  <a:pt x="15709" y="3086"/>
                </a:cubicBezTo>
                <a:cubicBezTo>
                  <a:pt x="15709" y="3086"/>
                  <a:pt x="15709" y="6171"/>
                  <a:pt x="15709" y="6171"/>
                </a:cubicBezTo>
                <a:close/>
                <a:moveTo>
                  <a:pt x="15709" y="18514"/>
                </a:moveTo>
                <a:cubicBezTo>
                  <a:pt x="15709" y="19367"/>
                  <a:pt x="15269" y="20057"/>
                  <a:pt x="14727" y="20057"/>
                </a:cubicBezTo>
                <a:lnTo>
                  <a:pt x="1964" y="20057"/>
                </a:lnTo>
                <a:cubicBezTo>
                  <a:pt x="1422" y="20057"/>
                  <a:pt x="982" y="19367"/>
                  <a:pt x="982" y="18514"/>
                </a:cubicBezTo>
                <a:lnTo>
                  <a:pt x="982" y="7714"/>
                </a:lnTo>
                <a:lnTo>
                  <a:pt x="15709" y="7714"/>
                </a:lnTo>
                <a:cubicBezTo>
                  <a:pt x="15709" y="7714"/>
                  <a:pt x="15709" y="18514"/>
                  <a:pt x="15709" y="18514"/>
                </a:cubicBezTo>
                <a:close/>
                <a:moveTo>
                  <a:pt x="21109" y="3086"/>
                </a:moveTo>
                <a:cubicBezTo>
                  <a:pt x="21030" y="3086"/>
                  <a:pt x="20958" y="3122"/>
                  <a:pt x="20892" y="3175"/>
                </a:cubicBezTo>
                <a:lnTo>
                  <a:pt x="20890" y="3167"/>
                </a:lnTo>
                <a:lnTo>
                  <a:pt x="16691" y="6467"/>
                </a:lnTo>
                <a:lnTo>
                  <a:pt x="16691" y="3086"/>
                </a:lnTo>
                <a:cubicBezTo>
                  <a:pt x="16691" y="1382"/>
                  <a:pt x="15812" y="0"/>
                  <a:pt x="14727" y="0"/>
                </a:cubicBezTo>
                <a:lnTo>
                  <a:pt x="1964" y="0"/>
                </a:lnTo>
                <a:cubicBezTo>
                  <a:pt x="879" y="0"/>
                  <a:pt x="0" y="1382"/>
                  <a:pt x="0" y="3086"/>
                </a:cubicBezTo>
                <a:lnTo>
                  <a:pt x="0" y="18514"/>
                </a:lnTo>
                <a:cubicBezTo>
                  <a:pt x="0" y="20219"/>
                  <a:pt x="879" y="21600"/>
                  <a:pt x="1964" y="21600"/>
                </a:cubicBezTo>
                <a:lnTo>
                  <a:pt x="14727" y="21600"/>
                </a:lnTo>
                <a:cubicBezTo>
                  <a:pt x="15812" y="21600"/>
                  <a:pt x="16691" y="20219"/>
                  <a:pt x="16691" y="18514"/>
                </a:cubicBezTo>
                <a:lnTo>
                  <a:pt x="16691" y="15134"/>
                </a:lnTo>
                <a:lnTo>
                  <a:pt x="20890" y="18433"/>
                </a:lnTo>
                <a:lnTo>
                  <a:pt x="20892" y="18426"/>
                </a:lnTo>
                <a:cubicBezTo>
                  <a:pt x="20958" y="18478"/>
                  <a:pt x="21030" y="18514"/>
                  <a:pt x="21109" y="18514"/>
                </a:cubicBezTo>
                <a:cubicBezTo>
                  <a:pt x="21380" y="18514"/>
                  <a:pt x="21600" y="18169"/>
                  <a:pt x="21600" y="17743"/>
                </a:cubicBezTo>
                <a:lnTo>
                  <a:pt x="21600" y="3857"/>
                </a:lnTo>
                <a:cubicBezTo>
                  <a:pt x="21600" y="3432"/>
                  <a:pt x="21380" y="3086"/>
                  <a:pt x="21109" y="3086"/>
                </a:cubicBezTo>
                <a:moveTo>
                  <a:pt x="12273" y="3086"/>
                </a:moveTo>
                <a:cubicBezTo>
                  <a:pt x="12002" y="3086"/>
                  <a:pt x="11782" y="3432"/>
                  <a:pt x="11782" y="3857"/>
                </a:cubicBezTo>
                <a:cubicBezTo>
                  <a:pt x="11782" y="4284"/>
                  <a:pt x="12002" y="4629"/>
                  <a:pt x="12273" y="4629"/>
                </a:cubicBezTo>
                <a:cubicBezTo>
                  <a:pt x="12544" y="4629"/>
                  <a:pt x="12764" y="4284"/>
                  <a:pt x="12764" y="3857"/>
                </a:cubicBezTo>
                <a:cubicBezTo>
                  <a:pt x="12764" y="3432"/>
                  <a:pt x="12544" y="3086"/>
                  <a:pt x="12273" y="3086"/>
                </a:cubicBezTo>
                <a:moveTo>
                  <a:pt x="14236" y="3086"/>
                </a:moveTo>
                <a:cubicBezTo>
                  <a:pt x="13966" y="3086"/>
                  <a:pt x="13745" y="3432"/>
                  <a:pt x="13745" y="3857"/>
                </a:cubicBezTo>
                <a:cubicBezTo>
                  <a:pt x="13745" y="4284"/>
                  <a:pt x="13966" y="4629"/>
                  <a:pt x="14236" y="4629"/>
                </a:cubicBezTo>
                <a:cubicBezTo>
                  <a:pt x="14507" y="4629"/>
                  <a:pt x="14727" y="4284"/>
                  <a:pt x="14727" y="3857"/>
                </a:cubicBezTo>
                <a:cubicBezTo>
                  <a:pt x="14727" y="3432"/>
                  <a:pt x="14507" y="3086"/>
                  <a:pt x="14236" y="3086"/>
                </a:cubicBezTo>
                <a:moveTo>
                  <a:pt x="5400" y="10800"/>
                </a:moveTo>
                <a:cubicBezTo>
                  <a:pt x="6214" y="10800"/>
                  <a:pt x="6873" y="11837"/>
                  <a:pt x="6873" y="13114"/>
                </a:cubicBezTo>
                <a:cubicBezTo>
                  <a:pt x="6873" y="14393"/>
                  <a:pt x="6214" y="15429"/>
                  <a:pt x="5400" y="15429"/>
                </a:cubicBezTo>
                <a:cubicBezTo>
                  <a:pt x="4586" y="15429"/>
                  <a:pt x="3927" y="14393"/>
                  <a:pt x="3927" y="13114"/>
                </a:cubicBezTo>
                <a:cubicBezTo>
                  <a:pt x="3927" y="11837"/>
                  <a:pt x="4586" y="10800"/>
                  <a:pt x="5400" y="10800"/>
                </a:cubicBezTo>
                <a:moveTo>
                  <a:pt x="11291" y="10800"/>
                </a:moveTo>
                <a:cubicBezTo>
                  <a:pt x="12104" y="10800"/>
                  <a:pt x="12764" y="11837"/>
                  <a:pt x="12764" y="13114"/>
                </a:cubicBezTo>
                <a:cubicBezTo>
                  <a:pt x="12764" y="14393"/>
                  <a:pt x="12104" y="15429"/>
                  <a:pt x="11291" y="15429"/>
                </a:cubicBezTo>
                <a:cubicBezTo>
                  <a:pt x="10477" y="15429"/>
                  <a:pt x="9818" y="14393"/>
                  <a:pt x="9818" y="13114"/>
                </a:cubicBezTo>
                <a:cubicBezTo>
                  <a:pt x="9818" y="11837"/>
                  <a:pt x="10477" y="10800"/>
                  <a:pt x="11291" y="10800"/>
                </a:cubicBezTo>
                <a:moveTo>
                  <a:pt x="5400" y="16971"/>
                </a:moveTo>
                <a:lnTo>
                  <a:pt x="11291" y="16971"/>
                </a:lnTo>
                <a:cubicBezTo>
                  <a:pt x="12647" y="16971"/>
                  <a:pt x="13745" y="15245"/>
                  <a:pt x="13745" y="13114"/>
                </a:cubicBezTo>
                <a:cubicBezTo>
                  <a:pt x="13745" y="10984"/>
                  <a:pt x="12647" y="9257"/>
                  <a:pt x="11291" y="9257"/>
                </a:cubicBezTo>
                <a:cubicBezTo>
                  <a:pt x="9935" y="9257"/>
                  <a:pt x="8836" y="10984"/>
                  <a:pt x="8836" y="13114"/>
                </a:cubicBezTo>
                <a:cubicBezTo>
                  <a:pt x="8836" y="13987"/>
                  <a:pt x="9028" y="14782"/>
                  <a:pt x="9338" y="15429"/>
                </a:cubicBezTo>
                <a:lnTo>
                  <a:pt x="7352" y="15429"/>
                </a:lnTo>
                <a:cubicBezTo>
                  <a:pt x="7663" y="14782"/>
                  <a:pt x="7855" y="13987"/>
                  <a:pt x="7855" y="13114"/>
                </a:cubicBezTo>
                <a:cubicBezTo>
                  <a:pt x="7855" y="10984"/>
                  <a:pt x="6755" y="9257"/>
                  <a:pt x="5400" y="9257"/>
                </a:cubicBezTo>
                <a:cubicBezTo>
                  <a:pt x="4044" y="9257"/>
                  <a:pt x="2945" y="10984"/>
                  <a:pt x="2945" y="13114"/>
                </a:cubicBezTo>
                <a:cubicBezTo>
                  <a:pt x="2945" y="15245"/>
                  <a:pt x="4044" y="16971"/>
                  <a:pt x="5400" y="1697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1" name="Shape 2641"/>
          <p:cNvSpPr/>
          <p:nvPr/>
        </p:nvSpPr>
        <p:spPr>
          <a:xfrm>
            <a:off x="4519652" y="3929730"/>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20618" y="16606"/>
                </a:moveTo>
                <a:lnTo>
                  <a:pt x="16691" y="14138"/>
                </a:lnTo>
                <a:lnTo>
                  <a:pt x="16691" y="7462"/>
                </a:lnTo>
                <a:lnTo>
                  <a:pt x="20618" y="4994"/>
                </a:lnTo>
                <a:cubicBezTo>
                  <a:pt x="20618" y="4994"/>
                  <a:pt x="20618" y="16606"/>
                  <a:pt x="20618" y="16606"/>
                </a:cubicBezTo>
                <a:close/>
                <a:moveTo>
                  <a:pt x="21109" y="3086"/>
                </a:moveTo>
                <a:cubicBezTo>
                  <a:pt x="21030" y="3086"/>
                  <a:pt x="20958" y="3122"/>
                  <a:pt x="20892" y="3174"/>
                </a:cubicBezTo>
                <a:lnTo>
                  <a:pt x="20890" y="3167"/>
                </a:lnTo>
                <a:lnTo>
                  <a:pt x="16018" y="6229"/>
                </a:lnTo>
                <a:cubicBezTo>
                  <a:pt x="16013" y="6233"/>
                  <a:pt x="16008" y="6235"/>
                  <a:pt x="16003" y="6239"/>
                </a:cubicBezTo>
                <a:lnTo>
                  <a:pt x="15980" y="6252"/>
                </a:lnTo>
                <a:lnTo>
                  <a:pt x="15983" y="6260"/>
                </a:lnTo>
                <a:cubicBezTo>
                  <a:pt x="15822" y="6387"/>
                  <a:pt x="15709" y="6641"/>
                  <a:pt x="15709" y="6943"/>
                </a:cubicBezTo>
                <a:lnTo>
                  <a:pt x="15709" y="14657"/>
                </a:lnTo>
                <a:cubicBezTo>
                  <a:pt x="15709" y="14959"/>
                  <a:pt x="15822" y="15213"/>
                  <a:pt x="15983" y="15340"/>
                </a:cubicBezTo>
                <a:lnTo>
                  <a:pt x="15980" y="15347"/>
                </a:lnTo>
                <a:lnTo>
                  <a:pt x="16002" y="15360"/>
                </a:lnTo>
                <a:cubicBezTo>
                  <a:pt x="16008" y="15365"/>
                  <a:pt x="16013" y="15368"/>
                  <a:pt x="16018" y="15371"/>
                </a:cubicBezTo>
                <a:lnTo>
                  <a:pt x="20890" y="18433"/>
                </a:lnTo>
                <a:lnTo>
                  <a:pt x="20892" y="18426"/>
                </a:lnTo>
                <a:cubicBezTo>
                  <a:pt x="20958" y="18478"/>
                  <a:pt x="21030" y="18514"/>
                  <a:pt x="21109" y="18514"/>
                </a:cubicBezTo>
                <a:cubicBezTo>
                  <a:pt x="21380" y="18514"/>
                  <a:pt x="21600" y="18169"/>
                  <a:pt x="21600" y="17743"/>
                </a:cubicBezTo>
                <a:lnTo>
                  <a:pt x="21600" y="3857"/>
                </a:lnTo>
                <a:cubicBezTo>
                  <a:pt x="21600" y="3431"/>
                  <a:pt x="21380" y="3086"/>
                  <a:pt x="21109" y="3086"/>
                </a:cubicBezTo>
                <a:moveTo>
                  <a:pt x="13745" y="18514"/>
                </a:moveTo>
                <a:cubicBezTo>
                  <a:pt x="13745" y="19367"/>
                  <a:pt x="13306" y="20057"/>
                  <a:pt x="12764" y="20057"/>
                </a:cubicBezTo>
                <a:lnTo>
                  <a:pt x="1964" y="20057"/>
                </a:lnTo>
                <a:cubicBezTo>
                  <a:pt x="1422" y="20057"/>
                  <a:pt x="982" y="19367"/>
                  <a:pt x="982" y="18514"/>
                </a:cubicBezTo>
                <a:lnTo>
                  <a:pt x="982" y="3086"/>
                </a:lnTo>
                <a:cubicBezTo>
                  <a:pt x="982" y="2233"/>
                  <a:pt x="1422" y="1543"/>
                  <a:pt x="1964" y="1543"/>
                </a:cubicBezTo>
                <a:lnTo>
                  <a:pt x="12764" y="1543"/>
                </a:lnTo>
                <a:cubicBezTo>
                  <a:pt x="13306" y="1543"/>
                  <a:pt x="13745" y="2233"/>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19"/>
                  <a:pt x="879" y="21600"/>
                  <a:pt x="1964" y="21600"/>
                </a:cubicBezTo>
                <a:lnTo>
                  <a:pt x="12764" y="21600"/>
                </a:lnTo>
                <a:cubicBezTo>
                  <a:pt x="13848" y="21600"/>
                  <a:pt x="14727" y="20219"/>
                  <a:pt x="14727" y="18514"/>
                </a:cubicBezTo>
                <a:lnTo>
                  <a:pt x="14727" y="3086"/>
                </a:lnTo>
                <a:cubicBezTo>
                  <a:pt x="14727" y="1382"/>
                  <a:pt x="13848" y="0"/>
                  <a:pt x="12764"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2" name="Shape 2642"/>
          <p:cNvSpPr/>
          <p:nvPr/>
        </p:nvSpPr>
        <p:spPr>
          <a:xfrm>
            <a:off x="5319752" y="38725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6382" y="10800"/>
                </a:moveTo>
                <a:cubicBezTo>
                  <a:pt x="6653" y="10800"/>
                  <a:pt x="6873" y="10559"/>
                  <a:pt x="6873" y="10260"/>
                </a:cubicBezTo>
                <a:cubicBezTo>
                  <a:pt x="6873" y="9962"/>
                  <a:pt x="6653" y="9720"/>
                  <a:pt x="6382" y="9720"/>
                </a:cubicBezTo>
                <a:cubicBezTo>
                  <a:pt x="6110" y="9720"/>
                  <a:pt x="5891" y="9962"/>
                  <a:pt x="5891" y="10260"/>
                </a:cubicBezTo>
                <a:cubicBezTo>
                  <a:pt x="5891" y="10559"/>
                  <a:pt x="6110" y="10800"/>
                  <a:pt x="6382" y="10800"/>
                </a:cubicBezTo>
                <a:moveTo>
                  <a:pt x="3436" y="10800"/>
                </a:moveTo>
                <a:cubicBezTo>
                  <a:pt x="3708" y="10800"/>
                  <a:pt x="3927" y="11042"/>
                  <a:pt x="3927" y="11340"/>
                </a:cubicBezTo>
                <a:cubicBezTo>
                  <a:pt x="3927" y="11639"/>
                  <a:pt x="3708" y="11880"/>
                  <a:pt x="3436" y="11880"/>
                </a:cubicBezTo>
                <a:cubicBezTo>
                  <a:pt x="3165" y="11880"/>
                  <a:pt x="2945" y="11639"/>
                  <a:pt x="2945" y="11340"/>
                </a:cubicBezTo>
                <a:cubicBezTo>
                  <a:pt x="2945" y="11042"/>
                  <a:pt x="3165" y="10800"/>
                  <a:pt x="3436" y="10800"/>
                </a:cubicBezTo>
                <a:moveTo>
                  <a:pt x="3436" y="12960"/>
                </a:moveTo>
                <a:cubicBezTo>
                  <a:pt x="4249" y="12960"/>
                  <a:pt x="4909" y="12235"/>
                  <a:pt x="4909" y="11340"/>
                </a:cubicBezTo>
                <a:cubicBezTo>
                  <a:pt x="4909" y="10446"/>
                  <a:pt x="4249" y="9720"/>
                  <a:pt x="3436" y="9720"/>
                </a:cubicBezTo>
                <a:cubicBezTo>
                  <a:pt x="2623" y="9720"/>
                  <a:pt x="1964" y="10446"/>
                  <a:pt x="1964" y="11340"/>
                </a:cubicBezTo>
                <a:cubicBezTo>
                  <a:pt x="1964" y="12235"/>
                  <a:pt x="2623" y="12960"/>
                  <a:pt x="3436" y="12960"/>
                </a:cubicBezTo>
                <a:moveTo>
                  <a:pt x="14236" y="18360"/>
                </a:moveTo>
                <a:lnTo>
                  <a:pt x="2455" y="18360"/>
                </a:lnTo>
                <a:cubicBezTo>
                  <a:pt x="2183" y="18360"/>
                  <a:pt x="1964" y="18602"/>
                  <a:pt x="1964" y="18900"/>
                </a:cubicBezTo>
                <a:cubicBezTo>
                  <a:pt x="1964" y="19199"/>
                  <a:pt x="2183" y="19440"/>
                  <a:pt x="2455" y="19440"/>
                </a:cubicBezTo>
                <a:lnTo>
                  <a:pt x="14236" y="19440"/>
                </a:lnTo>
                <a:cubicBezTo>
                  <a:pt x="14508" y="19440"/>
                  <a:pt x="14727" y="19199"/>
                  <a:pt x="14727" y="18900"/>
                </a:cubicBezTo>
                <a:cubicBezTo>
                  <a:pt x="14727" y="18602"/>
                  <a:pt x="14508" y="18360"/>
                  <a:pt x="14236" y="18360"/>
                </a:cubicBezTo>
                <a:moveTo>
                  <a:pt x="20618" y="18105"/>
                </a:moveTo>
                <a:lnTo>
                  <a:pt x="16691" y="16377"/>
                </a:lnTo>
                <a:lnTo>
                  <a:pt x="16691" y="12784"/>
                </a:lnTo>
                <a:lnTo>
                  <a:pt x="20618" y="11056"/>
                </a:lnTo>
                <a:cubicBezTo>
                  <a:pt x="20618" y="11056"/>
                  <a:pt x="20618" y="18105"/>
                  <a:pt x="20618" y="18105"/>
                </a:cubicBezTo>
                <a:close/>
                <a:moveTo>
                  <a:pt x="15709" y="19440"/>
                </a:moveTo>
                <a:cubicBezTo>
                  <a:pt x="15709" y="20037"/>
                  <a:pt x="15269" y="20520"/>
                  <a:pt x="14727" y="20520"/>
                </a:cubicBezTo>
                <a:lnTo>
                  <a:pt x="1964" y="20520"/>
                </a:lnTo>
                <a:cubicBezTo>
                  <a:pt x="1422" y="20520"/>
                  <a:pt x="982" y="20037"/>
                  <a:pt x="982" y="19440"/>
                </a:cubicBezTo>
                <a:lnTo>
                  <a:pt x="982" y="9720"/>
                </a:lnTo>
                <a:cubicBezTo>
                  <a:pt x="982" y="9124"/>
                  <a:pt x="1422" y="8640"/>
                  <a:pt x="1964" y="8640"/>
                </a:cubicBezTo>
                <a:lnTo>
                  <a:pt x="14727" y="8640"/>
                </a:lnTo>
                <a:cubicBezTo>
                  <a:pt x="15269" y="8640"/>
                  <a:pt x="15709" y="9124"/>
                  <a:pt x="15709" y="9720"/>
                </a:cubicBezTo>
                <a:cubicBezTo>
                  <a:pt x="15709" y="9720"/>
                  <a:pt x="15709" y="19440"/>
                  <a:pt x="15709" y="19440"/>
                </a:cubicBezTo>
                <a:close/>
                <a:moveTo>
                  <a:pt x="1964" y="4320"/>
                </a:moveTo>
                <a:cubicBezTo>
                  <a:pt x="1964" y="2531"/>
                  <a:pt x="3282" y="1080"/>
                  <a:pt x="4909" y="1080"/>
                </a:cubicBezTo>
                <a:cubicBezTo>
                  <a:pt x="6536" y="1080"/>
                  <a:pt x="7855" y="2531"/>
                  <a:pt x="7855" y="4320"/>
                </a:cubicBezTo>
                <a:cubicBezTo>
                  <a:pt x="7855" y="6110"/>
                  <a:pt x="6536" y="7560"/>
                  <a:pt x="4909" y="7560"/>
                </a:cubicBezTo>
                <a:cubicBezTo>
                  <a:pt x="3282" y="7560"/>
                  <a:pt x="1964" y="6110"/>
                  <a:pt x="1964" y="4320"/>
                </a:cubicBezTo>
                <a:moveTo>
                  <a:pt x="9190" y="7560"/>
                </a:moveTo>
                <a:lnTo>
                  <a:pt x="7501" y="7560"/>
                </a:lnTo>
                <a:cubicBezTo>
                  <a:pt x="7839" y="7233"/>
                  <a:pt x="8122" y="6840"/>
                  <a:pt x="8342" y="6404"/>
                </a:cubicBezTo>
                <a:cubicBezTo>
                  <a:pt x="8562" y="6842"/>
                  <a:pt x="8851" y="7232"/>
                  <a:pt x="9190" y="7560"/>
                </a:cubicBezTo>
                <a:moveTo>
                  <a:pt x="11782" y="1080"/>
                </a:moveTo>
                <a:cubicBezTo>
                  <a:pt x="13409" y="1080"/>
                  <a:pt x="14727" y="2531"/>
                  <a:pt x="14727" y="4320"/>
                </a:cubicBezTo>
                <a:cubicBezTo>
                  <a:pt x="14727" y="6110"/>
                  <a:pt x="13409" y="7560"/>
                  <a:pt x="11782" y="7560"/>
                </a:cubicBezTo>
                <a:cubicBezTo>
                  <a:pt x="10155" y="7560"/>
                  <a:pt x="8836" y="6110"/>
                  <a:pt x="8836" y="4320"/>
                </a:cubicBezTo>
                <a:cubicBezTo>
                  <a:pt x="8836" y="2531"/>
                  <a:pt x="10155" y="1080"/>
                  <a:pt x="11782" y="1080"/>
                </a:cubicBezTo>
                <a:moveTo>
                  <a:pt x="21109" y="9720"/>
                </a:moveTo>
                <a:cubicBezTo>
                  <a:pt x="21030" y="9720"/>
                  <a:pt x="20958" y="9745"/>
                  <a:pt x="20892" y="9782"/>
                </a:cubicBezTo>
                <a:lnTo>
                  <a:pt x="20890" y="9777"/>
                </a:lnTo>
                <a:lnTo>
                  <a:pt x="16691" y="11625"/>
                </a:lnTo>
                <a:lnTo>
                  <a:pt x="16691" y="9720"/>
                </a:lnTo>
                <a:cubicBezTo>
                  <a:pt x="16691" y="8527"/>
                  <a:pt x="15812" y="7560"/>
                  <a:pt x="14727" y="7560"/>
                </a:cubicBezTo>
                <a:lnTo>
                  <a:pt x="14373" y="7560"/>
                </a:lnTo>
                <a:cubicBezTo>
                  <a:pt x="15191" y="6768"/>
                  <a:pt x="15709" y="5612"/>
                  <a:pt x="15709" y="4320"/>
                </a:cubicBezTo>
                <a:cubicBezTo>
                  <a:pt x="15709" y="1934"/>
                  <a:pt x="13951" y="0"/>
                  <a:pt x="11782" y="0"/>
                </a:cubicBezTo>
                <a:cubicBezTo>
                  <a:pt x="10302" y="0"/>
                  <a:pt x="9015" y="901"/>
                  <a:pt x="8345" y="2231"/>
                </a:cubicBezTo>
                <a:cubicBezTo>
                  <a:pt x="7676" y="901"/>
                  <a:pt x="6389" y="0"/>
                  <a:pt x="4909" y="0"/>
                </a:cubicBezTo>
                <a:cubicBezTo>
                  <a:pt x="2740" y="0"/>
                  <a:pt x="982" y="1934"/>
                  <a:pt x="982" y="4320"/>
                </a:cubicBezTo>
                <a:cubicBezTo>
                  <a:pt x="982" y="5612"/>
                  <a:pt x="1501" y="6768"/>
                  <a:pt x="2317" y="7560"/>
                </a:cubicBezTo>
                <a:lnTo>
                  <a:pt x="1964" y="7560"/>
                </a:lnTo>
                <a:cubicBezTo>
                  <a:pt x="879" y="7560"/>
                  <a:pt x="0" y="8527"/>
                  <a:pt x="0" y="9720"/>
                </a:cubicBezTo>
                <a:lnTo>
                  <a:pt x="0" y="19440"/>
                </a:lnTo>
                <a:cubicBezTo>
                  <a:pt x="0" y="20633"/>
                  <a:pt x="879" y="21600"/>
                  <a:pt x="1964" y="21600"/>
                </a:cubicBezTo>
                <a:lnTo>
                  <a:pt x="14727" y="21600"/>
                </a:lnTo>
                <a:cubicBezTo>
                  <a:pt x="15812" y="21600"/>
                  <a:pt x="16691" y="20633"/>
                  <a:pt x="16691" y="19440"/>
                </a:cubicBezTo>
                <a:lnTo>
                  <a:pt x="16691" y="17536"/>
                </a:lnTo>
                <a:lnTo>
                  <a:pt x="20890" y="19383"/>
                </a:lnTo>
                <a:lnTo>
                  <a:pt x="20891" y="19379"/>
                </a:lnTo>
                <a:cubicBezTo>
                  <a:pt x="20958" y="19415"/>
                  <a:pt x="21030" y="19440"/>
                  <a:pt x="21109" y="19440"/>
                </a:cubicBezTo>
                <a:cubicBezTo>
                  <a:pt x="21380" y="19440"/>
                  <a:pt x="21600" y="19199"/>
                  <a:pt x="21600" y="18900"/>
                </a:cubicBezTo>
                <a:lnTo>
                  <a:pt x="21600" y="10260"/>
                </a:lnTo>
                <a:cubicBezTo>
                  <a:pt x="21600" y="9962"/>
                  <a:pt x="21380" y="9720"/>
                  <a:pt x="21109" y="9720"/>
                </a:cubicBezTo>
                <a:moveTo>
                  <a:pt x="11782" y="5400"/>
                </a:moveTo>
                <a:cubicBezTo>
                  <a:pt x="12324" y="5400"/>
                  <a:pt x="12764" y="4916"/>
                  <a:pt x="12764" y="4320"/>
                </a:cubicBezTo>
                <a:cubicBezTo>
                  <a:pt x="12764" y="3724"/>
                  <a:pt x="12324" y="3240"/>
                  <a:pt x="11782" y="3240"/>
                </a:cubicBezTo>
                <a:cubicBezTo>
                  <a:pt x="11240" y="3240"/>
                  <a:pt x="10800" y="3724"/>
                  <a:pt x="10800" y="4320"/>
                </a:cubicBezTo>
                <a:cubicBezTo>
                  <a:pt x="10800" y="4916"/>
                  <a:pt x="11240" y="5400"/>
                  <a:pt x="11782" y="5400"/>
                </a:cubicBezTo>
                <a:moveTo>
                  <a:pt x="4909" y="5400"/>
                </a:moveTo>
                <a:cubicBezTo>
                  <a:pt x="5451" y="5400"/>
                  <a:pt x="5891" y="4916"/>
                  <a:pt x="5891" y="4320"/>
                </a:cubicBezTo>
                <a:cubicBezTo>
                  <a:pt x="5891" y="3724"/>
                  <a:pt x="5451" y="3240"/>
                  <a:pt x="4909" y="3240"/>
                </a:cubicBezTo>
                <a:cubicBezTo>
                  <a:pt x="4367" y="3240"/>
                  <a:pt x="3927" y="3724"/>
                  <a:pt x="3927" y="4320"/>
                </a:cubicBezTo>
                <a:cubicBezTo>
                  <a:pt x="3927" y="4916"/>
                  <a:pt x="4367" y="5400"/>
                  <a:pt x="4909" y="54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3" name="Shape 2643"/>
          <p:cNvSpPr/>
          <p:nvPr/>
        </p:nvSpPr>
        <p:spPr>
          <a:xfrm>
            <a:off x="6215099" y="3853533"/>
            <a:ext cx="228601" cy="419100"/>
          </a:xfrm>
          <a:custGeom>
            <a:avLst/>
            <a:gdLst/>
            <a:ahLst/>
            <a:cxnLst>
              <a:cxn ang="0">
                <a:pos x="wd2" y="hd2"/>
              </a:cxn>
              <a:cxn ang="5400000">
                <a:pos x="wd2" y="hd2"/>
              </a:cxn>
              <a:cxn ang="10800000">
                <a:pos x="wd2" y="hd2"/>
              </a:cxn>
              <a:cxn ang="16200000">
                <a:pos x="wd2" y="hd2"/>
              </a:cxn>
            </a:cxnLst>
            <a:rect l="0" t="0" r="r" b="b"/>
            <a:pathLst>
              <a:path w="21600" h="21600" extrusionOk="0">
                <a:moveTo>
                  <a:pt x="11700" y="1473"/>
                </a:moveTo>
                <a:lnTo>
                  <a:pt x="9900" y="1473"/>
                </a:lnTo>
                <a:cubicBezTo>
                  <a:pt x="9403" y="1473"/>
                  <a:pt x="9000" y="1692"/>
                  <a:pt x="9000" y="1964"/>
                </a:cubicBezTo>
                <a:cubicBezTo>
                  <a:pt x="9000" y="2235"/>
                  <a:pt x="9403" y="2455"/>
                  <a:pt x="9900" y="2455"/>
                </a:cubicBezTo>
                <a:lnTo>
                  <a:pt x="11700" y="2455"/>
                </a:lnTo>
                <a:cubicBezTo>
                  <a:pt x="12197" y="2455"/>
                  <a:pt x="12600" y="2235"/>
                  <a:pt x="12600" y="1964"/>
                </a:cubicBezTo>
                <a:cubicBezTo>
                  <a:pt x="12600" y="1692"/>
                  <a:pt x="12197" y="1473"/>
                  <a:pt x="11700" y="1473"/>
                </a:cubicBezTo>
                <a:moveTo>
                  <a:pt x="19800" y="2945"/>
                </a:moveTo>
                <a:lnTo>
                  <a:pt x="1800" y="2945"/>
                </a:lnTo>
                <a:lnTo>
                  <a:pt x="1800" y="1964"/>
                </a:lnTo>
                <a:cubicBezTo>
                  <a:pt x="1800" y="1422"/>
                  <a:pt x="2605" y="982"/>
                  <a:pt x="3600" y="982"/>
                </a:cubicBezTo>
                <a:lnTo>
                  <a:pt x="18000" y="982"/>
                </a:lnTo>
                <a:cubicBezTo>
                  <a:pt x="18993" y="982"/>
                  <a:pt x="19800" y="1422"/>
                  <a:pt x="19800" y="1964"/>
                </a:cubicBezTo>
                <a:cubicBezTo>
                  <a:pt x="19800" y="1964"/>
                  <a:pt x="19800" y="2945"/>
                  <a:pt x="19800" y="2945"/>
                </a:cubicBezTo>
                <a:close/>
                <a:moveTo>
                  <a:pt x="19800" y="17673"/>
                </a:moveTo>
                <a:lnTo>
                  <a:pt x="1800" y="17673"/>
                </a:lnTo>
                <a:lnTo>
                  <a:pt x="1800" y="3927"/>
                </a:lnTo>
                <a:lnTo>
                  <a:pt x="19800" y="3927"/>
                </a:lnTo>
                <a:cubicBezTo>
                  <a:pt x="19800" y="3927"/>
                  <a:pt x="19800" y="17673"/>
                  <a:pt x="19800" y="17673"/>
                </a:cubicBezTo>
                <a:close/>
                <a:moveTo>
                  <a:pt x="19800" y="19636"/>
                </a:moveTo>
                <a:cubicBezTo>
                  <a:pt x="19800" y="20179"/>
                  <a:pt x="18993" y="20618"/>
                  <a:pt x="18000" y="20618"/>
                </a:cubicBezTo>
                <a:lnTo>
                  <a:pt x="3600" y="20618"/>
                </a:lnTo>
                <a:cubicBezTo>
                  <a:pt x="2605" y="20618"/>
                  <a:pt x="1800" y="20179"/>
                  <a:pt x="1800" y="19636"/>
                </a:cubicBezTo>
                <a:lnTo>
                  <a:pt x="1800" y="18655"/>
                </a:lnTo>
                <a:lnTo>
                  <a:pt x="19800" y="18655"/>
                </a:lnTo>
                <a:cubicBezTo>
                  <a:pt x="19800" y="18655"/>
                  <a:pt x="19800" y="19636"/>
                  <a:pt x="19800" y="19636"/>
                </a:cubicBezTo>
                <a:close/>
                <a:moveTo>
                  <a:pt x="18000" y="0"/>
                </a:moveTo>
                <a:lnTo>
                  <a:pt x="3600" y="0"/>
                </a:lnTo>
                <a:cubicBezTo>
                  <a:pt x="1612" y="0"/>
                  <a:pt x="0" y="879"/>
                  <a:pt x="0" y="1964"/>
                </a:cubicBezTo>
                <a:lnTo>
                  <a:pt x="0" y="19636"/>
                </a:lnTo>
                <a:cubicBezTo>
                  <a:pt x="0" y="20721"/>
                  <a:pt x="1612" y="21600"/>
                  <a:pt x="3600" y="21600"/>
                </a:cubicBezTo>
                <a:lnTo>
                  <a:pt x="18000" y="21600"/>
                </a:lnTo>
                <a:cubicBezTo>
                  <a:pt x="19988" y="21600"/>
                  <a:pt x="21600" y="20721"/>
                  <a:pt x="21600" y="19636"/>
                </a:cubicBezTo>
                <a:lnTo>
                  <a:pt x="21600" y="1964"/>
                </a:lnTo>
                <a:cubicBezTo>
                  <a:pt x="21600" y="879"/>
                  <a:pt x="19988" y="0"/>
                  <a:pt x="18000" y="0"/>
                </a:cubicBezTo>
                <a:moveTo>
                  <a:pt x="10800" y="20127"/>
                </a:moveTo>
                <a:cubicBezTo>
                  <a:pt x="11297" y="20127"/>
                  <a:pt x="11700" y="19908"/>
                  <a:pt x="11700" y="19636"/>
                </a:cubicBezTo>
                <a:cubicBezTo>
                  <a:pt x="11700" y="19366"/>
                  <a:pt x="11297" y="19145"/>
                  <a:pt x="10800" y="19145"/>
                </a:cubicBezTo>
                <a:cubicBezTo>
                  <a:pt x="10303" y="19145"/>
                  <a:pt x="9900" y="19366"/>
                  <a:pt x="9900" y="19636"/>
                </a:cubicBezTo>
                <a:cubicBezTo>
                  <a:pt x="9900" y="19908"/>
                  <a:pt x="10303" y="20127"/>
                  <a:pt x="10800" y="201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4" name="Shape 2644"/>
          <p:cNvSpPr/>
          <p:nvPr/>
        </p:nvSpPr>
        <p:spPr>
          <a:xfrm>
            <a:off x="6977101" y="3853533"/>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9"/>
                  <a:pt x="19645" y="20618"/>
                  <a:pt x="18900" y="20618"/>
                </a:cubicBezTo>
                <a:lnTo>
                  <a:pt x="2700" y="20618"/>
                </a:lnTo>
                <a:cubicBezTo>
                  <a:pt x="1954" y="20618"/>
                  <a:pt x="1350" y="20179"/>
                  <a:pt x="1350" y="19636"/>
                </a:cubicBezTo>
                <a:lnTo>
                  <a:pt x="1350" y="1964"/>
                </a:lnTo>
                <a:cubicBezTo>
                  <a:pt x="1350" y="1422"/>
                  <a:pt x="1954" y="982"/>
                  <a:pt x="2700" y="982"/>
                </a:cubicBezTo>
                <a:lnTo>
                  <a:pt x="18900" y="982"/>
                </a:lnTo>
                <a:cubicBezTo>
                  <a:pt x="19645" y="982"/>
                  <a:pt x="20250" y="1422"/>
                  <a:pt x="20250" y="1964"/>
                </a:cubicBezTo>
                <a:cubicBezTo>
                  <a:pt x="20250" y="1964"/>
                  <a:pt x="20250" y="19636"/>
                  <a:pt x="20250" y="19636"/>
                </a:cubicBezTo>
                <a:close/>
                <a:moveTo>
                  <a:pt x="18900" y="0"/>
                </a:moveTo>
                <a:lnTo>
                  <a:pt x="2700" y="0"/>
                </a:lnTo>
                <a:cubicBezTo>
                  <a:pt x="1209" y="0"/>
                  <a:pt x="0" y="879"/>
                  <a:pt x="0" y="1964"/>
                </a:cubicBezTo>
                <a:lnTo>
                  <a:pt x="0" y="19636"/>
                </a:lnTo>
                <a:cubicBezTo>
                  <a:pt x="0" y="20721"/>
                  <a:pt x="1209" y="21600"/>
                  <a:pt x="2700" y="21600"/>
                </a:cubicBezTo>
                <a:lnTo>
                  <a:pt x="18900" y="21600"/>
                </a:lnTo>
                <a:cubicBezTo>
                  <a:pt x="20391" y="21600"/>
                  <a:pt x="21600" y="20721"/>
                  <a:pt x="21600" y="19636"/>
                </a:cubicBezTo>
                <a:lnTo>
                  <a:pt x="21600" y="1964"/>
                </a:lnTo>
                <a:cubicBezTo>
                  <a:pt x="21600" y="879"/>
                  <a:pt x="20391" y="0"/>
                  <a:pt x="18900" y="0"/>
                </a:cubicBezTo>
                <a:moveTo>
                  <a:pt x="4050" y="3927"/>
                </a:moveTo>
                <a:lnTo>
                  <a:pt x="17550" y="3927"/>
                </a:lnTo>
                <a:lnTo>
                  <a:pt x="17550" y="17673"/>
                </a:lnTo>
                <a:lnTo>
                  <a:pt x="4050" y="17673"/>
                </a:lnTo>
                <a:cubicBezTo>
                  <a:pt x="4050" y="17673"/>
                  <a:pt x="4050" y="3927"/>
                  <a:pt x="4050" y="3927"/>
                </a:cubicBezTo>
                <a:close/>
                <a:moveTo>
                  <a:pt x="2700" y="18655"/>
                </a:moveTo>
                <a:lnTo>
                  <a:pt x="18900" y="18655"/>
                </a:lnTo>
                <a:lnTo>
                  <a:pt x="18900" y="2945"/>
                </a:lnTo>
                <a:lnTo>
                  <a:pt x="2700" y="2945"/>
                </a:lnTo>
                <a:cubicBezTo>
                  <a:pt x="2700" y="2945"/>
                  <a:pt x="2700" y="18655"/>
                  <a:pt x="2700" y="18655"/>
                </a:cubicBezTo>
                <a:close/>
                <a:moveTo>
                  <a:pt x="10125" y="2455"/>
                </a:moveTo>
                <a:lnTo>
                  <a:pt x="11475" y="2455"/>
                </a:lnTo>
                <a:cubicBezTo>
                  <a:pt x="11848" y="2455"/>
                  <a:pt x="12150" y="2235"/>
                  <a:pt x="12150" y="1964"/>
                </a:cubicBezTo>
                <a:cubicBezTo>
                  <a:pt x="12150" y="1692"/>
                  <a:pt x="11848" y="1473"/>
                  <a:pt x="11475" y="1473"/>
                </a:cubicBezTo>
                <a:lnTo>
                  <a:pt x="10125" y="1473"/>
                </a:lnTo>
                <a:cubicBezTo>
                  <a:pt x="9752" y="1473"/>
                  <a:pt x="9450" y="1692"/>
                  <a:pt x="9450" y="1964"/>
                </a:cubicBezTo>
                <a:cubicBezTo>
                  <a:pt x="9450" y="2235"/>
                  <a:pt x="9752" y="2455"/>
                  <a:pt x="10125" y="2455"/>
                </a:cubicBezTo>
                <a:moveTo>
                  <a:pt x="10800" y="19145"/>
                </a:moveTo>
                <a:cubicBezTo>
                  <a:pt x="10427" y="19145"/>
                  <a:pt x="10125" y="19366"/>
                  <a:pt x="10125" y="19636"/>
                </a:cubicBezTo>
                <a:cubicBezTo>
                  <a:pt x="10125" y="19908"/>
                  <a:pt x="10427" y="20127"/>
                  <a:pt x="10800" y="20127"/>
                </a:cubicBezTo>
                <a:cubicBezTo>
                  <a:pt x="11173" y="20127"/>
                  <a:pt x="11475" y="19908"/>
                  <a:pt x="11475" y="19636"/>
                </a:cubicBezTo>
                <a:cubicBezTo>
                  <a:pt x="11475" y="19366"/>
                  <a:pt x="11173" y="19145"/>
                  <a:pt x="10800" y="191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5" name="Shape 2645"/>
          <p:cNvSpPr/>
          <p:nvPr/>
        </p:nvSpPr>
        <p:spPr>
          <a:xfrm>
            <a:off x="7720052" y="39106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6" name="Shape 2646"/>
          <p:cNvSpPr/>
          <p:nvPr/>
        </p:nvSpPr>
        <p:spPr>
          <a:xfrm>
            <a:off x="8520152" y="38535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1"/>
                  <a:pt x="7092" y="21600"/>
                  <a:pt x="7364" y="21600"/>
                </a:cubicBezTo>
                <a:lnTo>
                  <a:pt x="14236" y="21600"/>
                </a:lnTo>
                <a:cubicBezTo>
                  <a:pt x="14508" y="21600"/>
                  <a:pt x="14727" y="21381"/>
                  <a:pt x="14727" y="21109"/>
                </a:cubicBezTo>
                <a:cubicBezTo>
                  <a:pt x="14727" y="20838"/>
                  <a:pt x="14508"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7" name="Shape 2647"/>
          <p:cNvSpPr/>
          <p:nvPr/>
        </p:nvSpPr>
        <p:spPr>
          <a:xfrm>
            <a:off x="1319251"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0773" y="5201"/>
                </a:moveTo>
                <a:cubicBezTo>
                  <a:pt x="10712" y="5093"/>
                  <a:pt x="10614" y="5023"/>
                  <a:pt x="10504" y="4986"/>
                </a:cubicBezTo>
                <a:lnTo>
                  <a:pt x="10517" y="4938"/>
                </a:lnTo>
                <a:cubicBezTo>
                  <a:pt x="10483" y="4941"/>
                  <a:pt x="10451" y="4949"/>
                  <a:pt x="10419" y="4957"/>
                </a:cubicBezTo>
                <a:lnTo>
                  <a:pt x="8464" y="4433"/>
                </a:lnTo>
                <a:cubicBezTo>
                  <a:pt x="8343" y="4400"/>
                  <a:pt x="8209" y="4414"/>
                  <a:pt x="8091" y="4482"/>
                </a:cubicBezTo>
                <a:cubicBezTo>
                  <a:pt x="7856" y="4618"/>
                  <a:pt x="7776" y="4918"/>
                  <a:pt x="7912" y="5153"/>
                </a:cubicBezTo>
                <a:cubicBezTo>
                  <a:pt x="7979" y="5270"/>
                  <a:pt x="8088" y="5349"/>
                  <a:pt x="8210" y="5381"/>
                </a:cubicBezTo>
                <a:lnTo>
                  <a:pt x="8965" y="5584"/>
                </a:lnTo>
                <a:cubicBezTo>
                  <a:pt x="8292" y="6116"/>
                  <a:pt x="7855" y="6927"/>
                  <a:pt x="7855" y="7855"/>
                </a:cubicBezTo>
                <a:cubicBezTo>
                  <a:pt x="7855" y="9081"/>
                  <a:pt x="8605" y="10131"/>
                  <a:pt x="9671" y="10574"/>
                </a:cubicBezTo>
                <a:lnTo>
                  <a:pt x="9934" y="9609"/>
                </a:lnTo>
                <a:cubicBezTo>
                  <a:pt x="9286" y="9288"/>
                  <a:pt x="8836" y="8627"/>
                  <a:pt x="8836" y="7855"/>
                </a:cubicBezTo>
                <a:cubicBezTo>
                  <a:pt x="8836" y="7221"/>
                  <a:pt x="9142" y="6665"/>
                  <a:pt x="9609" y="6309"/>
                </a:cubicBezTo>
                <a:lnTo>
                  <a:pt x="9336" y="7331"/>
                </a:lnTo>
                <a:cubicBezTo>
                  <a:pt x="9303" y="7453"/>
                  <a:pt x="9316" y="7586"/>
                  <a:pt x="9384" y="7704"/>
                </a:cubicBezTo>
                <a:cubicBezTo>
                  <a:pt x="9520" y="7938"/>
                  <a:pt x="9820" y="8019"/>
                  <a:pt x="10055" y="7884"/>
                </a:cubicBezTo>
                <a:cubicBezTo>
                  <a:pt x="10172" y="7815"/>
                  <a:pt x="10251" y="7706"/>
                  <a:pt x="10284" y="7585"/>
                </a:cubicBezTo>
                <a:lnTo>
                  <a:pt x="10823" y="5573"/>
                </a:lnTo>
                <a:cubicBezTo>
                  <a:pt x="10855" y="5452"/>
                  <a:pt x="10841" y="5318"/>
                  <a:pt x="10773" y="5201"/>
                </a:cubicBezTo>
                <a:moveTo>
                  <a:pt x="13421" y="10343"/>
                </a:moveTo>
                <a:lnTo>
                  <a:pt x="12630" y="10132"/>
                </a:lnTo>
                <a:cubicBezTo>
                  <a:pt x="13306" y="9598"/>
                  <a:pt x="13745" y="8785"/>
                  <a:pt x="13745" y="7855"/>
                </a:cubicBezTo>
                <a:cubicBezTo>
                  <a:pt x="13745" y="6643"/>
                  <a:pt x="13013" y="5604"/>
                  <a:pt x="11967" y="5152"/>
                </a:cubicBezTo>
                <a:lnTo>
                  <a:pt x="11702" y="6121"/>
                </a:lnTo>
                <a:cubicBezTo>
                  <a:pt x="12330" y="6448"/>
                  <a:pt x="12764" y="7098"/>
                  <a:pt x="12764" y="7855"/>
                </a:cubicBezTo>
                <a:cubicBezTo>
                  <a:pt x="12764" y="8468"/>
                  <a:pt x="12477" y="9008"/>
                  <a:pt x="12035" y="9366"/>
                </a:cubicBezTo>
                <a:lnTo>
                  <a:pt x="12295" y="8394"/>
                </a:lnTo>
                <a:cubicBezTo>
                  <a:pt x="12328" y="8273"/>
                  <a:pt x="12314" y="8139"/>
                  <a:pt x="12246" y="8021"/>
                </a:cubicBezTo>
                <a:cubicBezTo>
                  <a:pt x="12111" y="7786"/>
                  <a:pt x="11811" y="7706"/>
                  <a:pt x="11576" y="7842"/>
                </a:cubicBezTo>
                <a:cubicBezTo>
                  <a:pt x="11458" y="7910"/>
                  <a:pt x="11380" y="8019"/>
                  <a:pt x="11347" y="8140"/>
                </a:cubicBezTo>
                <a:lnTo>
                  <a:pt x="10808" y="10152"/>
                </a:lnTo>
                <a:lnTo>
                  <a:pt x="10808" y="10152"/>
                </a:lnTo>
                <a:cubicBezTo>
                  <a:pt x="10776" y="10273"/>
                  <a:pt x="10789" y="10407"/>
                  <a:pt x="10857" y="10524"/>
                </a:cubicBezTo>
                <a:cubicBezTo>
                  <a:pt x="10920" y="10634"/>
                  <a:pt x="11021" y="10706"/>
                  <a:pt x="11133" y="10742"/>
                </a:cubicBezTo>
                <a:lnTo>
                  <a:pt x="11126" y="10768"/>
                </a:lnTo>
                <a:cubicBezTo>
                  <a:pt x="11142" y="10766"/>
                  <a:pt x="11157" y="10761"/>
                  <a:pt x="11173" y="10758"/>
                </a:cubicBezTo>
                <a:lnTo>
                  <a:pt x="13167" y="11292"/>
                </a:lnTo>
                <a:cubicBezTo>
                  <a:pt x="13288" y="11324"/>
                  <a:pt x="13422" y="11311"/>
                  <a:pt x="13540" y="11243"/>
                </a:cubicBezTo>
                <a:cubicBezTo>
                  <a:pt x="13774" y="11107"/>
                  <a:pt x="13855" y="10807"/>
                  <a:pt x="13719" y="10572"/>
                </a:cubicBezTo>
                <a:cubicBezTo>
                  <a:pt x="13651" y="10455"/>
                  <a:pt x="13542" y="10376"/>
                  <a:pt x="13421" y="1034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8" name="Shape 2648"/>
          <p:cNvSpPr/>
          <p:nvPr/>
        </p:nvSpPr>
        <p:spPr>
          <a:xfrm>
            <a:off x="2119350"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2764" y="8836"/>
                </a:moveTo>
                <a:cubicBezTo>
                  <a:pt x="12628" y="8836"/>
                  <a:pt x="12505" y="8891"/>
                  <a:pt x="12417" y="8980"/>
                </a:cubicBezTo>
                <a:lnTo>
                  <a:pt x="11291" y="10106"/>
                </a:lnTo>
                <a:lnTo>
                  <a:pt x="11291" y="4419"/>
                </a:lnTo>
                <a:lnTo>
                  <a:pt x="11291" y="4418"/>
                </a:lnTo>
                <a:cubicBezTo>
                  <a:pt x="11291" y="4147"/>
                  <a:pt x="11071" y="3927"/>
                  <a:pt x="10800" y="3927"/>
                </a:cubicBezTo>
                <a:cubicBezTo>
                  <a:pt x="10529" y="3927"/>
                  <a:pt x="10309" y="4147"/>
                  <a:pt x="10309" y="4418"/>
                </a:cubicBezTo>
                <a:lnTo>
                  <a:pt x="10309" y="10106"/>
                </a:lnTo>
                <a:lnTo>
                  <a:pt x="9183" y="8980"/>
                </a:lnTo>
                <a:cubicBezTo>
                  <a:pt x="9095" y="8891"/>
                  <a:pt x="8972" y="8836"/>
                  <a:pt x="8836" y="8836"/>
                </a:cubicBezTo>
                <a:cubicBezTo>
                  <a:pt x="8566" y="8836"/>
                  <a:pt x="8345" y="9056"/>
                  <a:pt x="8345" y="9327"/>
                </a:cubicBezTo>
                <a:cubicBezTo>
                  <a:pt x="8345" y="9463"/>
                  <a:pt x="8400" y="9586"/>
                  <a:pt x="8489" y="9674"/>
                </a:cubicBezTo>
                <a:lnTo>
                  <a:pt x="10453" y="11638"/>
                </a:lnTo>
                <a:cubicBezTo>
                  <a:pt x="10542" y="11727"/>
                  <a:pt x="10665" y="11782"/>
                  <a:pt x="10800" y="11782"/>
                </a:cubicBezTo>
                <a:cubicBezTo>
                  <a:pt x="10935" y="11782"/>
                  <a:pt x="11058" y="11727"/>
                  <a:pt x="11147" y="11638"/>
                </a:cubicBezTo>
                <a:lnTo>
                  <a:pt x="13111" y="9674"/>
                </a:lnTo>
                <a:cubicBezTo>
                  <a:pt x="13200" y="9586"/>
                  <a:pt x="13255" y="9463"/>
                  <a:pt x="13255" y="9327"/>
                </a:cubicBezTo>
                <a:cubicBezTo>
                  <a:pt x="13255" y="9056"/>
                  <a:pt x="13034" y="8836"/>
                  <a:pt x="12764" y="883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9" name="Shape 2649"/>
          <p:cNvSpPr/>
          <p:nvPr/>
        </p:nvSpPr>
        <p:spPr>
          <a:xfrm>
            <a:off x="2919452"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1147" y="4071"/>
                </a:moveTo>
                <a:cubicBezTo>
                  <a:pt x="11058" y="3982"/>
                  <a:pt x="10935" y="3927"/>
                  <a:pt x="10800" y="3927"/>
                </a:cubicBezTo>
                <a:cubicBezTo>
                  <a:pt x="10665" y="3927"/>
                  <a:pt x="10542" y="3982"/>
                  <a:pt x="10453" y="4071"/>
                </a:cubicBezTo>
                <a:lnTo>
                  <a:pt x="8489" y="6035"/>
                </a:lnTo>
                <a:cubicBezTo>
                  <a:pt x="8400" y="6124"/>
                  <a:pt x="8345" y="6247"/>
                  <a:pt x="8345" y="6382"/>
                </a:cubicBezTo>
                <a:cubicBezTo>
                  <a:pt x="8345" y="6653"/>
                  <a:pt x="8566" y="6873"/>
                  <a:pt x="8836" y="6873"/>
                </a:cubicBezTo>
                <a:cubicBezTo>
                  <a:pt x="8972" y="6873"/>
                  <a:pt x="9095" y="6818"/>
                  <a:pt x="9183" y="6729"/>
                </a:cubicBezTo>
                <a:lnTo>
                  <a:pt x="10309" y="5603"/>
                </a:lnTo>
                <a:lnTo>
                  <a:pt x="10309" y="11291"/>
                </a:lnTo>
                <a:cubicBezTo>
                  <a:pt x="10309" y="11562"/>
                  <a:pt x="10529" y="11782"/>
                  <a:pt x="10800" y="11782"/>
                </a:cubicBezTo>
                <a:cubicBezTo>
                  <a:pt x="11071" y="11782"/>
                  <a:pt x="11291" y="11562"/>
                  <a:pt x="11291" y="11291"/>
                </a:cubicBezTo>
                <a:lnTo>
                  <a:pt x="11291" y="5603"/>
                </a:lnTo>
                <a:lnTo>
                  <a:pt x="12417" y="6729"/>
                </a:lnTo>
                <a:cubicBezTo>
                  <a:pt x="12505" y="6818"/>
                  <a:pt x="12628" y="6873"/>
                  <a:pt x="12764" y="6873"/>
                </a:cubicBezTo>
                <a:cubicBezTo>
                  <a:pt x="13034" y="6873"/>
                  <a:pt x="13255" y="6653"/>
                  <a:pt x="13255" y="6382"/>
                </a:cubicBezTo>
                <a:cubicBezTo>
                  <a:pt x="13255" y="6247"/>
                  <a:pt x="13200" y="6124"/>
                  <a:pt x="13111" y="6035"/>
                </a:cubicBezTo>
                <a:cubicBezTo>
                  <a:pt x="13111" y="6035"/>
                  <a:pt x="11147" y="4071"/>
                  <a:pt x="11147" y="4071"/>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0" name="Shape 2650"/>
          <p:cNvSpPr/>
          <p:nvPr/>
        </p:nvSpPr>
        <p:spPr>
          <a:xfrm>
            <a:off x="3719552"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4236" y="7364"/>
                </a:moveTo>
                <a:lnTo>
                  <a:pt x="8549" y="7364"/>
                </a:lnTo>
                <a:lnTo>
                  <a:pt x="9674" y="6238"/>
                </a:lnTo>
                <a:cubicBezTo>
                  <a:pt x="9763" y="6149"/>
                  <a:pt x="9818" y="6027"/>
                  <a:pt x="9818" y="5891"/>
                </a:cubicBezTo>
                <a:cubicBezTo>
                  <a:pt x="9818" y="5620"/>
                  <a:pt x="9598" y="5400"/>
                  <a:pt x="9327" y="5400"/>
                </a:cubicBezTo>
                <a:cubicBezTo>
                  <a:pt x="9192" y="5400"/>
                  <a:pt x="9069" y="5455"/>
                  <a:pt x="8980" y="5544"/>
                </a:cubicBezTo>
                <a:lnTo>
                  <a:pt x="7017" y="7507"/>
                </a:lnTo>
                <a:cubicBezTo>
                  <a:pt x="6928" y="7597"/>
                  <a:pt x="6873" y="7720"/>
                  <a:pt x="6873" y="7855"/>
                </a:cubicBezTo>
                <a:cubicBezTo>
                  <a:pt x="6873" y="7990"/>
                  <a:pt x="6928" y="8113"/>
                  <a:pt x="7017" y="8202"/>
                </a:cubicBezTo>
                <a:lnTo>
                  <a:pt x="8980" y="10165"/>
                </a:lnTo>
                <a:cubicBezTo>
                  <a:pt x="9069" y="10255"/>
                  <a:pt x="9192" y="10309"/>
                  <a:pt x="9327" y="10309"/>
                </a:cubicBezTo>
                <a:cubicBezTo>
                  <a:pt x="9598" y="10309"/>
                  <a:pt x="9818" y="10090"/>
                  <a:pt x="9818" y="9818"/>
                </a:cubicBezTo>
                <a:cubicBezTo>
                  <a:pt x="9818" y="9683"/>
                  <a:pt x="9763" y="9560"/>
                  <a:pt x="9674" y="9471"/>
                </a:cubicBezTo>
                <a:lnTo>
                  <a:pt x="8549" y="8345"/>
                </a:lnTo>
                <a:lnTo>
                  <a:pt x="14236" y="8345"/>
                </a:lnTo>
                <a:cubicBezTo>
                  <a:pt x="14507" y="8345"/>
                  <a:pt x="14727" y="8126"/>
                  <a:pt x="14727" y="7855"/>
                </a:cubicBezTo>
                <a:cubicBezTo>
                  <a:pt x="14727" y="7584"/>
                  <a:pt x="14507" y="7364"/>
                  <a:pt x="14236" y="736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1" name="Shape 2651"/>
          <p:cNvSpPr/>
          <p:nvPr/>
        </p:nvSpPr>
        <p:spPr>
          <a:xfrm>
            <a:off x="4519652"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583" y="7507"/>
                </a:moveTo>
                <a:lnTo>
                  <a:pt x="12620" y="5544"/>
                </a:lnTo>
                <a:cubicBezTo>
                  <a:pt x="12531" y="5455"/>
                  <a:pt x="12408" y="5400"/>
                  <a:pt x="12273" y="5400"/>
                </a:cubicBezTo>
                <a:cubicBezTo>
                  <a:pt x="12001" y="5400"/>
                  <a:pt x="11782" y="5620"/>
                  <a:pt x="11782" y="5891"/>
                </a:cubicBezTo>
                <a:cubicBezTo>
                  <a:pt x="11782" y="6027"/>
                  <a:pt x="11837" y="6149"/>
                  <a:pt x="11926" y="6238"/>
                </a:cubicBezTo>
                <a:lnTo>
                  <a:pt x="13051" y="7364"/>
                </a:lnTo>
                <a:lnTo>
                  <a:pt x="7364" y="7364"/>
                </a:lnTo>
                <a:cubicBezTo>
                  <a:pt x="7092" y="7364"/>
                  <a:pt x="6873" y="7584"/>
                  <a:pt x="6873" y="7855"/>
                </a:cubicBezTo>
                <a:cubicBezTo>
                  <a:pt x="6873" y="8126"/>
                  <a:pt x="7092" y="8345"/>
                  <a:pt x="7364" y="8345"/>
                </a:cubicBezTo>
                <a:lnTo>
                  <a:pt x="13051" y="8345"/>
                </a:lnTo>
                <a:lnTo>
                  <a:pt x="11926" y="9471"/>
                </a:lnTo>
                <a:cubicBezTo>
                  <a:pt x="11837" y="9560"/>
                  <a:pt x="11782" y="9683"/>
                  <a:pt x="11782" y="9818"/>
                </a:cubicBezTo>
                <a:cubicBezTo>
                  <a:pt x="11782" y="10090"/>
                  <a:pt x="12001" y="10309"/>
                  <a:pt x="12273" y="10309"/>
                </a:cubicBezTo>
                <a:cubicBezTo>
                  <a:pt x="12408" y="10309"/>
                  <a:pt x="12531" y="10255"/>
                  <a:pt x="12620" y="10165"/>
                </a:cubicBezTo>
                <a:lnTo>
                  <a:pt x="14583" y="8202"/>
                </a:lnTo>
                <a:cubicBezTo>
                  <a:pt x="14672" y="8113"/>
                  <a:pt x="14727" y="7990"/>
                  <a:pt x="14727" y="7855"/>
                </a:cubicBezTo>
                <a:cubicBezTo>
                  <a:pt x="14727" y="7720"/>
                  <a:pt x="14672" y="7597"/>
                  <a:pt x="14583" y="7507"/>
                </a:cubicBezTo>
                <a:close/>
                <a:moveTo>
                  <a:pt x="20618" y="14727"/>
                </a:moveTo>
                <a:lnTo>
                  <a:pt x="982" y="14727"/>
                </a:lnTo>
                <a:lnTo>
                  <a:pt x="982" y="1964"/>
                </a:lnTo>
                <a:cubicBezTo>
                  <a:pt x="982" y="1422"/>
                  <a:pt x="1421"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1"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0"/>
                  <a:pt x="7092" y="21600"/>
                  <a:pt x="7364" y="21600"/>
                </a:cubicBezTo>
                <a:lnTo>
                  <a:pt x="14236" y="21600"/>
                </a:lnTo>
                <a:cubicBezTo>
                  <a:pt x="14507" y="21600"/>
                  <a:pt x="14727" y="21380"/>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2" name="Shape 2652"/>
          <p:cNvSpPr/>
          <p:nvPr/>
        </p:nvSpPr>
        <p:spPr>
          <a:xfrm>
            <a:off x="5319752"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7547" y="14727"/>
                  <a:pt x="4909" y="12969"/>
                  <a:pt x="4909" y="10800"/>
                </a:cubicBezTo>
                <a:cubicBezTo>
                  <a:pt x="4909" y="8631"/>
                  <a:pt x="7547" y="6873"/>
                  <a:pt x="10800" y="6873"/>
                </a:cubicBezTo>
                <a:cubicBezTo>
                  <a:pt x="11895" y="6873"/>
                  <a:pt x="12917" y="7076"/>
                  <a:pt x="13795" y="7423"/>
                </a:cubicBezTo>
                <a:lnTo>
                  <a:pt x="15709" y="5073"/>
                </a:lnTo>
                <a:lnTo>
                  <a:pt x="15709" y="8631"/>
                </a:lnTo>
                <a:cubicBezTo>
                  <a:pt x="16328" y="9253"/>
                  <a:pt x="16691" y="9998"/>
                  <a:pt x="16691" y="10800"/>
                </a:cubicBezTo>
                <a:cubicBezTo>
                  <a:pt x="16691" y="12969"/>
                  <a:pt x="14053" y="14727"/>
                  <a:pt x="10800" y="14727"/>
                </a:cubicBezTo>
                <a:moveTo>
                  <a:pt x="16691" y="1964"/>
                </a:moveTo>
                <a:lnTo>
                  <a:pt x="13360" y="6247"/>
                </a:lnTo>
                <a:cubicBezTo>
                  <a:pt x="12568" y="6020"/>
                  <a:pt x="11706" y="5891"/>
                  <a:pt x="10800" y="5891"/>
                </a:cubicBezTo>
                <a:cubicBezTo>
                  <a:pt x="7004" y="5891"/>
                  <a:pt x="3927" y="8089"/>
                  <a:pt x="3927" y="10800"/>
                </a:cubicBezTo>
                <a:cubicBezTo>
                  <a:pt x="3927" y="13511"/>
                  <a:pt x="7004" y="15709"/>
                  <a:pt x="10800" y="15709"/>
                </a:cubicBezTo>
                <a:cubicBezTo>
                  <a:pt x="14596" y="15709"/>
                  <a:pt x="17673" y="13511"/>
                  <a:pt x="17673" y="10800"/>
                </a:cubicBezTo>
                <a:cubicBezTo>
                  <a:pt x="17673" y="9878"/>
                  <a:pt x="17310" y="9018"/>
                  <a:pt x="16691" y="8281"/>
                </a:cubicBezTo>
                <a:cubicBezTo>
                  <a:pt x="16691" y="8281"/>
                  <a:pt x="16691" y="1964"/>
                  <a:pt x="16691" y="1964"/>
                </a:cubicBezTo>
                <a:close/>
                <a:moveTo>
                  <a:pt x="19145" y="1964"/>
                </a:moveTo>
                <a:cubicBezTo>
                  <a:pt x="18874" y="1964"/>
                  <a:pt x="18655" y="2184"/>
                  <a:pt x="18655" y="2455"/>
                </a:cubicBezTo>
                <a:cubicBezTo>
                  <a:pt x="18655" y="2726"/>
                  <a:pt x="18874" y="2945"/>
                  <a:pt x="19145" y="2945"/>
                </a:cubicBezTo>
                <a:cubicBezTo>
                  <a:pt x="19417" y="2945"/>
                  <a:pt x="19636" y="2726"/>
                  <a:pt x="19636" y="2455"/>
                </a:cubicBezTo>
                <a:cubicBezTo>
                  <a:pt x="19636" y="2184"/>
                  <a:pt x="19417" y="1964"/>
                  <a:pt x="19145" y="1964"/>
                </a:cubicBezTo>
                <a:moveTo>
                  <a:pt x="20618" y="16691"/>
                </a:moveTo>
                <a:cubicBezTo>
                  <a:pt x="20618" y="17233"/>
                  <a:pt x="20178" y="17673"/>
                  <a:pt x="19636" y="17673"/>
                </a:cubicBezTo>
                <a:lnTo>
                  <a:pt x="1964" y="17673"/>
                </a:lnTo>
                <a:cubicBezTo>
                  <a:pt x="1422" y="17673"/>
                  <a:pt x="982" y="17233"/>
                  <a:pt x="982" y="16691"/>
                </a:cubicBezTo>
                <a:lnTo>
                  <a:pt x="982" y="1964"/>
                </a:lnTo>
                <a:cubicBezTo>
                  <a:pt x="982" y="1422"/>
                  <a:pt x="1422" y="982"/>
                  <a:pt x="1964" y="982"/>
                </a:cubicBezTo>
                <a:lnTo>
                  <a:pt x="19636" y="982"/>
                </a:lnTo>
                <a:cubicBezTo>
                  <a:pt x="20178" y="982"/>
                  <a:pt x="20618" y="1422"/>
                  <a:pt x="20618" y="1964"/>
                </a:cubicBezTo>
                <a:cubicBezTo>
                  <a:pt x="20618" y="1964"/>
                  <a:pt x="20618" y="16691"/>
                  <a:pt x="20618" y="16691"/>
                </a:cubicBezTo>
                <a:close/>
                <a:moveTo>
                  <a:pt x="20618" y="19636"/>
                </a:moveTo>
                <a:cubicBezTo>
                  <a:pt x="20618" y="20178"/>
                  <a:pt x="20178" y="20618"/>
                  <a:pt x="19636" y="20618"/>
                </a:cubicBezTo>
                <a:lnTo>
                  <a:pt x="1964" y="20618"/>
                </a:lnTo>
                <a:cubicBezTo>
                  <a:pt x="1422" y="20618"/>
                  <a:pt x="982" y="20178"/>
                  <a:pt x="982" y="19636"/>
                </a:cubicBezTo>
                <a:lnTo>
                  <a:pt x="982" y="18382"/>
                </a:lnTo>
                <a:cubicBezTo>
                  <a:pt x="1271" y="18551"/>
                  <a:pt x="1604" y="18655"/>
                  <a:pt x="1964" y="18655"/>
                </a:cubicBezTo>
                <a:lnTo>
                  <a:pt x="19636" y="18655"/>
                </a:lnTo>
                <a:cubicBezTo>
                  <a:pt x="19996" y="18655"/>
                  <a:pt x="20329" y="18551"/>
                  <a:pt x="20618" y="18382"/>
                </a:cubicBezTo>
                <a:cubicBezTo>
                  <a:pt x="20618" y="18382"/>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0800" y="11291"/>
                </a:moveTo>
                <a:cubicBezTo>
                  <a:pt x="10258" y="11291"/>
                  <a:pt x="9818" y="11072"/>
                  <a:pt x="9818" y="10800"/>
                </a:cubicBezTo>
                <a:cubicBezTo>
                  <a:pt x="9818" y="10529"/>
                  <a:pt x="10258" y="10309"/>
                  <a:pt x="10800" y="10309"/>
                </a:cubicBezTo>
                <a:cubicBezTo>
                  <a:pt x="11342" y="10309"/>
                  <a:pt x="11782" y="10529"/>
                  <a:pt x="11782" y="10800"/>
                </a:cubicBezTo>
                <a:cubicBezTo>
                  <a:pt x="11782" y="11072"/>
                  <a:pt x="11342" y="11291"/>
                  <a:pt x="10800" y="11291"/>
                </a:cubicBezTo>
                <a:moveTo>
                  <a:pt x="10800" y="9327"/>
                </a:moveTo>
                <a:cubicBezTo>
                  <a:pt x="9716" y="9327"/>
                  <a:pt x="8836" y="9986"/>
                  <a:pt x="8836" y="10800"/>
                </a:cubicBezTo>
                <a:cubicBezTo>
                  <a:pt x="8836" y="11614"/>
                  <a:pt x="9716" y="12273"/>
                  <a:pt x="10800" y="12273"/>
                </a:cubicBezTo>
                <a:cubicBezTo>
                  <a:pt x="11884" y="12273"/>
                  <a:pt x="12764" y="11614"/>
                  <a:pt x="12764" y="10800"/>
                </a:cubicBezTo>
                <a:cubicBezTo>
                  <a:pt x="12764" y="9986"/>
                  <a:pt x="11884" y="9327"/>
                  <a:pt x="10800" y="9327"/>
                </a:cubicBezTo>
                <a:moveTo>
                  <a:pt x="19145" y="15709"/>
                </a:moveTo>
                <a:cubicBezTo>
                  <a:pt x="18874" y="15709"/>
                  <a:pt x="18655" y="15929"/>
                  <a:pt x="18655" y="16200"/>
                </a:cubicBezTo>
                <a:cubicBezTo>
                  <a:pt x="18655" y="16472"/>
                  <a:pt x="18874" y="16691"/>
                  <a:pt x="19145" y="16691"/>
                </a:cubicBezTo>
                <a:cubicBezTo>
                  <a:pt x="19417" y="16691"/>
                  <a:pt x="19636" y="16472"/>
                  <a:pt x="19636" y="16200"/>
                </a:cubicBezTo>
                <a:cubicBezTo>
                  <a:pt x="19636" y="15929"/>
                  <a:pt x="19417" y="15709"/>
                  <a:pt x="19145" y="15709"/>
                </a:cubicBezTo>
                <a:moveTo>
                  <a:pt x="2455" y="15709"/>
                </a:moveTo>
                <a:cubicBezTo>
                  <a:pt x="2183" y="15709"/>
                  <a:pt x="1964" y="15929"/>
                  <a:pt x="1964" y="16200"/>
                </a:cubicBezTo>
                <a:cubicBezTo>
                  <a:pt x="1964" y="16472"/>
                  <a:pt x="2183" y="16691"/>
                  <a:pt x="2455" y="16691"/>
                </a:cubicBezTo>
                <a:cubicBezTo>
                  <a:pt x="2726" y="16691"/>
                  <a:pt x="2945" y="16472"/>
                  <a:pt x="2945" y="16200"/>
                </a:cubicBezTo>
                <a:cubicBezTo>
                  <a:pt x="2945" y="15929"/>
                  <a:pt x="2726" y="15709"/>
                  <a:pt x="2455" y="15709"/>
                </a:cubicBezTo>
                <a:moveTo>
                  <a:pt x="5645" y="4418"/>
                </a:moveTo>
                <a:lnTo>
                  <a:pt x="12027" y="4418"/>
                </a:lnTo>
                <a:cubicBezTo>
                  <a:pt x="12434" y="4418"/>
                  <a:pt x="12764" y="4088"/>
                  <a:pt x="12764" y="3682"/>
                </a:cubicBezTo>
                <a:cubicBezTo>
                  <a:pt x="12764" y="3275"/>
                  <a:pt x="12434" y="2945"/>
                  <a:pt x="12027" y="2945"/>
                </a:cubicBezTo>
                <a:lnTo>
                  <a:pt x="5645" y="2945"/>
                </a:lnTo>
                <a:cubicBezTo>
                  <a:pt x="5239" y="2945"/>
                  <a:pt x="4909" y="3275"/>
                  <a:pt x="4909" y="3682"/>
                </a:cubicBezTo>
                <a:cubicBezTo>
                  <a:pt x="4909" y="4088"/>
                  <a:pt x="5239" y="4418"/>
                  <a:pt x="5645" y="4418"/>
                </a:cubicBezTo>
                <a:moveTo>
                  <a:pt x="2455" y="1964"/>
                </a:moveTo>
                <a:cubicBezTo>
                  <a:pt x="2183" y="1964"/>
                  <a:pt x="1964" y="2184"/>
                  <a:pt x="1964" y="2455"/>
                </a:cubicBezTo>
                <a:cubicBezTo>
                  <a:pt x="1964" y="2726"/>
                  <a:pt x="2183" y="2945"/>
                  <a:pt x="2455" y="2945"/>
                </a:cubicBezTo>
                <a:cubicBezTo>
                  <a:pt x="2726" y="2945"/>
                  <a:pt x="2945" y="2726"/>
                  <a:pt x="2945" y="2455"/>
                </a:cubicBezTo>
                <a:cubicBezTo>
                  <a:pt x="2945" y="2184"/>
                  <a:pt x="2726" y="1964"/>
                  <a:pt x="2455" y="196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3" name="Shape 2653"/>
          <p:cNvSpPr/>
          <p:nvPr/>
        </p:nvSpPr>
        <p:spPr>
          <a:xfrm>
            <a:off x="6119852"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764" y="5891"/>
                </a:moveTo>
                <a:lnTo>
                  <a:pt x="14727" y="5891"/>
                </a:lnTo>
                <a:lnTo>
                  <a:pt x="14727" y="1964"/>
                </a:lnTo>
                <a:lnTo>
                  <a:pt x="12764" y="1964"/>
                </a:lnTo>
                <a:cubicBezTo>
                  <a:pt x="12764" y="1964"/>
                  <a:pt x="12764" y="5891"/>
                  <a:pt x="12764" y="5891"/>
                </a:cubicBezTo>
                <a:close/>
                <a:moveTo>
                  <a:pt x="6873" y="2945"/>
                </a:moveTo>
                <a:lnTo>
                  <a:pt x="10800" y="2945"/>
                </a:lnTo>
                <a:lnTo>
                  <a:pt x="10800" y="1964"/>
                </a:lnTo>
                <a:lnTo>
                  <a:pt x="6873" y="1964"/>
                </a:lnTo>
                <a:cubicBezTo>
                  <a:pt x="6873" y="1964"/>
                  <a:pt x="6873" y="2945"/>
                  <a:pt x="6873" y="2945"/>
                </a:cubicBezTo>
                <a:close/>
                <a:moveTo>
                  <a:pt x="20618" y="19636"/>
                </a:moveTo>
                <a:cubicBezTo>
                  <a:pt x="20618" y="20178"/>
                  <a:pt x="20178" y="20618"/>
                  <a:pt x="19636" y="20618"/>
                </a:cubicBezTo>
                <a:lnTo>
                  <a:pt x="18655" y="20618"/>
                </a:lnTo>
                <a:lnTo>
                  <a:pt x="18655" y="11782"/>
                </a:lnTo>
                <a:cubicBezTo>
                  <a:pt x="18655" y="11240"/>
                  <a:pt x="18214" y="10800"/>
                  <a:pt x="17673" y="10800"/>
                </a:cubicBezTo>
                <a:lnTo>
                  <a:pt x="3927" y="10800"/>
                </a:lnTo>
                <a:cubicBezTo>
                  <a:pt x="3385" y="10800"/>
                  <a:pt x="2945" y="11240"/>
                  <a:pt x="2945" y="11782"/>
                </a:cubicBezTo>
                <a:lnTo>
                  <a:pt x="2945" y="20618"/>
                </a:lnTo>
                <a:lnTo>
                  <a:pt x="1964" y="20618"/>
                </a:lnTo>
                <a:cubicBezTo>
                  <a:pt x="1421" y="20618"/>
                  <a:pt x="982" y="20178"/>
                  <a:pt x="982" y="19636"/>
                </a:cubicBezTo>
                <a:lnTo>
                  <a:pt x="982" y="1964"/>
                </a:lnTo>
                <a:cubicBezTo>
                  <a:pt x="982" y="1422"/>
                  <a:pt x="1421" y="982"/>
                  <a:pt x="1964" y="982"/>
                </a:cubicBezTo>
                <a:lnTo>
                  <a:pt x="4909" y="982"/>
                </a:lnTo>
                <a:lnTo>
                  <a:pt x="4909" y="6873"/>
                </a:lnTo>
                <a:cubicBezTo>
                  <a:pt x="4909" y="7415"/>
                  <a:pt x="5348" y="7855"/>
                  <a:pt x="5891" y="7855"/>
                </a:cubicBezTo>
                <a:lnTo>
                  <a:pt x="15709" y="7855"/>
                </a:lnTo>
                <a:cubicBezTo>
                  <a:pt x="16251" y="7855"/>
                  <a:pt x="16691" y="7415"/>
                  <a:pt x="16691" y="6873"/>
                </a:cubicBezTo>
                <a:lnTo>
                  <a:pt x="16691" y="982"/>
                </a:lnTo>
                <a:lnTo>
                  <a:pt x="17182" y="982"/>
                </a:lnTo>
                <a:lnTo>
                  <a:pt x="20618" y="4418"/>
                </a:lnTo>
                <a:cubicBezTo>
                  <a:pt x="20618" y="4418"/>
                  <a:pt x="20618" y="19636"/>
                  <a:pt x="20618" y="19636"/>
                </a:cubicBezTo>
                <a:close/>
                <a:moveTo>
                  <a:pt x="17673" y="20618"/>
                </a:moveTo>
                <a:lnTo>
                  <a:pt x="3927" y="20618"/>
                </a:lnTo>
                <a:lnTo>
                  <a:pt x="3927" y="11782"/>
                </a:lnTo>
                <a:lnTo>
                  <a:pt x="17673" y="11782"/>
                </a:lnTo>
                <a:cubicBezTo>
                  <a:pt x="17673" y="11782"/>
                  <a:pt x="17673" y="20618"/>
                  <a:pt x="17673" y="20618"/>
                </a:cubicBezTo>
                <a:close/>
                <a:moveTo>
                  <a:pt x="5891" y="982"/>
                </a:moveTo>
                <a:lnTo>
                  <a:pt x="15709" y="982"/>
                </a:lnTo>
                <a:lnTo>
                  <a:pt x="15709" y="6873"/>
                </a:lnTo>
                <a:lnTo>
                  <a:pt x="5891" y="6873"/>
                </a:lnTo>
                <a:cubicBezTo>
                  <a:pt x="5891" y="6873"/>
                  <a:pt x="5891" y="982"/>
                  <a:pt x="5891" y="982"/>
                </a:cubicBezTo>
                <a:close/>
                <a:moveTo>
                  <a:pt x="17673"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3927"/>
                </a:lnTo>
                <a:cubicBezTo>
                  <a:pt x="21600" y="3927"/>
                  <a:pt x="17673" y="0"/>
                  <a:pt x="17673" y="0"/>
                </a:cubicBezTo>
                <a:close/>
                <a:moveTo>
                  <a:pt x="6873" y="4909"/>
                </a:moveTo>
                <a:lnTo>
                  <a:pt x="9818" y="4909"/>
                </a:lnTo>
                <a:lnTo>
                  <a:pt x="9818" y="3927"/>
                </a:lnTo>
                <a:lnTo>
                  <a:pt x="6873" y="3927"/>
                </a:lnTo>
                <a:cubicBezTo>
                  <a:pt x="6873" y="3927"/>
                  <a:pt x="6873" y="4909"/>
                  <a:pt x="6873" y="4909"/>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4" name="Shape 2654"/>
          <p:cNvSpPr/>
          <p:nvPr/>
        </p:nvSpPr>
        <p:spPr>
          <a:xfrm>
            <a:off x="6919952"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5709"/>
                </a:moveTo>
                <a:lnTo>
                  <a:pt x="5891" y="15709"/>
                </a:lnTo>
                <a:lnTo>
                  <a:pt x="5891" y="16691"/>
                </a:lnTo>
                <a:lnTo>
                  <a:pt x="15709" y="16691"/>
                </a:lnTo>
                <a:cubicBezTo>
                  <a:pt x="15709" y="16691"/>
                  <a:pt x="15709" y="15709"/>
                  <a:pt x="15709" y="15709"/>
                </a:cubicBezTo>
                <a:close/>
                <a:moveTo>
                  <a:pt x="15709" y="17673"/>
                </a:moveTo>
                <a:lnTo>
                  <a:pt x="5891" y="17673"/>
                </a:lnTo>
                <a:lnTo>
                  <a:pt x="5891" y="18655"/>
                </a:lnTo>
                <a:lnTo>
                  <a:pt x="15709" y="18655"/>
                </a:lnTo>
                <a:cubicBezTo>
                  <a:pt x="15709" y="18655"/>
                  <a:pt x="15709" y="17673"/>
                  <a:pt x="15709" y="17673"/>
                </a:cubicBezTo>
                <a:close/>
                <a:moveTo>
                  <a:pt x="11782" y="13745"/>
                </a:moveTo>
                <a:lnTo>
                  <a:pt x="5891" y="13745"/>
                </a:lnTo>
                <a:lnTo>
                  <a:pt x="5891" y="14727"/>
                </a:lnTo>
                <a:lnTo>
                  <a:pt x="11782" y="14727"/>
                </a:lnTo>
                <a:cubicBezTo>
                  <a:pt x="11782" y="14727"/>
                  <a:pt x="11782" y="13745"/>
                  <a:pt x="11782" y="13745"/>
                </a:cubicBezTo>
                <a:close/>
                <a:moveTo>
                  <a:pt x="20618" y="19636"/>
                </a:moveTo>
                <a:cubicBezTo>
                  <a:pt x="20618" y="20178"/>
                  <a:pt x="20178" y="20618"/>
                  <a:pt x="19636" y="20618"/>
                </a:cubicBezTo>
                <a:lnTo>
                  <a:pt x="18655" y="20618"/>
                </a:lnTo>
                <a:lnTo>
                  <a:pt x="18655" y="11782"/>
                </a:lnTo>
                <a:cubicBezTo>
                  <a:pt x="18655" y="11240"/>
                  <a:pt x="18214" y="10800"/>
                  <a:pt x="17673" y="10800"/>
                </a:cubicBezTo>
                <a:lnTo>
                  <a:pt x="3927" y="10800"/>
                </a:lnTo>
                <a:cubicBezTo>
                  <a:pt x="3385" y="10800"/>
                  <a:pt x="2945" y="11240"/>
                  <a:pt x="2945" y="11782"/>
                </a:cubicBezTo>
                <a:lnTo>
                  <a:pt x="2945" y="20618"/>
                </a:lnTo>
                <a:lnTo>
                  <a:pt x="1964" y="20618"/>
                </a:lnTo>
                <a:cubicBezTo>
                  <a:pt x="1421" y="20618"/>
                  <a:pt x="982" y="20178"/>
                  <a:pt x="982" y="19636"/>
                </a:cubicBezTo>
                <a:lnTo>
                  <a:pt x="982" y="1964"/>
                </a:lnTo>
                <a:cubicBezTo>
                  <a:pt x="982" y="1422"/>
                  <a:pt x="1421" y="982"/>
                  <a:pt x="1964" y="982"/>
                </a:cubicBezTo>
                <a:lnTo>
                  <a:pt x="4909" y="982"/>
                </a:lnTo>
                <a:lnTo>
                  <a:pt x="4909" y="6873"/>
                </a:lnTo>
                <a:cubicBezTo>
                  <a:pt x="4909" y="7415"/>
                  <a:pt x="5348" y="7855"/>
                  <a:pt x="5891" y="7855"/>
                </a:cubicBezTo>
                <a:lnTo>
                  <a:pt x="15709" y="7855"/>
                </a:lnTo>
                <a:cubicBezTo>
                  <a:pt x="16251" y="7855"/>
                  <a:pt x="16691" y="7415"/>
                  <a:pt x="16691" y="6873"/>
                </a:cubicBezTo>
                <a:lnTo>
                  <a:pt x="16691" y="982"/>
                </a:lnTo>
                <a:lnTo>
                  <a:pt x="17182" y="982"/>
                </a:lnTo>
                <a:lnTo>
                  <a:pt x="20618" y="4418"/>
                </a:lnTo>
                <a:cubicBezTo>
                  <a:pt x="20618" y="4418"/>
                  <a:pt x="20618" y="19636"/>
                  <a:pt x="20618" y="19636"/>
                </a:cubicBezTo>
                <a:close/>
                <a:moveTo>
                  <a:pt x="17673" y="20618"/>
                </a:moveTo>
                <a:lnTo>
                  <a:pt x="3927" y="20618"/>
                </a:lnTo>
                <a:lnTo>
                  <a:pt x="3927" y="11782"/>
                </a:lnTo>
                <a:lnTo>
                  <a:pt x="17673" y="11782"/>
                </a:lnTo>
                <a:cubicBezTo>
                  <a:pt x="17673" y="11782"/>
                  <a:pt x="17673" y="20618"/>
                  <a:pt x="17673" y="20618"/>
                </a:cubicBezTo>
                <a:close/>
                <a:moveTo>
                  <a:pt x="5891" y="982"/>
                </a:moveTo>
                <a:lnTo>
                  <a:pt x="15709" y="982"/>
                </a:lnTo>
                <a:lnTo>
                  <a:pt x="15709" y="6873"/>
                </a:lnTo>
                <a:lnTo>
                  <a:pt x="5891" y="6873"/>
                </a:lnTo>
                <a:cubicBezTo>
                  <a:pt x="5891" y="6873"/>
                  <a:pt x="5891" y="982"/>
                  <a:pt x="5891" y="982"/>
                </a:cubicBezTo>
                <a:close/>
                <a:moveTo>
                  <a:pt x="17673"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3927"/>
                </a:lnTo>
                <a:cubicBezTo>
                  <a:pt x="21600" y="3927"/>
                  <a:pt x="17673" y="0"/>
                  <a:pt x="17673" y="0"/>
                </a:cubicBezTo>
                <a:close/>
                <a:moveTo>
                  <a:pt x="12764" y="5891"/>
                </a:moveTo>
                <a:lnTo>
                  <a:pt x="14727" y="5891"/>
                </a:lnTo>
                <a:lnTo>
                  <a:pt x="14727" y="1964"/>
                </a:lnTo>
                <a:lnTo>
                  <a:pt x="12764" y="1964"/>
                </a:lnTo>
                <a:cubicBezTo>
                  <a:pt x="12764" y="1964"/>
                  <a:pt x="12764" y="5891"/>
                  <a:pt x="12764" y="5891"/>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5" name="Shape 2655"/>
          <p:cNvSpPr/>
          <p:nvPr/>
        </p:nvSpPr>
        <p:spPr>
          <a:xfrm>
            <a:off x="7720052" y="4691731"/>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14400"/>
                </a:moveTo>
                <a:lnTo>
                  <a:pt x="16349" y="14400"/>
                </a:lnTo>
                <a:cubicBezTo>
                  <a:pt x="16227" y="14820"/>
                  <a:pt x="16076" y="15221"/>
                  <a:pt x="15897" y="15600"/>
                </a:cubicBezTo>
                <a:lnTo>
                  <a:pt x="20618" y="15600"/>
                </a:lnTo>
                <a:lnTo>
                  <a:pt x="20618" y="19200"/>
                </a:lnTo>
                <a:cubicBezTo>
                  <a:pt x="20618" y="19862"/>
                  <a:pt x="20178" y="20400"/>
                  <a:pt x="19636" y="20400"/>
                </a:cubicBezTo>
                <a:lnTo>
                  <a:pt x="1964" y="20400"/>
                </a:lnTo>
                <a:cubicBezTo>
                  <a:pt x="1422" y="20400"/>
                  <a:pt x="982" y="19862"/>
                  <a:pt x="982" y="19200"/>
                </a:cubicBezTo>
                <a:lnTo>
                  <a:pt x="982" y="15600"/>
                </a:lnTo>
                <a:lnTo>
                  <a:pt x="5704" y="15600"/>
                </a:lnTo>
                <a:cubicBezTo>
                  <a:pt x="5524" y="15221"/>
                  <a:pt x="5373" y="14820"/>
                  <a:pt x="5251" y="14400"/>
                </a:cubicBezTo>
                <a:lnTo>
                  <a:pt x="982" y="14400"/>
                </a:lnTo>
                <a:lnTo>
                  <a:pt x="982" y="4800"/>
                </a:lnTo>
                <a:cubicBezTo>
                  <a:pt x="982" y="4138"/>
                  <a:pt x="1422" y="3600"/>
                  <a:pt x="1964" y="3600"/>
                </a:cubicBezTo>
                <a:lnTo>
                  <a:pt x="3927" y="3600"/>
                </a:lnTo>
                <a:cubicBezTo>
                  <a:pt x="5891" y="3600"/>
                  <a:pt x="5891" y="1200"/>
                  <a:pt x="7364" y="1200"/>
                </a:cubicBezTo>
                <a:lnTo>
                  <a:pt x="10800" y="1200"/>
                </a:lnTo>
                <a:lnTo>
                  <a:pt x="14236" y="1200"/>
                </a:lnTo>
                <a:cubicBezTo>
                  <a:pt x="15709" y="1200"/>
                  <a:pt x="15709" y="3600"/>
                  <a:pt x="17673" y="3600"/>
                </a:cubicBezTo>
                <a:lnTo>
                  <a:pt x="19636" y="3600"/>
                </a:lnTo>
                <a:cubicBezTo>
                  <a:pt x="20178" y="3600"/>
                  <a:pt x="20618" y="4138"/>
                  <a:pt x="20618" y="4800"/>
                </a:cubicBezTo>
                <a:cubicBezTo>
                  <a:pt x="20618" y="4800"/>
                  <a:pt x="20618" y="14400"/>
                  <a:pt x="20618" y="14400"/>
                </a:cubicBezTo>
                <a:close/>
                <a:moveTo>
                  <a:pt x="19636" y="2400"/>
                </a:moveTo>
                <a:lnTo>
                  <a:pt x="17673" y="2400"/>
                </a:lnTo>
                <a:cubicBezTo>
                  <a:pt x="16200" y="2400"/>
                  <a:pt x="16200" y="0"/>
                  <a:pt x="14236" y="0"/>
                </a:cubicBezTo>
                <a:lnTo>
                  <a:pt x="10800" y="0"/>
                </a:lnTo>
                <a:lnTo>
                  <a:pt x="7364" y="0"/>
                </a:lnTo>
                <a:cubicBezTo>
                  <a:pt x="5400" y="0"/>
                  <a:pt x="5400" y="2400"/>
                  <a:pt x="3927" y="2400"/>
                </a:cubicBezTo>
                <a:lnTo>
                  <a:pt x="1964" y="2400"/>
                </a:lnTo>
                <a:cubicBezTo>
                  <a:pt x="879" y="2400"/>
                  <a:pt x="0" y="3475"/>
                  <a:pt x="0" y="4800"/>
                </a:cubicBezTo>
                <a:lnTo>
                  <a:pt x="0" y="19200"/>
                </a:lnTo>
                <a:cubicBezTo>
                  <a:pt x="0" y="20525"/>
                  <a:pt x="879" y="21600"/>
                  <a:pt x="1964" y="21600"/>
                </a:cubicBezTo>
                <a:lnTo>
                  <a:pt x="19636" y="21600"/>
                </a:lnTo>
                <a:cubicBezTo>
                  <a:pt x="20721" y="21600"/>
                  <a:pt x="21600" y="20525"/>
                  <a:pt x="21600" y="19200"/>
                </a:cubicBezTo>
                <a:lnTo>
                  <a:pt x="21600" y="4800"/>
                </a:lnTo>
                <a:cubicBezTo>
                  <a:pt x="21600" y="3475"/>
                  <a:pt x="20721" y="2400"/>
                  <a:pt x="19636" y="2400"/>
                </a:cubicBezTo>
                <a:moveTo>
                  <a:pt x="18164" y="7200"/>
                </a:moveTo>
                <a:cubicBezTo>
                  <a:pt x="17892" y="7200"/>
                  <a:pt x="17673" y="6932"/>
                  <a:pt x="17673" y="6600"/>
                </a:cubicBezTo>
                <a:cubicBezTo>
                  <a:pt x="17673" y="6269"/>
                  <a:pt x="17892" y="6000"/>
                  <a:pt x="18164" y="6000"/>
                </a:cubicBezTo>
                <a:cubicBezTo>
                  <a:pt x="18435" y="6000"/>
                  <a:pt x="18655" y="6269"/>
                  <a:pt x="18655" y="6600"/>
                </a:cubicBezTo>
                <a:cubicBezTo>
                  <a:pt x="18655" y="6932"/>
                  <a:pt x="18435" y="7200"/>
                  <a:pt x="18164" y="7200"/>
                </a:cubicBezTo>
                <a:moveTo>
                  <a:pt x="18164" y="4800"/>
                </a:moveTo>
                <a:cubicBezTo>
                  <a:pt x="17351" y="4800"/>
                  <a:pt x="16691" y="5607"/>
                  <a:pt x="16691" y="6600"/>
                </a:cubicBezTo>
                <a:cubicBezTo>
                  <a:pt x="16691" y="7594"/>
                  <a:pt x="17351" y="8400"/>
                  <a:pt x="18164" y="8400"/>
                </a:cubicBezTo>
                <a:cubicBezTo>
                  <a:pt x="18977" y="8400"/>
                  <a:pt x="19636" y="7594"/>
                  <a:pt x="19636" y="6600"/>
                </a:cubicBezTo>
                <a:cubicBezTo>
                  <a:pt x="19636" y="5607"/>
                  <a:pt x="18977" y="4800"/>
                  <a:pt x="18164" y="4800"/>
                </a:cubicBezTo>
                <a:moveTo>
                  <a:pt x="18164" y="9600"/>
                </a:moveTo>
                <a:cubicBezTo>
                  <a:pt x="17892" y="9600"/>
                  <a:pt x="17673" y="9869"/>
                  <a:pt x="17673" y="10200"/>
                </a:cubicBezTo>
                <a:cubicBezTo>
                  <a:pt x="17673" y="10532"/>
                  <a:pt x="17892" y="10800"/>
                  <a:pt x="18164" y="10800"/>
                </a:cubicBezTo>
                <a:cubicBezTo>
                  <a:pt x="18435" y="10800"/>
                  <a:pt x="18655" y="10532"/>
                  <a:pt x="18655" y="10200"/>
                </a:cubicBezTo>
                <a:cubicBezTo>
                  <a:pt x="18655" y="9869"/>
                  <a:pt x="18435" y="9600"/>
                  <a:pt x="18164" y="9600"/>
                </a:cubicBezTo>
                <a:moveTo>
                  <a:pt x="10800" y="16800"/>
                </a:moveTo>
                <a:cubicBezTo>
                  <a:pt x="8631" y="16800"/>
                  <a:pt x="6873" y="14651"/>
                  <a:pt x="6873" y="12000"/>
                </a:cubicBezTo>
                <a:cubicBezTo>
                  <a:pt x="6873" y="9349"/>
                  <a:pt x="8631" y="7200"/>
                  <a:pt x="10800" y="7200"/>
                </a:cubicBezTo>
                <a:cubicBezTo>
                  <a:pt x="12969" y="7200"/>
                  <a:pt x="14727" y="9349"/>
                  <a:pt x="14727" y="12000"/>
                </a:cubicBezTo>
                <a:cubicBezTo>
                  <a:pt x="14727" y="14651"/>
                  <a:pt x="12969" y="16800"/>
                  <a:pt x="10800" y="16800"/>
                </a:cubicBezTo>
                <a:moveTo>
                  <a:pt x="10800" y="6000"/>
                </a:moveTo>
                <a:cubicBezTo>
                  <a:pt x="8088" y="6000"/>
                  <a:pt x="5891" y="8687"/>
                  <a:pt x="5891" y="12000"/>
                </a:cubicBezTo>
                <a:cubicBezTo>
                  <a:pt x="5891" y="15314"/>
                  <a:pt x="8088" y="18000"/>
                  <a:pt x="10800" y="18000"/>
                </a:cubicBezTo>
                <a:cubicBezTo>
                  <a:pt x="13512" y="18000"/>
                  <a:pt x="15709" y="15314"/>
                  <a:pt x="15709" y="12000"/>
                </a:cubicBezTo>
                <a:cubicBezTo>
                  <a:pt x="15709" y="8687"/>
                  <a:pt x="13512" y="6000"/>
                  <a:pt x="10800" y="6000"/>
                </a:cubicBezTo>
                <a:moveTo>
                  <a:pt x="10800" y="14400"/>
                </a:moveTo>
                <a:cubicBezTo>
                  <a:pt x="9716" y="14400"/>
                  <a:pt x="8836" y="13325"/>
                  <a:pt x="8836" y="12000"/>
                </a:cubicBezTo>
                <a:cubicBezTo>
                  <a:pt x="8836" y="10675"/>
                  <a:pt x="9716" y="9600"/>
                  <a:pt x="10800" y="9600"/>
                </a:cubicBezTo>
                <a:cubicBezTo>
                  <a:pt x="11884" y="9600"/>
                  <a:pt x="12764" y="10675"/>
                  <a:pt x="12764" y="12000"/>
                </a:cubicBezTo>
                <a:cubicBezTo>
                  <a:pt x="12764" y="13325"/>
                  <a:pt x="11884" y="14400"/>
                  <a:pt x="10800" y="14400"/>
                </a:cubicBezTo>
                <a:moveTo>
                  <a:pt x="10800" y="8400"/>
                </a:moveTo>
                <a:cubicBezTo>
                  <a:pt x="9173" y="8400"/>
                  <a:pt x="7855" y="10012"/>
                  <a:pt x="7855" y="12000"/>
                </a:cubicBezTo>
                <a:cubicBezTo>
                  <a:pt x="7855" y="13988"/>
                  <a:pt x="9173" y="15600"/>
                  <a:pt x="10800" y="15600"/>
                </a:cubicBezTo>
                <a:cubicBezTo>
                  <a:pt x="12426" y="15600"/>
                  <a:pt x="13745" y="13988"/>
                  <a:pt x="13745" y="12000"/>
                </a:cubicBezTo>
                <a:cubicBezTo>
                  <a:pt x="13745" y="10012"/>
                  <a:pt x="12426" y="8400"/>
                  <a:pt x="10800" y="8400"/>
                </a:cubicBezTo>
                <a:moveTo>
                  <a:pt x="8345" y="3600"/>
                </a:moveTo>
                <a:lnTo>
                  <a:pt x="13255" y="3600"/>
                </a:lnTo>
                <a:cubicBezTo>
                  <a:pt x="13526" y="3600"/>
                  <a:pt x="13745" y="3332"/>
                  <a:pt x="13745" y="3000"/>
                </a:cubicBezTo>
                <a:cubicBezTo>
                  <a:pt x="13745" y="2669"/>
                  <a:pt x="13526" y="2400"/>
                  <a:pt x="13255" y="2400"/>
                </a:cubicBezTo>
                <a:lnTo>
                  <a:pt x="8345" y="2400"/>
                </a:lnTo>
                <a:cubicBezTo>
                  <a:pt x="8074" y="2400"/>
                  <a:pt x="7855" y="2669"/>
                  <a:pt x="7855" y="3000"/>
                </a:cubicBezTo>
                <a:cubicBezTo>
                  <a:pt x="7855" y="3332"/>
                  <a:pt x="8074" y="3600"/>
                  <a:pt x="8345" y="36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6" name="Shape 2656"/>
          <p:cNvSpPr/>
          <p:nvPr/>
        </p:nvSpPr>
        <p:spPr>
          <a:xfrm>
            <a:off x="8520152"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10800"/>
                </a:moveTo>
                <a:cubicBezTo>
                  <a:pt x="14186" y="10800"/>
                  <a:pt x="13745" y="11240"/>
                  <a:pt x="13745" y="11782"/>
                </a:cubicBezTo>
                <a:cubicBezTo>
                  <a:pt x="13745" y="12324"/>
                  <a:pt x="14186" y="12764"/>
                  <a:pt x="14727" y="12764"/>
                </a:cubicBezTo>
                <a:cubicBezTo>
                  <a:pt x="15269" y="12764"/>
                  <a:pt x="15709" y="12324"/>
                  <a:pt x="15709" y="11782"/>
                </a:cubicBezTo>
                <a:cubicBezTo>
                  <a:pt x="15709" y="11240"/>
                  <a:pt x="15269" y="10800"/>
                  <a:pt x="14727" y="10800"/>
                </a:cubicBezTo>
                <a:moveTo>
                  <a:pt x="20618" y="0"/>
                </a:moveTo>
                <a:lnTo>
                  <a:pt x="4909" y="0"/>
                </a:lnTo>
                <a:cubicBezTo>
                  <a:pt x="4367" y="0"/>
                  <a:pt x="3927" y="440"/>
                  <a:pt x="3927" y="982"/>
                </a:cubicBezTo>
                <a:lnTo>
                  <a:pt x="3927" y="5891"/>
                </a:lnTo>
                <a:cubicBezTo>
                  <a:pt x="3927" y="6162"/>
                  <a:pt x="4147" y="6382"/>
                  <a:pt x="4418" y="6382"/>
                </a:cubicBezTo>
                <a:cubicBezTo>
                  <a:pt x="4690" y="6382"/>
                  <a:pt x="4909" y="6162"/>
                  <a:pt x="4909" y="5891"/>
                </a:cubicBezTo>
                <a:lnTo>
                  <a:pt x="4909" y="982"/>
                </a:lnTo>
                <a:lnTo>
                  <a:pt x="20618" y="982"/>
                </a:lnTo>
                <a:lnTo>
                  <a:pt x="20618" y="12764"/>
                </a:lnTo>
                <a:lnTo>
                  <a:pt x="19145" y="12764"/>
                </a:lnTo>
                <a:cubicBezTo>
                  <a:pt x="18874" y="12764"/>
                  <a:pt x="18655" y="12984"/>
                  <a:pt x="18655" y="13255"/>
                </a:cubicBezTo>
                <a:cubicBezTo>
                  <a:pt x="18655" y="13526"/>
                  <a:pt x="18874" y="13745"/>
                  <a:pt x="19145" y="13745"/>
                </a:cubicBezTo>
                <a:lnTo>
                  <a:pt x="20618" y="13745"/>
                </a:lnTo>
                <a:lnTo>
                  <a:pt x="20618" y="16691"/>
                </a:lnTo>
                <a:lnTo>
                  <a:pt x="19145" y="16691"/>
                </a:lnTo>
                <a:cubicBezTo>
                  <a:pt x="18874" y="16691"/>
                  <a:pt x="18655" y="16911"/>
                  <a:pt x="18655" y="17182"/>
                </a:cubicBezTo>
                <a:cubicBezTo>
                  <a:pt x="18655" y="17453"/>
                  <a:pt x="18874" y="17673"/>
                  <a:pt x="19145" y="17673"/>
                </a:cubicBezTo>
                <a:lnTo>
                  <a:pt x="20618" y="17673"/>
                </a:lnTo>
                <a:cubicBezTo>
                  <a:pt x="21160" y="17673"/>
                  <a:pt x="21600" y="17234"/>
                  <a:pt x="21600" y="16691"/>
                </a:cubicBezTo>
                <a:lnTo>
                  <a:pt x="21600" y="982"/>
                </a:lnTo>
                <a:cubicBezTo>
                  <a:pt x="21600" y="440"/>
                  <a:pt x="21160" y="0"/>
                  <a:pt x="20618" y="0"/>
                </a:cubicBezTo>
                <a:moveTo>
                  <a:pt x="14727" y="13745"/>
                </a:moveTo>
                <a:cubicBezTo>
                  <a:pt x="14456" y="13745"/>
                  <a:pt x="14236" y="13966"/>
                  <a:pt x="14236" y="14236"/>
                </a:cubicBezTo>
                <a:cubicBezTo>
                  <a:pt x="14236" y="14508"/>
                  <a:pt x="14456" y="14727"/>
                  <a:pt x="14727" y="14727"/>
                </a:cubicBezTo>
                <a:cubicBezTo>
                  <a:pt x="14999" y="14727"/>
                  <a:pt x="15218" y="14508"/>
                  <a:pt x="15218" y="14236"/>
                </a:cubicBezTo>
                <a:cubicBezTo>
                  <a:pt x="15218" y="13966"/>
                  <a:pt x="14999" y="13745"/>
                  <a:pt x="14727" y="13745"/>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6"/>
                  <a:pt x="6668" y="18655"/>
                  <a:pt x="8836" y="18655"/>
                </a:cubicBezTo>
                <a:cubicBezTo>
                  <a:pt x="11005" y="18655"/>
                  <a:pt x="12764" y="16896"/>
                  <a:pt x="12764" y="14727"/>
                </a:cubicBezTo>
                <a:cubicBezTo>
                  <a:pt x="12764" y="12558"/>
                  <a:pt x="11005" y="10800"/>
                  <a:pt x="8836" y="10800"/>
                </a:cubicBezTo>
                <a:moveTo>
                  <a:pt x="8836" y="15709"/>
                </a:moveTo>
                <a:cubicBezTo>
                  <a:pt x="8295" y="15709"/>
                  <a:pt x="7855" y="15269"/>
                  <a:pt x="7855" y="14727"/>
                </a:cubicBezTo>
                <a:cubicBezTo>
                  <a:pt x="7855" y="14186"/>
                  <a:pt x="8295"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7" name="Shape 2657"/>
          <p:cNvSpPr/>
          <p:nvPr/>
        </p:nvSpPr>
        <p:spPr>
          <a:xfrm>
            <a:off x="1319251" y="54537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5891" y="4909"/>
                </a:moveTo>
                <a:lnTo>
                  <a:pt x="6873" y="4909"/>
                </a:lnTo>
                <a:lnTo>
                  <a:pt x="6873" y="3927"/>
                </a:lnTo>
                <a:lnTo>
                  <a:pt x="5891" y="3927"/>
                </a:lnTo>
                <a:cubicBezTo>
                  <a:pt x="5891" y="3927"/>
                  <a:pt x="5891" y="4909"/>
                  <a:pt x="5891" y="4909"/>
                </a:cubicBezTo>
                <a:close/>
                <a:moveTo>
                  <a:pt x="18655" y="13745"/>
                </a:moveTo>
                <a:lnTo>
                  <a:pt x="19636" y="13745"/>
                </a:lnTo>
                <a:lnTo>
                  <a:pt x="19636" y="12764"/>
                </a:lnTo>
                <a:lnTo>
                  <a:pt x="18655" y="12764"/>
                </a:lnTo>
                <a:cubicBezTo>
                  <a:pt x="18655" y="12764"/>
                  <a:pt x="18655" y="13745"/>
                  <a:pt x="18655" y="13745"/>
                </a:cubicBezTo>
                <a:close/>
                <a:moveTo>
                  <a:pt x="6873" y="1964"/>
                </a:moveTo>
                <a:lnTo>
                  <a:pt x="5891" y="1964"/>
                </a:lnTo>
                <a:lnTo>
                  <a:pt x="5891" y="2945"/>
                </a:lnTo>
                <a:lnTo>
                  <a:pt x="6873" y="2945"/>
                </a:lnTo>
                <a:cubicBezTo>
                  <a:pt x="6873" y="2945"/>
                  <a:pt x="6873" y="1964"/>
                  <a:pt x="6873" y="1964"/>
                </a:cubicBezTo>
                <a:close/>
                <a:moveTo>
                  <a:pt x="20618" y="0"/>
                </a:moveTo>
                <a:lnTo>
                  <a:pt x="4909" y="0"/>
                </a:lnTo>
                <a:cubicBezTo>
                  <a:pt x="4367" y="0"/>
                  <a:pt x="3927" y="440"/>
                  <a:pt x="3927" y="982"/>
                </a:cubicBezTo>
                <a:lnTo>
                  <a:pt x="3927" y="5891"/>
                </a:lnTo>
                <a:cubicBezTo>
                  <a:pt x="3927" y="6162"/>
                  <a:pt x="4147" y="6382"/>
                  <a:pt x="4418" y="6382"/>
                </a:cubicBezTo>
                <a:cubicBezTo>
                  <a:pt x="4689" y="6382"/>
                  <a:pt x="4909" y="6162"/>
                  <a:pt x="4909" y="5891"/>
                </a:cubicBezTo>
                <a:lnTo>
                  <a:pt x="4909" y="1964"/>
                </a:lnTo>
                <a:cubicBezTo>
                  <a:pt x="4909" y="1422"/>
                  <a:pt x="5349" y="982"/>
                  <a:pt x="5891" y="982"/>
                </a:cubicBezTo>
                <a:lnTo>
                  <a:pt x="7855" y="982"/>
                </a:lnTo>
                <a:lnTo>
                  <a:pt x="7855" y="5400"/>
                </a:lnTo>
                <a:cubicBezTo>
                  <a:pt x="7855" y="5671"/>
                  <a:pt x="8075" y="5891"/>
                  <a:pt x="8345" y="5891"/>
                </a:cubicBezTo>
                <a:cubicBezTo>
                  <a:pt x="8616" y="5891"/>
                  <a:pt x="8836" y="5671"/>
                  <a:pt x="8836" y="5400"/>
                </a:cubicBezTo>
                <a:lnTo>
                  <a:pt x="8836" y="982"/>
                </a:lnTo>
                <a:lnTo>
                  <a:pt x="16691" y="982"/>
                </a:lnTo>
                <a:lnTo>
                  <a:pt x="16691" y="7364"/>
                </a:lnTo>
                <a:cubicBezTo>
                  <a:pt x="16691" y="7635"/>
                  <a:pt x="16911" y="7855"/>
                  <a:pt x="17182" y="7855"/>
                </a:cubicBezTo>
                <a:cubicBezTo>
                  <a:pt x="17453" y="7855"/>
                  <a:pt x="17673" y="7635"/>
                  <a:pt x="17673" y="7364"/>
                </a:cubicBezTo>
                <a:lnTo>
                  <a:pt x="17673" y="982"/>
                </a:lnTo>
                <a:lnTo>
                  <a:pt x="19636" y="982"/>
                </a:lnTo>
                <a:cubicBezTo>
                  <a:pt x="20178" y="982"/>
                  <a:pt x="20618" y="1422"/>
                  <a:pt x="20618" y="1964"/>
                </a:cubicBezTo>
                <a:lnTo>
                  <a:pt x="20618" y="8345"/>
                </a:lnTo>
                <a:lnTo>
                  <a:pt x="19145" y="8345"/>
                </a:lnTo>
                <a:cubicBezTo>
                  <a:pt x="18875" y="8345"/>
                  <a:pt x="18655" y="8566"/>
                  <a:pt x="18655" y="8836"/>
                </a:cubicBezTo>
                <a:cubicBezTo>
                  <a:pt x="18655" y="9108"/>
                  <a:pt x="18875" y="9327"/>
                  <a:pt x="19145" y="9327"/>
                </a:cubicBezTo>
                <a:lnTo>
                  <a:pt x="20618" y="9327"/>
                </a:lnTo>
                <a:lnTo>
                  <a:pt x="20618" y="15709"/>
                </a:lnTo>
                <a:cubicBezTo>
                  <a:pt x="20618" y="16252"/>
                  <a:pt x="20179" y="16691"/>
                  <a:pt x="19636" y="16691"/>
                </a:cubicBezTo>
                <a:lnTo>
                  <a:pt x="19145" y="16691"/>
                </a:lnTo>
                <a:cubicBezTo>
                  <a:pt x="18875" y="16691"/>
                  <a:pt x="18655" y="16911"/>
                  <a:pt x="18655" y="17182"/>
                </a:cubicBezTo>
                <a:cubicBezTo>
                  <a:pt x="18655" y="17453"/>
                  <a:pt x="18875" y="17673"/>
                  <a:pt x="19145" y="17673"/>
                </a:cubicBezTo>
                <a:lnTo>
                  <a:pt x="19145" y="17673"/>
                </a:lnTo>
                <a:lnTo>
                  <a:pt x="19636" y="17673"/>
                </a:lnTo>
                <a:lnTo>
                  <a:pt x="19636" y="17673"/>
                </a:lnTo>
                <a:lnTo>
                  <a:pt x="20618" y="17673"/>
                </a:lnTo>
                <a:cubicBezTo>
                  <a:pt x="21160" y="17673"/>
                  <a:pt x="21600" y="17233"/>
                  <a:pt x="21600" y="16691"/>
                </a:cubicBezTo>
                <a:lnTo>
                  <a:pt x="21600" y="982"/>
                </a:lnTo>
                <a:cubicBezTo>
                  <a:pt x="21600" y="440"/>
                  <a:pt x="21160" y="0"/>
                  <a:pt x="20618" y="0"/>
                </a:cubicBezTo>
                <a:moveTo>
                  <a:pt x="19636" y="10800"/>
                </a:moveTo>
                <a:lnTo>
                  <a:pt x="18655" y="10800"/>
                </a:lnTo>
                <a:lnTo>
                  <a:pt x="18655" y="11782"/>
                </a:lnTo>
                <a:lnTo>
                  <a:pt x="19636" y="11782"/>
                </a:lnTo>
                <a:cubicBezTo>
                  <a:pt x="19636" y="11782"/>
                  <a:pt x="19636" y="10800"/>
                  <a:pt x="19636" y="10800"/>
                </a:cubicBezTo>
                <a:close/>
                <a:moveTo>
                  <a:pt x="18655" y="6873"/>
                </a:moveTo>
                <a:lnTo>
                  <a:pt x="19636" y="6873"/>
                </a:lnTo>
                <a:lnTo>
                  <a:pt x="19636" y="5891"/>
                </a:lnTo>
                <a:lnTo>
                  <a:pt x="18655" y="5891"/>
                </a:lnTo>
                <a:cubicBezTo>
                  <a:pt x="18655" y="5891"/>
                  <a:pt x="18655" y="6873"/>
                  <a:pt x="18655" y="6873"/>
                </a:cubicBezTo>
                <a:close/>
                <a:moveTo>
                  <a:pt x="18655" y="15709"/>
                </a:moveTo>
                <a:lnTo>
                  <a:pt x="19636" y="15709"/>
                </a:lnTo>
                <a:lnTo>
                  <a:pt x="19636" y="14727"/>
                </a:lnTo>
                <a:lnTo>
                  <a:pt x="18655" y="14727"/>
                </a:lnTo>
                <a:cubicBezTo>
                  <a:pt x="18655" y="14727"/>
                  <a:pt x="18655" y="15709"/>
                  <a:pt x="18655" y="15709"/>
                </a:cubicBezTo>
                <a:close/>
                <a:moveTo>
                  <a:pt x="19636" y="1964"/>
                </a:moveTo>
                <a:lnTo>
                  <a:pt x="18655" y="1964"/>
                </a:lnTo>
                <a:lnTo>
                  <a:pt x="18655" y="2945"/>
                </a:lnTo>
                <a:lnTo>
                  <a:pt x="19636" y="2945"/>
                </a:lnTo>
                <a:cubicBezTo>
                  <a:pt x="19636" y="2945"/>
                  <a:pt x="19636" y="1964"/>
                  <a:pt x="19636" y="1964"/>
                </a:cubicBezTo>
                <a:close/>
                <a:moveTo>
                  <a:pt x="18655" y="4909"/>
                </a:moveTo>
                <a:lnTo>
                  <a:pt x="19636" y="4909"/>
                </a:lnTo>
                <a:lnTo>
                  <a:pt x="19636" y="3927"/>
                </a:lnTo>
                <a:lnTo>
                  <a:pt x="18655" y="3927"/>
                </a:lnTo>
                <a:cubicBezTo>
                  <a:pt x="18655" y="3927"/>
                  <a:pt x="18655" y="4909"/>
                  <a:pt x="18655" y="4909"/>
                </a:cubicBezTo>
                <a:close/>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7" y="10800"/>
                  <a:pt x="4909" y="12558"/>
                  <a:pt x="4909" y="14727"/>
                </a:cubicBezTo>
                <a:cubicBezTo>
                  <a:pt x="4909" y="16897"/>
                  <a:pt x="6667" y="18655"/>
                  <a:pt x="8836" y="18655"/>
                </a:cubicBezTo>
                <a:cubicBezTo>
                  <a:pt x="11006" y="18655"/>
                  <a:pt x="12764" y="16897"/>
                  <a:pt x="12764" y="14727"/>
                </a:cubicBezTo>
                <a:cubicBezTo>
                  <a:pt x="12764" y="12558"/>
                  <a:pt x="11006" y="10800"/>
                  <a:pt x="8836" y="10800"/>
                </a:cubicBezTo>
                <a:moveTo>
                  <a:pt x="8836" y="15709"/>
                </a:moveTo>
                <a:cubicBezTo>
                  <a:pt x="8294" y="15709"/>
                  <a:pt x="7855" y="15269"/>
                  <a:pt x="7855" y="14727"/>
                </a:cubicBezTo>
                <a:cubicBezTo>
                  <a:pt x="7855" y="14185"/>
                  <a:pt x="8294" y="13745"/>
                  <a:pt x="8836" y="13745"/>
                </a:cubicBezTo>
                <a:cubicBezTo>
                  <a:pt x="9378" y="13745"/>
                  <a:pt x="9818" y="14185"/>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14727" y="10800"/>
                </a:moveTo>
                <a:cubicBezTo>
                  <a:pt x="14185" y="10800"/>
                  <a:pt x="13745" y="11240"/>
                  <a:pt x="13745" y="11782"/>
                </a:cubicBezTo>
                <a:cubicBezTo>
                  <a:pt x="13745" y="12324"/>
                  <a:pt x="14185" y="12764"/>
                  <a:pt x="14727" y="12764"/>
                </a:cubicBezTo>
                <a:cubicBezTo>
                  <a:pt x="15269" y="12764"/>
                  <a:pt x="15709" y="12324"/>
                  <a:pt x="15709" y="11782"/>
                </a:cubicBezTo>
                <a:cubicBezTo>
                  <a:pt x="15709" y="11240"/>
                  <a:pt x="15269" y="10800"/>
                  <a:pt x="14727" y="10800"/>
                </a:cubicBezTo>
                <a:moveTo>
                  <a:pt x="14727" y="13745"/>
                </a:moveTo>
                <a:cubicBezTo>
                  <a:pt x="14456" y="13745"/>
                  <a:pt x="14236" y="13966"/>
                  <a:pt x="14236" y="14236"/>
                </a:cubicBezTo>
                <a:cubicBezTo>
                  <a:pt x="14236" y="14508"/>
                  <a:pt x="14456" y="14727"/>
                  <a:pt x="14727" y="14727"/>
                </a:cubicBezTo>
                <a:cubicBezTo>
                  <a:pt x="14998" y="14727"/>
                  <a:pt x="15218" y="14508"/>
                  <a:pt x="15218" y="14236"/>
                </a:cubicBezTo>
                <a:cubicBezTo>
                  <a:pt x="15218" y="13966"/>
                  <a:pt x="14998" y="13745"/>
                  <a:pt x="14727" y="137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8" name="Shape 2658"/>
          <p:cNvSpPr/>
          <p:nvPr/>
        </p:nvSpPr>
        <p:spPr>
          <a:xfrm>
            <a:off x="2119350" y="54537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6691" y="13745"/>
                </a:moveTo>
                <a:cubicBezTo>
                  <a:pt x="16420" y="13745"/>
                  <a:pt x="16200" y="13966"/>
                  <a:pt x="16200" y="14236"/>
                </a:cubicBezTo>
                <a:cubicBezTo>
                  <a:pt x="16200" y="14508"/>
                  <a:pt x="16420" y="14727"/>
                  <a:pt x="16691" y="14727"/>
                </a:cubicBezTo>
                <a:cubicBezTo>
                  <a:pt x="16962" y="14727"/>
                  <a:pt x="17182" y="14508"/>
                  <a:pt x="17182" y="14236"/>
                </a:cubicBezTo>
                <a:cubicBezTo>
                  <a:pt x="17182" y="13966"/>
                  <a:pt x="16962" y="13745"/>
                  <a:pt x="16691" y="13745"/>
                </a:cubicBezTo>
                <a:moveTo>
                  <a:pt x="16691" y="10800"/>
                </a:moveTo>
                <a:cubicBezTo>
                  <a:pt x="16149" y="10800"/>
                  <a:pt x="15709" y="11240"/>
                  <a:pt x="15709" y="11782"/>
                </a:cubicBezTo>
                <a:cubicBezTo>
                  <a:pt x="15709" y="12325"/>
                  <a:pt x="16149" y="12764"/>
                  <a:pt x="16691" y="12764"/>
                </a:cubicBezTo>
                <a:cubicBezTo>
                  <a:pt x="17233" y="12764"/>
                  <a:pt x="17673" y="12325"/>
                  <a:pt x="17673" y="11782"/>
                </a:cubicBezTo>
                <a:cubicBezTo>
                  <a:pt x="17673" y="11240"/>
                  <a:pt x="17233" y="10800"/>
                  <a:pt x="16691" y="10800"/>
                </a:cubicBezTo>
                <a:moveTo>
                  <a:pt x="14236" y="5891"/>
                </a:moveTo>
                <a:lnTo>
                  <a:pt x="17960" y="5891"/>
                </a:lnTo>
                <a:lnTo>
                  <a:pt x="16835" y="7017"/>
                </a:lnTo>
                <a:cubicBezTo>
                  <a:pt x="16746" y="7106"/>
                  <a:pt x="16691" y="7229"/>
                  <a:pt x="16691" y="7364"/>
                </a:cubicBezTo>
                <a:cubicBezTo>
                  <a:pt x="16691" y="7635"/>
                  <a:pt x="16911" y="7855"/>
                  <a:pt x="17182" y="7855"/>
                </a:cubicBezTo>
                <a:cubicBezTo>
                  <a:pt x="17317" y="7855"/>
                  <a:pt x="17440" y="7800"/>
                  <a:pt x="17529" y="7711"/>
                </a:cubicBezTo>
                <a:lnTo>
                  <a:pt x="19493" y="5748"/>
                </a:lnTo>
                <a:cubicBezTo>
                  <a:pt x="19581" y="5658"/>
                  <a:pt x="19636" y="5536"/>
                  <a:pt x="19636" y="5400"/>
                </a:cubicBezTo>
                <a:cubicBezTo>
                  <a:pt x="19636" y="5265"/>
                  <a:pt x="19581" y="5142"/>
                  <a:pt x="19493" y="5053"/>
                </a:cubicBezTo>
                <a:lnTo>
                  <a:pt x="17529" y="3089"/>
                </a:lnTo>
                <a:cubicBezTo>
                  <a:pt x="17440" y="3001"/>
                  <a:pt x="17317" y="2945"/>
                  <a:pt x="17182" y="2945"/>
                </a:cubicBezTo>
                <a:cubicBezTo>
                  <a:pt x="16911" y="2945"/>
                  <a:pt x="16691" y="3166"/>
                  <a:pt x="16691" y="3436"/>
                </a:cubicBezTo>
                <a:cubicBezTo>
                  <a:pt x="16691" y="3572"/>
                  <a:pt x="16746" y="3695"/>
                  <a:pt x="16835" y="3784"/>
                </a:cubicBezTo>
                <a:lnTo>
                  <a:pt x="17960" y="4909"/>
                </a:lnTo>
                <a:lnTo>
                  <a:pt x="14236" y="4909"/>
                </a:lnTo>
                <a:cubicBezTo>
                  <a:pt x="13966" y="4909"/>
                  <a:pt x="13745" y="5129"/>
                  <a:pt x="13745" y="5400"/>
                </a:cubicBezTo>
                <a:cubicBezTo>
                  <a:pt x="13745" y="5672"/>
                  <a:pt x="13966" y="5891"/>
                  <a:pt x="14236" y="5891"/>
                </a:cubicBezTo>
                <a:moveTo>
                  <a:pt x="10800" y="15709"/>
                </a:moveTo>
                <a:cubicBezTo>
                  <a:pt x="10258" y="15709"/>
                  <a:pt x="9818" y="15269"/>
                  <a:pt x="9818" y="14727"/>
                </a:cubicBezTo>
                <a:cubicBezTo>
                  <a:pt x="9818" y="14186"/>
                  <a:pt x="10258" y="13745"/>
                  <a:pt x="10800" y="13745"/>
                </a:cubicBezTo>
                <a:cubicBezTo>
                  <a:pt x="11342" y="13745"/>
                  <a:pt x="11782" y="14186"/>
                  <a:pt x="11782" y="14727"/>
                </a:cubicBezTo>
                <a:cubicBezTo>
                  <a:pt x="11782" y="15269"/>
                  <a:pt x="11342" y="15709"/>
                  <a:pt x="10800" y="15709"/>
                </a:cubicBezTo>
                <a:moveTo>
                  <a:pt x="10800" y="12764"/>
                </a:moveTo>
                <a:cubicBezTo>
                  <a:pt x="9716" y="12764"/>
                  <a:pt x="8836" y="13643"/>
                  <a:pt x="8836" y="14727"/>
                </a:cubicBezTo>
                <a:cubicBezTo>
                  <a:pt x="8836" y="15812"/>
                  <a:pt x="9716" y="16691"/>
                  <a:pt x="10800" y="16691"/>
                </a:cubicBezTo>
                <a:cubicBezTo>
                  <a:pt x="11884" y="16691"/>
                  <a:pt x="12764" y="15812"/>
                  <a:pt x="12764" y="14727"/>
                </a:cubicBezTo>
                <a:cubicBezTo>
                  <a:pt x="12764" y="13643"/>
                  <a:pt x="11884" y="12764"/>
                  <a:pt x="10800" y="12764"/>
                </a:cubicBezTo>
                <a:moveTo>
                  <a:pt x="4071" y="7711"/>
                </a:moveTo>
                <a:cubicBezTo>
                  <a:pt x="4160" y="7800"/>
                  <a:pt x="4283" y="7855"/>
                  <a:pt x="4418" y="7855"/>
                </a:cubicBezTo>
                <a:cubicBezTo>
                  <a:pt x="4689" y="7855"/>
                  <a:pt x="4909" y="7635"/>
                  <a:pt x="4909" y="7364"/>
                </a:cubicBezTo>
                <a:cubicBezTo>
                  <a:pt x="4909" y="7229"/>
                  <a:pt x="4854" y="7106"/>
                  <a:pt x="4765" y="7017"/>
                </a:cubicBezTo>
                <a:lnTo>
                  <a:pt x="3640" y="5891"/>
                </a:lnTo>
                <a:lnTo>
                  <a:pt x="7364" y="5891"/>
                </a:lnTo>
                <a:cubicBezTo>
                  <a:pt x="7634" y="5891"/>
                  <a:pt x="7855" y="5672"/>
                  <a:pt x="7855" y="5400"/>
                </a:cubicBezTo>
                <a:cubicBezTo>
                  <a:pt x="7855" y="5129"/>
                  <a:pt x="7634" y="4909"/>
                  <a:pt x="7364" y="4909"/>
                </a:cubicBezTo>
                <a:lnTo>
                  <a:pt x="3640" y="4909"/>
                </a:lnTo>
                <a:lnTo>
                  <a:pt x="4765" y="3784"/>
                </a:lnTo>
                <a:cubicBezTo>
                  <a:pt x="4854" y="3695"/>
                  <a:pt x="4909" y="3572"/>
                  <a:pt x="4909" y="3436"/>
                </a:cubicBezTo>
                <a:cubicBezTo>
                  <a:pt x="4909" y="3166"/>
                  <a:pt x="4689" y="2945"/>
                  <a:pt x="4418" y="2945"/>
                </a:cubicBezTo>
                <a:cubicBezTo>
                  <a:pt x="4283" y="2945"/>
                  <a:pt x="4160" y="3001"/>
                  <a:pt x="4071" y="3089"/>
                </a:cubicBezTo>
                <a:lnTo>
                  <a:pt x="2107" y="5053"/>
                </a:lnTo>
                <a:cubicBezTo>
                  <a:pt x="2019" y="5142"/>
                  <a:pt x="1964" y="5265"/>
                  <a:pt x="1964" y="5400"/>
                </a:cubicBezTo>
                <a:cubicBezTo>
                  <a:pt x="1964" y="5536"/>
                  <a:pt x="2019" y="5658"/>
                  <a:pt x="2107" y="5748"/>
                </a:cubicBezTo>
                <a:cubicBezTo>
                  <a:pt x="2107" y="5748"/>
                  <a:pt x="4071" y="7711"/>
                  <a:pt x="4071" y="7711"/>
                </a:cubicBezTo>
                <a:close/>
                <a:moveTo>
                  <a:pt x="20618" y="15709"/>
                </a:moveTo>
                <a:lnTo>
                  <a:pt x="19636" y="15709"/>
                </a:lnTo>
                <a:lnTo>
                  <a:pt x="19636" y="10800"/>
                </a:lnTo>
                <a:cubicBezTo>
                  <a:pt x="19636" y="9716"/>
                  <a:pt x="18757" y="8836"/>
                  <a:pt x="17673" y="8836"/>
                </a:cubicBezTo>
                <a:lnTo>
                  <a:pt x="15709" y="8836"/>
                </a:lnTo>
                <a:cubicBezTo>
                  <a:pt x="14236" y="8836"/>
                  <a:pt x="14236" y="6873"/>
                  <a:pt x="12273" y="6873"/>
                </a:cubicBezTo>
                <a:lnTo>
                  <a:pt x="9327" y="6873"/>
                </a:lnTo>
                <a:cubicBezTo>
                  <a:pt x="7364" y="6873"/>
                  <a:pt x="7364" y="8836"/>
                  <a:pt x="5891" y="8836"/>
                </a:cubicBezTo>
                <a:lnTo>
                  <a:pt x="3927" y="8836"/>
                </a:lnTo>
                <a:cubicBezTo>
                  <a:pt x="2843" y="8836"/>
                  <a:pt x="1964" y="9716"/>
                  <a:pt x="1964" y="10800"/>
                </a:cubicBezTo>
                <a:lnTo>
                  <a:pt x="1964" y="15709"/>
                </a:lnTo>
                <a:lnTo>
                  <a:pt x="982" y="15709"/>
                </a:lnTo>
                <a:lnTo>
                  <a:pt x="982" y="982"/>
                </a:lnTo>
                <a:lnTo>
                  <a:pt x="20618" y="982"/>
                </a:lnTo>
                <a:cubicBezTo>
                  <a:pt x="20618" y="982"/>
                  <a:pt x="20618" y="15709"/>
                  <a:pt x="20618" y="15709"/>
                </a:cubicBezTo>
                <a:close/>
                <a:moveTo>
                  <a:pt x="18655" y="19636"/>
                </a:moveTo>
                <a:cubicBezTo>
                  <a:pt x="18655" y="20178"/>
                  <a:pt x="18215" y="20618"/>
                  <a:pt x="17673" y="20618"/>
                </a:cubicBezTo>
                <a:lnTo>
                  <a:pt x="3927" y="20618"/>
                </a:lnTo>
                <a:cubicBezTo>
                  <a:pt x="3385" y="20618"/>
                  <a:pt x="2945" y="20178"/>
                  <a:pt x="2945" y="19636"/>
                </a:cubicBezTo>
                <a:lnTo>
                  <a:pt x="2945" y="10800"/>
                </a:lnTo>
                <a:cubicBezTo>
                  <a:pt x="2945" y="10258"/>
                  <a:pt x="3385" y="9818"/>
                  <a:pt x="3927" y="9818"/>
                </a:cubicBezTo>
                <a:lnTo>
                  <a:pt x="5891" y="9818"/>
                </a:lnTo>
                <a:cubicBezTo>
                  <a:pt x="7855" y="9818"/>
                  <a:pt x="7855" y="7855"/>
                  <a:pt x="9327" y="7855"/>
                </a:cubicBezTo>
                <a:lnTo>
                  <a:pt x="10800" y="7855"/>
                </a:lnTo>
                <a:lnTo>
                  <a:pt x="12273" y="7855"/>
                </a:lnTo>
                <a:cubicBezTo>
                  <a:pt x="13745" y="7855"/>
                  <a:pt x="13745" y="9818"/>
                  <a:pt x="15709" y="9818"/>
                </a:cubicBezTo>
                <a:lnTo>
                  <a:pt x="17673" y="9818"/>
                </a:lnTo>
                <a:cubicBezTo>
                  <a:pt x="18215" y="9818"/>
                  <a:pt x="18655" y="10258"/>
                  <a:pt x="18655" y="10800"/>
                </a:cubicBezTo>
                <a:cubicBezTo>
                  <a:pt x="18655" y="10800"/>
                  <a:pt x="18655" y="19636"/>
                  <a:pt x="18655" y="19636"/>
                </a:cubicBezTo>
                <a:close/>
                <a:moveTo>
                  <a:pt x="20618" y="0"/>
                </a:moveTo>
                <a:lnTo>
                  <a:pt x="982" y="0"/>
                </a:lnTo>
                <a:cubicBezTo>
                  <a:pt x="440" y="0"/>
                  <a:pt x="0" y="440"/>
                  <a:pt x="0" y="982"/>
                </a:cubicBezTo>
                <a:lnTo>
                  <a:pt x="0" y="15709"/>
                </a:lnTo>
                <a:cubicBezTo>
                  <a:pt x="0" y="16252"/>
                  <a:pt x="440" y="16691"/>
                  <a:pt x="982" y="16691"/>
                </a:cubicBezTo>
                <a:lnTo>
                  <a:pt x="1964" y="16691"/>
                </a:lnTo>
                <a:lnTo>
                  <a:pt x="1964" y="19636"/>
                </a:lnTo>
                <a:cubicBezTo>
                  <a:pt x="1964" y="20721"/>
                  <a:pt x="2843" y="21600"/>
                  <a:pt x="3927" y="21600"/>
                </a:cubicBezTo>
                <a:lnTo>
                  <a:pt x="17673" y="21600"/>
                </a:lnTo>
                <a:cubicBezTo>
                  <a:pt x="18757" y="21600"/>
                  <a:pt x="19636" y="20721"/>
                  <a:pt x="19636" y="19636"/>
                </a:cubicBezTo>
                <a:lnTo>
                  <a:pt x="19636" y="16691"/>
                </a:lnTo>
                <a:lnTo>
                  <a:pt x="20618" y="16691"/>
                </a:lnTo>
                <a:cubicBezTo>
                  <a:pt x="21160" y="16691"/>
                  <a:pt x="21600" y="16252"/>
                  <a:pt x="21600" y="15709"/>
                </a:cubicBezTo>
                <a:lnTo>
                  <a:pt x="21600" y="982"/>
                </a:lnTo>
                <a:cubicBezTo>
                  <a:pt x="21600" y="440"/>
                  <a:pt x="21160" y="0"/>
                  <a:pt x="20618" y="0"/>
                </a:cubicBezTo>
                <a:moveTo>
                  <a:pt x="10800" y="17673"/>
                </a:moveTo>
                <a:cubicBezTo>
                  <a:pt x="9173" y="17673"/>
                  <a:pt x="7855" y="16354"/>
                  <a:pt x="7855" y="14727"/>
                </a:cubicBezTo>
                <a:cubicBezTo>
                  <a:pt x="7855" y="13101"/>
                  <a:pt x="9173" y="11782"/>
                  <a:pt x="10800" y="11782"/>
                </a:cubicBezTo>
                <a:cubicBezTo>
                  <a:pt x="12427" y="11782"/>
                  <a:pt x="13745" y="13101"/>
                  <a:pt x="13745" y="14727"/>
                </a:cubicBezTo>
                <a:cubicBezTo>
                  <a:pt x="13745" y="16354"/>
                  <a:pt x="12427" y="17673"/>
                  <a:pt x="10800" y="17673"/>
                </a:cubicBezTo>
                <a:moveTo>
                  <a:pt x="10800" y="10800"/>
                </a:moveTo>
                <a:cubicBezTo>
                  <a:pt x="8631" y="10800"/>
                  <a:pt x="6873" y="12558"/>
                  <a:pt x="6873" y="14727"/>
                </a:cubicBezTo>
                <a:cubicBezTo>
                  <a:pt x="6873" y="16897"/>
                  <a:pt x="8631" y="18655"/>
                  <a:pt x="10800" y="18655"/>
                </a:cubicBezTo>
                <a:cubicBezTo>
                  <a:pt x="12969" y="18655"/>
                  <a:pt x="14727" y="16897"/>
                  <a:pt x="14727" y="14727"/>
                </a:cubicBezTo>
                <a:cubicBezTo>
                  <a:pt x="14727" y="12558"/>
                  <a:pt x="12969" y="10800"/>
                  <a:pt x="10800" y="108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9" name="Shape 2659"/>
          <p:cNvSpPr/>
          <p:nvPr/>
        </p:nvSpPr>
        <p:spPr>
          <a:xfrm>
            <a:off x="2919452" y="545373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7855"/>
                </a:moveTo>
                <a:cubicBezTo>
                  <a:pt x="16052" y="7855"/>
                  <a:pt x="16376" y="7925"/>
                  <a:pt x="16682" y="8033"/>
                </a:cubicBezTo>
                <a:cubicBezTo>
                  <a:pt x="16684" y="7973"/>
                  <a:pt x="16691" y="7915"/>
                  <a:pt x="16691" y="7855"/>
                </a:cubicBezTo>
                <a:cubicBezTo>
                  <a:pt x="16691" y="5686"/>
                  <a:pt x="14932" y="3927"/>
                  <a:pt x="12764" y="3927"/>
                </a:cubicBezTo>
                <a:cubicBezTo>
                  <a:pt x="11311" y="3927"/>
                  <a:pt x="10045" y="4718"/>
                  <a:pt x="9366" y="5891"/>
                </a:cubicBezTo>
                <a:lnTo>
                  <a:pt x="10309" y="5891"/>
                </a:lnTo>
                <a:cubicBezTo>
                  <a:pt x="10401" y="5891"/>
                  <a:pt x="10481" y="5904"/>
                  <a:pt x="10567" y="5910"/>
                </a:cubicBezTo>
                <a:cubicBezTo>
                  <a:pt x="11107" y="5301"/>
                  <a:pt x="11886" y="4909"/>
                  <a:pt x="12764" y="4909"/>
                </a:cubicBezTo>
                <a:cubicBezTo>
                  <a:pt x="14390" y="4909"/>
                  <a:pt x="15709" y="6228"/>
                  <a:pt x="15709" y="7855"/>
                </a:cubicBezTo>
                <a:moveTo>
                  <a:pt x="11716" y="6199"/>
                </a:moveTo>
                <a:cubicBezTo>
                  <a:pt x="12102" y="6387"/>
                  <a:pt x="12403" y="6637"/>
                  <a:pt x="12649" y="6884"/>
                </a:cubicBezTo>
                <a:cubicBezTo>
                  <a:pt x="12687" y="6880"/>
                  <a:pt x="12724" y="6873"/>
                  <a:pt x="12764" y="6873"/>
                </a:cubicBezTo>
                <a:cubicBezTo>
                  <a:pt x="13306" y="6873"/>
                  <a:pt x="13745" y="7313"/>
                  <a:pt x="13745" y="7855"/>
                </a:cubicBezTo>
                <a:lnTo>
                  <a:pt x="14727" y="7855"/>
                </a:lnTo>
                <a:cubicBezTo>
                  <a:pt x="14727" y="6770"/>
                  <a:pt x="13848" y="5891"/>
                  <a:pt x="12764" y="5891"/>
                </a:cubicBezTo>
                <a:cubicBezTo>
                  <a:pt x="12377" y="5891"/>
                  <a:pt x="12020" y="6006"/>
                  <a:pt x="11716" y="6199"/>
                </a:cubicBezTo>
                <a:moveTo>
                  <a:pt x="19636" y="1964"/>
                </a:moveTo>
                <a:lnTo>
                  <a:pt x="17673" y="1964"/>
                </a:lnTo>
                <a:cubicBezTo>
                  <a:pt x="16200" y="1964"/>
                  <a:pt x="16200" y="0"/>
                  <a:pt x="14236" y="0"/>
                </a:cubicBezTo>
                <a:lnTo>
                  <a:pt x="11291" y="0"/>
                </a:lnTo>
                <a:cubicBezTo>
                  <a:pt x="9327" y="0"/>
                  <a:pt x="9327" y="1964"/>
                  <a:pt x="7855" y="1964"/>
                </a:cubicBezTo>
                <a:lnTo>
                  <a:pt x="5891" y="1964"/>
                </a:lnTo>
                <a:cubicBezTo>
                  <a:pt x="4806" y="1964"/>
                  <a:pt x="3927" y="2843"/>
                  <a:pt x="3927" y="3927"/>
                </a:cubicBezTo>
                <a:lnTo>
                  <a:pt x="3927" y="7855"/>
                </a:lnTo>
                <a:cubicBezTo>
                  <a:pt x="4125" y="7855"/>
                  <a:pt x="4236" y="7769"/>
                  <a:pt x="4627" y="7318"/>
                </a:cubicBezTo>
                <a:cubicBezTo>
                  <a:pt x="4712" y="7220"/>
                  <a:pt x="4807" y="7113"/>
                  <a:pt x="4909" y="7005"/>
                </a:cubicBezTo>
                <a:lnTo>
                  <a:pt x="4909" y="3927"/>
                </a:lnTo>
                <a:cubicBezTo>
                  <a:pt x="4909" y="3386"/>
                  <a:pt x="5349" y="2945"/>
                  <a:pt x="5891" y="2945"/>
                </a:cubicBezTo>
                <a:lnTo>
                  <a:pt x="7855" y="2945"/>
                </a:lnTo>
                <a:cubicBezTo>
                  <a:pt x="9818" y="2945"/>
                  <a:pt x="9818" y="982"/>
                  <a:pt x="11291" y="982"/>
                </a:cubicBezTo>
                <a:lnTo>
                  <a:pt x="12764" y="982"/>
                </a:lnTo>
                <a:lnTo>
                  <a:pt x="14236" y="982"/>
                </a:lnTo>
                <a:cubicBezTo>
                  <a:pt x="15709" y="982"/>
                  <a:pt x="15709" y="2945"/>
                  <a:pt x="17673" y="2945"/>
                </a:cubicBezTo>
                <a:lnTo>
                  <a:pt x="19636" y="2945"/>
                </a:lnTo>
                <a:cubicBezTo>
                  <a:pt x="20178" y="2945"/>
                  <a:pt x="20618" y="3386"/>
                  <a:pt x="20618" y="3927"/>
                </a:cubicBezTo>
                <a:lnTo>
                  <a:pt x="20618" y="12764"/>
                </a:lnTo>
                <a:cubicBezTo>
                  <a:pt x="20618" y="13306"/>
                  <a:pt x="20178" y="13745"/>
                  <a:pt x="19636" y="13745"/>
                </a:cubicBezTo>
                <a:lnTo>
                  <a:pt x="18655" y="13745"/>
                </a:lnTo>
                <a:lnTo>
                  <a:pt x="18655" y="14727"/>
                </a:lnTo>
                <a:lnTo>
                  <a:pt x="19636" y="14727"/>
                </a:lnTo>
                <a:cubicBezTo>
                  <a:pt x="20721" y="14727"/>
                  <a:pt x="21600" y="13849"/>
                  <a:pt x="21600" y="12764"/>
                </a:cubicBezTo>
                <a:lnTo>
                  <a:pt x="21600" y="3927"/>
                </a:lnTo>
                <a:cubicBezTo>
                  <a:pt x="21600" y="2843"/>
                  <a:pt x="20721" y="1964"/>
                  <a:pt x="19636" y="1964"/>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19636" y="4909"/>
                </a:moveTo>
                <a:cubicBezTo>
                  <a:pt x="19636" y="4367"/>
                  <a:pt x="19197" y="3927"/>
                  <a:pt x="18655" y="3927"/>
                </a:cubicBezTo>
                <a:cubicBezTo>
                  <a:pt x="18113" y="3927"/>
                  <a:pt x="17673" y="4367"/>
                  <a:pt x="17673" y="4909"/>
                </a:cubicBezTo>
                <a:cubicBezTo>
                  <a:pt x="17673" y="5451"/>
                  <a:pt x="18113" y="5891"/>
                  <a:pt x="18655" y="5891"/>
                </a:cubicBezTo>
                <a:cubicBezTo>
                  <a:pt x="19197" y="5891"/>
                  <a:pt x="19636" y="5451"/>
                  <a:pt x="19636" y="4909"/>
                </a:cubicBezTo>
                <a:moveTo>
                  <a:pt x="19145" y="7364"/>
                </a:moveTo>
                <a:cubicBezTo>
                  <a:pt x="19145" y="7093"/>
                  <a:pt x="18925" y="6873"/>
                  <a:pt x="18655" y="6873"/>
                </a:cubicBezTo>
                <a:cubicBezTo>
                  <a:pt x="18384" y="6873"/>
                  <a:pt x="18164" y="7093"/>
                  <a:pt x="18164" y="7364"/>
                </a:cubicBezTo>
                <a:cubicBezTo>
                  <a:pt x="18164" y="7635"/>
                  <a:pt x="18384" y="7855"/>
                  <a:pt x="18655" y="7855"/>
                </a:cubicBezTo>
                <a:cubicBezTo>
                  <a:pt x="18925" y="7855"/>
                  <a:pt x="19145" y="7635"/>
                  <a:pt x="19145" y="7364"/>
                </a:cubicBezTo>
                <a:moveTo>
                  <a:pt x="8836" y="15709"/>
                </a:moveTo>
                <a:cubicBezTo>
                  <a:pt x="8294" y="15709"/>
                  <a:pt x="7855" y="15269"/>
                  <a:pt x="7855" y="14727"/>
                </a:cubicBezTo>
                <a:cubicBezTo>
                  <a:pt x="7855" y="14186"/>
                  <a:pt x="8294"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moveTo>
                  <a:pt x="14727" y="10800"/>
                </a:moveTo>
                <a:cubicBezTo>
                  <a:pt x="14185" y="10800"/>
                  <a:pt x="13745" y="11240"/>
                  <a:pt x="13745" y="11782"/>
                </a:cubicBezTo>
                <a:cubicBezTo>
                  <a:pt x="13745" y="12325"/>
                  <a:pt x="14185" y="12764"/>
                  <a:pt x="14727" y="12764"/>
                </a:cubicBezTo>
                <a:cubicBezTo>
                  <a:pt x="15269" y="12764"/>
                  <a:pt x="15709" y="12325"/>
                  <a:pt x="15709" y="11782"/>
                </a:cubicBezTo>
                <a:cubicBezTo>
                  <a:pt x="15709" y="11240"/>
                  <a:pt x="15269" y="10800"/>
                  <a:pt x="14727" y="10800"/>
                </a:cubicBezTo>
                <a:moveTo>
                  <a:pt x="14727" y="13745"/>
                </a:moveTo>
                <a:cubicBezTo>
                  <a:pt x="14456" y="13745"/>
                  <a:pt x="14236" y="13966"/>
                  <a:pt x="14236" y="14236"/>
                </a:cubicBezTo>
                <a:cubicBezTo>
                  <a:pt x="14236" y="14508"/>
                  <a:pt x="14456" y="14727"/>
                  <a:pt x="14727" y="14727"/>
                </a:cubicBezTo>
                <a:cubicBezTo>
                  <a:pt x="14998" y="14727"/>
                  <a:pt x="15218" y="14508"/>
                  <a:pt x="15218" y="14236"/>
                </a:cubicBezTo>
                <a:cubicBezTo>
                  <a:pt x="15218" y="13966"/>
                  <a:pt x="14998" y="13745"/>
                  <a:pt x="14727" y="13745"/>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7"/>
                  <a:pt x="6668" y="18655"/>
                  <a:pt x="8836" y="18655"/>
                </a:cubicBezTo>
                <a:cubicBezTo>
                  <a:pt x="11005" y="18655"/>
                  <a:pt x="12764" y="16897"/>
                  <a:pt x="12764" y="14727"/>
                </a:cubicBezTo>
                <a:cubicBezTo>
                  <a:pt x="12764" y="12558"/>
                  <a:pt x="11005" y="10800"/>
                  <a:pt x="8836" y="108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0" name="Shape 2660"/>
          <p:cNvSpPr/>
          <p:nvPr/>
        </p:nvSpPr>
        <p:spPr>
          <a:xfrm>
            <a:off x="3719552" y="545373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5"/>
                  <a:pt x="20178" y="18655"/>
                  <a:pt x="19636" y="18655"/>
                </a:cubicBezTo>
                <a:lnTo>
                  <a:pt x="1964" y="18655"/>
                </a:lnTo>
                <a:cubicBezTo>
                  <a:pt x="1422" y="18655"/>
                  <a:pt x="982" y="18215"/>
                  <a:pt x="982" y="17673"/>
                </a:cubicBezTo>
                <a:lnTo>
                  <a:pt x="982" y="5891"/>
                </a:lnTo>
                <a:cubicBezTo>
                  <a:pt x="982" y="5349"/>
                  <a:pt x="1422" y="4909"/>
                  <a:pt x="1964" y="4909"/>
                </a:cubicBezTo>
                <a:lnTo>
                  <a:pt x="19636" y="4909"/>
                </a:lnTo>
                <a:cubicBezTo>
                  <a:pt x="20178" y="4909"/>
                  <a:pt x="20618" y="5349"/>
                  <a:pt x="20618" y="5891"/>
                </a:cubicBezTo>
                <a:cubicBezTo>
                  <a:pt x="20618" y="5891"/>
                  <a:pt x="20618" y="17673"/>
                  <a:pt x="20618" y="17673"/>
                </a:cubicBezTo>
                <a:close/>
                <a:moveTo>
                  <a:pt x="19636" y="3927"/>
                </a:moveTo>
                <a:lnTo>
                  <a:pt x="12476" y="3927"/>
                </a:lnTo>
                <a:lnTo>
                  <a:pt x="14476" y="1927"/>
                </a:lnTo>
                <a:cubicBezTo>
                  <a:pt x="14557" y="1949"/>
                  <a:pt x="14640" y="1964"/>
                  <a:pt x="14727" y="1964"/>
                </a:cubicBezTo>
                <a:cubicBezTo>
                  <a:pt x="15269" y="1964"/>
                  <a:pt x="15709" y="1524"/>
                  <a:pt x="15709" y="982"/>
                </a:cubicBezTo>
                <a:cubicBezTo>
                  <a:pt x="15709" y="440"/>
                  <a:pt x="15269" y="0"/>
                  <a:pt x="14727" y="0"/>
                </a:cubicBezTo>
                <a:cubicBezTo>
                  <a:pt x="14185" y="0"/>
                  <a:pt x="13745" y="440"/>
                  <a:pt x="13745" y="982"/>
                </a:cubicBezTo>
                <a:cubicBezTo>
                  <a:pt x="13745" y="1069"/>
                  <a:pt x="13761" y="1153"/>
                  <a:pt x="13782" y="1233"/>
                </a:cubicBezTo>
                <a:lnTo>
                  <a:pt x="11088" y="3927"/>
                </a:lnTo>
                <a:lnTo>
                  <a:pt x="10513" y="3927"/>
                </a:lnTo>
                <a:lnTo>
                  <a:pt x="7818" y="1233"/>
                </a:lnTo>
                <a:cubicBezTo>
                  <a:pt x="7839" y="1153"/>
                  <a:pt x="7855" y="1069"/>
                  <a:pt x="7855" y="982"/>
                </a:cubicBezTo>
                <a:cubicBezTo>
                  <a:pt x="7855" y="440"/>
                  <a:pt x="7415" y="0"/>
                  <a:pt x="6873" y="0"/>
                </a:cubicBezTo>
                <a:cubicBezTo>
                  <a:pt x="6331" y="0"/>
                  <a:pt x="5891" y="440"/>
                  <a:pt x="5891" y="982"/>
                </a:cubicBezTo>
                <a:cubicBezTo>
                  <a:pt x="5891" y="1524"/>
                  <a:pt x="6331" y="1964"/>
                  <a:pt x="6873" y="1964"/>
                </a:cubicBezTo>
                <a:cubicBezTo>
                  <a:pt x="6960" y="1964"/>
                  <a:pt x="7043" y="1949"/>
                  <a:pt x="7124" y="1927"/>
                </a:cubicBezTo>
                <a:lnTo>
                  <a:pt x="9124" y="3927"/>
                </a:lnTo>
                <a:lnTo>
                  <a:pt x="1964" y="3927"/>
                </a:lnTo>
                <a:cubicBezTo>
                  <a:pt x="879" y="3927"/>
                  <a:pt x="0" y="4806"/>
                  <a:pt x="0" y="5891"/>
                </a:cubicBezTo>
                <a:lnTo>
                  <a:pt x="0" y="17673"/>
                </a:lnTo>
                <a:cubicBezTo>
                  <a:pt x="0" y="18757"/>
                  <a:pt x="879" y="19637"/>
                  <a:pt x="1964" y="19637"/>
                </a:cubicBezTo>
                <a:lnTo>
                  <a:pt x="3927" y="19637"/>
                </a:lnTo>
                <a:lnTo>
                  <a:pt x="3927" y="21109"/>
                </a:lnTo>
                <a:cubicBezTo>
                  <a:pt x="3927" y="21381"/>
                  <a:pt x="4147" y="21600"/>
                  <a:pt x="4418" y="21600"/>
                </a:cubicBezTo>
                <a:cubicBezTo>
                  <a:pt x="4689" y="21600"/>
                  <a:pt x="4909" y="21381"/>
                  <a:pt x="4909" y="21109"/>
                </a:cubicBezTo>
                <a:lnTo>
                  <a:pt x="4909" y="20618"/>
                </a:lnTo>
                <a:lnTo>
                  <a:pt x="16691" y="20618"/>
                </a:lnTo>
                <a:lnTo>
                  <a:pt x="16691" y="21109"/>
                </a:lnTo>
                <a:cubicBezTo>
                  <a:pt x="16691" y="21381"/>
                  <a:pt x="16911" y="21600"/>
                  <a:pt x="17182" y="21600"/>
                </a:cubicBezTo>
                <a:cubicBezTo>
                  <a:pt x="17453" y="21600"/>
                  <a:pt x="17673" y="21381"/>
                  <a:pt x="17673" y="21109"/>
                </a:cubicBezTo>
                <a:lnTo>
                  <a:pt x="17673" y="19637"/>
                </a:lnTo>
                <a:lnTo>
                  <a:pt x="19636" y="19637"/>
                </a:lnTo>
                <a:cubicBezTo>
                  <a:pt x="20721" y="19637"/>
                  <a:pt x="21600" y="18757"/>
                  <a:pt x="21600" y="17673"/>
                </a:cubicBezTo>
                <a:lnTo>
                  <a:pt x="21600" y="5891"/>
                </a:lnTo>
                <a:cubicBezTo>
                  <a:pt x="21600" y="4806"/>
                  <a:pt x="20721" y="3927"/>
                  <a:pt x="19636" y="39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1" name="Shape 2661"/>
          <p:cNvSpPr/>
          <p:nvPr/>
        </p:nvSpPr>
        <p:spPr>
          <a:xfrm>
            <a:off x="4519652" y="545373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818" y="7855"/>
                </a:moveTo>
                <a:lnTo>
                  <a:pt x="7855" y="7855"/>
                </a:lnTo>
                <a:lnTo>
                  <a:pt x="7855" y="9818"/>
                </a:lnTo>
                <a:lnTo>
                  <a:pt x="9818" y="9818"/>
                </a:lnTo>
                <a:cubicBezTo>
                  <a:pt x="9818" y="9818"/>
                  <a:pt x="9818" y="7855"/>
                  <a:pt x="9818" y="7855"/>
                </a:cubicBezTo>
                <a:close/>
                <a:moveTo>
                  <a:pt x="5891" y="7855"/>
                </a:moveTo>
                <a:lnTo>
                  <a:pt x="3927" y="7855"/>
                </a:lnTo>
                <a:lnTo>
                  <a:pt x="3927" y="9818"/>
                </a:lnTo>
                <a:lnTo>
                  <a:pt x="5891" y="9818"/>
                </a:lnTo>
                <a:cubicBezTo>
                  <a:pt x="5891" y="9818"/>
                  <a:pt x="5891" y="7855"/>
                  <a:pt x="5891" y="7855"/>
                </a:cubicBezTo>
                <a:close/>
                <a:moveTo>
                  <a:pt x="13745" y="7855"/>
                </a:moveTo>
                <a:lnTo>
                  <a:pt x="11782" y="7855"/>
                </a:lnTo>
                <a:lnTo>
                  <a:pt x="11782" y="9818"/>
                </a:lnTo>
                <a:lnTo>
                  <a:pt x="13745" y="9818"/>
                </a:lnTo>
                <a:cubicBezTo>
                  <a:pt x="13745" y="9818"/>
                  <a:pt x="13745" y="7855"/>
                  <a:pt x="13745" y="7855"/>
                </a:cubicBezTo>
                <a:close/>
                <a:moveTo>
                  <a:pt x="7855" y="13745"/>
                </a:moveTo>
                <a:lnTo>
                  <a:pt x="9818" y="13745"/>
                </a:lnTo>
                <a:lnTo>
                  <a:pt x="9818" y="11782"/>
                </a:lnTo>
                <a:lnTo>
                  <a:pt x="7855" y="11782"/>
                </a:lnTo>
                <a:cubicBezTo>
                  <a:pt x="7855" y="11782"/>
                  <a:pt x="7855" y="13745"/>
                  <a:pt x="7855" y="13745"/>
                </a:cubicBezTo>
                <a:close/>
                <a:moveTo>
                  <a:pt x="13745" y="11782"/>
                </a:moveTo>
                <a:lnTo>
                  <a:pt x="15709" y="11782"/>
                </a:lnTo>
                <a:lnTo>
                  <a:pt x="15709" y="9818"/>
                </a:lnTo>
                <a:lnTo>
                  <a:pt x="13745" y="9818"/>
                </a:lnTo>
                <a:cubicBezTo>
                  <a:pt x="13745" y="9818"/>
                  <a:pt x="13745" y="11782"/>
                  <a:pt x="13745" y="11782"/>
                </a:cubicBezTo>
                <a:close/>
                <a:moveTo>
                  <a:pt x="5891" y="11782"/>
                </a:moveTo>
                <a:lnTo>
                  <a:pt x="3927" y="11782"/>
                </a:lnTo>
                <a:lnTo>
                  <a:pt x="3927" y="13745"/>
                </a:lnTo>
                <a:lnTo>
                  <a:pt x="5891" y="13745"/>
                </a:lnTo>
                <a:cubicBezTo>
                  <a:pt x="5891" y="13745"/>
                  <a:pt x="5891" y="11782"/>
                  <a:pt x="5891" y="11782"/>
                </a:cubicBezTo>
                <a:close/>
                <a:moveTo>
                  <a:pt x="11782" y="13745"/>
                </a:moveTo>
                <a:lnTo>
                  <a:pt x="13745" y="13745"/>
                </a:lnTo>
                <a:lnTo>
                  <a:pt x="13745" y="11782"/>
                </a:lnTo>
                <a:lnTo>
                  <a:pt x="11782" y="11782"/>
                </a:lnTo>
                <a:cubicBezTo>
                  <a:pt x="11782" y="11782"/>
                  <a:pt x="11782" y="13745"/>
                  <a:pt x="11782" y="13745"/>
                </a:cubicBezTo>
                <a:close/>
                <a:moveTo>
                  <a:pt x="13745" y="15709"/>
                </a:moveTo>
                <a:lnTo>
                  <a:pt x="15709" y="15709"/>
                </a:lnTo>
                <a:lnTo>
                  <a:pt x="15709" y="13745"/>
                </a:lnTo>
                <a:lnTo>
                  <a:pt x="13745" y="13745"/>
                </a:lnTo>
                <a:cubicBezTo>
                  <a:pt x="13745" y="13745"/>
                  <a:pt x="13745" y="15709"/>
                  <a:pt x="13745" y="15709"/>
                </a:cubicBezTo>
                <a:close/>
                <a:moveTo>
                  <a:pt x="17673" y="7855"/>
                </a:moveTo>
                <a:lnTo>
                  <a:pt x="19636" y="7855"/>
                </a:lnTo>
                <a:lnTo>
                  <a:pt x="19636" y="5891"/>
                </a:lnTo>
                <a:lnTo>
                  <a:pt x="17673" y="5891"/>
                </a:lnTo>
                <a:cubicBezTo>
                  <a:pt x="17673" y="5891"/>
                  <a:pt x="17673" y="7855"/>
                  <a:pt x="17673" y="7855"/>
                </a:cubicBezTo>
                <a:close/>
                <a:moveTo>
                  <a:pt x="15709" y="9818"/>
                </a:moveTo>
                <a:lnTo>
                  <a:pt x="17673" y="9818"/>
                </a:lnTo>
                <a:lnTo>
                  <a:pt x="17673" y="7855"/>
                </a:lnTo>
                <a:lnTo>
                  <a:pt x="15709" y="7855"/>
                </a:lnTo>
                <a:cubicBezTo>
                  <a:pt x="15709" y="7855"/>
                  <a:pt x="15709" y="9818"/>
                  <a:pt x="15709" y="9818"/>
                </a:cubicBezTo>
                <a:close/>
                <a:moveTo>
                  <a:pt x="20618" y="17673"/>
                </a:moveTo>
                <a:cubicBezTo>
                  <a:pt x="20618" y="18215"/>
                  <a:pt x="20178" y="18655"/>
                  <a:pt x="19636" y="18655"/>
                </a:cubicBezTo>
                <a:lnTo>
                  <a:pt x="1964" y="18655"/>
                </a:lnTo>
                <a:cubicBezTo>
                  <a:pt x="1422" y="18655"/>
                  <a:pt x="982" y="18215"/>
                  <a:pt x="982" y="17673"/>
                </a:cubicBezTo>
                <a:lnTo>
                  <a:pt x="982" y="5891"/>
                </a:lnTo>
                <a:cubicBezTo>
                  <a:pt x="982" y="5349"/>
                  <a:pt x="1422" y="4909"/>
                  <a:pt x="1964" y="4909"/>
                </a:cubicBezTo>
                <a:lnTo>
                  <a:pt x="19636" y="4909"/>
                </a:lnTo>
                <a:cubicBezTo>
                  <a:pt x="20178" y="4909"/>
                  <a:pt x="20618" y="5349"/>
                  <a:pt x="20618" y="5891"/>
                </a:cubicBezTo>
                <a:cubicBezTo>
                  <a:pt x="20618" y="5891"/>
                  <a:pt x="20618" y="17673"/>
                  <a:pt x="20618" y="17673"/>
                </a:cubicBezTo>
                <a:close/>
                <a:moveTo>
                  <a:pt x="19636" y="3927"/>
                </a:moveTo>
                <a:lnTo>
                  <a:pt x="12476" y="3927"/>
                </a:lnTo>
                <a:lnTo>
                  <a:pt x="14476" y="1927"/>
                </a:lnTo>
                <a:cubicBezTo>
                  <a:pt x="14557" y="1949"/>
                  <a:pt x="14640" y="1964"/>
                  <a:pt x="14727" y="1964"/>
                </a:cubicBezTo>
                <a:cubicBezTo>
                  <a:pt x="15269" y="1964"/>
                  <a:pt x="15709" y="1524"/>
                  <a:pt x="15709" y="982"/>
                </a:cubicBezTo>
                <a:cubicBezTo>
                  <a:pt x="15709" y="440"/>
                  <a:pt x="15269" y="0"/>
                  <a:pt x="14727" y="0"/>
                </a:cubicBezTo>
                <a:cubicBezTo>
                  <a:pt x="14185" y="0"/>
                  <a:pt x="13745" y="440"/>
                  <a:pt x="13745" y="982"/>
                </a:cubicBezTo>
                <a:cubicBezTo>
                  <a:pt x="13745" y="1069"/>
                  <a:pt x="13761" y="1152"/>
                  <a:pt x="13782" y="1233"/>
                </a:cubicBezTo>
                <a:lnTo>
                  <a:pt x="11088" y="3927"/>
                </a:lnTo>
                <a:lnTo>
                  <a:pt x="10513" y="3927"/>
                </a:lnTo>
                <a:lnTo>
                  <a:pt x="7818" y="1233"/>
                </a:lnTo>
                <a:cubicBezTo>
                  <a:pt x="7839" y="1152"/>
                  <a:pt x="7855" y="1069"/>
                  <a:pt x="7855" y="982"/>
                </a:cubicBezTo>
                <a:cubicBezTo>
                  <a:pt x="7855" y="440"/>
                  <a:pt x="7415" y="0"/>
                  <a:pt x="6873" y="0"/>
                </a:cubicBezTo>
                <a:cubicBezTo>
                  <a:pt x="6331" y="0"/>
                  <a:pt x="5891" y="440"/>
                  <a:pt x="5891" y="982"/>
                </a:cubicBezTo>
                <a:cubicBezTo>
                  <a:pt x="5891" y="1524"/>
                  <a:pt x="6331" y="1964"/>
                  <a:pt x="6873" y="1964"/>
                </a:cubicBezTo>
                <a:cubicBezTo>
                  <a:pt x="6960" y="1964"/>
                  <a:pt x="7043" y="1949"/>
                  <a:pt x="7124" y="1927"/>
                </a:cubicBezTo>
                <a:lnTo>
                  <a:pt x="9124" y="3927"/>
                </a:lnTo>
                <a:lnTo>
                  <a:pt x="1964" y="3927"/>
                </a:lnTo>
                <a:cubicBezTo>
                  <a:pt x="879" y="3927"/>
                  <a:pt x="0" y="4806"/>
                  <a:pt x="0" y="5891"/>
                </a:cubicBezTo>
                <a:lnTo>
                  <a:pt x="0" y="17673"/>
                </a:lnTo>
                <a:cubicBezTo>
                  <a:pt x="0" y="18757"/>
                  <a:pt x="879" y="19637"/>
                  <a:pt x="1964" y="19637"/>
                </a:cubicBezTo>
                <a:lnTo>
                  <a:pt x="3927" y="19637"/>
                </a:lnTo>
                <a:lnTo>
                  <a:pt x="3927" y="21109"/>
                </a:lnTo>
                <a:cubicBezTo>
                  <a:pt x="3927" y="21380"/>
                  <a:pt x="4147" y="21600"/>
                  <a:pt x="4418" y="21600"/>
                </a:cubicBezTo>
                <a:cubicBezTo>
                  <a:pt x="4689" y="21600"/>
                  <a:pt x="4909" y="21380"/>
                  <a:pt x="4909" y="21109"/>
                </a:cubicBezTo>
                <a:lnTo>
                  <a:pt x="4909" y="20618"/>
                </a:lnTo>
                <a:lnTo>
                  <a:pt x="16691" y="20618"/>
                </a:lnTo>
                <a:lnTo>
                  <a:pt x="16691" y="21109"/>
                </a:lnTo>
                <a:cubicBezTo>
                  <a:pt x="16691" y="21380"/>
                  <a:pt x="16911" y="21600"/>
                  <a:pt x="17182" y="21600"/>
                </a:cubicBezTo>
                <a:cubicBezTo>
                  <a:pt x="17453" y="21600"/>
                  <a:pt x="17673" y="21380"/>
                  <a:pt x="17673" y="21109"/>
                </a:cubicBezTo>
                <a:lnTo>
                  <a:pt x="17673" y="19637"/>
                </a:lnTo>
                <a:lnTo>
                  <a:pt x="19636" y="19637"/>
                </a:lnTo>
                <a:cubicBezTo>
                  <a:pt x="20721" y="19637"/>
                  <a:pt x="21600" y="18757"/>
                  <a:pt x="21600" y="17673"/>
                </a:cubicBezTo>
                <a:lnTo>
                  <a:pt x="21600" y="5891"/>
                </a:lnTo>
                <a:cubicBezTo>
                  <a:pt x="21600" y="4806"/>
                  <a:pt x="20721" y="3927"/>
                  <a:pt x="19636" y="3927"/>
                </a:cubicBezTo>
                <a:moveTo>
                  <a:pt x="5891" y="15709"/>
                </a:moveTo>
                <a:lnTo>
                  <a:pt x="7855" y="15709"/>
                </a:lnTo>
                <a:lnTo>
                  <a:pt x="7855" y="13745"/>
                </a:lnTo>
                <a:lnTo>
                  <a:pt x="5891" y="13745"/>
                </a:lnTo>
                <a:cubicBezTo>
                  <a:pt x="5891" y="13745"/>
                  <a:pt x="5891" y="15709"/>
                  <a:pt x="5891" y="15709"/>
                </a:cubicBezTo>
                <a:close/>
                <a:moveTo>
                  <a:pt x="9818" y="15709"/>
                </a:moveTo>
                <a:lnTo>
                  <a:pt x="11782" y="15709"/>
                </a:lnTo>
                <a:lnTo>
                  <a:pt x="11782" y="13745"/>
                </a:lnTo>
                <a:lnTo>
                  <a:pt x="9818" y="13745"/>
                </a:lnTo>
                <a:cubicBezTo>
                  <a:pt x="9818" y="13745"/>
                  <a:pt x="9818" y="15709"/>
                  <a:pt x="9818" y="15709"/>
                </a:cubicBezTo>
                <a:close/>
                <a:moveTo>
                  <a:pt x="7855" y="9818"/>
                </a:moveTo>
                <a:lnTo>
                  <a:pt x="5891" y="9818"/>
                </a:lnTo>
                <a:lnTo>
                  <a:pt x="5891" y="11782"/>
                </a:lnTo>
                <a:lnTo>
                  <a:pt x="7855" y="11782"/>
                </a:lnTo>
                <a:cubicBezTo>
                  <a:pt x="7855" y="11782"/>
                  <a:pt x="7855" y="9818"/>
                  <a:pt x="7855" y="9818"/>
                </a:cubicBezTo>
                <a:close/>
                <a:moveTo>
                  <a:pt x="15709" y="13745"/>
                </a:moveTo>
                <a:lnTo>
                  <a:pt x="17673" y="13745"/>
                </a:lnTo>
                <a:lnTo>
                  <a:pt x="17673" y="11782"/>
                </a:lnTo>
                <a:lnTo>
                  <a:pt x="15709" y="11782"/>
                </a:lnTo>
                <a:cubicBezTo>
                  <a:pt x="15709" y="11782"/>
                  <a:pt x="15709" y="13745"/>
                  <a:pt x="15709" y="13745"/>
                </a:cubicBezTo>
                <a:close/>
                <a:moveTo>
                  <a:pt x="1964" y="7855"/>
                </a:moveTo>
                <a:lnTo>
                  <a:pt x="3927" y="7855"/>
                </a:lnTo>
                <a:lnTo>
                  <a:pt x="3927" y="5891"/>
                </a:lnTo>
                <a:lnTo>
                  <a:pt x="1964" y="5891"/>
                </a:lnTo>
                <a:cubicBezTo>
                  <a:pt x="1964" y="5891"/>
                  <a:pt x="1964" y="7855"/>
                  <a:pt x="1964" y="7855"/>
                </a:cubicBezTo>
                <a:close/>
                <a:moveTo>
                  <a:pt x="3927" y="17673"/>
                </a:moveTo>
                <a:lnTo>
                  <a:pt x="5891" y="17673"/>
                </a:lnTo>
                <a:lnTo>
                  <a:pt x="5891" y="15709"/>
                </a:lnTo>
                <a:lnTo>
                  <a:pt x="3927" y="15709"/>
                </a:lnTo>
                <a:cubicBezTo>
                  <a:pt x="3927" y="15709"/>
                  <a:pt x="3927" y="17673"/>
                  <a:pt x="3927" y="17673"/>
                </a:cubicBezTo>
                <a:close/>
                <a:moveTo>
                  <a:pt x="11782" y="5891"/>
                </a:moveTo>
                <a:lnTo>
                  <a:pt x="9818" y="5891"/>
                </a:lnTo>
                <a:lnTo>
                  <a:pt x="9818" y="7855"/>
                </a:lnTo>
                <a:lnTo>
                  <a:pt x="11782" y="7855"/>
                </a:lnTo>
                <a:cubicBezTo>
                  <a:pt x="11782" y="7855"/>
                  <a:pt x="11782" y="5891"/>
                  <a:pt x="11782" y="5891"/>
                </a:cubicBezTo>
                <a:close/>
                <a:moveTo>
                  <a:pt x="7855" y="5891"/>
                </a:moveTo>
                <a:lnTo>
                  <a:pt x="5891" y="5891"/>
                </a:lnTo>
                <a:lnTo>
                  <a:pt x="5891" y="7855"/>
                </a:lnTo>
                <a:lnTo>
                  <a:pt x="7855" y="7855"/>
                </a:lnTo>
                <a:cubicBezTo>
                  <a:pt x="7855" y="7855"/>
                  <a:pt x="7855" y="5891"/>
                  <a:pt x="7855" y="5891"/>
                </a:cubicBezTo>
                <a:close/>
                <a:moveTo>
                  <a:pt x="1964" y="15709"/>
                </a:moveTo>
                <a:lnTo>
                  <a:pt x="3927" y="15709"/>
                </a:lnTo>
                <a:lnTo>
                  <a:pt x="3927" y="13745"/>
                </a:lnTo>
                <a:lnTo>
                  <a:pt x="1964" y="13745"/>
                </a:lnTo>
                <a:cubicBezTo>
                  <a:pt x="1964" y="13745"/>
                  <a:pt x="1964" y="15709"/>
                  <a:pt x="1964" y="15709"/>
                </a:cubicBezTo>
                <a:close/>
                <a:moveTo>
                  <a:pt x="1964" y="11782"/>
                </a:moveTo>
                <a:lnTo>
                  <a:pt x="3927" y="11782"/>
                </a:lnTo>
                <a:lnTo>
                  <a:pt x="3927" y="9818"/>
                </a:lnTo>
                <a:lnTo>
                  <a:pt x="1964" y="9818"/>
                </a:lnTo>
                <a:cubicBezTo>
                  <a:pt x="1964" y="9818"/>
                  <a:pt x="1964" y="11782"/>
                  <a:pt x="1964" y="11782"/>
                </a:cubicBezTo>
                <a:close/>
                <a:moveTo>
                  <a:pt x="7855" y="17673"/>
                </a:moveTo>
                <a:lnTo>
                  <a:pt x="9818" y="17673"/>
                </a:lnTo>
                <a:lnTo>
                  <a:pt x="9818" y="15709"/>
                </a:lnTo>
                <a:lnTo>
                  <a:pt x="7855" y="15709"/>
                </a:lnTo>
                <a:cubicBezTo>
                  <a:pt x="7855" y="15709"/>
                  <a:pt x="7855" y="17673"/>
                  <a:pt x="7855" y="17673"/>
                </a:cubicBezTo>
                <a:close/>
                <a:moveTo>
                  <a:pt x="11782" y="17673"/>
                </a:moveTo>
                <a:lnTo>
                  <a:pt x="13745" y="17673"/>
                </a:lnTo>
                <a:lnTo>
                  <a:pt x="13745" y="15709"/>
                </a:lnTo>
                <a:lnTo>
                  <a:pt x="11782" y="15709"/>
                </a:lnTo>
                <a:cubicBezTo>
                  <a:pt x="11782" y="15709"/>
                  <a:pt x="11782" y="17673"/>
                  <a:pt x="11782" y="17673"/>
                </a:cubicBezTo>
                <a:close/>
                <a:moveTo>
                  <a:pt x="15709" y="17673"/>
                </a:moveTo>
                <a:lnTo>
                  <a:pt x="17673" y="17673"/>
                </a:lnTo>
                <a:lnTo>
                  <a:pt x="17673" y="15709"/>
                </a:lnTo>
                <a:lnTo>
                  <a:pt x="15709" y="15709"/>
                </a:lnTo>
                <a:cubicBezTo>
                  <a:pt x="15709" y="15709"/>
                  <a:pt x="15709" y="17673"/>
                  <a:pt x="15709" y="17673"/>
                </a:cubicBezTo>
                <a:close/>
                <a:moveTo>
                  <a:pt x="11782" y="9818"/>
                </a:moveTo>
                <a:lnTo>
                  <a:pt x="9818" y="9818"/>
                </a:lnTo>
                <a:lnTo>
                  <a:pt x="9818" y="11782"/>
                </a:lnTo>
                <a:lnTo>
                  <a:pt x="11782" y="11782"/>
                </a:lnTo>
                <a:cubicBezTo>
                  <a:pt x="11782" y="11782"/>
                  <a:pt x="11782" y="9818"/>
                  <a:pt x="11782" y="9818"/>
                </a:cubicBezTo>
                <a:close/>
                <a:moveTo>
                  <a:pt x="19636" y="9818"/>
                </a:moveTo>
                <a:lnTo>
                  <a:pt x="17673" y="9818"/>
                </a:lnTo>
                <a:lnTo>
                  <a:pt x="17673" y="11782"/>
                </a:lnTo>
                <a:lnTo>
                  <a:pt x="19636" y="11782"/>
                </a:lnTo>
                <a:cubicBezTo>
                  <a:pt x="19636" y="11782"/>
                  <a:pt x="19636" y="9818"/>
                  <a:pt x="19636" y="9818"/>
                </a:cubicBezTo>
                <a:close/>
                <a:moveTo>
                  <a:pt x="19636" y="13745"/>
                </a:moveTo>
                <a:lnTo>
                  <a:pt x="17673" y="13745"/>
                </a:lnTo>
                <a:lnTo>
                  <a:pt x="17673" y="15709"/>
                </a:lnTo>
                <a:lnTo>
                  <a:pt x="19636" y="15709"/>
                </a:lnTo>
                <a:cubicBezTo>
                  <a:pt x="19636" y="15709"/>
                  <a:pt x="19636" y="13745"/>
                  <a:pt x="19636" y="13745"/>
                </a:cubicBezTo>
                <a:close/>
                <a:moveTo>
                  <a:pt x="15709" y="5891"/>
                </a:moveTo>
                <a:lnTo>
                  <a:pt x="13745" y="5891"/>
                </a:lnTo>
                <a:lnTo>
                  <a:pt x="13745" y="7855"/>
                </a:lnTo>
                <a:lnTo>
                  <a:pt x="15709" y="7855"/>
                </a:lnTo>
                <a:cubicBezTo>
                  <a:pt x="15709" y="7855"/>
                  <a:pt x="15709" y="5891"/>
                  <a:pt x="15709" y="5891"/>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2" name="Shape 2662"/>
          <p:cNvSpPr/>
          <p:nvPr/>
        </p:nvSpPr>
        <p:spPr>
          <a:xfrm>
            <a:off x="5319752" y="545373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655" y="11782"/>
                </a:moveTo>
                <a:cubicBezTo>
                  <a:pt x="18383" y="11782"/>
                  <a:pt x="18164" y="12002"/>
                  <a:pt x="18164" y="12273"/>
                </a:cubicBezTo>
                <a:cubicBezTo>
                  <a:pt x="18164" y="12544"/>
                  <a:pt x="18383" y="12764"/>
                  <a:pt x="18655" y="12764"/>
                </a:cubicBezTo>
                <a:cubicBezTo>
                  <a:pt x="18926" y="12764"/>
                  <a:pt x="19145" y="12544"/>
                  <a:pt x="19145" y="12273"/>
                </a:cubicBezTo>
                <a:cubicBezTo>
                  <a:pt x="19145" y="12002"/>
                  <a:pt x="18926" y="11782"/>
                  <a:pt x="18655" y="11782"/>
                </a:cubicBezTo>
                <a:moveTo>
                  <a:pt x="18655" y="13745"/>
                </a:moveTo>
                <a:cubicBezTo>
                  <a:pt x="18383" y="13745"/>
                  <a:pt x="18164" y="13966"/>
                  <a:pt x="18164" y="14236"/>
                </a:cubicBezTo>
                <a:cubicBezTo>
                  <a:pt x="18164" y="14508"/>
                  <a:pt x="18383" y="14727"/>
                  <a:pt x="18655" y="14727"/>
                </a:cubicBezTo>
                <a:cubicBezTo>
                  <a:pt x="18926" y="14727"/>
                  <a:pt x="19145" y="14508"/>
                  <a:pt x="19145" y="14236"/>
                </a:cubicBezTo>
                <a:cubicBezTo>
                  <a:pt x="19145" y="13966"/>
                  <a:pt x="18926" y="13745"/>
                  <a:pt x="18655" y="13745"/>
                </a:cubicBezTo>
                <a:moveTo>
                  <a:pt x="20618" y="19636"/>
                </a:moveTo>
                <a:cubicBezTo>
                  <a:pt x="20618" y="20178"/>
                  <a:pt x="20178" y="20618"/>
                  <a:pt x="19636" y="20618"/>
                </a:cubicBezTo>
                <a:lnTo>
                  <a:pt x="16691" y="20618"/>
                </a:lnTo>
                <a:lnTo>
                  <a:pt x="16691" y="6873"/>
                </a:lnTo>
                <a:lnTo>
                  <a:pt x="19636" y="6873"/>
                </a:lnTo>
                <a:cubicBezTo>
                  <a:pt x="20178" y="6873"/>
                  <a:pt x="20618" y="7313"/>
                  <a:pt x="20618" y="7855"/>
                </a:cubicBezTo>
                <a:cubicBezTo>
                  <a:pt x="20618" y="7855"/>
                  <a:pt x="20618" y="19636"/>
                  <a:pt x="20618" y="19636"/>
                </a:cubicBezTo>
                <a:close/>
                <a:moveTo>
                  <a:pt x="15709" y="20618"/>
                </a:moveTo>
                <a:lnTo>
                  <a:pt x="1964" y="20618"/>
                </a:lnTo>
                <a:cubicBezTo>
                  <a:pt x="1422" y="20618"/>
                  <a:pt x="982" y="20178"/>
                  <a:pt x="982" y="19636"/>
                </a:cubicBezTo>
                <a:lnTo>
                  <a:pt x="982" y="7855"/>
                </a:lnTo>
                <a:cubicBezTo>
                  <a:pt x="982" y="7313"/>
                  <a:pt x="1422" y="6873"/>
                  <a:pt x="1964" y="6873"/>
                </a:cubicBezTo>
                <a:lnTo>
                  <a:pt x="15709" y="6873"/>
                </a:lnTo>
                <a:cubicBezTo>
                  <a:pt x="15709" y="6873"/>
                  <a:pt x="15709" y="20618"/>
                  <a:pt x="15709" y="20618"/>
                </a:cubicBezTo>
                <a:close/>
                <a:moveTo>
                  <a:pt x="19636" y="5891"/>
                </a:moveTo>
                <a:lnTo>
                  <a:pt x="13205" y="5891"/>
                </a:lnTo>
                <a:cubicBezTo>
                  <a:pt x="13069" y="5222"/>
                  <a:pt x="12657" y="4657"/>
                  <a:pt x="12097" y="4306"/>
                </a:cubicBezTo>
                <a:lnTo>
                  <a:pt x="14476" y="1927"/>
                </a:lnTo>
                <a:cubicBezTo>
                  <a:pt x="14557" y="1949"/>
                  <a:pt x="14640" y="1964"/>
                  <a:pt x="14727" y="1964"/>
                </a:cubicBezTo>
                <a:cubicBezTo>
                  <a:pt x="15269" y="1964"/>
                  <a:pt x="15709" y="1524"/>
                  <a:pt x="15709" y="982"/>
                </a:cubicBezTo>
                <a:cubicBezTo>
                  <a:pt x="15709" y="440"/>
                  <a:pt x="15269" y="0"/>
                  <a:pt x="14727" y="0"/>
                </a:cubicBezTo>
                <a:cubicBezTo>
                  <a:pt x="14186" y="0"/>
                  <a:pt x="13745" y="440"/>
                  <a:pt x="13745" y="982"/>
                </a:cubicBezTo>
                <a:cubicBezTo>
                  <a:pt x="13745" y="1070"/>
                  <a:pt x="13761" y="1153"/>
                  <a:pt x="13782" y="1233"/>
                </a:cubicBezTo>
                <a:lnTo>
                  <a:pt x="11061" y="3954"/>
                </a:lnTo>
                <a:cubicBezTo>
                  <a:pt x="10975" y="3945"/>
                  <a:pt x="10889" y="3927"/>
                  <a:pt x="10800" y="3927"/>
                </a:cubicBezTo>
                <a:cubicBezTo>
                  <a:pt x="10711" y="3927"/>
                  <a:pt x="10625" y="3945"/>
                  <a:pt x="10539" y="3954"/>
                </a:cubicBezTo>
                <a:lnTo>
                  <a:pt x="7818" y="1233"/>
                </a:lnTo>
                <a:cubicBezTo>
                  <a:pt x="7839" y="1153"/>
                  <a:pt x="7855" y="1070"/>
                  <a:pt x="7855" y="982"/>
                </a:cubicBezTo>
                <a:cubicBezTo>
                  <a:pt x="7855" y="440"/>
                  <a:pt x="7414" y="0"/>
                  <a:pt x="6873" y="0"/>
                </a:cubicBezTo>
                <a:cubicBezTo>
                  <a:pt x="6331" y="0"/>
                  <a:pt x="5891" y="440"/>
                  <a:pt x="5891" y="982"/>
                </a:cubicBezTo>
                <a:cubicBezTo>
                  <a:pt x="5891" y="1524"/>
                  <a:pt x="6331" y="1964"/>
                  <a:pt x="6873" y="1964"/>
                </a:cubicBezTo>
                <a:cubicBezTo>
                  <a:pt x="6960" y="1964"/>
                  <a:pt x="7043" y="1949"/>
                  <a:pt x="7124" y="1927"/>
                </a:cubicBezTo>
                <a:lnTo>
                  <a:pt x="9503" y="4306"/>
                </a:lnTo>
                <a:cubicBezTo>
                  <a:pt x="8943" y="4657"/>
                  <a:pt x="8531" y="5222"/>
                  <a:pt x="8395" y="5891"/>
                </a:cubicBezTo>
                <a:lnTo>
                  <a:pt x="1964" y="5891"/>
                </a:lnTo>
                <a:cubicBezTo>
                  <a:pt x="879" y="5891"/>
                  <a:pt x="0" y="6770"/>
                  <a:pt x="0" y="7855"/>
                </a:cubicBezTo>
                <a:lnTo>
                  <a:pt x="0" y="19636"/>
                </a:lnTo>
                <a:cubicBezTo>
                  <a:pt x="0" y="20721"/>
                  <a:pt x="879" y="21600"/>
                  <a:pt x="1964" y="21600"/>
                </a:cubicBezTo>
                <a:lnTo>
                  <a:pt x="19636" y="21600"/>
                </a:lnTo>
                <a:cubicBezTo>
                  <a:pt x="20721" y="21600"/>
                  <a:pt x="21600" y="20721"/>
                  <a:pt x="21600" y="19636"/>
                </a:cubicBezTo>
                <a:lnTo>
                  <a:pt x="21600" y="7855"/>
                </a:lnTo>
                <a:cubicBezTo>
                  <a:pt x="21600" y="6770"/>
                  <a:pt x="20721" y="5891"/>
                  <a:pt x="19636" y="5891"/>
                </a:cubicBezTo>
                <a:moveTo>
                  <a:pt x="12764" y="17673"/>
                </a:moveTo>
                <a:lnTo>
                  <a:pt x="3927" y="17673"/>
                </a:lnTo>
                <a:lnTo>
                  <a:pt x="3927" y="9818"/>
                </a:lnTo>
                <a:lnTo>
                  <a:pt x="12764" y="9818"/>
                </a:lnTo>
                <a:cubicBezTo>
                  <a:pt x="12764" y="9818"/>
                  <a:pt x="12764" y="17673"/>
                  <a:pt x="12764" y="17673"/>
                </a:cubicBezTo>
                <a:close/>
                <a:moveTo>
                  <a:pt x="13745" y="8836"/>
                </a:moveTo>
                <a:lnTo>
                  <a:pt x="2945" y="8836"/>
                </a:lnTo>
                <a:lnTo>
                  <a:pt x="2945" y="18655"/>
                </a:lnTo>
                <a:lnTo>
                  <a:pt x="13745" y="18655"/>
                </a:lnTo>
                <a:cubicBezTo>
                  <a:pt x="13745" y="18655"/>
                  <a:pt x="13745" y="8836"/>
                  <a:pt x="13745" y="8836"/>
                </a:cubicBezTo>
                <a:close/>
                <a:moveTo>
                  <a:pt x="18655" y="8836"/>
                </a:moveTo>
                <a:cubicBezTo>
                  <a:pt x="18113" y="8836"/>
                  <a:pt x="17673" y="9276"/>
                  <a:pt x="17673" y="9818"/>
                </a:cubicBezTo>
                <a:cubicBezTo>
                  <a:pt x="17673" y="10360"/>
                  <a:pt x="18113" y="10800"/>
                  <a:pt x="18655" y="10800"/>
                </a:cubicBezTo>
                <a:cubicBezTo>
                  <a:pt x="19196" y="10800"/>
                  <a:pt x="19636" y="10360"/>
                  <a:pt x="19636" y="9818"/>
                </a:cubicBezTo>
                <a:cubicBezTo>
                  <a:pt x="19636" y="9276"/>
                  <a:pt x="19196" y="8836"/>
                  <a:pt x="18655" y="883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3" name="Shape 2663"/>
          <p:cNvSpPr/>
          <p:nvPr/>
        </p:nvSpPr>
        <p:spPr>
          <a:xfrm>
            <a:off x="6119852" y="5548980"/>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1" y="19800"/>
                  <a:pt x="982" y="18995"/>
                  <a:pt x="982" y="18000"/>
                </a:cubicBezTo>
                <a:lnTo>
                  <a:pt x="982" y="3600"/>
                </a:lnTo>
                <a:cubicBezTo>
                  <a:pt x="982" y="2607"/>
                  <a:pt x="1421"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0800" y="5400"/>
                </a:moveTo>
                <a:lnTo>
                  <a:pt x="3927" y="10800"/>
                </a:lnTo>
                <a:lnTo>
                  <a:pt x="8836" y="10800"/>
                </a:lnTo>
                <a:lnTo>
                  <a:pt x="9818" y="16200"/>
                </a:lnTo>
                <a:lnTo>
                  <a:pt x="16691" y="10800"/>
                </a:lnTo>
                <a:lnTo>
                  <a:pt x="11782" y="10800"/>
                </a:lnTo>
                <a:cubicBezTo>
                  <a:pt x="11782" y="10800"/>
                  <a:pt x="10800" y="5400"/>
                  <a:pt x="10800" y="540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4" name="Shape 2664"/>
          <p:cNvSpPr/>
          <p:nvPr/>
        </p:nvSpPr>
        <p:spPr>
          <a:xfrm>
            <a:off x="6919952" y="5548980"/>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1" y="19800"/>
                  <a:pt x="982" y="18995"/>
                  <a:pt x="982" y="18000"/>
                </a:cubicBezTo>
                <a:lnTo>
                  <a:pt x="982" y="3600"/>
                </a:lnTo>
                <a:cubicBezTo>
                  <a:pt x="982" y="2607"/>
                  <a:pt x="1421"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5" name="Shape 2665"/>
          <p:cNvSpPr/>
          <p:nvPr/>
        </p:nvSpPr>
        <p:spPr>
          <a:xfrm>
            <a:off x="7720052" y="5548980"/>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2" y="19800"/>
                  <a:pt x="982" y="18995"/>
                  <a:pt x="982" y="18000"/>
                </a:cubicBezTo>
                <a:lnTo>
                  <a:pt x="982" y="3600"/>
                </a:lnTo>
                <a:cubicBezTo>
                  <a:pt x="982" y="2607"/>
                  <a:pt x="1422"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964" y="18000"/>
                </a:moveTo>
                <a:lnTo>
                  <a:pt x="6873" y="18000"/>
                </a:lnTo>
                <a:lnTo>
                  <a:pt x="6873" y="3600"/>
                </a:lnTo>
                <a:lnTo>
                  <a:pt x="1964" y="3600"/>
                </a:lnTo>
                <a:cubicBezTo>
                  <a:pt x="1964" y="3600"/>
                  <a:pt x="1964" y="18000"/>
                  <a:pt x="1964" y="1800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6" name="Shape 2666"/>
          <p:cNvSpPr/>
          <p:nvPr/>
        </p:nvSpPr>
        <p:spPr>
          <a:xfrm>
            <a:off x="8520152" y="5548980"/>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2" y="19800"/>
                  <a:pt x="982" y="18995"/>
                  <a:pt x="982" y="18000"/>
                </a:cubicBezTo>
                <a:lnTo>
                  <a:pt x="982" y="3600"/>
                </a:lnTo>
                <a:cubicBezTo>
                  <a:pt x="982" y="2607"/>
                  <a:pt x="1422"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964" y="18000"/>
                </a:moveTo>
                <a:lnTo>
                  <a:pt x="10800" y="18000"/>
                </a:lnTo>
                <a:lnTo>
                  <a:pt x="10800" y="3600"/>
                </a:lnTo>
                <a:lnTo>
                  <a:pt x="1964" y="3600"/>
                </a:lnTo>
                <a:cubicBezTo>
                  <a:pt x="1964" y="3600"/>
                  <a:pt x="1964" y="18000"/>
                  <a:pt x="1964" y="1800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7" name="Shape 2667"/>
          <p:cNvSpPr/>
          <p:nvPr/>
        </p:nvSpPr>
        <p:spPr>
          <a:xfrm>
            <a:off x="1319251" y="6349080"/>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964" y="18000"/>
                </a:moveTo>
                <a:lnTo>
                  <a:pt x="14727" y="18000"/>
                </a:lnTo>
                <a:lnTo>
                  <a:pt x="14727" y="3600"/>
                </a:lnTo>
                <a:lnTo>
                  <a:pt x="1964" y="3600"/>
                </a:lnTo>
                <a:cubicBezTo>
                  <a:pt x="1964" y="3600"/>
                  <a:pt x="1964" y="18000"/>
                  <a:pt x="1964" y="18000"/>
                </a:cubicBezTo>
                <a:close/>
                <a:moveTo>
                  <a:pt x="19636" y="18000"/>
                </a:moveTo>
                <a:cubicBezTo>
                  <a:pt x="19636" y="18994"/>
                  <a:pt x="19197" y="19800"/>
                  <a:pt x="18655" y="19800"/>
                </a:cubicBezTo>
                <a:lnTo>
                  <a:pt x="1964" y="19800"/>
                </a:lnTo>
                <a:cubicBezTo>
                  <a:pt x="1422" y="19800"/>
                  <a:pt x="982" y="18994"/>
                  <a:pt x="982" y="18000"/>
                </a:cubicBezTo>
                <a:lnTo>
                  <a:pt x="982" y="3600"/>
                </a:lnTo>
                <a:cubicBezTo>
                  <a:pt x="982" y="2606"/>
                  <a:pt x="1422" y="1800"/>
                  <a:pt x="1964" y="1800"/>
                </a:cubicBezTo>
                <a:lnTo>
                  <a:pt x="18655" y="1800"/>
                </a:lnTo>
                <a:cubicBezTo>
                  <a:pt x="19197" y="1800"/>
                  <a:pt x="19636" y="2606"/>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8"/>
                  <a:pt x="879" y="21600"/>
                  <a:pt x="1964" y="21600"/>
                </a:cubicBezTo>
                <a:lnTo>
                  <a:pt x="18655" y="21600"/>
                </a:lnTo>
                <a:cubicBezTo>
                  <a:pt x="19739" y="21600"/>
                  <a:pt x="20618" y="19988"/>
                  <a:pt x="20618" y="18000"/>
                </a:cubicBezTo>
                <a:lnTo>
                  <a:pt x="20618" y="14401"/>
                </a:lnTo>
                <a:cubicBezTo>
                  <a:pt x="21160" y="14401"/>
                  <a:pt x="21600" y="13594"/>
                  <a:pt x="21600" y="12600"/>
                </a:cubicBezTo>
                <a:lnTo>
                  <a:pt x="21600" y="9000"/>
                </a:lnTo>
                <a:cubicBezTo>
                  <a:pt x="21600" y="8006"/>
                  <a:pt x="21160" y="7200"/>
                  <a:pt x="20618" y="72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8" name="Shape 2668"/>
          <p:cNvSpPr/>
          <p:nvPr/>
        </p:nvSpPr>
        <p:spPr>
          <a:xfrm>
            <a:off x="2119350" y="6349080"/>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964" y="18000"/>
                </a:moveTo>
                <a:lnTo>
                  <a:pt x="18655" y="18000"/>
                </a:lnTo>
                <a:lnTo>
                  <a:pt x="18655" y="3600"/>
                </a:lnTo>
                <a:lnTo>
                  <a:pt x="1964" y="3600"/>
                </a:lnTo>
                <a:cubicBezTo>
                  <a:pt x="1964" y="3600"/>
                  <a:pt x="1964" y="18000"/>
                  <a:pt x="1964" y="18000"/>
                </a:cubicBezTo>
                <a:close/>
                <a:moveTo>
                  <a:pt x="19636" y="18000"/>
                </a:moveTo>
                <a:cubicBezTo>
                  <a:pt x="19636" y="18994"/>
                  <a:pt x="19197" y="19800"/>
                  <a:pt x="18655" y="19800"/>
                </a:cubicBezTo>
                <a:lnTo>
                  <a:pt x="1964" y="19800"/>
                </a:lnTo>
                <a:cubicBezTo>
                  <a:pt x="1422" y="19800"/>
                  <a:pt x="982" y="18994"/>
                  <a:pt x="982" y="18000"/>
                </a:cubicBezTo>
                <a:lnTo>
                  <a:pt x="982" y="3600"/>
                </a:lnTo>
                <a:cubicBezTo>
                  <a:pt x="982" y="2606"/>
                  <a:pt x="1422" y="1800"/>
                  <a:pt x="1964" y="1800"/>
                </a:cubicBezTo>
                <a:lnTo>
                  <a:pt x="18655" y="1800"/>
                </a:lnTo>
                <a:cubicBezTo>
                  <a:pt x="19197" y="1800"/>
                  <a:pt x="19636" y="2606"/>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8"/>
                  <a:pt x="879" y="21600"/>
                  <a:pt x="1964" y="21600"/>
                </a:cubicBezTo>
                <a:lnTo>
                  <a:pt x="18655" y="21600"/>
                </a:lnTo>
                <a:cubicBezTo>
                  <a:pt x="19739" y="21600"/>
                  <a:pt x="20618" y="19988"/>
                  <a:pt x="20618" y="18000"/>
                </a:cubicBezTo>
                <a:lnTo>
                  <a:pt x="20618" y="14401"/>
                </a:lnTo>
                <a:cubicBezTo>
                  <a:pt x="21160" y="14401"/>
                  <a:pt x="21600" y="13594"/>
                  <a:pt x="21600" y="12600"/>
                </a:cubicBezTo>
                <a:lnTo>
                  <a:pt x="21600" y="9000"/>
                </a:lnTo>
                <a:cubicBezTo>
                  <a:pt x="21600" y="8006"/>
                  <a:pt x="21160" y="7200"/>
                  <a:pt x="20618" y="72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9" name="Shape 2669"/>
          <p:cNvSpPr/>
          <p:nvPr/>
        </p:nvSpPr>
        <p:spPr>
          <a:xfrm>
            <a:off x="2938501" y="6253830"/>
            <a:ext cx="381001" cy="419110"/>
          </a:xfrm>
          <a:custGeom>
            <a:avLst/>
            <a:gdLst/>
            <a:ahLst/>
            <a:cxnLst>
              <a:cxn ang="0">
                <a:pos x="wd2" y="hd2"/>
              </a:cxn>
              <a:cxn ang="5400000">
                <a:pos x="wd2" y="hd2"/>
              </a:cxn>
              <a:cxn ang="10800000">
                <a:pos x="wd2" y="hd2"/>
              </a:cxn>
              <a:cxn ang="16200000">
                <a:pos x="wd2" y="hd2"/>
              </a:cxn>
            </a:cxnLst>
            <a:rect l="0" t="0" r="r" b="b"/>
            <a:pathLst>
              <a:path w="21600" h="21600" extrusionOk="0">
                <a:moveTo>
                  <a:pt x="12960" y="2161"/>
                </a:moveTo>
                <a:lnTo>
                  <a:pt x="12960" y="2178"/>
                </a:lnTo>
                <a:cubicBezTo>
                  <a:pt x="12662" y="2178"/>
                  <a:pt x="12420" y="2398"/>
                  <a:pt x="12420" y="2669"/>
                </a:cubicBezTo>
                <a:cubicBezTo>
                  <a:pt x="12420" y="2940"/>
                  <a:pt x="12662" y="3160"/>
                  <a:pt x="12960" y="3160"/>
                </a:cubicBezTo>
                <a:lnTo>
                  <a:pt x="12960" y="3172"/>
                </a:lnTo>
                <a:cubicBezTo>
                  <a:pt x="17287" y="4066"/>
                  <a:pt x="20520" y="7577"/>
                  <a:pt x="20520" y="11782"/>
                </a:cubicBezTo>
                <a:cubicBezTo>
                  <a:pt x="20520" y="16662"/>
                  <a:pt x="16168" y="20618"/>
                  <a:pt x="10800" y="20618"/>
                </a:cubicBezTo>
                <a:cubicBezTo>
                  <a:pt x="5432" y="20618"/>
                  <a:pt x="1080" y="16662"/>
                  <a:pt x="1080" y="11782"/>
                </a:cubicBezTo>
                <a:cubicBezTo>
                  <a:pt x="1080" y="7577"/>
                  <a:pt x="4313" y="4066"/>
                  <a:pt x="8640" y="3172"/>
                </a:cubicBezTo>
                <a:lnTo>
                  <a:pt x="8640" y="3160"/>
                </a:lnTo>
                <a:cubicBezTo>
                  <a:pt x="8938" y="3160"/>
                  <a:pt x="9180" y="2940"/>
                  <a:pt x="9180" y="2669"/>
                </a:cubicBezTo>
                <a:cubicBezTo>
                  <a:pt x="9180" y="2398"/>
                  <a:pt x="8938" y="2178"/>
                  <a:pt x="8640" y="2178"/>
                </a:cubicBezTo>
                <a:lnTo>
                  <a:pt x="8640" y="2161"/>
                </a:lnTo>
                <a:cubicBezTo>
                  <a:pt x="3710" y="3071"/>
                  <a:pt x="0" y="7031"/>
                  <a:pt x="0" y="11782"/>
                </a:cubicBezTo>
                <a:cubicBezTo>
                  <a:pt x="0" y="17204"/>
                  <a:pt x="4835" y="21600"/>
                  <a:pt x="10800" y="21600"/>
                </a:cubicBezTo>
                <a:cubicBezTo>
                  <a:pt x="16765" y="21600"/>
                  <a:pt x="21600" y="17204"/>
                  <a:pt x="21600" y="11782"/>
                </a:cubicBezTo>
                <a:cubicBezTo>
                  <a:pt x="21600" y="7031"/>
                  <a:pt x="17890" y="3071"/>
                  <a:pt x="12960" y="2161"/>
                </a:cubicBezTo>
                <a:moveTo>
                  <a:pt x="10800" y="12763"/>
                </a:moveTo>
                <a:cubicBezTo>
                  <a:pt x="11098" y="12763"/>
                  <a:pt x="11340" y="12544"/>
                  <a:pt x="11340" y="12272"/>
                </a:cubicBezTo>
                <a:lnTo>
                  <a:pt x="11340" y="491"/>
                </a:lnTo>
                <a:cubicBezTo>
                  <a:pt x="11340" y="220"/>
                  <a:pt x="11098" y="0"/>
                  <a:pt x="10800" y="0"/>
                </a:cubicBezTo>
                <a:cubicBezTo>
                  <a:pt x="10502" y="0"/>
                  <a:pt x="10260" y="220"/>
                  <a:pt x="10260" y="491"/>
                </a:cubicBezTo>
                <a:lnTo>
                  <a:pt x="10260" y="12272"/>
                </a:lnTo>
                <a:cubicBezTo>
                  <a:pt x="10260" y="12544"/>
                  <a:pt x="10502" y="12763"/>
                  <a:pt x="10800" y="1276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0" name="Shape 2670"/>
          <p:cNvSpPr/>
          <p:nvPr/>
        </p:nvSpPr>
        <p:spPr>
          <a:xfrm>
            <a:off x="3719552" y="63109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2273" y="21600"/>
                </a:moveTo>
                <a:lnTo>
                  <a:pt x="13255" y="21600"/>
                </a:lnTo>
                <a:lnTo>
                  <a:pt x="13255" y="0"/>
                </a:lnTo>
                <a:lnTo>
                  <a:pt x="12273" y="0"/>
                </a:lnTo>
                <a:cubicBezTo>
                  <a:pt x="12273" y="0"/>
                  <a:pt x="12273" y="21600"/>
                  <a:pt x="12273" y="21600"/>
                </a:cubicBezTo>
                <a:close/>
                <a:moveTo>
                  <a:pt x="14236" y="21600"/>
                </a:moveTo>
                <a:lnTo>
                  <a:pt x="16691" y="21600"/>
                </a:lnTo>
                <a:lnTo>
                  <a:pt x="16691" y="0"/>
                </a:lnTo>
                <a:lnTo>
                  <a:pt x="14236" y="0"/>
                </a:lnTo>
                <a:cubicBezTo>
                  <a:pt x="14236" y="0"/>
                  <a:pt x="14236" y="21600"/>
                  <a:pt x="14236" y="21600"/>
                </a:cubicBezTo>
                <a:close/>
                <a:moveTo>
                  <a:pt x="17673" y="21600"/>
                </a:moveTo>
                <a:lnTo>
                  <a:pt x="18655" y="21600"/>
                </a:lnTo>
                <a:lnTo>
                  <a:pt x="18655" y="0"/>
                </a:lnTo>
                <a:lnTo>
                  <a:pt x="17673" y="0"/>
                </a:lnTo>
                <a:cubicBezTo>
                  <a:pt x="17673" y="0"/>
                  <a:pt x="17673" y="21600"/>
                  <a:pt x="17673" y="21600"/>
                </a:cubicBezTo>
                <a:close/>
                <a:moveTo>
                  <a:pt x="20618" y="0"/>
                </a:moveTo>
                <a:lnTo>
                  <a:pt x="19636" y="0"/>
                </a:lnTo>
                <a:lnTo>
                  <a:pt x="19636" y="21600"/>
                </a:lnTo>
                <a:lnTo>
                  <a:pt x="20618" y="21600"/>
                </a:lnTo>
                <a:cubicBezTo>
                  <a:pt x="21160" y="21600"/>
                  <a:pt x="21600" y="20996"/>
                  <a:pt x="21600" y="20250"/>
                </a:cubicBezTo>
                <a:lnTo>
                  <a:pt x="21600" y="1350"/>
                </a:lnTo>
                <a:cubicBezTo>
                  <a:pt x="21600" y="605"/>
                  <a:pt x="21160" y="0"/>
                  <a:pt x="20618" y="0"/>
                </a:cubicBezTo>
                <a:moveTo>
                  <a:pt x="4909" y="21600"/>
                </a:moveTo>
                <a:lnTo>
                  <a:pt x="5891" y="21600"/>
                </a:lnTo>
                <a:lnTo>
                  <a:pt x="5891" y="0"/>
                </a:lnTo>
                <a:lnTo>
                  <a:pt x="4909" y="0"/>
                </a:lnTo>
                <a:cubicBezTo>
                  <a:pt x="4909" y="0"/>
                  <a:pt x="4909" y="21600"/>
                  <a:pt x="4909" y="21600"/>
                </a:cubicBezTo>
                <a:close/>
                <a:moveTo>
                  <a:pt x="0" y="1350"/>
                </a:moveTo>
                <a:lnTo>
                  <a:pt x="0" y="20250"/>
                </a:lnTo>
                <a:cubicBezTo>
                  <a:pt x="0" y="20996"/>
                  <a:pt x="440" y="21600"/>
                  <a:pt x="982" y="21600"/>
                </a:cubicBezTo>
                <a:lnTo>
                  <a:pt x="982" y="0"/>
                </a:lnTo>
                <a:cubicBezTo>
                  <a:pt x="440" y="0"/>
                  <a:pt x="0" y="605"/>
                  <a:pt x="0" y="1350"/>
                </a:cubicBezTo>
                <a:moveTo>
                  <a:pt x="1964" y="21600"/>
                </a:moveTo>
                <a:lnTo>
                  <a:pt x="3927" y="21600"/>
                </a:lnTo>
                <a:lnTo>
                  <a:pt x="3927" y="0"/>
                </a:lnTo>
                <a:lnTo>
                  <a:pt x="1964" y="0"/>
                </a:lnTo>
                <a:cubicBezTo>
                  <a:pt x="1964" y="0"/>
                  <a:pt x="1964" y="21600"/>
                  <a:pt x="1964" y="21600"/>
                </a:cubicBezTo>
                <a:close/>
                <a:moveTo>
                  <a:pt x="6873" y="21600"/>
                </a:moveTo>
                <a:lnTo>
                  <a:pt x="9327" y="21600"/>
                </a:lnTo>
                <a:lnTo>
                  <a:pt x="9327" y="0"/>
                </a:lnTo>
                <a:lnTo>
                  <a:pt x="6873" y="0"/>
                </a:lnTo>
                <a:cubicBezTo>
                  <a:pt x="6873" y="0"/>
                  <a:pt x="6873" y="21600"/>
                  <a:pt x="6873" y="21600"/>
                </a:cubicBezTo>
                <a:close/>
                <a:moveTo>
                  <a:pt x="10309" y="21600"/>
                </a:moveTo>
                <a:lnTo>
                  <a:pt x="11291" y="21600"/>
                </a:lnTo>
                <a:lnTo>
                  <a:pt x="11291" y="0"/>
                </a:lnTo>
                <a:lnTo>
                  <a:pt x="10309" y="0"/>
                </a:lnTo>
                <a:cubicBezTo>
                  <a:pt x="10309" y="0"/>
                  <a:pt x="10309" y="21600"/>
                  <a:pt x="10309" y="2160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1" name="Shape 2671"/>
          <p:cNvSpPr/>
          <p:nvPr/>
        </p:nvSpPr>
        <p:spPr>
          <a:xfrm>
            <a:off x="4519652" y="6253830"/>
            <a:ext cx="419100" cy="419110"/>
          </a:xfrm>
          <a:custGeom>
            <a:avLst/>
            <a:gdLst/>
            <a:ahLst/>
            <a:cxnLst>
              <a:cxn ang="0">
                <a:pos x="wd2" y="hd2"/>
              </a:cxn>
              <a:cxn ang="5400000">
                <a:pos x="wd2" y="hd2"/>
              </a:cxn>
              <a:cxn ang="10800000">
                <a:pos x="wd2" y="hd2"/>
              </a:cxn>
              <a:cxn ang="16200000">
                <a:pos x="wd2" y="hd2"/>
              </a:cxn>
            </a:cxnLst>
            <a:rect l="0" t="0" r="r" b="b"/>
            <a:pathLst>
              <a:path w="21600" h="21600" extrusionOk="0">
                <a:moveTo>
                  <a:pt x="10309" y="15421"/>
                </a:moveTo>
                <a:cubicBezTo>
                  <a:pt x="10666" y="15276"/>
                  <a:pt x="10995" y="15082"/>
                  <a:pt x="11291" y="14845"/>
                </a:cubicBezTo>
                <a:lnTo>
                  <a:pt x="11291" y="8719"/>
                </a:lnTo>
                <a:cubicBezTo>
                  <a:pt x="10995" y="8482"/>
                  <a:pt x="10666" y="8287"/>
                  <a:pt x="10309" y="8143"/>
                </a:cubicBezTo>
                <a:cubicBezTo>
                  <a:pt x="10309" y="8143"/>
                  <a:pt x="10309" y="15421"/>
                  <a:pt x="10309" y="15421"/>
                </a:cubicBezTo>
                <a:close/>
                <a:moveTo>
                  <a:pt x="12273" y="13681"/>
                </a:moveTo>
                <a:cubicBezTo>
                  <a:pt x="12585" y="13118"/>
                  <a:pt x="12764" y="12471"/>
                  <a:pt x="12764" y="11782"/>
                </a:cubicBezTo>
                <a:cubicBezTo>
                  <a:pt x="12764" y="11092"/>
                  <a:pt x="12585" y="10445"/>
                  <a:pt x="12273" y="9882"/>
                </a:cubicBezTo>
                <a:cubicBezTo>
                  <a:pt x="12273" y="9882"/>
                  <a:pt x="12273" y="13681"/>
                  <a:pt x="12273" y="13681"/>
                </a:cubicBezTo>
                <a:close/>
                <a:moveTo>
                  <a:pt x="5891" y="14373"/>
                </a:moveTo>
                <a:lnTo>
                  <a:pt x="5891" y="9190"/>
                </a:lnTo>
                <a:cubicBezTo>
                  <a:pt x="5282" y="9882"/>
                  <a:pt x="4909" y="10788"/>
                  <a:pt x="4909" y="11782"/>
                </a:cubicBezTo>
                <a:cubicBezTo>
                  <a:pt x="4909" y="12776"/>
                  <a:pt x="5282" y="13681"/>
                  <a:pt x="5891" y="14373"/>
                </a:cubicBezTo>
                <a:moveTo>
                  <a:pt x="6873" y="8384"/>
                </a:moveTo>
                <a:lnTo>
                  <a:pt x="6873" y="15179"/>
                </a:lnTo>
                <a:cubicBezTo>
                  <a:pt x="7451" y="15514"/>
                  <a:pt x="8120" y="15709"/>
                  <a:pt x="8836" y="15709"/>
                </a:cubicBezTo>
                <a:cubicBezTo>
                  <a:pt x="9003" y="15709"/>
                  <a:pt x="9166" y="15696"/>
                  <a:pt x="9327" y="15675"/>
                </a:cubicBezTo>
                <a:lnTo>
                  <a:pt x="9327" y="7888"/>
                </a:lnTo>
                <a:cubicBezTo>
                  <a:pt x="9166" y="7868"/>
                  <a:pt x="9003" y="7854"/>
                  <a:pt x="8836" y="7854"/>
                </a:cubicBezTo>
                <a:cubicBezTo>
                  <a:pt x="8120" y="7854"/>
                  <a:pt x="7451" y="8049"/>
                  <a:pt x="6873" y="8384"/>
                </a:cubicBezTo>
                <a:moveTo>
                  <a:pt x="20618" y="0"/>
                </a:moveTo>
                <a:lnTo>
                  <a:pt x="19636" y="0"/>
                </a:lnTo>
                <a:lnTo>
                  <a:pt x="19636" y="15709"/>
                </a:lnTo>
                <a:lnTo>
                  <a:pt x="20618" y="15709"/>
                </a:lnTo>
                <a:cubicBezTo>
                  <a:pt x="21160" y="15709"/>
                  <a:pt x="21600" y="15270"/>
                  <a:pt x="21600" y="14727"/>
                </a:cubicBezTo>
                <a:lnTo>
                  <a:pt x="21600" y="982"/>
                </a:lnTo>
                <a:cubicBezTo>
                  <a:pt x="21600" y="440"/>
                  <a:pt x="21160" y="0"/>
                  <a:pt x="20618" y="0"/>
                </a:cubicBezTo>
                <a:moveTo>
                  <a:pt x="8836" y="17672"/>
                </a:moveTo>
                <a:cubicBezTo>
                  <a:pt x="5583" y="17672"/>
                  <a:pt x="2945" y="15035"/>
                  <a:pt x="2945" y="11782"/>
                </a:cubicBezTo>
                <a:cubicBezTo>
                  <a:pt x="2945" y="8528"/>
                  <a:pt x="5583" y="5891"/>
                  <a:pt x="8836" y="5891"/>
                </a:cubicBezTo>
                <a:cubicBezTo>
                  <a:pt x="12090" y="5891"/>
                  <a:pt x="14727" y="8528"/>
                  <a:pt x="14727" y="11782"/>
                </a:cubicBezTo>
                <a:cubicBezTo>
                  <a:pt x="14727" y="15035"/>
                  <a:pt x="12090" y="17672"/>
                  <a:pt x="8836" y="17672"/>
                </a:cubicBezTo>
                <a:moveTo>
                  <a:pt x="14027" y="16277"/>
                </a:moveTo>
                <a:cubicBezTo>
                  <a:pt x="15072" y="15072"/>
                  <a:pt x="15709" y="13503"/>
                  <a:pt x="15709" y="11782"/>
                </a:cubicBezTo>
                <a:cubicBezTo>
                  <a:pt x="15709" y="7986"/>
                  <a:pt x="12632" y="4909"/>
                  <a:pt x="8836" y="4909"/>
                </a:cubicBezTo>
                <a:cubicBezTo>
                  <a:pt x="5041" y="4909"/>
                  <a:pt x="1964" y="7986"/>
                  <a:pt x="1964" y="11782"/>
                </a:cubicBezTo>
                <a:cubicBezTo>
                  <a:pt x="1964" y="15577"/>
                  <a:pt x="5041" y="18654"/>
                  <a:pt x="8836" y="18654"/>
                </a:cubicBezTo>
                <a:cubicBezTo>
                  <a:pt x="10557" y="18654"/>
                  <a:pt x="12127" y="18017"/>
                  <a:pt x="13333" y="16972"/>
                </a:cubicBezTo>
                <a:lnTo>
                  <a:pt x="17817" y="21456"/>
                </a:lnTo>
                <a:cubicBezTo>
                  <a:pt x="17905" y="21545"/>
                  <a:pt x="18028" y="21600"/>
                  <a:pt x="18164" y="21600"/>
                </a:cubicBezTo>
                <a:cubicBezTo>
                  <a:pt x="18434" y="21600"/>
                  <a:pt x="18655" y="21380"/>
                  <a:pt x="18655" y="21109"/>
                </a:cubicBezTo>
                <a:cubicBezTo>
                  <a:pt x="18655" y="20974"/>
                  <a:pt x="18600" y="20851"/>
                  <a:pt x="18511" y="20762"/>
                </a:cubicBezTo>
                <a:cubicBezTo>
                  <a:pt x="18511" y="20762"/>
                  <a:pt x="14027" y="16277"/>
                  <a:pt x="14027" y="16277"/>
                </a:cubicBezTo>
                <a:close/>
                <a:moveTo>
                  <a:pt x="17673" y="15709"/>
                </a:moveTo>
                <a:lnTo>
                  <a:pt x="18655" y="15709"/>
                </a:lnTo>
                <a:lnTo>
                  <a:pt x="18655" y="0"/>
                </a:lnTo>
                <a:lnTo>
                  <a:pt x="17673" y="0"/>
                </a:lnTo>
                <a:cubicBezTo>
                  <a:pt x="17673" y="0"/>
                  <a:pt x="17673" y="15709"/>
                  <a:pt x="17673" y="15709"/>
                </a:cubicBezTo>
                <a:close/>
                <a:moveTo>
                  <a:pt x="16691" y="15709"/>
                </a:moveTo>
                <a:lnTo>
                  <a:pt x="16691" y="11783"/>
                </a:lnTo>
                <a:cubicBezTo>
                  <a:pt x="16691" y="13214"/>
                  <a:pt x="16301" y="14553"/>
                  <a:pt x="15631" y="15709"/>
                </a:cubicBezTo>
                <a:cubicBezTo>
                  <a:pt x="15631" y="15709"/>
                  <a:pt x="16691" y="15709"/>
                  <a:pt x="16691" y="15709"/>
                </a:cubicBezTo>
                <a:close/>
                <a:moveTo>
                  <a:pt x="16691" y="0"/>
                </a:moveTo>
                <a:lnTo>
                  <a:pt x="14236" y="0"/>
                </a:lnTo>
                <a:lnTo>
                  <a:pt x="14236" y="6088"/>
                </a:lnTo>
                <a:cubicBezTo>
                  <a:pt x="15745" y="7519"/>
                  <a:pt x="16691" y="9538"/>
                  <a:pt x="16691" y="11781"/>
                </a:cubicBezTo>
                <a:cubicBezTo>
                  <a:pt x="16691" y="11781"/>
                  <a:pt x="16691" y="0"/>
                  <a:pt x="16691" y="0"/>
                </a:cubicBezTo>
                <a:close/>
                <a:moveTo>
                  <a:pt x="11291" y="0"/>
                </a:moveTo>
                <a:lnTo>
                  <a:pt x="10309" y="0"/>
                </a:lnTo>
                <a:lnTo>
                  <a:pt x="10309" y="4070"/>
                </a:lnTo>
                <a:cubicBezTo>
                  <a:pt x="10645" y="4134"/>
                  <a:pt x="10972" y="4219"/>
                  <a:pt x="11291" y="4324"/>
                </a:cubicBezTo>
                <a:cubicBezTo>
                  <a:pt x="11291" y="4324"/>
                  <a:pt x="11291" y="0"/>
                  <a:pt x="11291" y="0"/>
                </a:cubicBezTo>
                <a:close/>
                <a:moveTo>
                  <a:pt x="1964" y="15709"/>
                </a:moveTo>
                <a:lnTo>
                  <a:pt x="2041" y="15709"/>
                </a:lnTo>
                <a:cubicBezTo>
                  <a:pt x="2016" y="15666"/>
                  <a:pt x="1988" y="15625"/>
                  <a:pt x="1964" y="15581"/>
                </a:cubicBezTo>
                <a:cubicBezTo>
                  <a:pt x="1964" y="15581"/>
                  <a:pt x="1964" y="15709"/>
                  <a:pt x="1964" y="15709"/>
                </a:cubicBezTo>
                <a:close/>
                <a:moveTo>
                  <a:pt x="13255" y="0"/>
                </a:moveTo>
                <a:lnTo>
                  <a:pt x="12273" y="0"/>
                </a:lnTo>
                <a:lnTo>
                  <a:pt x="12273" y="4727"/>
                </a:lnTo>
                <a:cubicBezTo>
                  <a:pt x="12613" y="4894"/>
                  <a:pt x="12944" y="5077"/>
                  <a:pt x="13255" y="5289"/>
                </a:cubicBezTo>
                <a:cubicBezTo>
                  <a:pt x="13255" y="5289"/>
                  <a:pt x="13255" y="0"/>
                  <a:pt x="13255" y="0"/>
                </a:cubicBezTo>
                <a:close/>
                <a:moveTo>
                  <a:pt x="9327" y="3952"/>
                </a:moveTo>
                <a:lnTo>
                  <a:pt x="9327" y="0"/>
                </a:lnTo>
                <a:lnTo>
                  <a:pt x="6873" y="0"/>
                </a:lnTo>
                <a:lnTo>
                  <a:pt x="6873" y="4185"/>
                </a:lnTo>
                <a:cubicBezTo>
                  <a:pt x="7501" y="4023"/>
                  <a:pt x="8157" y="3927"/>
                  <a:pt x="8836" y="3927"/>
                </a:cubicBezTo>
                <a:cubicBezTo>
                  <a:pt x="9002" y="3927"/>
                  <a:pt x="9164" y="3942"/>
                  <a:pt x="9327" y="3952"/>
                </a:cubicBezTo>
                <a:moveTo>
                  <a:pt x="5891" y="0"/>
                </a:moveTo>
                <a:lnTo>
                  <a:pt x="4909" y="0"/>
                </a:lnTo>
                <a:lnTo>
                  <a:pt x="4909" y="4987"/>
                </a:lnTo>
                <a:cubicBezTo>
                  <a:pt x="5224" y="4804"/>
                  <a:pt x="5551" y="4641"/>
                  <a:pt x="5891" y="4504"/>
                </a:cubicBezTo>
                <a:cubicBezTo>
                  <a:pt x="5891" y="4504"/>
                  <a:pt x="5891" y="0"/>
                  <a:pt x="5891" y="0"/>
                </a:cubicBezTo>
                <a:close/>
                <a:moveTo>
                  <a:pt x="0" y="982"/>
                </a:moveTo>
                <a:lnTo>
                  <a:pt x="0" y="14727"/>
                </a:lnTo>
                <a:cubicBezTo>
                  <a:pt x="0" y="15270"/>
                  <a:pt x="440" y="15709"/>
                  <a:pt x="982" y="15709"/>
                </a:cubicBezTo>
                <a:lnTo>
                  <a:pt x="982" y="0"/>
                </a:lnTo>
                <a:cubicBezTo>
                  <a:pt x="440" y="0"/>
                  <a:pt x="0" y="440"/>
                  <a:pt x="0" y="982"/>
                </a:cubicBezTo>
                <a:moveTo>
                  <a:pt x="3927" y="5656"/>
                </a:moveTo>
                <a:lnTo>
                  <a:pt x="3927" y="0"/>
                </a:lnTo>
                <a:lnTo>
                  <a:pt x="1964" y="0"/>
                </a:lnTo>
                <a:lnTo>
                  <a:pt x="1964" y="7982"/>
                </a:lnTo>
                <a:cubicBezTo>
                  <a:pt x="2462" y="7084"/>
                  <a:pt x="3131" y="6294"/>
                  <a:pt x="3927" y="565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2" name="Shape 2672"/>
          <p:cNvSpPr/>
          <p:nvPr/>
        </p:nvSpPr>
        <p:spPr>
          <a:xfrm>
            <a:off x="5319752" y="63109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9818" y="21600"/>
                </a:moveTo>
                <a:lnTo>
                  <a:pt x="11782" y="21600"/>
                </a:lnTo>
                <a:lnTo>
                  <a:pt x="11782" y="17550"/>
                </a:lnTo>
                <a:lnTo>
                  <a:pt x="9818" y="17550"/>
                </a:lnTo>
                <a:cubicBezTo>
                  <a:pt x="9818" y="17550"/>
                  <a:pt x="9818" y="21600"/>
                  <a:pt x="9818" y="21600"/>
                </a:cubicBezTo>
                <a:close/>
                <a:moveTo>
                  <a:pt x="7855" y="21600"/>
                </a:moveTo>
                <a:lnTo>
                  <a:pt x="8836" y="21600"/>
                </a:lnTo>
                <a:lnTo>
                  <a:pt x="8836" y="17550"/>
                </a:lnTo>
                <a:lnTo>
                  <a:pt x="7855" y="17550"/>
                </a:lnTo>
                <a:cubicBezTo>
                  <a:pt x="7855" y="17550"/>
                  <a:pt x="7855" y="21600"/>
                  <a:pt x="7855" y="21600"/>
                </a:cubicBezTo>
                <a:close/>
                <a:moveTo>
                  <a:pt x="2945" y="21600"/>
                </a:moveTo>
                <a:lnTo>
                  <a:pt x="3927" y="21600"/>
                </a:lnTo>
                <a:lnTo>
                  <a:pt x="3927" y="17550"/>
                </a:lnTo>
                <a:lnTo>
                  <a:pt x="2945" y="17550"/>
                </a:lnTo>
                <a:cubicBezTo>
                  <a:pt x="2945" y="17550"/>
                  <a:pt x="2945" y="21600"/>
                  <a:pt x="2945" y="21600"/>
                </a:cubicBezTo>
                <a:close/>
                <a:moveTo>
                  <a:pt x="4909" y="21600"/>
                </a:moveTo>
                <a:lnTo>
                  <a:pt x="6873" y="21600"/>
                </a:lnTo>
                <a:lnTo>
                  <a:pt x="6873" y="17550"/>
                </a:lnTo>
                <a:lnTo>
                  <a:pt x="4909" y="17550"/>
                </a:lnTo>
                <a:cubicBezTo>
                  <a:pt x="4909" y="17550"/>
                  <a:pt x="4909" y="21600"/>
                  <a:pt x="4909" y="21600"/>
                </a:cubicBezTo>
                <a:close/>
                <a:moveTo>
                  <a:pt x="12764" y="21600"/>
                </a:moveTo>
                <a:lnTo>
                  <a:pt x="13745" y="21600"/>
                </a:lnTo>
                <a:lnTo>
                  <a:pt x="13745" y="17550"/>
                </a:lnTo>
                <a:lnTo>
                  <a:pt x="12764" y="17550"/>
                </a:lnTo>
                <a:cubicBezTo>
                  <a:pt x="12764" y="17550"/>
                  <a:pt x="12764" y="21600"/>
                  <a:pt x="12764" y="21600"/>
                </a:cubicBezTo>
                <a:close/>
                <a:moveTo>
                  <a:pt x="20618" y="14850"/>
                </a:moveTo>
                <a:lnTo>
                  <a:pt x="982" y="14850"/>
                </a:lnTo>
                <a:lnTo>
                  <a:pt x="982" y="13500"/>
                </a:lnTo>
                <a:lnTo>
                  <a:pt x="20618" y="13500"/>
                </a:lnTo>
                <a:cubicBezTo>
                  <a:pt x="20618" y="13500"/>
                  <a:pt x="20618" y="14850"/>
                  <a:pt x="20618" y="14850"/>
                </a:cubicBezTo>
                <a:close/>
                <a:moveTo>
                  <a:pt x="20618" y="12150"/>
                </a:moveTo>
                <a:lnTo>
                  <a:pt x="982" y="12150"/>
                </a:lnTo>
                <a:cubicBezTo>
                  <a:pt x="440" y="12150"/>
                  <a:pt x="0" y="12755"/>
                  <a:pt x="0" y="13500"/>
                </a:cubicBezTo>
                <a:lnTo>
                  <a:pt x="0" y="14850"/>
                </a:lnTo>
                <a:cubicBezTo>
                  <a:pt x="0" y="15595"/>
                  <a:pt x="440" y="16200"/>
                  <a:pt x="982" y="16200"/>
                </a:cubicBezTo>
                <a:lnTo>
                  <a:pt x="20618" y="16200"/>
                </a:lnTo>
                <a:cubicBezTo>
                  <a:pt x="21160" y="16200"/>
                  <a:pt x="21600" y="15595"/>
                  <a:pt x="21600" y="14850"/>
                </a:cubicBezTo>
                <a:lnTo>
                  <a:pt x="21600" y="13500"/>
                </a:lnTo>
                <a:cubicBezTo>
                  <a:pt x="21600" y="12755"/>
                  <a:pt x="21160" y="12150"/>
                  <a:pt x="20618" y="12150"/>
                </a:cubicBezTo>
                <a:moveTo>
                  <a:pt x="982" y="20250"/>
                </a:moveTo>
                <a:cubicBezTo>
                  <a:pt x="982" y="20996"/>
                  <a:pt x="1422" y="21600"/>
                  <a:pt x="1964" y="21600"/>
                </a:cubicBezTo>
                <a:lnTo>
                  <a:pt x="1964" y="17550"/>
                </a:lnTo>
                <a:lnTo>
                  <a:pt x="982" y="17550"/>
                </a:lnTo>
                <a:cubicBezTo>
                  <a:pt x="982" y="17550"/>
                  <a:pt x="982" y="20250"/>
                  <a:pt x="982" y="20250"/>
                </a:cubicBezTo>
                <a:close/>
                <a:moveTo>
                  <a:pt x="16691" y="21600"/>
                </a:moveTo>
                <a:lnTo>
                  <a:pt x="17673" y="21600"/>
                </a:lnTo>
                <a:lnTo>
                  <a:pt x="17673" y="17550"/>
                </a:lnTo>
                <a:lnTo>
                  <a:pt x="16691" y="17550"/>
                </a:lnTo>
                <a:cubicBezTo>
                  <a:pt x="16691" y="17550"/>
                  <a:pt x="16691" y="21600"/>
                  <a:pt x="16691" y="21600"/>
                </a:cubicBezTo>
                <a:close/>
                <a:moveTo>
                  <a:pt x="14727" y="21600"/>
                </a:moveTo>
                <a:lnTo>
                  <a:pt x="15709" y="21600"/>
                </a:lnTo>
                <a:lnTo>
                  <a:pt x="15709" y="17550"/>
                </a:lnTo>
                <a:lnTo>
                  <a:pt x="14727" y="17550"/>
                </a:lnTo>
                <a:cubicBezTo>
                  <a:pt x="14727" y="17550"/>
                  <a:pt x="14727" y="21600"/>
                  <a:pt x="14727" y="21600"/>
                </a:cubicBezTo>
                <a:close/>
                <a:moveTo>
                  <a:pt x="18655" y="21600"/>
                </a:moveTo>
                <a:lnTo>
                  <a:pt x="19636" y="21600"/>
                </a:lnTo>
                <a:cubicBezTo>
                  <a:pt x="20178" y="21600"/>
                  <a:pt x="20618" y="20996"/>
                  <a:pt x="20618" y="20250"/>
                </a:cubicBezTo>
                <a:lnTo>
                  <a:pt x="20618" y="17550"/>
                </a:lnTo>
                <a:lnTo>
                  <a:pt x="18655" y="17550"/>
                </a:lnTo>
                <a:cubicBezTo>
                  <a:pt x="18655" y="17550"/>
                  <a:pt x="18655" y="21600"/>
                  <a:pt x="18655" y="21600"/>
                </a:cubicBezTo>
                <a:close/>
                <a:moveTo>
                  <a:pt x="15709" y="0"/>
                </a:moveTo>
                <a:lnTo>
                  <a:pt x="14727" y="0"/>
                </a:lnTo>
                <a:lnTo>
                  <a:pt x="14727" y="10800"/>
                </a:lnTo>
                <a:lnTo>
                  <a:pt x="15709" y="10800"/>
                </a:lnTo>
                <a:cubicBezTo>
                  <a:pt x="15709" y="10800"/>
                  <a:pt x="15709" y="0"/>
                  <a:pt x="15709" y="0"/>
                </a:cubicBezTo>
                <a:close/>
                <a:moveTo>
                  <a:pt x="20618" y="1350"/>
                </a:moveTo>
                <a:cubicBezTo>
                  <a:pt x="20618" y="605"/>
                  <a:pt x="20178" y="0"/>
                  <a:pt x="19636" y="0"/>
                </a:cubicBezTo>
                <a:lnTo>
                  <a:pt x="18655" y="0"/>
                </a:lnTo>
                <a:lnTo>
                  <a:pt x="18655" y="10800"/>
                </a:lnTo>
                <a:lnTo>
                  <a:pt x="20618" y="10800"/>
                </a:lnTo>
                <a:cubicBezTo>
                  <a:pt x="20618" y="10800"/>
                  <a:pt x="20618" y="1350"/>
                  <a:pt x="20618" y="1350"/>
                </a:cubicBezTo>
                <a:close/>
                <a:moveTo>
                  <a:pt x="13745" y="0"/>
                </a:moveTo>
                <a:lnTo>
                  <a:pt x="12764" y="0"/>
                </a:lnTo>
                <a:lnTo>
                  <a:pt x="12764" y="10800"/>
                </a:lnTo>
                <a:lnTo>
                  <a:pt x="13745" y="10800"/>
                </a:lnTo>
                <a:cubicBezTo>
                  <a:pt x="13745" y="10800"/>
                  <a:pt x="13745" y="0"/>
                  <a:pt x="13745" y="0"/>
                </a:cubicBezTo>
                <a:close/>
                <a:moveTo>
                  <a:pt x="17673" y="0"/>
                </a:moveTo>
                <a:lnTo>
                  <a:pt x="16691" y="0"/>
                </a:lnTo>
                <a:lnTo>
                  <a:pt x="16691" y="10800"/>
                </a:lnTo>
                <a:lnTo>
                  <a:pt x="17673" y="10800"/>
                </a:lnTo>
                <a:cubicBezTo>
                  <a:pt x="17673" y="10800"/>
                  <a:pt x="17673" y="0"/>
                  <a:pt x="17673" y="0"/>
                </a:cubicBezTo>
                <a:close/>
                <a:moveTo>
                  <a:pt x="1964" y="0"/>
                </a:moveTo>
                <a:cubicBezTo>
                  <a:pt x="1422" y="0"/>
                  <a:pt x="982" y="605"/>
                  <a:pt x="982" y="1350"/>
                </a:cubicBezTo>
                <a:lnTo>
                  <a:pt x="982" y="10800"/>
                </a:lnTo>
                <a:lnTo>
                  <a:pt x="1964" y="10800"/>
                </a:lnTo>
                <a:cubicBezTo>
                  <a:pt x="1964" y="10800"/>
                  <a:pt x="1964" y="0"/>
                  <a:pt x="1964" y="0"/>
                </a:cubicBezTo>
                <a:close/>
                <a:moveTo>
                  <a:pt x="3927" y="0"/>
                </a:moveTo>
                <a:lnTo>
                  <a:pt x="2945" y="0"/>
                </a:lnTo>
                <a:lnTo>
                  <a:pt x="2945" y="10800"/>
                </a:lnTo>
                <a:lnTo>
                  <a:pt x="3927" y="10800"/>
                </a:lnTo>
                <a:cubicBezTo>
                  <a:pt x="3927" y="10800"/>
                  <a:pt x="3927" y="0"/>
                  <a:pt x="3927" y="0"/>
                </a:cubicBezTo>
                <a:close/>
                <a:moveTo>
                  <a:pt x="6873" y="0"/>
                </a:moveTo>
                <a:lnTo>
                  <a:pt x="4909" y="0"/>
                </a:lnTo>
                <a:lnTo>
                  <a:pt x="4909" y="10800"/>
                </a:lnTo>
                <a:lnTo>
                  <a:pt x="6873" y="10800"/>
                </a:lnTo>
                <a:cubicBezTo>
                  <a:pt x="6873" y="10800"/>
                  <a:pt x="6873" y="0"/>
                  <a:pt x="6873" y="0"/>
                </a:cubicBezTo>
                <a:close/>
                <a:moveTo>
                  <a:pt x="8836" y="0"/>
                </a:moveTo>
                <a:lnTo>
                  <a:pt x="7855" y="0"/>
                </a:lnTo>
                <a:lnTo>
                  <a:pt x="7855" y="10800"/>
                </a:lnTo>
                <a:lnTo>
                  <a:pt x="8836" y="10800"/>
                </a:lnTo>
                <a:cubicBezTo>
                  <a:pt x="8836" y="10800"/>
                  <a:pt x="8836" y="0"/>
                  <a:pt x="8836" y="0"/>
                </a:cubicBezTo>
                <a:close/>
                <a:moveTo>
                  <a:pt x="11782" y="0"/>
                </a:moveTo>
                <a:lnTo>
                  <a:pt x="9818" y="0"/>
                </a:lnTo>
                <a:lnTo>
                  <a:pt x="9818" y="10800"/>
                </a:lnTo>
                <a:lnTo>
                  <a:pt x="11782" y="10800"/>
                </a:lnTo>
                <a:cubicBezTo>
                  <a:pt x="11782" y="10800"/>
                  <a:pt x="11782" y="0"/>
                  <a:pt x="11782" y="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3" name="Shape 2673"/>
          <p:cNvSpPr/>
          <p:nvPr/>
        </p:nvSpPr>
        <p:spPr>
          <a:xfrm>
            <a:off x="6119852" y="62538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455" y="10309"/>
                </a:moveTo>
                <a:cubicBezTo>
                  <a:pt x="2726" y="10309"/>
                  <a:pt x="2945" y="10090"/>
                  <a:pt x="2945" y="9818"/>
                </a:cubicBezTo>
                <a:cubicBezTo>
                  <a:pt x="2945" y="9547"/>
                  <a:pt x="2726" y="9327"/>
                  <a:pt x="2455" y="9327"/>
                </a:cubicBezTo>
                <a:cubicBezTo>
                  <a:pt x="2183" y="9327"/>
                  <a:pt x="1964" y="9547"/>
                  <a:pt x="1964" y="9818"/>
                </a:cubicBezTo>
                <a:cubicBezTo>
                  <a:pt x="1964" y="10090"/>
                  <a:pt x="2183" y="10309"/>
                  <a:pt x="2455" y="10309"/>
                </a:cubicBezTo>
                <a:moveTo>
                  <a:pt x="20618" y="11782"/>
                </a:moveTo>
                <a:lnTo>
                  <a:pt x="982" y="11782"/>
                </a:lnTo>
                <a:lnTo>
                  <a:pt x="982" y="7855"/>
                </a:lnTo>
                <a:lnTo>
                  <a:pt x="20618" y="7855"/>
                </a:lnTo>
                <a:cubicBezTo>
                  <a:pt x="20618" y="7855"/>
                  <a:pt x="20618" y="11782"/>
                  <a:pt x="20618" y="11782"/>
                </a:cubicBezTo>
                <a:close/>
                <a:moveTo>
                  <a:pt x="2945" y="982"/>
                </a:moveTo>
                <a:lnTo>
                  <a:pt x="14727" y="982"/>
                </a:lnTo>
                <a:lnTo>
                  <a:pt x="14727" y="4418"/>
                </a:lnTo>
                <a:cubicBezTo>
                  <a:pt x="14727" y="4690"/>
                  <a:pt x="14947" y="4909"/>
                  <a:pt x="15218" y="4909"/>
                </a:cubicBezTo>
                <a:lnTo>
                  <a:pt x="18655" y="4909"/>
                </a:lnTo>
                <a:lnTo>
                  <a:pt x="18655" y="6873"/>
                </a:lnTo>
                <a:lnTo>
                  <a:pt x="2945" y="6873"/>
                </a:lnTo>
                <a:cubicBezTo>
                  <a:pt x="2945" y="6873"/>
                  <a:pt x="2945" y="982"/>
                  <a:pt x="2945" y="982"/>
                </a:cubicBezTo>
                <a:close/>
                <a:moveTo>
                  <a:pt x="15709" y="1473"/>
                </a:moveTo>
                <a:lnTo>
                  <a:pt x="18164" y="3927"/>
                </a:lnTo>
                <a:lnTo>
                  <a:pt x="15709" y="3927"/>
                </a:lnTo>
                <a:cubicBezTo>
                  <a:pt x="15709" y="3927"/>
                  <a:pt x="15709" y="1473"/>
                  <a:pt x="15709" y="1473"/>
                </a:cubicBezTo>
                <a:close/>
                <a:moveTo>
                  <a:pt x="20618" y="6873"/>
                </a:moveTo>
                <a:lnTo>
                  <a:pt x="19636" y="6873"/>
                </a:lnTo>
                <a:lnTo>
                  <a:pt x="19636" y="3927"/>
                </a:lnTo>
                <a:lnTo>
                  <a:pt x="15709" y="0"/>
                </a:lnTo>
                <a:lnTo>
                  <a:pt x="2945" y="0"/>
                </a:lnTo>
                <a:cubicBezTo>
                  <a:pt x="2403" y="0"/>
                  <a:pt x="1964" y="440"/>
                  <a:pt x="1964" y="982"/>
                </a:cubicBezTo>
                <a:lnTo>
                  <a:pt x="1964" y="6873"/>
                </a:lnTo>
                <a:lnTo>
                  <a:pt x="982" y="6873"/>
                </a:lnTo>
                <a:cubicBezTo>
                  <a:pt x="439" y="6873"/>
                  <a:pt x="0" y="7313"/>
                  <a:pt x="0" y="7855"/>
                </a:cubicBezTo>
                <a:lnTo>
                  <a:pt x="0" y="11782"/>
                </a:lnTo>
                <a:cubicBezTo>
                  <a:pt x="0" y="12324"/>
                  <a:pt x="439" y="12764"/>
                  <a:pt x="982" y="12764"/>
                </a:cubicBezTo>
                <a:lnTo>
                  <a:pt x="1964" y="12764"/>
                </a:lnTo>
                <a:lnTo>
                  <a:pt x="1964" y="21109"/>
                </a:lnTo>
                <a:cubicBezTo>
                  <a:pt x="1964" y="21381"/>
                  <a:pt x="2183" y="21600"/>
                  <a:pt x="2455" y="21600"/>
                </a:cubicBezTo>
                <a:cubicBezTo>
                  <a:pt x="2726" y="21600"/>
                  <a:pt x="2945" y="21381"/>
                  <a:pt x="2945" y="21109"/>
                </a:cubicBezTo>
                <a:lnTo>
                  <a:pt x="2945" y="12764"/>
                </a:lnTo>
                <a:lnTo>
                  <a:pt x="3927" y="12764"/>
                </a:lnTo>
                <a:lnTo>
                  <a:pt x="3927" y="18164"/>
                </a:lnTo>
                <a:cubicBezTo>
                  <a:pt x="3927" y="18435"/>
                  <a:pt x="4147" y="18655"/>
                  <a:pt x="4418" y="18655"/>
                </a:cubicBezTo>
                <a:cubicBezTo>
                  <a:pt x="4690" y="18655"/>
                  <a:pt x="4909" y="18435"/>
                  <a:pt x="4909" y="18164"/>
                </a:cubicBezTo>
                <a:lnTo>
                  <a:pt x="4909" y="12764"/>
                </a:lnTo>
                <a:lnTo>
                  <a:pt x="5891" y="12764"/>
                </a:lnTo>
                <a:lnTo>
                  <a:pt x="5891" y="15218"/>
                </a:lnTo>
                <a:cubicBezTo>
                  <a:pt x="5891" y="15490"/>
                  <a:pt x="6110" y="15709"/>
                  <a:pt x="6382" y="15709"/>
                </a:cubicBezTo>
                <a:cubicBezTo>
                  <a:pt x="6653" y="15709"/>
                  <a:pt x="6873" y="15490"/>
                  <a:pt x="6873" y="15218"/>
                </a:cubicBezTo>
                <a:lnTo>
                  <a:pt x="6873" y="12764"/>
                </a:lnTo>
                <a:lnTo>
                  <a:pt x="7855" y="12764"/>
                </a:lnTo>
                <a:lnTo>
                  <a:pt x="7855" y="20127"/>
                </a:lnTo>
                <a:cubicBezTo>
                  <a:pt x="7855" y="20399"/>
                  <a:pt x="8074" y="20618"/>
                  <a:pt x="8345" y="20618"/>
                </a:cubicBezTo>
                <a:cubicBezTo>
                  <a:pt x="8617" y="20618"/>
                  <a:pt x="8836" y="20399"/>
                  <a:pt x="8836" y="20127"/>
                </a:cubicBezTo>
                <a:lnTo>
                  <a:pt x="8836" y="12764"/>
                </a:lnTo>
                <a:lnTo>
                  <a:pt x="10309" y="12764"/>
                </a:lnTo>
                <a:lnTo>
                  <a:pt x="10309" y="19145"/>
                </a:lnTo>
                <a:cubicBezTo>
                  <a:pt x="10309" y="19417"/>
                  <a:pt x="10529" y="19636"/>
                  <a:pt x="10800" y="19636"/>
                </a:cubicBezTo>
                <a:cubicBezTo>
                  <a:pt x="11071" y="19636"/>
                  <a:pt x="11291" y="19417"/>
                  <a:pt x="11291" y="19145"/>
                </a:cubicBezTo>
                <a:lnTo>
                  <a:pt x="11291" y="12764"/>
                </a:lnTo>
                <a:lnTo>
                  <a:pt x="12764" y="12764"/>
                </a:lnTo>
                <a:lnTo>
                  <a:pt x="12764" y="16200"/>
                </a:lnTo>
                <a:cubicBezTo>
                  <a:pt x="12764" y="16472"/>
                  <a:pt x="12983" y="16691"/>
                  <a:pt x="13255" y="16691"/>
                </a:cubicBezTo>
                <a:cubicBezTo>
                  <a:pt x="13526" y="16691"/>
                  <a:pt x="13745" y="16472"/>
                  <a:pt x="13745" y="16200"/>
                </a:cubicBezTo>
                <a:lnTo>
                  <a:pt x="13745" y="12764"/>
                </a:lnTo>
                <a:lnTo>
                  <a:pt x="14727" y="12764"/>
                </a:lnTo>
                <a:lnTo>
                  <a:pt x="14727" y="17182"/>
                </a:lnTo>
                <a:cubicBezTo>
                  <a:pt x="14727" y="17453"/>
                  <a:pt x="14947" y="17673"/>
                  <a:pt x="15218" y="17673"/>
                </a:cubicBezTo>
                <a:cubicBezTo>
                  <a:pt x="15490" y="17673"/>
                  <a:pt x="15709" y="17453"/>
                  <a:pt x="15709" y="17182"/>
                </a:cubicBezTo>
                <a:lnTo>
                  <a:pt x="15709" y="12764"/>
                </a:lnTo>
                <a:lnTo>
                  <a:pt x="16691" y="12764"/>
                </a:lnTo>
                <a:lnTo>
                  <a:pt x="16691" y="20127"/>
                </a:lnTo>
                <a:cubicBezTo>
                  <a:pt x="16691" y="20399"/>
                  <a:pt x="16910" y="20618"/>
                  <a:pt x="17182" y="20618"/>
                </a:cubicBezTo>
                <a:cubicBezTo>
                  <a:pt x="17453" y="20618"/>
                  <a:pt x="17673" y="20399"/>
                  <a:pt x="17673" y="20127"/>
                </a:cubicBezTo>
                <a:lnTo>
                  <a:pt x="17673" y="12764"/>
                </a:lnTo>
                <a:lnTo>
                  <a:pt x="18655" y="12764"/>
                </a:lnTo>
                <a:lnTo>
                  <a:pt x="18655" y="19145"/>
                </a:lnTo>
                <a:cubicBezTo>
                  <a:pt x="18655" y="19417"/>
                  <a:pt x="18874" y="19636"/>
                  <a:pt x="19145" y="19636"/>
                </a:cubicBezTo>
                <a:cubicBezTo>
                  <a:pt x="19417" y="19636"/>
                  <a:pt x="19636" y="19417"/>
                  <a:pt x="19636" y="19145"/>
                </a:cubicBezTo>
                <a:lnTo>
                  <a:pt x="19636" y="12764"/>
                </a:lnTo>
                <a:lnTo>
                  <a:pt x="20618" y="12764"/>
                </a:lnTo>
                <a:cubicBezTo>
                  <a:pt x="21160" y="12764"/>
                  <a:pt x="21600" y="12324"/>
                  <a:pt x="21600" y="11782"/>
                </a:cubicBezTo>
                <a:lnTo>
                  <a:pt x="21600" y="7855"/>
                </a:lnTo>
                <a:cubicBezTo>
                  <a:pt x="21600" y="7313"/>
                  <a:pt x="21160" y="6873"/>
                  <a:pt x="20618" y="6873"/>
                </a:cubicBezTo>
                <a:moveTo>
                  <a:pt x="4418" y="10309"/>
                </a:moveTo>
                <a:cubicBezTo>
                  <a:pt x="4690" y="10309"/>
                  <a:pt x="4909" y="10090"/>
                  <a:pt x="4909" y="9818"/>
                </a:cubicBezTo>
                <a:cubicBezTo>
                  <a:pt x="4909" y="9547"/>
                  <a:pt x="4690" y="9327"/>
                  <a:pt x="4418" y="9327"/>
                </a:cubicBezTo>
                <a:cubicBezTo>
                  <a:pt x="4147" y="9327"/>
                  <a:pt x="3927" y="9547"/>
                  <a:pt x="3927" y="9818"/>
                </a:cubicBezTo>
                <a:cubicBezTo>
                  <a:pt x="3927" y="10090"/>
                  <a:pt x="4147" y="10309"/>
                  <a:pt x="4418" y="10309"/>
                </a:cubicBezTo>
                <a:moveTo>
                  <a:pt x="12273" y="3927"/>
                </a:moveTo>
                <a:lnTo>
                  <a:pt x="5400" y="3927"/>
                </a:lnTo>
                <a:cubicBezTo>
                  <a:pt x="5129" y="3927"/>
                  <a:pt x="4909" y="4147"/>
                  <a:pt x="4909" y="4418"/>
                </a:cubicBezTo>
                <a:cubicBezTo>
                  <a:pt x="4909" y="4690"/>
                  <a:pt x="5129" y="4909"/>
                  <a:pt x="5400" y="4909"/>
                </a:cubicBezTo>
                <a:lnTo>
                  <a:pt x="12273" y="4909"/>
                </a:lnTo>
                <a:cubicBezTo>
                  <a:pt x="12544" y="4909"/>
                  <a:pt x="12764" y="4690"/>
                  <a:pt x="12764" y="4418"/>
                </a:cubicBezTo>
                <a:cubicBezTo>
                  <a:pt x="12764" y="4147"/>
                  <a:pt x="12544" y="3927"/>
                  <a:pt x="12273" y="39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4" name="Shape 2674"/>
          <p:cNvSpPr/>
          <p:nvPr/>
        </p:nvSpPr>
        <p:spPr>
          <a:xfrm>
            <a:off x="6939001" y="6253833"/>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11880" y="20121"/>
                </a:moveTo>
                <a:cubicBezTo>
                  <a:pt x="11880" y="20393"/>
                  <a:pt x="11637" y="20612"/>
                  <a:pt x="11337" y="20612"/>
                </a:cubicBezTo>
                <a:cubicBezTo>
                  <a:pt x="11181" y="20612"/>
                  <a:pt x="11043" y="20552"/>
                  <a:pt x="10944" y="20457"/>
                </a:cubicBezTo>
                <a:lnTo>
                  <a:pt x="10941" y="20459"/>
                </a:lnTo>
                <a:lnTo>
                  <a:pt x="10800" y="20342"/>
                </a:lnTo>
                <a:lnTo>
                  <a:pt x="10800" y="1256"/>
                </a:lnTo>
                <a:lnTo>
                  <a:pt x="10958" y="1126"/>
                </a:lnTo>
                <a:lnTo>
                  <a:pt x="10960" y="1127"/>
                </a:lnTo>
                <a:cubicBezTo>
                  <a:pt x="11057" y="1042"/>
                  <a:pt x="11190" y="987"/>
                  <a:pt x="11337" y="987"/>
                </a:cubicBezTo>
                <a:cubicBezTo>
                  <a:pt x="11637" y="987"/>
                  <a:pt x="11880" y="1208"/>
                  <a:pt x="11880" y="1479"/>
                </a:cubicBezTo>
                <a:cubicBezTo>
                  <a:pt x="11880" y="1479"/>
                  <a:pt x="11880" y="20121"/>
                  <a:pt x="11880" y="20121"/>
                </a:cubicBezTo>
                <a:close/>
                <a:moveTo>
                  <a:pt x="9720" y="19448"/>
                </a:moveTo>
                <a:lnTo>
                  <a:pt x="4320" y="14979"/>
                </a:lnTo>
                <a:lnTo>
                  <a:pt x="4320" y="6606"/>
                </a:lnTo>
                <a:lnTo>
                  <a:pt x="4562" y="6407"/>
                </a:lnTo>
                <a:lnTo>
                  <a:pt x="4559" y="6406"/>
                </a:lnTo>
                <a:lnTo>
                  <a:pt x="9720" y="2147"/>
                </a:lnTo>
                <a:cubicBezTo>
                  <a:pt x="9720" y="2147"/>
                  <a:pt x="9720" y="19448"/>
                  <a:pt x="9720" y="19448"/>
                </a:cubicBezTo>
                <a:close/>
                <a:moveTo>
                  <a:pt x="3240" y="14649"/>
                </a:moveTo>
                <a:cubicBezTo>
                  <a:pt x="2008" y="14285"/>
                  <a:pt x="1080" y="12700"/>
                  <a:pt x="1080" y="10800"/>
                </a:cubicBezTo>
                <a:cubicBezTo>
                  <a:pt x="1080" y="8900"/>
                  <a:pt x="2008" y="7315"/>
                  <a:pt x="3240" y="6952"/>
                </a:cubicBezTo>
                <a:cubicBezTo>
                  <a:pt x="3240" y="6952"/>
                  <a:pt x="3240" y="14649"/>
                  <a:pt x="3240" y="14649"/>
                </a:cubicBezTo>
                <a:close/>
                <a:moveTo>
                  <a:pt x="12966" y="1472"/>
                </a:moveTo>
                <a:cubicBezTo>
                  <a:pt x="12966" y="658"/>
                  <a:pt x="12238" y="0"/>
                  <a:pt x="11339" y="0"/>
                </a:cubicBezTo>
                <a:cubicBezTo>
                  <a:pt x="10880" y="0"/>
                  <a:pt x="10467" y="174"/>
                  <a:pt x="10170" y="451"/>
                </a:cubicBezTo>
                <a:lnTo>
                  <a:pt x="3565" y="5905"/>
                </a:lnTo>
                <a:cubicBezTo>
                  <a:pt x="1578" y="6050"/>
                  <a:pt x="0" y="8183"/>
                  <a:pt x="0" y="10800"/>
                </a:cubicBezTo>
                <a:cubicBezTo>
                  <a:pt x="0" y="13425"/>
                  <a:pt x="1588" y="15563"/>
                  <a:pt x="3585" y="15696"/>
                </a:cubicBezTo>
                <a:lnTo>
                  <a:pt x="10170" y="21149"/>
                </a:lnTo>
                <a:cubicBezTo>
                  <a:pt x="10466" y="21426"/>
                  <a:pt x="10879" y="21600"/>
                  <a:pt x="11339" y="21600"/>
                </a:cubicBezTo>
                <a:cubicBezTo>
                  <a:pt x="12238" y="21600"/>
                  <a:pt x="12966" y="20941"/>
                  <a:pt x="12966" y="20129"/>
                </a:cubicBezTo>
                <a:cubicBezTo>
                  <a:pt x="12966" y="20110"/>
                  <a:pt x="12961" y="20092"/>
                  <a:pt x="12960" y="20073"/>
                </a:cubicBezTo>
                <a:lnTo>
                  <a:pt x="12960" y="1527"/>
                </a:lnTo>
                <a:cubicBezTo>
                  <a:pt x="12961" y="1508"/>
                  <a:pt x="12966" y="1490"/>
                  <a:pt x="12966" y="1472"/>
                </a:cubicBezTo>
                <a:moveTo>
                  <a:pt x="19124" y="10800"/>
                </a:moveTo>
                <a:lnTo>
                  <a:pt x="21442" y="8693"/>
                </a:lnTo>
                <a:cubicBezTo>
                  <a:pt x="21540" y="8604"/>
                  <a:pt x="21600" y="8481"/>
                  <a:pt x="21600" y="8345"/>
                </a:cubicBezTo>
                <a:cubicBezTo>
                  <a:pt x="21600" y="8074"/>
                  <a:pt x="21358" y="7855"/>
                  <a:pt x="21060" y="7855"/>
                </a:cubicBezTo>
                <a:cubicBezTo>
                  <a:pt x="20911" y="7855"/>
                  <a:pt x="20776" y="7909"/>
                  <a:pt x="20678" y="7998"/>
                </a:cubicBezTo>
                <a:lnTo>
                  <a:pt x="18360" y="10106"/>
                </a:lnTo>
                <a:lnTo>
                  <a:pt x="16042" y="7998"/>
                </a:lnTo>
                <a:cubicBezTo>
                  <a:pt x="15944" y="7909"/>
                  <a:pt x="15809" y="7855"/>
                  <a:pt x="15660" y="7855"/>
                </a:cubicBezTo>
                <a:cubicBezTo>
                  <a:pt x="15362" y="7855"/>
                  <a:pt x="15120" y="8074"/>
                  <a:pt x="15120" y="8345"/>
                </a:cubicBezTo>
                <a:cubicBezTo>
                  <a:pt x="15120" y="8481"/>
                  <a:pt x="15180" y="8604"/>
                  <a:pt x="15278" y="8693"/>
                </a:cubicBezTo>
                <a:lnTo>
                  <a:pt x="17596" y="10800"/>
                </a:lnTo>
                <a:lnTo>
                  <a:pt x="15278" y="12907"/>
                </a:lnTo>
                <a:cubicBezTo>
                  <a:pt x="15180" y="12996"/>
                  <a:pt x="15120" y="13119"/>
                  <a:pt x="15120" y="13255"/>
                </a:cubicBezTo>
                <a:cubicBezTo>
                  <a:pt x="15120" y="13526"/>
                  <a:pt x="15362" y="13745"/>
                  <a:pt x="15660" y="13745"/>
                </a:cubicBezTo>
                <a:cubicBezTo>
                  <a:pt x="15809" y="13745"/>
                  <a:pt x="15944" y="13691"/>
                  <a:pt x="16042" y="13602"/>
                </a:cubicBezTo>
                <a:lnTo>
                  <a:pt x="18360" y="11494"/>
                </a:lnTo>
                <a:lnTo>
                  <a:pt x="20678" y="13602"/>
                </a:lnTo>
                <a:cubicBezTo>
                  <a:pt x="20776" y="13691"/>
                  <a:pt x="20911" y="13745"/>
                  <a:pt x="21060" y="13745"/>
                </a:cubicBezTo>
                <a:cubicBezTo>
                  <a:pt x="21358" y="13745"/>
                  <a:pt x="21600" y="13526"/>
                  <a:pt x="21600" y="13255"/>
                </a:cubicBezTo>
                <a:cubicBezTo>
                  <a:pt x="21600" y="13119"/>
                  <a:pt x="21540" y="12996"/>
                  <a:pt x="21442" y="12907"/>
                </a:cubicBezTo>
                <a:cubicBezTo>
                  <a:pt x="21442" y="12907"/>
                  <a:pt x="19124" y="10800"/>
                  <a:pt x="19124" y="1080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5" name="Shape 2675"/>
          <p:cNvSpPr/>
          <p:nvPr/>
        </p:nvSpPr>
        <p:spPr>
          <a:xfrm>
            <a:off x="7815301" y="6253833"/>
            <a:ext cx="228713" cy="419100"/>
          </a:xfrm>
          <a:custGeom>
            <a:avLst/>
            <a:gdLst/>
            <a:ahLst/>
            <a:cxnLst>
              <a:cxn ang="0">
                <a:pos x="wd2" y="hd2"/>
              </a:cxn>
              <a:cxn ang="5400000">
                <a:pos x="wd2" y="hd2"/>
              </a:cxn>
              <a:cxn ang="10800000">
                <a:pos x="wd2" y="hd2"/>
              </a:cxn>
              <a:cxn ang="16200000">
                <a:pos x="wd2" y="hd2"/>
              </a:cxn>
            </a:cxnLst>
            <a:rect l="0" t="0" r="r" b="b"/>
            <a:pathLst>
              <a:path w="21600" h="21600" extrusionOk="0">
                <a:moveTo>
                  <a:pt x="19790" y="20121"/>
                </a:moveTo>
                <a:cubicBezTo>
                  <a:pt x="19790" y="20393"/>
                  <a:pt x="19385" y="20612"/>
                  <a:pt x="18886" y="20612"/>
                </a:cubicBezTo>
                <a:cubicBezTo>
                  <a:pt x="18626" y="20612"/>
                  <a:pt x="18396" y="20552"/>
                  <a:pt x="18231" y="20457"/>
                </a:cubicBezTo>
                <a:lnTo>
                  <a:pt x="18227" y="20459"/>
                </a:lnTo>
                <a:lnTo>
                  <a:pt x="17991" y="20342"/>
                </a:lnTo>
                <a:lnTo>
                  <a:pt x="17991" y="1256"/>
                </a:lnTo>
                <a:lnTo>
                  <a:pt x="18255" y="1126"/>
                </a:lnTo>
                <a:lnTo>
                  <a:pt x="18258" y="1127"/>
                </a:lnTo>
                <a:cubicBezTo>
                  <a:pt x="18421" y="1042"/>
                  <a:pt x="18641" y="987"/>
                  <a:pt x="18886" y="987"/>
                </a:cubicBezTo>
                <a:cubicBezTo>
                  <a:pt x="19385" y="987"/>
                  <a:pt x="19790" y="1208"/>
                  <a:pt x="19790" y="1479"/>
                </a:cubicBezTo>
                <a:cubicBezTo>
                  <a:pt x="19790" y="1479"/>
                  <a:pt x="19790" y="20121"/>
                  <a:pt x="19790" y="20121"/>
                </a:cubicBezTo>
                <a:close/>
                <a:moveTo>
                  <a:pt x="16192" y="19448"/>
                </a:moveTo>
                <a:lnTo>
                  <a:pt x="7196" y="14978"/>
                </a:lnTo>
                <a:lnTo>
                  <a:pt x="7196" y="6607"/>
                </a:lnTo>
                <a:lnTo>
                  <a:pt x="7599" y="6407"/>
                </a:lnTo>
                <a:lnTo>
                  <a:pt x="7595" y="6406"/>
                </a:lnTo>
                <a:lnTo>
                  <a:pt x="16192" y="2147"/>
                </a:lnTo>
                <a:cubicBezTo>
                  <a:pt x="16192" y="2147"/>
                  <a:pt x="16192" y="19448"/>
                  <a:pt x="16192" y="19448"/>
                </a:cubicBezTo>
                <a:close/>
                <a:moveTo>
                  <a:pt x="5397" y="14648"/>
                </a:moveTo>
                <a:cubicBezTo>
                  <a:pt x="3344" y="14284"/>
                  <a:pt x="1799" y="12700"/>
                  <a:pt x="1799" y="10800"/>
                </a:cubicBezTo>
                <a:cubicBezTo>
                  <a:pt x="1799" y="8900"/>
                  <a:pt x="3344" y="7315"/>
                  <a:pt x="5397" y="6952"/>
                </a:cubicBezTo>
                <a:cubicBezTo>
                  <a:pt x="5397" y="6952"/>
                  <a:pt x="5397" y="14648"/>
                  <a:pt x="5397" y="14648"/>
                </a:cubicBezTo>
                <a:close/>
                <a:moveTo>
                  <a:pt x="21589" y="1527"/>
                </a:moveTo>
                <a:cubicBezTo>
                  <a:pt x="21591" y="1508"/>
                  <a:pt x="21600" y="1490"/>
                  <a:pt x="21600" y="1472"/>
                </a:cubicBezTo>
                <a:cubicBezTo>
                  <a:pt x="21600" y="658"/>
                  <a:pt x="20386" y="0"/>
                  <a:pt x="18889" y="0"/>
                </a:cubicBezTo>
                <a:cubicBezTo>
                  <a:pt x="18123" y="0"/>
                  <a:pt x="17435" y="174"/>
                  <a:pt x="16942" y="451"/>
                </a:cubicBezTo>
                <a:lnTo>
                  <a:pt x="5939" y="5905"/>
                </a:lnTo>
                <a:cubicBezTo>
                  <a:pt x="2628" y="6050"/>
                  <a:pt x="0" y="8183"/>
                  <a:pt x="0" y="10800"/>
                </a:cubicBezTo>
                <a:cubicBezTo>
                  <a:pt x="0" y="13425"/>
                  <a:pt x="2646" y="15563"/>
                  <a:pt x="5972" y="15696"/>
                </a:cubicBezTo>
                <a:lnTo>
                  <a:pt x="16942" y="21148"/>
                </a:lnTo>
                <a:cubicBezTo>
                  <a:pt x="17434" y="21426"/>
                  <a:pt x="18123" y="21600"/>
                  <a:pt x="18889" y="21600"/>
                </a:cubicBezTo>
                <a:cubicBezTo>
                  <a:pt x="20386" y="21600"/>
                  <a:pt x="21600" y="20941"/>
                  <a:pt x="21600" y="20129"/>
                </a:cubicBezTo>
                <a:cubicBezTo>
                  <a:pt x="21600" y="20110"/>
                  <a:pt x="21591" y="20092"/>
                  <a:pt x="21589" y="20073"/>
                </a:cubicBezTo>
                <a:cubicBezTo>
                  <a:pt x="21589" y="20073"/>
                  <a:pt x="21589" y="1527"/>
                  <a:pt x="21589" y="1527"/>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6" name="Shape 2676"/>
          <p:cNvSpPr/>
          <p:nvPr/>
        </p:nvSpPr>
        <p:spPr>
          <a:xfrm>
            <a:off x="8577301" y="6253833"/>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850" y="20121"/>
                </a:moveTo>
                <a:cubicBezTo>
                  <a:pt x="14850" y="20393"/>
                  <a:pt x="14546" y="20612"/>
                  <a:pt x="14171" y="20612"/>
                </a:cubicBezTo>
                <a:cubicBezTo>
                  <a:pt x="13977" y="20612"/>
                  <a:pt x="13804" y="20552"/>
                  <a:pt x="13680" y="20457"/>
                </a:cubicBezTo>
                <a:lnTo>
                  <a:pt x="13677" y="20459"/>
                </a:lnTo>
                <a:lnTo>
                  <a:pt x="13500" y="20342"/>
                </a:lnTo>
                <a:lnTo>
                  <a:pt x="13500" y="1256"/>
                </a:lnTo>
                <a:lnTo>
                  <a:pt x="13698" y="1126"/>
                </a:lnTo>
                <a:lnTo>
                  <a:pt x="13700" y="1127"/>
                </a:lnTo>
                <a:cubicBezTo>
                  <a:pt x="13822" y="1042"/>
                  <a:pt x="13988" y="987"/>
                  <a:pt x="14171" y="987"/>
                </a:cubicBezTo>
                <a:cubicBezTo>
                  <a:pt x="14546" y="987"/>
                  <a:pt x="14850" y="1208"/>
                  <a:pt x="14850" y="1479"/>
                </a:cubicBezTo>
                <a:cubicBezTo>
                  <a:pt x="14850" y="1479"/>
                  <a:pt x="14850" y="20121"/>
                  <a:pt x="14850" y="20121"/>
                </a:cubicBezTo>
                <a:close/>
                <a:moveTo>
                  <a:pt x="12150" y="19448"/>
                </a:moveTo>
                <a:lnTo>
                  <a:pt x="5400" y="14978"/>
                </a:lnTo>
                <a:lnTo>
                  <a:pt x="5400" y="6607"/>
                </a:lnTo>
                <a:lnTo>
                  <a:pt x="5702" y="6407"/>
                </a:lnTo>
                <a:lnTo>
                  <a:pt x="5699" y="6406"/>
                </a:lnTo>
                <a:lnTo>
                  <a:pt x="12150" y="2147"/>
                </a:lnTo>
                <a:cubicBezTo>
                  <a:pt x="12150" y="2147"/>
                  <a:pt x="12150" y="19448"/>
                  <a:pt x="12150" y="19448"/>
                </a:cubicBezTo>
                <a:close/>
                <a:moveTo>
                  <a:pt x="4050" y="14648"/>
                </a:moveTo>
                <a:cubicBezTo>
                  <a:pt x="2509" y="14284"/>
                  <a:pt x="1350" y="12700"/>
                  <a:pt x="1350" y="10800"/>
                </a:cubicBezTo>
                <a:cubicBezTo>
                  <a:pt x="1350" y="8900"/>
                  <a:pt x="2509" y="7315"/>
                  <a:pt x="4050" y="6952"/>
                </a:cubicBezTo>
                <a:cubicBezTo>
                  <a:pt x="4050" y="6952"/>
                  <a:pt x="4050" y="14648"/>
                  <a:pt x="4050" y="14648"/>
                </a:cubicBezTo>
                <a:close/>
                <a:moveTo>
                  <a:pt x="16208" y="1472"/>
                </a:moveTo>
                <a:cubicBezTo>
                  <a:pt x="16208" y="658"/>
                  <a:pt x="15297" y="0"/>
                  <a:pt x="14174" y="0"/>
                </a:cubicBezTo>
                <a:cubicBezTo>
                  <a:pt x="13599" y="0"/>
                  <a:pt x="13083" y="174"/>
                  <a:pt x="12713" y="451"/>
                </a:cubicBezTo>
                <a:lnTo>
                  <a:pt x="4456" y="5905"/>
                </a:lnTo>
                <a:cubicBezTo>
                  <a:pt x="1972" y="6050"/>
                  <a:pt x="0" y="8183"/>
                  <a:pt x="0" y="10800"/>
                </a:cubicBezTo>
                <a:cubicBezTo>
                  <a:pt x="0" y="13425"/>
                  <a:pt x="1985" y="15563"/>
                  <a:pt x="4481" y="15696"/>
                </a:cubicBezTo>
                <a:lnTo>
                  <a:pt x="12713" y="21148"/>
                </a:lnTo>
                <a:cubicBezTo>
                  <a:pt x="13083" y="21426"/>
                  <a:pt x="13599" y="21600"/>
                  <a:pt x="14174" y="21600"/>
                </a:cubicBezTo>
                <a:cubicBezTo>
                  <a:pt x="15297" y="21600"/>
                  <a:pt x="16208" y="20941"/>
                  <a:pt x="16208" y="20129"/>
                </a:cubicBezTo>
                <a:cubicBezTo>
                  <a:pt x="16208" y="20110"/>
                  <a:pt x="16201" y="20092"/>
                  <a:pt x="16200" y="20073"/>
                </a:cubicBezTo>
                <a:lnTo>
                  <a:pt x="16200" y="1527"/>
                </a:lnTo>
                <a:cubicBezTo>
                  <a:pt x="16201" y="1508"/>
                  <a:pt x="16208" y="1490"/>
                  <a:pt x="16208" y="1472"/>
                </a:cubicBezTo>
                <a:moveTo>
                  <a:pt x="18225" y="7855"/>
                </a:moveTo>
                <a:cubicBezTo>
                  <a:pt x="17852" y="7855"/>
                  <a:pt x="17550" y="8074"/>
                  <a:pt x="17550" y="8345"/>
                </a:cubicBezTo>
                <a:cubicBezTo>
                  <a:pt x="17550" y="8617"/>
                  <a:pt x="17852" y="8836"/>
                  <a:pt x="18225" y="8836"/>
                </a:cubicBezTo>
                <a:cubicBezTo>
                  <a:pt x="19344" y="8836"/>
                  <a:pt x="20250" y="9716"/>
                  <a:pt x="20250" y="10800"/>
                </a:cubicBezTo>
                <a:cubicBezTo>
                  <a:pt x="20250" y="11884"/>
                  <a:pt x="19344" y="12764"/>
                  <a:pt x="18225" y="12764"/>
                </a:cubicBezTo>
                <a:cubicBezTo>
                  <a:pt x="17852" y="12764"/>
                  <a:pt x="17550" y="12983"/>
                  <a:pt x="17550" y="13255"/>
                </a:cubicBezTo>
                <a:cubicBezTo>
                  <a:pt x="17550" y="13526"/>
                  <a:pt x="17852" y="13745"/>
                  <a:pt x="18225" y="13745"/>
                </a:cubicBezTo>
                <a:cubicBezTo>
                  <a:pt x="20089" y="13745"/>
                  <a:pt x="21600" y="12426"/>
                  <a:pt x="21600" y="10800"/>
                </a:cubicBezTo>
                <a:cubicBezTo>
                  <a:pt x="21600" y="9173"/>
                  <a:pt x="20089" y="7855"/>
                  <a:pt x="18225" y="78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7" name="Shape 2677"/>
          <p:cNvSpPr/>
          <p:nvPr/>
        </p:nvSpPr>
        <p:spPr>
          <a:xfrm>
            <a:off x="9434696" y="3853533"/>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15660" y="7855"/>
                </a:moveTo>
                <a:cubicBezTo>
                  <a:pt x="15362" y="7855"/>
                  <a:pt x="15120" y="8075"/>
                  <a:pt x="15120" y="8345"/>
                </a:cubicBezTo>
                <a:cubicBezTo>
                  <a:pt x="15120" y="8617"/>
                  <a:pt x="15362" y="8836"/>
                  <a:pt x="15660" y="8836"/>
                </a:cubicBezTo>
                <a:cubicBezTo>
                  <a:pt x="16555" y="8836"/>
                  <a:pt x="17280" y="9716"/>
                  <a:pt x="17280" y="10800"/>
                </a:cubicBezTo>
                <a:cubicBezTo>
                  <a:pt x="17280" y="11884"/>
                  <a:pt x="16555" y="12764"/>
                  <a:pt x="15660" y="12764"/>
                </a:cubicBezTo>
                <a:cubicBezTo>
                  <a:pt x="15362" y="12764"/>
                  <a:pt x="15120" y="12984"/>
                  <a:pt x="15120" y="13255"/>
                </a:cubicBezTo>
                <a:cubicBezTo>
                  <a:pt x="15120" y="13526"/>
                  <a:pt x="15362" y="13745"/>
                  <a:pt x="15660" y="13745"/>
                </a:cubicBezTo>
                <a:cubicBezTo>
                  <a:pt x="17151" y="13745"/>
                  <a:pt x="18360" y="12427"/>
                  <a:pt x="18360" y="10800"/>
                </a:cubicBezTo>
                <a:cubicBezTo>
                  <a:pt x="18360" y="9174"/>
                  <a:pt x="17151" y="7855"/>
                  <a:pt x="15660" y="7855"/>
                </a:cubicBezTo>
                <a:moveTo>
                  <a:pt x="18472" y="5611"/>
                </a:moveTo>
                <a:lnTo>
                  <a:pt x="18463" y="5625"/>
                </a:lnTo>
                <a:cubicBezTo>
                  <a:pt x="18383" y="5584"/>
                  <a:pt x="18296" y="5554"/>
                  <a:pt x="18198" y="5554"/>
                </a:cubicBezTo>
                <a:cubicBezTo>
                  <a:pt x="17900" y="5554"/>
                  <a:pt x="17660" y="5774"/>
                  <a:pt x="17660" y="6044"/>
                </a:cubicBezTo>
                <a:cubicBezTo>
                  <a:pt x="17660" y="6216"/>
                  <a:pt x="17763" y="6361"/>
                  <a:pt x="17910" y="6449"/>
                </a:cubicBezTo>
                <a:lnTo>
                  <a:pt x="17909" y="6451"/>
                </a:lnTo>
                <a:cubicBezTo>
                  <a:pt x="19460" y="7271"/>
                  <a:pt x="20520" y="8909"/>
                  <a:pt x="20520" y="10800"/>
                </a:cubicBezTo>
                <a:cubicBezTo>
                  <a:pt x="20520" y="12689"/>
                  <a:pt x="19463" y="14325"/>
                  <a:pt x="17915" y="15147"/>
                </a:cubicBezTo>
                <a:lnTo>
                  <a:pt x="17919" y="15152"/>
                </a:lnTo>
                <a:cubicBezTo>
                  <a:pt x="17771" y="15239"/>
                  <a:pt x="17668" y="15384"/>
                  <a:pt x="17668" y="15556"/>
                </a:cubicBezTo>
                <a:cubicBezTo>
                  <a:pt x="17668" y="15827"/>
                  <a:pt x="17910" y="16046"/>
                  <a:pt x="18208" y="16046"/>
                </a:cubicBezTo>
                <a:cubicBezTo>
                  <a:pt x="18306" y="16046"/>
                  <a:pt x="18393" y="16016"/>
                  <a:pt x="18473" y="15975"/>
                </a:cubicBezTo>
                <a:lnTo>
                  <a:pt x="18480" y="15985"/>
                </a:lnTo>
                <a:cubicBezTo>
                  <a:pt x="20338" y="14990"/>
                  <a:pt x="21600" y="13041"/>
                  <a:pt x="21600" y="10800"/>
                </a:cubicBezTo>
                <a:cubicBezTo>
                  <a:pt x="21600" y="8556"/>
                  <a:pt x="20334" y="6606"/>
                  <a:pt x="18472" y="5611"/>
                </a:cubicBezTo>
                <a:moveTo>
                  <a:pt x="11880" y="20121"/>
                </a:moveTo>
                <a:cubicBezTo>
                  <a:pt x="11880" y="20393"/>
                  <a:pt x="11637" y="20612"/>
                  <a:pt x="11337" y="20612"/>
                </a:cubicBezTo>
                <a:cubicBezTo>
                  <a:pt x="11181" y="20612"/>
                  <a:pt x="11043" y="20552"/>
                  <a:pt x="10944" y="20457"/>
                </a:cubicBezTo>
                <a:lnTo>
                  <a:pt x="10942" y="20459"/>
                </a:lnTo>
                <a:lnTo>
                  <a:pt x="10800" y="20342"/>
                </a:lnTo>
                <a:lnTo>
                  <a:pt x="10800" y="1256"/>
                </a:lnTo>
                <a:lnTo>
                  <a:pt x="10958" y="1126"/>
                </a:lnTo>
                <a:lnTo>
                  <a:pt x="10960" y="1127"/>
                </a:lnTo>
                <a:cubicBezTo>
                  <a:pt x="11058" y="1042"/>
                  <a:pt x="11190" y="988"/>
                  <a:pt x="11337" y="988"/>
                </a:cubicBezTo>
                <a:cubicBezTo>
                  <a:pt x="11637" y="988"/>
                  <a:pt x="11880" y="1208"/>
                  <a:pt x="11880" y="1480"/>
                </a:cubicBezTo>
                <a:cubicBezTo>
                  <a:pt x="11880" y="1480"/>
                  <a:pt x="11880" y="20121"/>
                  <a:pt x="11880" y="20121"/>
                </a:cubicBezTo>
                <a:close/>
                <a:moveTo>
                  <a:pt x="9720" y="19448"/>
                </a:moveTo>
                <a:lnTo>
                  <a:pt x="4320" y="14979"/>
                </a:lnTo>
                <a:lnTo>
                  <a:pt x="4320" y="6607"/>
                </a:lnTo>
                <a:lnTo>
                  <a:pt x="4561" y="6407"/>
                </a:lnTo>
                <a:lnTo>
                  <a:pt x="4560" y="6406"/>
                </a:lnTo>
                <a:lnTo>
                  <a:pt x="9720" y="2147"/>
                </a:lnTo>
                <a:cubicBezTo>
                  <a:pt x="9720" y="2147"/>
                  <a:pt x="9720" y="19448"/>
                  <a:pt x="9720" y="19448"/>
                </a:cubicBezTo>
                <a:close/>
                <a:moveTo>
                  <a:pt x="3240" y="14649"/>
                </a:moveTo>
                <a:cubicBezTo>
                  <a:pt x="2008" y="14285"/>
                  <a:pt x="1080" y="12700"/>
                  <a:pt x="1080" y="10800"/>
                </a:cubicBezTo>
                <a:cubicBezTo>
                  <a:pt x="1080" y="8900"/>
                  <a:pt x="2008" y="7316"/>
                  <a:pt x="3240" y="6952"/>
                </a:cubicBezTo>
                <a:cubicBezTo>
                  <a:pt x="3240" y="6952"/>
                  <a:pt x="3240" y="14649"/>
                  <a:pt x="3240" y="14649"/>
                </a:cubicBezTo>
                <a:close/>
                <a:moveTo>
                  <a:pt x="12966" y="1472"/>
                </a:moveTo>
                <a:cubicBezTo>
                  <a:pt x="12966" y="659"/>
                  <a:pt x="12238" y="0"/>
                  <a:pt x="11339" y="0"/>
                </a:cubicBezTo>
                <a:cubicBezTo>
                  <a:pt x="10879" y="0"/>
                  <a:pt x="10466" y="175"/>
                  <a:pt x="10170" y="451"/>
                </a:cubicBezTo>
                <a:lnTo>
                  <a:pt x="3565" y="5905"/>
                </a:lnTo>
                <a:cubicBezTo>
                  <a:pt x="1578" y="6051"/>
                  <a:pt x="0" y="8183"/>
                  <a:pt x="0" y="10800"/>
                </a:cubicBezTo>
                <a:cubicBezTo>
                  <a:pt x="0" y="13426"/>
                  <a:pt x="1588" y="15564"/>
                  <a:pt x="3585" y="15697"/>
                </a:cubicBezTo>
                <a:lnTo>
                  <a:pt x="10170" y="21148"/>
                </a:lnTo>
                <a:cubicBezTo>
                  <a:pt x="10466" y="21426"/>
                  <a:pt x="10879" y="21600"/>
                  <a:pt x="11339" y="21600"/>
                </a:cubicBezTo>
                <a:cubicBezTo>
                  <a:pt x="12238" y="21600"/>
                  <a:pt x="12966" y="20941"/>
                  <a:pt x="12966" y="20129"/>
                </a:cubicBezTo>
                <a:cubicBezTo>
                  <a:pt x="12966" y="20110"/>
                  <a:pt x="12961" y="20093"/>
                  <a:pt x="12960" y="20074"/>
                </a:cubicBezTo>
                <a:lnTo>
                  <a:pt x="12960" y="1527"/>
                </a:lnTo>
                <a:cubicBezTo>
                  <a:pt x="12961" y="1508"/>
                  <a:pt x="12966" y="1490"/>
                  <a:pt x="12966" y="147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8" name="Shape 2678"/>
          <p:cNvSpPr/>
          <p:nvPr/>
        </p:nvSpPr>
        <p:spPr>
          <a:xfrm>
            <a:off x="10215748" y="38535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121"/>
                </a:moveTo>
                <a:cubicBezTo>
                  <a:pt x="10800" y="20393"/>
                  <a:pt x="10579" y="20612"/>
                  <a:pt x="10306" y="20612"/>
                </a:cubicBezTo>
                <a:cubicBezTo>
                  <a:pt x="10165" y="20612"/>
                  <a:pt x="10039" y="20552"/>
                  <a:pt x="9949" y="20457"/>
                </a:cubicBezTo>
                <a:lnTo>
                  <a:pt x="9947" y="20459"/>
                </a:lnTo>
                <a:lnTo>
                  <a:pt x="9818" y="20342"/>
                </a:lnTo>
                <a:lnTo>
                  <a:pt x="9818" y="1256"/>
                </a:lnTo>
                <a:lnTo>
                  <a:pt x="9962" y="1126"/>
                </a:lnTo>
                <a:lnTo>
                  <a:pt x="9963" y="1127"/>
                </a:lnTo>
                <a:cubicBezTo>
                  <a:pt x="10052" y="1042"/>
                  <a:pt x="10173" y="987"/>
                  <a:pt x="10306" y="987"/>
                </a:cubicBezTo>
                <a:cubicBezTo>
                  <a:pt x="10579" y="987"/>
                  <a:pt x="10800" y="1208"/>
                  <a:pt x="10800" y="1479"/>
                </a:cubicBezTo>
                <a:cubicBezTo>
                  <a:pt x="10800" y="1479"/>
                  <a:pt x="10800" y="20121"/>
                  <a:pt x="10800" y="20121"/>
                </a:cubicBezTo>
                <a:close/>
                <a:moveTo>
                  <a:pt x="8836" y="19448"/>
                </a:moveTo>
                <a:lnTo>
                  <a:pt x="3927" y="14979"/>
                </a:lnTo>
                <a:lnTo>
                  <a:pt x="3927" y="6607"/>
                </a:lnTo>
                <a:lnTo>
                  <a:pt x="4147" y="6407"/>
                </a:lnTo>
                <a:lnTo>
                  <a:pt x="4145" y="6406"/>
                </a:lnTo>
                <a:lnTo>
                  <a:pt x="8836" y="2147"/>
                </a:lnTo>
                <a:cubicBezTo>
                  <a:pt x="8836" y="2147"/>
                  <a:pt x="8836" y="19448"/>
                  <a:pt x="8836" y="19448"/>
                </a:cubicBezTo>
                <a:close/>
                <a:moveTo>
                  <a:pt x="2945" y="14649"/>
                </a:moveTo>
                <a:cubicBezTo>
                  <a:pt x="1825" y="14285"/>
                  <a:pt x="982" y="12700"/>
                  <a:pt x="982" y="10800"/>
                </a:cubicBezTo>
                <a:cubicBezTo>
                  <a:pt x="982" y="8900"/>
                  <a:pt x="1825" y="7315"/>
                  <a:pt x="2945" y="6952"/>
                </a:cubicBezTo>
                <a:cubicBezTo>
                  <a:pt x="2945" y="6952"/>
                  <a:pt x="2945" y="14649"/>
                  <a:pt x="2945" y="14649"/>
                </a:cubicBezTo>
                <a:close/>
                <a:moveTo>
                  <a:pt x="11787" y="1472"/>
                </a:moveTo>
                <a:cubicBezTo>
                  <a:pt x="11787" y="658"/>
                  <a:pt x="11126" y="0"/>
                  <a:pt x="10308" y="0"/>
                </a:cubicBezTo>
                <a:cubicBezTo>
                  <a:pt x="9890" y="0"/>
                  <a:pt x="9515" y="174"/>
                  <a:pt x="9246" y="451"/>
                </a:cubicBezTo>
                <a:lnTo>
                  <a:pt x="3241" y="5905"/>
                </a:lnTo>
                <a:cubicBezTo>
                  <a:pt x="1434" y="6051"/>
                  <a:pt x="0" y="8183"/>
                  <a:pt x="0" y="10800"/>
                </a:cubicBezTo>
                <a:cubicBezTo>
                  <a:pt x="0" y="13425"/>
                  <a:pt x="1444" y="15563"/>
                  <a:pt x="3259" y="15696"/>
                </a:cubicBezTo>
                <a:lnTo>
                  <a:pt x="9245" y="21148"/>
                </a:lnTo>
                <a:cubicBezTo>
                  <a:pt x="9514" y="21426"/>
                  <a:pt x="9890" y="21600"/>
                  <a:pt x="10308" y="21600"/>
                </a:cubicBezTo>
                <a:cubicBezTo>
                  <a:pt x="11126" y="21600"/>
                  <a:pt x="11787" y="20941"/>
                  <a:pt x="11787" y="20129"/>
                </a:cubicBezTo>
                <a:cubicBezTo>
                  <a:pt x="11787" y="20110"/>
                  <a:pt x="11782" y="20092"/>
                  <a:pt x="11782" y="20073"/>
                </a:cubicBezTo>
                <a:lnTo>
                  <a:pt x="11782" y="1527"/>
                </a:lnTo>
                <a:cubicBezTo>
                  <a:pt x="11782" y="1508"/>
                  <a:pt x="11787" y="1490"/>
                  <a:pt x="11787" y="1472"/>
                </a:cubicBezTo>
                <a:moveTo>
                  <a:pt x="13255" y="7855"/>
                </a:moveTo>
                <a:cubicBezTo>
                  <a:pt x="12984" y="7855"/>
                  <a:pt x="12764" y="8074"/>
                  <a:pt x="12764" y="8345"/>
                </a:cubicBezTo>
                <a:cubicBezTo>
                  <a:pt x="12764" y="8617"/>
                  <a:pt x="12984" y="8836"/>
                  <a:pt x="13255" y="8836"/>
                </a:cubicBezTo>
                <a:cubicBezTo>
                  <a:pt x="14068" y="8836"/>
                  <a:pt x="14727" y="9716"/>
                  <a:pt x="14727" y="10800"/>
                </a:cubicBezTo>
                <a:cubicBezTo>
                  <a:pt x="14727" y="11884"/>
                  <a:pt x="14068" y="12764"/>
                  <a:pt x="13255" y="12764"/>
                </a:cubicBezTo>
                <a:cubicBezTo>
                  <a:pt x="12984" y="12764"/>
                  <a:pt x="12764" y="12983"/>
                  <a:pt x="12764" y="13255"/>
                </a:cubicBezTo>
                <a:cubicBezTo>
                  <a:pt x="12764" y="13526"/>
                  <a:pt x="12984" y="13745"/>
                  <a:pt x="13255" y="13745"/>
                </a:cubicBezTo>
                <a:cubicBezTo>
                  <a:pt x="14610" y="13745"/>
                  <a:pt x="15709" y="12427"/>
                  <a:pt x="15709" y="10800"/>
                </a:cubicBezTo>
                <a:cubicBezTo>
                  <a:pt x="15709" y="9173"/>
                  <a:pt x="14610" y="7855"/>
                  <a:pt x="13255" y="7855"/>
                </a:cubicBezTo>
                <a:moveTo>
                  <a:pt x="17948" y="3495"/>
                </a:moveTo>
                <a:lnTo>
                  <a:pt x="17938" y="3509"/>
                </a:lnTo>
                <a:cubicBezTo>
                  <a:pt x="17860" y="3458"/>
                  <a:pt x="17773" y="3421"/>
                  <a:pt x="17674" y="3421"/>
                </a:cubicBezTo>
                <a:cubicBezTo>
                  <a:pt x="17403" y="3421"/>
                  <a:pt x="17184" y="3641"/>
                  <a:pt x="17184" y="3912"/>
                </a:cubicBezTo>
                <a:cubicBezTo>
                  <a:pt x="17184" y="4073"/>
                  <a:pt x="17266" y="4209"/>
                  <a:pt x="17386" y="4298"/>
                </a:cubicBezTo>
                <a:cubicBezTo>
                  <a:pt x="19336" y="5711"/>
                  <a:pt x="20618" y="8095"/>
                  <a:pt x="20618" y="10800"/>
                </a:cubicBezTo>
                <a:cubicBezTo>
                  <a:pt x="20618" y="13505"/>
                  <a:pt x="19336" y="15889"/>
                  <a:pt x="17385" y="17302"/>
                </a:cubicBezTo>
                <a:lnTo>
                  <a:pt x="17389" y="17309"/>
                </a:lnTo>
                <a:cubicBezTo>
                  <a:pt x="17275" y="17398"/>
                  <a:pt x="17197" y="17531"/>
                  <a:pt x="17197" y="17688"/>
                </a:cubicBezTo>
                <a:cubicBezTo>
                  <a:pt x="17197" y="17959"/>
                  <a:pt x="17417" y="18179"/>
                  <a:pt x="17688" y="18179"/>
                </a:cubicBezTo>
                <a:cubicBezTo>
                  <a:pt x="17788" y="18179"/>
                  <a:pt x="17875" y="18142"/>
                  <a:pt x="17952" y="18091"/>
                </a:cubicBezTo>
                <a:lnTo>
                  <a:pt x="17957" y="18098"/>
                </a:lnTo>
                <a:cubicBezTo>
                  <a:pt x="17982" y="18080"/>
                  <a:pt x="18004" y="18057"/>
                  <a:pt x="18029" y="18039"/>
                </a:cubicBezTo>
                <a:cubicBezTo>
                  <a:pt x="18031" y="18037"/>
                  <a:pt x="18034" y="18035"/>
                  <a:pt x="18037" y="18033"/>
                </a:cubicBezTo>
                <a:cubicBezTo>
                  <a:pt x="20189" y="16435"/>
                  <a:pt x="21600" y="13794"/>
                  <a:pt x="21600" y="10800"/>
                </a:cubicBezTo>
                <a:cubicBezTo>
                  <a:pt x="21600" y="7763"/>
                  <a:pt x="20152" y="5085"/>
                  <a:pt x="17948" y="3495"/>
                </a:cubicBezTo>
                <a:moveTo>
                  <a:pt x="15811" y="5611"/>
                </a:moveTo>
                <a:lnTo>
                  <a:pt x="15802" y="5625"/>
                </a:lnTo>
                <a:cubicBezTo>
                  <a:pt x="15730" y="5584"/>
                  <a:pt x="15651" y="5553"/>
                  <a:pt x="15562" y="5553"/>
                </a:cubicBezTo>
                <a:cubicBezTo>
                  <a:pt x="15291" y="5553"/>
                  <a:pt x="15072" y="5773"/>
                  <a:pt x="15072" y="6044"/>
                </a:cubicBezTo>
                <a:cubicBezTo>
                  <a:pt x="15072" y="6216"/>
                  <a:pt x="15166" y="6361"/>
                  <a:pt x="15300" y="6448"/>
                </a:cubicBezTo>
                <a:lnTo>
                  <a:pt x="15299" y="6450"/>
                </a:lnTo>
                <a:cubicBezTo>
                  <a:pt x="16709" y="7270"/>
                  <a:pt x="17673" y="8909"/>
                  <a:pt x="17673" y="10800"/>
                </a:cubicBezTo>
                <a:cubicBezTo>
                  <a:pt x="17673" y="12688"/>
                  <a:pt x="16712" y="14325"/>
                  <a:pt x="15305" y="15146"/>
                </a:cubicBezTo>
                <a:lnTo>
                  <a:pt x="15309" y="15151"/>
                </a:lnTo>
                <a:cubicBezTo>
                  <a:pt x="15174" y="15239"/>
                  <a:pt x="15080" y="15384"/>
                  <a:pt x="15080" y="15555"/>
                </a:cubicBezTo>
                <a:cubicBezTo>
                  <a:pt x="15080" y="15827"/>
                  <a:pt x="15300" y="16046"/>
                  <a:pt x="15571" y="16046"/>
                </a:cubicBezTo>
                <a:cubicBezTo>
                  <a:pt x="15660" y="16046"/>
                  <a:pt x="15740" y="16016"/>
                  <a:pt x="15812" y="15975"/>
                </a:cubicBezTo>
                <a:lnTo>
                  <a:pt x="15819" y="15985"/>
                </a:lnTo>
                <a:cubicBezTo>
                  <a:pt x="17507" y="14989"/>
                  <a:pt x="18655" y="13041"/>
                  <a:pt x="18655" y="10800"/>
                </a:cubicBezTo>
                <a:cubicBezTo>
                  <a:pt x="18655" y="8556"/>
                  <a:pt x="17504" y="6606"/>
                  <a:pt x="15811" y="561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9" name="Shape 2679"/>
          <p:cNvSpPr/>
          <p:nvPr/>
        </p:nvSpPr>
        <p:spPr>
          <a:xfrm>
            <a:off x="11015848" y="3872582"/>
            <a:ext cx="419100" cy="380998"/>
          </a:xfrm>
          <a:custGeom>
            <a:avLst/>
            <a:gdLst/>
            <a:ahLst/>
            <a:cxnLst>
              <a:cxn ang="0">
                <a:pos x="wd2" y="hd2"/>
              </a:cxn>
              <a:cxn ang="5400000">
                <a:pos x="wd2" y="hd2"/>
              </a:cxn>
              <a:cxn ang="10800000">
                <a:pos x="wd2" y="hd2"/>
              </a:cxn>
              <a:cxn ang="16200000">
                <a:pos x="wd2" y="hd2"/>
              </a:cxn>
            </a:cxnLst>
            <a:rect l="0" t="0" r="r" b="b"/>
            <a:pathLst>
              <a:path w="21600" h="21524" extrusionOk="0">
                <a:moveTo>
                  <a:pt x="17182" y="13452"/>
                </a:moveTo>
                <a:cubicBezTo>
                  <a:pt x="16640" y="13452"/>
                  <a:pt x="16200" y="13935"/>
                  <a:pt x="16200" y="14529"/>
                </a:cubicBezTo>
                <a:cubicBezTo>
                  <a:pt x="16200" y="15123"/>
                  <a:pt x="16640" y="15605"/>
                  <a:pt x="17182" y="15605"/>
                </a:cubicBezTo>
                <a:cubicBezTo>
                  <a:pt x="17724" y="15605"/>
                  <a:pt x="18164" y="15123"/>
                  <a:pt x="18164" y="14529"/>
                </a:cubicBezTo>
                <a:cubicBezTo>
                  <a:pt x="18164" y="13935"/>
                  <a:pt x="17724" y="13452"/>
                  <a:pt x="17182" y="13452"/>
                </a:cubicBezTo>
                <a:moveTo>
                  <a:pt x="15218" y="15605"/>
                </a:moveTo>
                <a:cubicBezTo>
                  <a:pt x="14676" y="15605"/>
                  <a:pt x="14236" y="16087"/>
                  <a:pt x="14236" y="16681"/>
                </a:cubicBezTo>
                <a:cubicBezTo>
                  <a:pt x="14236" y="17276"/>
                  <a:pt x="14676" y="17757"/>
                  <a:pt x="15218" y="17757"/>
                </a:cubicBezTo>
                <a:cubicBezTo>
                  <a:pt x="15760" y="17757"/>
                  <a:pt x="16200" y="17276"/>
                  <a:pt x="16200" y="16681"/>
                </a:cubicBezTo>
                <a:cubicBezTo>
                  <a:pt x="16200" y="16087"/>
                  <a:pt x="15760" y="15605"/>
                  <a:pt x="15218" y="15605"/>
                </a:cubicBezTo>
                <a:moveTo>
                  <a:pt x="16200" y="20448"/>
                </a:moveTo>
                <a:cubicBezTo>
                  <a:pt x="14668" y="20448"/>
                  <a:pt x="13319" y="19593"/>
                  <a:pt x="12527" y="18295"/>
                </a:cubicBezTo>
                <a:lnTo>
                  <a:pt x="9073" y="18295"/>
                </a:lnTo>
                <a:cubicBezTo>
                  <a:pt x="8281" y="19593"/>
                  <a:pt x="6932" y="20448"/>
                  <a:pt x="5400" y="20448"/>
                </a:cubicBezTo>
                <a:cubicBezTo>
                  <a:pt x="2960" y="20448"/>
                  <a:pt x="982" y="18280"/>
                  <a:pt x="982" y="15605"/>
                </a:cubicBezTo>
                <a:cubicBezTo>
                  <a:pt x="982" y="12930"/>
                  <a:pt x="2960" y="10762"/>
                  <a:pt x="5400" y="10762"/>
                </a:cubicBezTo>
                <a:lnTo>
                  <a:pt x="16200" y="10762"/>
                </a:lnTo>
                <a:cubicBezTo>
                  <a:pt x="18640" y="10762"/>
                  <a:pt x="20618" y="12930"/>
                  <a:pt x="20618" y="15605"/>
                </a:cubicBezTo>
                <a:cubicBezTo>
                  <a:pt x="20618" y="18280"/>
                  <a:pt x="18640" y="20448"/>
                  <a:pt x="16200" y="20448"/>
                </a:cubicBezTo>
                <a:moveTo>
                  <a:pt x="16200" y="9686"/>
                </a:moveTo>
                <a:lnTo>
                  <a:pt x="11319" y="9686"/>
                </a:lnTo>
                <a:cubicBezTo>
                  <a:pt x="10837" y="8713"/>
                  <a:pt x="11227" y="8217"/>
                  <a:pt x="11943" y="7448"/>
                </a:cubicBezTo>
                <a:cubicBezTo>
                  <a:pt x="12528" y="6820"/>
                  <a:pt x="13255" y="6038"/>
                  <a:pt x="13255" y="4843"/>
                </a:cubicBezTo>
                <a:cubicBezTo>
                  <a:pt x="13255" y="1854"/>
                  <a:pt x="10169" y="128"/>
                  <a:pt x="10038" y="56"/>
                </a:cubicBezTo>
                <a:cubicBezTo>
                  <a:pt x="9796" y="-76"/>
                  <a:pt x="9501" y="32"/>
                  <a:pt x="9379" y="297"/>
                </a:cubicBezTo>
                <a:cubicBezTo>
                  <a:pt x="9258" y="562"/>
                  <a:pt x="9356" y="886"/>
                  <a:pt x="9598" y="1019"/>
                </a:cubicBezTo>
                <a:cubicBezTo>
                  <a:pt x="9625" y="1034"/>
                  <a:pt x="12273" y="2523"/>
                  <a:pt x="12273" y="4843"/>
                </a:cubicBezTo>
                <a:cubicBezTo>
                  <a:pt x="12273" y="5586"/>
                  <a:pt x="11779" y="6117"/>
                  <a:pt x="11255" y="6679"/>
                </a:cubicBezTo>
                <a:cubicBezTo>
                  <a:pt x="10584" y="7401"/>
                  <a:pt x="9775" y="8296"/>
                  <a:pt x="10277" y="9686"/>
                </a:cubicBezTo>
                <a:lnTo>
                  <a:pt x="5400" y="9686"/>
                </a:lnTo>
                <a:cubicBezTo>
                  <a:pt x="2418" y="9686"/>
                  <a:pt x="0" y="12336"/>
                  <a:pt x="0" y="15605"/>
                </a:cubicBezTo>
                <a:cubicBezTo>
                  <a:pt x="0" y="18874"/>
                  <a:pt x="2418" y="21524"/>
                  <a:pt x="5400" y="21524"/>
                </a:cubicBezTo>
                <a:cubicBezTo>
                  <a:pt x="7077" y="21524"/>
                  <a:pt x="8575" y="20686"/>
                  <a:pt x="9565" y="19372"/>
                </a:cubicBezTo>
                <a:lnTo>
                  <a:pt x="12035" y="19372"/>
                </a:lnTo>
                <a:cubicBezTo>
                  <a:pt x="13025" y="20686"/>
                  <a:pt x="14523" y="21524"/>
                  <a:pt x="16200" y="21524"/>
                </a:cubicBezTo>
                <a:cubicBezTo>
                  <a:pt x="19182" y="21524"/>
                  <a:pt x="21600" y="18874"/>
                  <a:pt x="21600" y="15605"/>
                </a:cubicBezTo>
                <a:cubicBezTo>
                  <a:pt x="21600" y="12336"/>
                  <a:pt x="19182" y="9686"/>
                  <a:pt x="16200" y="9686"/>
                </a:cubicBezTo>
                <a:moveTo>
                  <a:pt x="6873" y="15067"/>
                </a:moveTo>
                <a:lnTo>
                  <a:pt x="5891" y="15067"/>
                </a:lnTo>
                <a:lnTo>
                  <a:pt x="5891" y="13990"/>
                </a:lnTo>
                <a:cubicBezTo>
                  <a:pt x="5891" y="13694"/>
                  <a:pt x="5671" y="13452"/>
                  <a:pt x="5400" y="13452"/>
                </a:cubicBezTo>
                <a:cubicBezTo>
                  <a:pt x="5129" y="13452"/>
                  <a:pt x="4909" y="13694"/>
                  <a:pt x="4909" y="13990"/>
                </a:cubicBezTo>
                <a:lnTo>
                  <a:pt x="4909" y="15067"/>
                </a:lnTo>
                <a:lnTo>
                  <a:pt x="3927" y="15067"/>
                </a:lnTo>
                <a:cubicBezTo>
                  <a:pt x="3656" y="15067"/>
                  <a:pt x="3436" y="15307"/>
                  <a:pt x="3436" y="15605"/>
                </a:cubicBezTo>
                <a:cubicBezTo>
                  <a:pt x="3436" y="15903"/>
                  <a:pt x="3656" y="16143"/>
                  <a:pt x="3927" y="16143"/>
                </a:cubicBezTo>
                <a:lnTo>
                  <a:pt x="4909" y="16143"/>
                </a:lnTo>
                <a:lnTo>
                  <a:pt x="4909" y="17219"/>
                </a:lnTo>
                <a:cubicBezTo>
                  <a:pt x="4909" y="17517"/>
                  <a:pt x="5129" y="17757"/>
                  <a:pt x="5400" y="17757"/>
                </a:cubicBezTo>
                <a:cubicBezTo>
                  <a:pt x="5671" y="17757"/>
                  <a:pt x="5891" y="17517"/>
                  <a:pt x="5891" y="17219"/>
                </a:cubicBezTo>
                <a:lnTo>
                  <a:pt x="5891" y="16143"/>
                </a:lnTo>
                <a:lnTo>
                  <a:pt x="6873" y="16143"/>
                </a:lnTo>
                <a:cubicBezTo>
                  <a:pt x="7144" y="16143"/>
                  <a:pt x="7364" y="15903"/>
                  <a:pt x="7364" y="15605"/>
                </a:cubicBezTo>
                <a:cubicBezTo>
                  <a:pt x="7364" y="15307"/>
                  <a:pt x="7144" y="15067"/>
                  <a:pt x="6873" y="15067"/>
                </a:cubicBezTo>
                <a:moveTo>
                  <a:pt x="12273" y="12376"/>
                </a:moveTo>
                <a:cubicBezTo>
                  <a:pt x="12002" y="12376"/>
                  <a:pt x="11782" y="12617"/>
                  <a:pt x="11782" y="12914"/>
                </a:cubicBezTo>
                <a:cubicBezTo>
                  <a:pt x="11782" y="13212"/>
                  <a:pt x="12002" y="13452"/>
                  <a:pt x="12273" y="13452"/>
                </a:cubicBezTo>
                <a:cubicBezTo>
                  <a:pt x="12544" y="13452"/>
                  <a:pt x="12764" y="13212"/>
                  <a:pt x="12764" y="12914"/>
                </a:cubicBezTo>
                <a:cubicBezTo>
                  <a:pt x="12764" y="12617"/>
                  <a:pt x="12544" y="12376"/>
                  <a:pt x="12273" y="12376"/>
                </a:cubicBezTo>
                <a:moveTo>
                  <a:pt x="9327" y="12376"/>
                </a:moveTo>
                <a:cubicBezTo>
                  <a:pt x="9056" y="12376"/>
                  <a:pt x="8836" y="12617"/>
                  <a:pt x="8836" y="12914"/>
                </a:cubicBezTo>
                <a:cubicBezTo>
                  <a:pt x="8836" y="13212"/>
                  <a:pt x="9056" y="13452"/>
                  <a:pt x="9327" y="13452"/>
                </a:cubicBezTo>
                <a:cubicBezTo>
                  <a:pt x="9598" y="13452"/>
                  <a:pt x="9818" y="13212"/>
                  <a:pt x="9818" y="12914"/>
                </a:cubicBezTo>
                <a:cubicBezTo>
                  <a:pt x="9818" y="12617"/>
                  <a:pt x="9598" y="12376"/>
                  <a:pt x="9327" y="1237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0" name="Shape 2680"/>
          <p:cNvSpPr/>
          <p:nvPr/>
        </p:nvSpPr>
        <p:spPr>
          <a:xfrm>
            <a:off x="11815947" y="38535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255" y="15709"/>
                </a:moveTo>
                <a:lnTo>
                  <a:pt x="10309" y="15709"/>
                </a:lnTo>
                <a:cubicBezTo>
                  <a:pt x="10038" y="15709"/>
                  <a:pt x="9818" y="15929"/>
                  <a:pt x="9818" y="16200"/>
                </a:cubicBezTo>
                <a:cubicBezTo>
                  <a:pt x="9818" y="16472"/>
                  <a:pt x="10038" y="16691"/>
                  <a:pt x="10309" y="16691"/>
                </a:cubicBezTo>
                <a:lnTo>
                  <a:pt x="13255" y="16691"/>
                </a:lnTo>
                <a:cubicBezTo>
                  <a:pt x="13525" y="16691"/>
                  <a:pt x="13745" y="16472"/>
                  <a:pt x="13745" y="16200"/>
                </a:cubicBezTo>
                <a:cubicBezTo>
                  <a:pt x="13745" y="15929"/>
                  <a:pt x="13525" y="15709"/>
                  <a:pt x="13255" y="15709"/>
                </a:cubicBezTo>
                <a:moveTo>
                  <a:pt x="9818" y="12273"/>
                </a:moveTo>
                <a:cubicBezTo>
                  <a:pt x="9818" y="12112"/>
                  <a:pt x="9736" y="11976"/>
                  <a:pt x="9617" y="11887"/>
                </a:cubicBezTo>
                <a:lnTo>
                  <a:pt x="9622" y="11880"/>
                </a:lnTo>
                <a:lnTo>
                  <a:pt x="5695" y="8935"/>
                </a:lnTo>
                <a:lnTo>
                  <a:pt x="5690" y="8941"/>
                </a:lnTo>
                <a:cubicBezTo>
                  <a:pt x="5608" y="8880"/>
                  <a:pt x="5511" y="8836"/>
                  <a:pt x="5400" y="8836"/>
                </a:cubicBezTo>
                <a:cubicBezTo>
                  <a:pt x="5129" y="8836"/>
                  <a:pt x="4909" y="9056"/>
                  <a:pt x="4909" y="9327"/>
                </a:cubicBezTo>
                <a:cubicBezTo>
                  <a:pt x="4909" y="9488"/>
                  <a:pt x="4991" y="9624"/>
                  <a:pt x="5110" y="9713"/>
                </a:cubicBezTo>
                <a:lnTo>
                  <a:pt x="5105" y="9720"/>
                </a:lnTo>
                <a:lnTo>
                  <a:pt x="8509" y="12273"/>
                </a:lnTo>
                <a:lnTo>
                  <a:pt x="5105" y="14826"/>
                </a:lnTo>
                <a:lnTo>
                  <a:pt x="5110" y="14832"/>
                </a:lnTo>
                <a:cubicBezTo>
                  <a:pt x="4991" y="14922"/>
                  <a:pt x="4909" y="15058"/>
                  <a:pt x="4909" y="15218"/>
                </a:cubicBezTo>
                <a:cubicBezTo>
                  <a:pt x="4909" y="15490"/>
                  <a:pt x="5129" y="15709"/>
                  <a:pt x="5400" y="15709"/>
                </a:cubicBezTo>
                <a:cubicBezTo>
                  <a:pt x="5511" y="15709"/>
                  <a:pt x="5607" y="15666"/>
                  <a:pt x="5690" y="15604"/>
                </a:cubicBezTo>
                <a:lnTo>
                  <a:pt x="5695" y="15611"/>
                </a:lnTo>
                <a:lnTo>
                  <a:pt x="9622" y="12666"/>
                </a:lnTo>
                <a:lnTo>
                  <a:pt x="9617" y="12659"/>
                </a:lnTo>
                <a:cubicBezTo>
                  <a:pt x="9736" y="12569"/>
                  <a:pt x="9818" y="12433"/>
                  <a:pt x="9818" y="12273"/>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1" name="Shape 2681"/>
          <p:cNvSpPr/>
          <p:nvPr/>
        </p:nvSpPr>
        <p:spPr>
          <a:xfrm>
            <a:off x="12616047" y="38535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6382" y="19636"/>
                </a:moveTo>
                <a:lnTo>
                  <a:pt x="11291" y="19636"/>
                </a:lnTo>
                <a:cubicBezTo>
                  <a:pt x="11562" y="19636"/>
                  <a:pt x="11782" y="19416"/>
                  <a:pt x="11782" y="19146"/>
                </a:cubicBezTo>
                <a:cubicBezTo>
                  <a:pt x="11782" y="18874"/>
                  <a:pt x="11562" y="18655"/>
                  <a:pt x="11291" y="18655"/>
                </a:cubicBezTo>
                <a:lnTo>
                  <a:pt x="6382" y="18655"/>
                </a:lnTo>
                <a:cubicBezTo>
                  <a:pt x="6111" y="18655"/>
                  <a:pt x="5891" y="18874"/>
                  <a:pt x="5891" y="19146"/>
                </a:cubicBezTo>
                <a:cubicBezTo>
                  <a:pt x="5891" y="19416"/>
                  <a:pt x="6111" y="19636"/>
                  <a:pt x="6382" y="19636"/>
                </a:cubicBezTo>
                <a:moveTo>
                  <a:pt x="20618" y="19636"/>
                </a:moveTo>
                <a:cubicBezTo>
                  <a:pt x="20618" y="20178"/>
                  <a:pt x="20178" y="20618"/>
                  <a:pt x="19636" y="20618"/>
                </a:cubicBezTo>
                <a:lnTo>
                  <a:pt x="1964" y="20618"/>
                </a:lnTo>
                <a:cubicBezTo>
                  <a:pt x="1422" y="20618"/>
                  <a:pt x="982" y="20178"/>
                  <a:pt x="982" y="19636"/>
                </a:cubicBezTo>
                <a:lnTo>
                  <a:pt x="982" y="17673"/>
                </a:lnTo>
                <a:lnTo>
                  <a:pt x="20618" y="17673"/>
                </a:lnTo>
                <a:cubicBezTo>
                  <a:pt x="20618" y="17673"/>
                  <a:pt x="20618" y="19636"/>
                  <a:pt x="20618" y="19636"/>
                </a:cubicBezTo>
                <a:close/>
                <a:moveTo>
                  <a:pt x="2822" y="10800"/>
                </a:moveTo>
                <a:lnTo>
                  <a:pt x="18778" y="10800"/>
                </a:lnTo>
                <a:lnTo>
                  <a:pt x="20461" y="16691"/>
                </a:lnTo>
                <a:lnTo>
                  <a:pt x="1139" y="16691"/>
                </a:lnTo>
                <a:cubicBezTo>
                  <a:pt x="1139" y="16691"/>
                  <a:pt x="2822" y="10800"/>
                  <a:pt x="2822" y="10800"/>
                </a:cubicBezTo>
                <a:close/>
                <a:moveTo>
                  <a:pt x="21600" y="17182"/>
                </a:moveTo>
                <a:cubicBezTo>
                  <a:pt x="21600" y="17118"/>
                  <a:pt x="21586" y="17057"/>
                  <a:pt x="21563" y="17000"/>
                </a:cubicBezTo>
                <a:lnTo>
                  <a:pt x="21565" y="17000"/>
                </a:lnTo>
                <a:lnTo>
                  <a:pt x="19602" y="10127"/>
                </a:lnTo>
                <a:lnTo>
                  <a:pt x="19599" y="10128"/>
                </a:lnTo>
                <a:cubicBezTo>
                  <a:pt x="19527" y="9947"/>
                  <a:pt x="19352" y="9818"/>
                  <a:pt x="19145" y="9818"/>
                </a:cubicBezTo>
                <a:lnTo>
                  <a:pt x="18164" y="9818"/>
                </a:lnTo>
                <a:lnTo>
                  <a:pt x="18164" y="3927"/>
                </a:lnTo>
                <a:cubicBezTo>
                  <a:pt x="18164" y="3656"/>
                  <a:pt x="17944" y="3436"/>
                  <a:pt x="17673" y="3436"/>
                </a:cubicBezTo>
                <a:cubicBezTo>
                  <a:pt x="17402" y="3436"/>
                  <a:pt x="17182" y="3656"/>
                  <a:pt x="17182" y="3927"/>
                </a:cubicBezTo>
                <a:lnTo>
                  <a:pt x="17182" y="9818"/>
                </a:lnTo>
                <a:lnTo>
                  <a:pt x="4418" y="9818"/>
                </a:lnTo>
                <a:lnTo>
                  <a:pt x="4418" y="3927"/>
                </a:lnTo>
                <a:cubicBezTo>
                  <a:pt x="4418" y="3656"/>
                  <a:pt x="4198" y="3436"/>
                  <a:pt x="3927" y="3436"/>
                </a:cubicBezTo>
                <a:cubicBezTo>
                  <a:pt x="3656" y="3436"/>
                  <a:pt x="3436" y="3656"/>
                  <a:pt x="3436" y="3927"/>
                </a:cubicBezTo>
                <a:lnTo>
                  <a:pt x="3436" y="9818"/>
                </a:lnTo>
                <a:lnTo>
                  <a:pt x="2455" y="9818"/>
                </a:lnTo>
                <a:cubicBezTo>
                  <a:pt x="2248" y="9818"/>
                  <a:pt x="2073" y="9947"/>
                  <a:pt x="2001" y="10128"/>
                </a:cubicBezTo>
                <a:lnTo>
                  <a:pt x="1998" y="10127"/>
                </a:lnTo>
                <a:lnTo>
                  <a:pt x="35" y="17000"/>
                </a:lnTo>
                <a:lnTo>
                  <a:pt x="37" y="17001"/>
                </a:lnTo>
                <a:cubicBezTo>
                  <a:pt x="14" y="17057"/>
                  <a:pt x="0" y="17118"/>
                  <a:pt x="0" y="17182"/>
                </a:cubicBezTo>
                <a:lnTo>
                  <a:pt x="0" y="18164"/>
                </a:lnTo>
                <a:lnTo>
                  <a:pt x="68" y="18164"/>
                </a:lnTo>
                <a:cubicBezTo>
                  <a:pt x="25" y="18320"/>
                  <a:pt x="0" y="18484"/>
                  <a:pt x="0" y="18655"/>
                </a:cubicBezTo>
                <a:lnTo>
                  <a:pt x="0" y="19636"/>
                </a:lnTo>
                <a:cubicBezTo>
                  <a:pt x="0" y="20721"/>
                  <a:pt x="879" y="21600"/>
                  <a:pt x="1964" y="21600"/>
                </a:cubicBezTo>
                <a:lnTo>
                  <a:pt x="19636" y="21600"/>
                </a:lnTo>
                <a:cubicBezTo>
                  <a:pt x="20721" y="21600"/>
                  <a:pt x="21600" y="20721"/>
                  <a:pt x="21600" y="19636"/>
                </a:cubicBezTo>
                <a:lnTo>
                  <a:pt x="21600" y="18655"/>
                </a:lnTo>
                <a:cubicBezTo>
                  <a:pt x="21600" y="18484"/>
                  <a:pt x="21575" y="18320"/>
                  <a:pt x="21532" y="18164"/>
                </a:cubicBezTo>
                <a:lnTo>
                  <a:pt x="21600" y="18164"/>
                </a:lnTo>
                <a:cubicBezTo>
                  <a:pt x="21600" y="18164"/>
                  <a:pt x="21600" y="17182"/>
                  <a:pt x="21600" y="17182"/>
                </a:cubicBezTo>
                <a:close/>
                <a:moveTo>
                  <a:pt x="4418" y="19636"/>
                </a:moveTo>
                <a:cubicBezTo>
                  <a:pt x="4689" y="19636"/>
                  <a:pt x="4909" y="19416"/>
                  <a:pt x="4909" y="19146"/>
                </a:cubicBezTo>
                <a:cubicBezTo>
                  <a:pt x="4909" y="18874"/>
                  <a:pt x="4689" y="18655"/>
                  <a:pt x="4418" y="18655"/>
                </a:cubicBezTo>
                <a:cubicBezTo>
                  <a:pt x="4147" y="18655"/>
                  <a:pt x="3927" y="18874"/>
                  <a:pt x="3927" y="19146"/>
                </a:cubicBezTo>
                <a:cubicBezTo>
                  <a:pt x="3927" y="19416"/>
                  <a:pt x="4147" y="19636"/>
                  <a:pt x="4418" y="19636"/>
                </a:cubicBezTo>
                <a:moveTo>
                  <a:pt x="2455" y="19636"/>
                </a:moveTo>
                <a:cubicBezTo>
                  <a:pt x="2725" y="19636"/>
                  <a:pt x="2945" y="19416"/>
                  <a:pt x="2945" y="19146"/>
                </a:cubicBezTo>
                <a:cubicBezTo>
                  <a:pt x="2945" y="18874"/>
                  <a:pt x="2725" y="18655"/>
                  <a:pt x="2455" y="18655"/>
                </a:cubicBezTo>
                <a:cubicBezTo>
                  <a:pt x="2184" y="18655"/>
                  <a:pt x="1964" y="18874"/>
                  <a:pt x="1964" y="19146"/>
                </a:cubicBezTo>
                <a:cubicBezTo>
                  <a:pt x="1964" y="19416"/>
                  <a:pt x="2184" y="19636"/>
                  <a:pt x="2455" y="19636"/>
                </a:cubicBezTo>
                <a:moveTo>
                  <a:pt x="12003" y="3573"/>
                </a:moveTo>
                <a:lnTo>
                  <a:pt x="12664" y="2838"/>
                </a:lnTo>
                <a:cubicBezTo>
                  <a:pt x="12214" y="2308"/>
                  <a:pt x="11550" y="1964"/>
                  <a:pt x="10800" y="1964"/>
                </a:cubicBezTo>
                <a:cubicBezTo>
                  <a:pt x="9997" y="1964"/>
                  <a:pt x="9290" y="2355"/>
                  <a:pt x="8842" y="2952"/>
                </a:cubicBezTo>
                <a:lnTo>
                  <a:pt x="9546" y="3655"/>
                </a:lnTo>
                <a:cubicBezTo>
                  <a:pt x="9805" y="3231"/>
                  <a:pt x="10267" y="2945"/>
                  <a:pt x="10800" y="2945"/>
                </a:cubicBezTo>
                <a:cubicBezTo>
                  <a:pt x="11298" y="2945"/>
                  <a:pt x="11736" y="3194"/>
                  <a:pt x="12003" y="3573"/>
                </a:cubicBezTo>
                <a:moveTo>
                  <a:pt x="10309" y="4418"/>
                </a:moveTo>
                <a:cubicBezTo>
                  <a:pt x="10309" y="4690"/>
                  <a:pt x="10529" y="4909"/>
                  <a:pt x="10800" y="4909"/>
                </a:cubicBezTo>
                <a:cubicBezTo>
                  <a:pt x="11071" y="4909"/>
                  <a:pt x="11291" y="4690"/>
                  <a:pt x="11291" y="4418"/>
                </a:cubicBezTo>
                <a:cubicBezTo>
                  <a:pt x="11291" y="4147"/>
                  <a:pt x="11071" y="3927"/>
                  <a:pt x="10800" y="3927"/>
                </a:cubicBezTo>
                <a:cubicBezTo>
                  <a:pt x="10529" y="3927"/>
                  <a:pt x="10309" y="4147"/>
                  <a:pt x="10309" y="4418"/>
                </a:cubicBezTo>
                <a:moveTo>
                  <a:pt x="10800" y="982"/>
                </a:moveTo>
                <a:cubicBezTo>
                  <a:pt x="11802" y="982"/>
                  <a:pt x="12701" y="1414"/>
                  <a:pt x="13330" y="2098"/>
                </a:cubicBezTo>
                <a:lnTo>
                  <a:pt x="13989" y="1366"/>
                </a:lnTo>
                <a:cubicBezTo>
                  <a:pt x="13185" y="525"/>
                  <a:pt x="12055" y="0"/>
                  <a:pt x="10800" y="0"/>
                </a:cubicBezTo>
                <a:cubicBezTo>
                  <a:pt x="9455" y="0"/>
                  <a:pt x="8252" y="603"/>
                  <a:pt x="7442" y="1551"/>
                </a:cubicBezTo>
                <a:lnTo>
                  <a:pt x="8138" y="2246"/>
                </a:lnTo>
                <a:cubicBezTo>
                  <a:pt x="8768" y="1475"/>
                  <a:pt x="9726" y="982"/>
                  <a:pt x="10800" y="9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2" name="Shape 2682"/>
          <p:cNvSpPr/>
          <p:nvPr/>
        </p:nvSpPr>
        <p:spPr>
          <a:xfrm>
            <a:off x="13416147" y="38535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6691"/>
                </a:moveTo>
                <a:cubicBezTo>
                  <a:pt x="20618" y="17775"/>
                  <a:pt x="19739" y="18655"/>
                  <a:pt x="18655" y="18655"/>
                </a:cubicBezTo>
                <a:lnTo>
                  <a:pt x="17673" y="18655"/>
                </a:lnTo>
                <a:lnTo>
                  <a:pt x="17673" y="14727"/>
                </a:lnTo>
                <a:cubicBezTo>
                  <a:pt x="17673" y="14186"/>
                  <a:pt x="17233" y="13745"/>
                  <a:pt x="16691" y="13745"/>
                </a:cubicBezTo>
                <a:lnTo>
                  <a:pt x="4909" y="13745"/>
                </a:lnTo>
                <a:cubicBezTo>
                  <a:pt x="4367" y="13745"/>
                  <a:pt x="3927" y="14186"/>
                  <a:pt x="3927" y="14727"/>
                </a:cubicBezTo>
                <a:lnTo>
                  <a:pt x="3927" y="18655"/>
                </a:lnTo>
                <a:lnTo>
                  <a:pt x="2945" y="18655"/>
                </a:lnTo>
                <a:cubicBezTo>
                  <a:pt x="1861" y="18655"/>
                  <a:pt x="982" y="17775"/>
                  <a:pt x="982" y="16691"/>
                </a:cubicBezTo>
                <a:lnTo>
                  <a:pt x="982" y="8836"/>
                </a:lnTo>
                <a:cubicBezTo>
                  <a:pt x="982" y="7752"/>
                  <a:pt x="1861" y="6873"/>
                  <a:pt x="2945" y="6873"/>
                </a:cubicBezTo>
                <a:lnTo>
                  <a:pt x="18655" y="6873"/>
                </a:lnTo>
                <a:cubicBezTo>
                  <a:pt x="19739" y="6873"/>
                  <a:pt x="20618" y="7752"/>
                  <a:pt x="20618" y="8836"/>
                </a:cubicBezTo>
                <a:cubicBezTo>
                  <a:pt x="20618" y="8836"/>
                  <a:pt x="20618" y="16691"/>
                  <a:pt x="20618" y="16691"/>
                </a:cubicBezTo>
                <a:close/>
                <a:moveTo>
                  <a:pt x="16691" y="20618"/>
                </a:moveTo>
                <a:lnTo>
                  <a:pt x="4909" y="20618"/>
                </a:lnTo>
                <a:lnTo>
                  <a:pt x="4909" y="14727"/>
                </a:lnTo>
                <a:lnTo>
                  <a:pt x="16691" y="14727"/>
                </a:lnTo>
                <a:cubicBezTo>
                  <a:pt x="16691" y="14727"/>
                  <a:pt x="16691" y="20618"/>
                  <a:pt x="16691" y="20618"/>
                </a:cubicBezTo>
                <a:close/>
                <a:moveTo>
                  <a:pt x="4909" y="982"/>
                </a:moveTo>
                <a:lnTo>
                  <a:pt x="16691" y="982"/>
                </a:lnTo>
                <a:lnTo>
                  <a:pt x="16691" y="5891"/>
                </a:lnTo>
                <a:lnTo>
                  <a:pt x="4909" y="5891"/>
                </a:lnTo>
                <a:cubicBezTo>
                  <a:pt x="4909" y="5891"/>
                  <a:pt x="4909" y="982"/>
                  <a:pt x="4909" y="982"/>
                </a:cubicBezTo>
                <a:close/>
                <a:moveTo>
                  <a:pt x="18655" y="5891"/>
                </a:moveTo>
                <a:lnTo>
                  <a:pt x="17673" y="5891"/>
                </a:lnTo>
                <a:lnTo>
                  <a:pt x="17673" y="982"/>
                </a:lnTo>
                <a:cubicBezTo>
                  <a:pt x="17673" y="440"/>
                  <a:pt x="17233" y="0"/>
                  <a:pt x="16691" y="0"/>
                </a:cubicBezTo>
                <a:lnTo>
                  <a:pt x="4909" y="0"/>
                </a:lnTo>
                <a:cubicBezTo>
                  <a:pt x="4367" y="0"/>
                  <a:pt x="3927" y="440"/>
                  <a:pt x="3927" y="982"/>
                </a:cubicBezTo>
                <a:lnTo>
                  <a:pt x="3927" y="5891"/>
                </a:lnTo>
                <a:lnTo>
                  <a:pt x="2945" y="5891"/>
                </a:lnTo>
                <a:cubicBezTo>
                  <a:pt x="1318" y="5891"/>
                  <a:pt x="0" y="7210"/>
                  <a:pt x="0" y="8836"/>
                </a:cubicBezTo>
                <a:lnTo>
                  <a:pt x="0" y="16691"/>
                </a:lnTo>
                <a:cubicBezTo>
                  <a:pt x="0" y="18318"/>
                  <a:pt x="1318" y="19636"/>
                  <a:pt x="2945" y="19636"/>
                </a:cubicBezTo>
                <a:lnTo>
                  <a:pt x="3927" y="19636"/>
                </a:lnTo>
                <a:lnTo>
                  <a:pt x="3927" y="20618"/>
                </a:lnTo>
                <a:cubicBezTo>
                  <a:pt x="3927" y="21161"/>
                  <a:pt x="4367" y="21600"/>
                  <a:pt x="4909" y="21600"/>
                </a:cubicBezTo>
                <a:lnTo>
                  <a:pt x="16691" y="21600"/>
                </a:lnTo>
                <a:cubicBezTo>
                  <a:pt x="17233" y="21600"/>
                  <a:pt x="17673" y="21161"/>
                  <a:pt x="17673" y="20618"/>
                </a:cubicBezTo>
                <a:lnTo>
                  <a:pt x="17673" y="19636"/>
                </a:lnTo>
                <a:lnTo>
                  <a:pt x="18655" y="19636"/>
                </a:lnTo>
                <a:cubicBezTo>
                  <a:pt x="20282" y="19636"/>
                  <a:pt x="21600" y="18318"/>
                  <a:pt x="21600" y="16691"/>
                </a:cubicBezTo>
                <a:lnTo>
                  <a:pt x="21600" y="8836"/>
                </a:lnTo>
                <a:cubicBezTo>
                  <a:pt x="21600" y="7210"/>
                  <a:pt x="20282" y="5891"/>
                  <a:pt x="18655" y="5891"/>
                </a:cubicBezTo>
                <a:moveTo>
                  <a:pt x="17673" y="8836"/>
                </a:moveTo>
                <a:cubicBezTo>
                  <a:pt x="17131" y="8836"/>
                  <a:pt x="16691" y="9276"/>
                  <a:pt x="16691" y="9818"/>
                </a:cubicBezTo>
                <a:cubicBezTo>
                  <a:pt x="16691" y="10360"/>
                  <a:pt x="17131" y="10800"/>
                  <a:pt x="17673" y="10800"/>
                </a:cubicBezTo>
                <a:cubicBezTo>
                  <a:pt x="18214" y="10800"/>
                  <a:pt x="18655" y="10360"/>
                  <a:pt x="18655" y="9818"/>
                </a:cubicBezTo>
                <a:cubicBezTo>
                  <a:pt x="18655" y="9276"/>
                  <a:pt x="18214" y="8836"/>
                  <a:pt x="17673" y="8836"/>
                </a:cubicBezTo>
                <a:moveTo>
                  <a:pt x="14727" y="8836"/>
                </a:moveTo>
                <a:cubicBezTo>
                  <a:pt x="14186" y="8836"/>
                  <a:pt x="13745" y="9276"/>
                  <a:pt x="13745" y="9818"/>
                </a:cubicBezTo>
                <a:cubicBezTo>
                  <a:pt x="13745" y="10360"/>
                  <a:pt x="14186" y="10800"/>
                  <a:pt x="14727" y="10800"/>
                </a:cubicBezTo>
                <a:cubicBezTo>
                  <a:pt x="15269" y="10800"/>
                  <a:pt x="15709" y="10360"/>
                  <a:pt x="15709" y="9818"/>
                </a:cubicBezTo>
                <a:cubicBezTo>
                  <a:pt x="15709" y="9276"/>
                  <a:pt x="15269" y="8836"/>
                  <a:pt x="14727" y="8836"/>
                </a:cubicBezTo>
                <a:moveTo>
                  <a:pt x="7364" y="16691"/>
                </a:moveTo>
                <a:lnTo>
                  <a:pt x="12273" y="16691"/>
                </a:lnTo>
                <a:cubicBezTo>
                  <a:pt x="12544" y="16691"/>
                  <a:pt x="12764" y="16472"/>
                  <a:pt x="12764" y="16200"/>
                </a:cubicBezTo>
                <a:cubicBezTo>
                  <a:pt x="12764" y="15929"/>
                  <a:pt x="12544" y="15709"/>
                  <a:pt x="12273" y="15709"/>
                </a:cubicBezTo>
                <a:lnTo>
                  <a:pt x="7364" y="15709"/>
                </a:lnTo>
                <a:cubicBezTo>
                  <a:pt x="7092" y="15709"/>
                  <a:pt x="6873" y="15929"/>
                  <a:pt x="6873" y="16200"/>
                </a:cubicBezTo>
                <a:cubicBezTo>
                  <a:pt x="6873" y="16472"/>
                  <a:pt x="7092" y="16691"/>
                  <a:pt x="7364" y="16691"/>
                </a:cubicBezTo>
                <a:moveTo>
                  <a:pt x="7364" y="18655"/>
                </a:moveTo>
                <a:lnTo>
                  <a:pt x="14236" y="18655"/>
                </a:lnTo>
                <a:cubicBezTo>
                  <a:pt x="14508" y="18655"/>
                  <a:pt x="14727" y="18435"/>
                  <a:pt x="14727" y="18164"/>
                </a:cubicBezTo>
                <a:cubicBezTo>
                  <a:pt x="14727" y="17893"/>
                  <a:pt x="14508" y="17673"/>
                  <a:pt x="14236" y="17673"/>
                </a:cubicBezTo>
                <a:lnTo>
                  <a:pt x="7364" y="17673"/>
                </a:lnTo>
                <a:cubicBezTo>
                  <a:pt x="7092" y="17673"/>
                  <a:pt x="6873" y="17893"/>
                  <a:pt x="6873" y="18164"/>
                </a:cubicBezTo>
                <a:cubicBezTo>
                  <a:pt x="6873" y="18435"/>
                  <a:pt x="7092" y="18655"/>
                  <a:pt x="7364" y="186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3" name="Shape 2683"/>
          <p:cNvSpPr/>
          <p:nvPr/>
        </p:nvSpPr>
        <p:spPr>
          <a:xfrm>
            <a:off x="14273395" y="3853533"/>
            <a:ext cx="304797" cy="419046"/>
          </a:xfrm>
          <a:custGeom>
            <a:avLst/>
            <a:gdLst/>
            <a:ahLst/>
            <a:cxnLst>
              <a:cxn ang="0">
                <a:pos x="wd2" y="hd2"/>
              </a:cxn>
              <a:cxn ang="5400000">
                <a:pos x="wd2" y="hd2"/>
              </a:cxn>
              <a:cxn ang="10800000">
                <a:pos x="wd2" y="hd2"/>
              </a:cxn>
              <a:cxn ang="16200000">
                <a:pos x="wd2" y="hd2"/>
              </a:cxn>
            </a:cxnLst>
            <a:rect l="0" t="0" r="r" b="b"/>
            <a:pathLst>
              <a:path w="21505" h="21528" extrusionOk="0">
                <a:moveTo>
                  <a:pt x="13441" y="9294"/>
                </a:moveTo>
                <a:lnTo>
                  <a:pt x="13441" y="9784"/>
                </a:lnTo>
                <a:lnTo>
                  <a:pt x="1344" y="9784"/>
                </a:lnTo>
                <a:lnTo>
                  <a:pt x="1344" y="9294"/>
                </a:lnTo>
                <a:cubicBezTo>
                  <a:pt x="1344" y="7028"/>
                  <a:pt x="3696" y="5163"/>
                  <a:pt x="6720" y="4919"/>
                </a:cubicBezTo>
                <a:lnTo>
                  <a:pt x="6720" y="9784"/>
                </a:lnTo>
                <a:lnTo>
                  <a:pt x="8065" y="9784"/>
                </a:lnTo>
                <a:lnTo>
                  <a:pt x="8065" y="4919"/>
                </a:lnTo>
                <a:cubicBezTo>
                  <a:pt x="11089" y="5163"/>
                  <a:pt x="13441" y="7028"/>
                  <a:pt x="13441" y="9294"/>
                </a:cubicBezTo>
                <a:moveTo>
                  <a:pt x="13441" y="16145"/>
                </a:moveTo>
                <a:cubicBezTo>
                  <a:pt x="13441" y="18578"/>
                  <a:pt x="10733" y="20549"/>
                  <a:pt x="7393" y="20549"/>
                </a:cubicBezTo>
                <a:cubicBezTo>
                  <a:pt x="4052" y="20549"/>
                  <a:pt x="1344" y="18578"/>
                  <a:pt x="1344" y="16145"/>
                </a:cubicBezTo>
                <a:lnTo>
                  <a:pt x="1344" y="10762"/>
                </a:lnTo>
                <a:lnTo>
                  <a:pt x="13441" y="10762"/>
                </a:lnTo>
                <a:cubicBezTo>
                  <a:pt x="13441" y="10762"/>
                  <a:pt x="13441" y="16145"/>
                  <a:pt x="13441" y="16145"/>
                </a:cubicBezTo>
                <a:close/>
                <a:moveTo>
                  <a:pt x="21134" y="48"/>
                </a:moveTo>
                <a:cubicBezTo>
                  <a:pt x="20801" y="-72"/>
                  <a:pt x="20436" y="41"/>
                  <a:pt x="20232" y="268"/>
                </a:cubicBezTo>
                <a:cubicBezTo>
                  <a:pt x="18723" y="1944"/>
                  <a:pt x="16716" y="3504"/>
                  <a:pt x="13069" y="2006"/>
                </a:cubicBezTo>
                <a:cubicBezTo>
                  <a:pt x="10993" y="1153"/>
                  <a:pt x="9603" y="1431"/>
                  <a:pt x="8642" y="1862"/>
                </a:cubicBezTo>
                <a:cubicBezTo>
                  <a:pt x="7655" y="2307"/>
                  <a:pt x="6969" y="3089"/>
                  <a:pt x="6778" y="3935"/>
                </a:cubicBezTo>
                <a:cubicBezTo>
                  <a:pt x="2984" y="4162"/>
                  <a:pt x="0" y="6473"/>
                  <a:pt x="0" y="9294"/>
                </a:cubicBezTo>
                <a:lnTo>
                  <a:pt x="0" y="16145"/>
                </a:lnTo>
                <a:cubicBezTo>
                  <a:pt x="0" y="19118"/>
                  <a:pt x="3310" y="21528"/>
                  <a:pt x="7393" y="21528"/>
                </a:cubicBezTo>
                <a:cubicBezTo>
                  <a:pt x="11475" y="21528"/>
                  <a:pt x="14785" y="19118"/>
                  <a:pt x="14785" y="16145"/>
                </a:cubicBezTo>
                <a:lnTo>
                  <a:pt x="14785" y="9294"/>
                </a:lnTo>
                <a:cubicBezTo>
                  <a:pt x="14785" y="6507"/>
                  <a:pt x="11875" y="4215"/>
                  <a:pt x="8146" y="3940"/>
                </a:cubicBezTo>
                <a:cubicBezTo>
                  <a:pt x="8301" y="3479"/>
                  <a:pt x="8690" y="2991"/>
                  <a:pt x="9348" y="2695"/>
                </a:cubicBezTo>
                <a:cubicBezTo>
                  <a:pt x="10308" y="2263"/>
                  <a:pt x="10946" y="2328"/>
                  <a:pt x="12468" y="2882"/>
                </a:cubicBezTo>
                <a:cubicBezTo>
                  <a:pt x="15022" y="3811"/>
                  <a:pt x="16657" y="3572"/>
                  <a:pt x="17947" y="3206"/>
                </a:cubicBezTo>
                <a:cubicBezTo>
                  <a:pt x="19526" y="2759"/>
                  <a:pt x="20650" y="1847"/>
                  <a:pt x="21434" y="705"/>
                </a:cubicBezTo>
                <a:cubicBezTo>
                  <a:pt x="21600" y="463"/>
                  <a:pt x="21466" y="170"/>
                  <a:pt x="21134" y="48"/>
                </a:cubicBezTo>
                <a:moveTo>
                  <a:pt x="7393" y="18592"/>
                </a:moveTo>
                <a:cubicBezTo>
                  <a:pt x="8134" y="18592"/>
                  <a:pt x="8737" y="18153"/>
                  <a:pt x="8737" y="17613"/>
                </a:cubicBezTo>
                <a:cubicBezTo>
                  <a:pt x="8737" y="17073"/>
                  <a:pt x="8134" y="16635"/>
                  <a:pt x="7393" y="16635"/>
                </a:cubicBezTo>
                <a:cubicBezTo>
                  <a:pt x="6650" y="16635"/>
                  <a:pt x="6048" y="17073"/>
                  <a:pt x="6048" y="17613"/>
                </a:cubicBezTo>
                <a:cubicBezTo>
                  <a:pt x="6048" y="18153"/>
                  <a:pt x="6650" y="18592"/>
                  <a:pt x="7393" y="1859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4" name="Shape 2684"/>
          <p:cNvSpPr/>
          <p:nvPr/>
        </p:nvSpPr>
        <p:spPr>
          <a:xfrm>
            <a:off x="15016348" y="3853530"/>
            <a:ext cx="419100" cy="419518"/>
          </a:xfrm>
          <a:custGeom>
            <a:avLst/>
            <a:gdLst/>
            <a:ahLst/>
            <a:cxnLst>
              <a:cxn ang="0">
                <a:pos x="wd2" y="hd2"/>
              </a:cxn>
              <a:cxn ang="5400000">
                <a:pos x="wd2" y="hd2"/>
              </a:cxn>
              <a:cxn ang="10800000">
                <a:pos x="wd2" y="hd2"/>
              </a:cxn>
              <a:cxn ang="16200000">
                <a:pos x="wd2" y="hd2"/>
              </a:cxn>
            </a:cxnLst>
            <a:rect l="0" t="0" r="r" b="b"/>
            <a:pathLst>
              <a:path w="21600" h="21540" extrusionOk="0">
                <a:moveTo>
                  <a:pt x="4418" y="19095"/>
                </a:moveTo>
                <a:lnTo>
                  <a:pt x="5400" y="19095"/>
                </a:lnTo>
                <a:lnTo>
                  <a:pt x="5400" y="18117"/>
                </a:lnTo>
                <a:lnTo>
                  <a:pt x="4418" y="18117"/>
                </a:lnTo>
                <a:cubicBezTo>
                  <a:pt x="4418" y="18117"/>
                  <a:pt x="4418" y="19095"/>
                  <a:pt x="4418" y="19095"/>
                </a:cubicBezTo>
                <a:close/>
                <a:moveTo>
                  <a:pt x="6382" y="16160"/>
                </a:moveTo>
                <a:lnTo>
                  <a:pt x="5400" y="16160"/>
                </a:lnTo>
                <a:lnTo>
                  <a:pt x="5400" y="17139"/>
                </a:lnTo>
                <a:lnTo>
                  <a:pt x="6382" y="17139"/>
                </a:lnTo>
                <a:cubicBezTo>
                  <a:pt x="6382" y="17139"/>
                  <a:pt x="6382" y="16160"/>
                  <a:pt x="6382" y="16160"/>
                </a:cubicBezTo>
                <a:close/>
                <a:moveTo>
                  <a:pt x="2455" y="19095"/>
                </a:moveTo>
                <a:lnTo>
                  <a:pt x="3436" y="19095"/>
                </a:lnTo>
                <a:lnTo>
                  <a:pt x="3436" y="18117"/>
                </a:lnTo>
                <a:lnTo>
                  <a:pt x="2455" y="18117"/>
                </a:lnTo>
                <a:cubicBezTo>
                  <a:pt x="2455" y="18117"/>
                  <a:pt x="2455" y="19095"/>
                  <a:pt x="2455" y="19095"/>
                </a:cubicBezTo>
                <a:close/>
                <a:moveTo>
                  <a:pt x="4418" y="16160"/>
                </a:moveTo>
                <a:lnTo>
                  <a:pt x="2455" y="16160"/>
                </a:lnTo>
                <a:lnTo>
                  <a:pt x="2455" y="17139"/>
                </a:lnTo>
                <a:lnTo>
                  <a:pt x="4418" y="17139"/>
                </a:lnTo>
                <a:cubicBezTo>
                  <a:pt x="4418" y="17139"/>
                  <a:pt x="4418" y="16160"/>
                  <a:pt x="4418" y="16160"/>
                </a:cubicBezTo>
                <a:close/>
                <a:moveTo>
                  <a:pt x="3436" y="12248"/>
                </a:moveTo>
                <a:lnTo>
                  <a:pt x="2455" y="12248"/>
                </a:lnTo>
                <a:lnTo>
                  <a:pt x="2455" y="13226"/>
                </a:lnTo>
                <a:lnTo>
                  <a:pt x="3436" y="13226"/>
                </a:lnTo>
                <a:cubicBezTo>
                  <a:pt x="3436" y="13226"/>
                  <a:pt x="3436" y="12248"/>
                  <a:pt x="3436" y="12248"/>
                </a:cubicBezTo>
                <a:close/>
                <a:moveTo>
                  <a:pt x="3436" y="14204"/>
                </a:moveTo>
                <a:lnTo>
                  <a:pt x="2455" y="14204"/>
                </a:lnTo>
                <a:lnTo>
                  <a:pt x="2455" y="15182"/>
                </a:lnTo>
                <a:lnTo>
                  <a:pt x="3436" y="15182"/>
                </a:lnTo>
                <a:cubicBezTo>
                  <a:pt x="3436" y="15182"/>
                  <a:pt x="3436" y="14204"/>
                  <a:pt x="3436" y="14204"/>
                </a:cubicBezTo>
                <a:close/>
                <a:moveTo>
                  <a:pt x="6382" y="19095"/>
                </a:moveTo>
                <a:lnTo>
                  <a:pt x="13255" y="19095"/>
                </a:lnTo>
                <a:lnTo>
                  <a:pt x="13255" y="18117"/>
                </a:lnTo>
                <a:lnTo>
                  <a:pt x="6382" y="18117"/>
                </a:lnTo>
                <a:cubicBezTo>
                  <a:pt x="6382" y="18117"/>
                  <a:pt x="6382" y="19095"/>
                  <a:pt x="6382" y="19095"/>
                </a:cubicBezTo>
                <a:close/>
                <a:moveTo>
                  <a:pt x="18164" y="15182"/>
                </a:moveTo>
                <a:lnTo>
                  <a:pt x="19145" y="15182"/>
                </a:lnTo>
                <a:lnTo>
                  <a:pt x="19145" y="14204"/>
                </a:lnTo>
                <a:lnTo>
                  <a:pt x="18164" y="14204"/>
                </a:lnTo>
                <a:cubicBezTo>
                  <a:pt x="18164" y="14204"/>
                  <a:pt x="18164" y="15182"/>
                  <a:pt x="18164" y="15182"/>
                </a:cubicBezTo>
                <a:close/>
                <a:moveTo>
                  <a:pt x="5400" y="14204"/>
                </a:moveTo>
                <a:lnTo>
                  <a:pt x="4418" y="14204"/>
                </a:lnTo>
                <a:lnTo>
                  <a:pt x="4418" y="15182"/>
                </a:lnTo>
                <a:lnTo>
                  <a:pt x="5400" y="15182"/>
                </a:lnTo>
                <a:cubicBezTo>
                  <a:pt x="5400" y="15182"/>
                  <a:pt x="5400" y="14204"/>
                  <a:pt x="5400" y="14204"/>
                </a:cubicBezTo>
                <a:close/>
                <a:moveTo>
                  <a:pt x="14236" y="16160"/>
                </a:moveTo>
                <a:lnTo>
                  <a:pt x="13255" y="16160"/>
                </a:lnTo>
                <a:lnTo>
                  <a:pt x="13255" y="17139"/>
                </a:lnTo>
                <a:lnTo>
                  <a:pt x="14236" y="17139"/>
                </a:lnTo>
                <a:cubicBezTo>
                  <a:pt x="14236" y="17139"/>
                  <a:pt x="14236" y="16160"/>
                  <a:pt x="14236" y="16160"/>
                </a:cubicBezTo>
                <a:close/>
                <a:moveTo>
                  <a:pt x="20618" y="19584"/>
                </a:moveTo>
                <a:cubicBezTo>
                  <a:pt x="20618" y="20124"/>
                  <a:pt x="20178" y="20562"/>
                  <a:pt x="19636" y="20562"/>
                </a:cubicBezTo>
                <a:lnTo>
                  <a:pt x="1964" y="20562"/>
                </a:lnTo>
                <a:cubicBezTo>
                  <a:pt x="1421" y="20562"/>
                  <a:pt x="982" y="20124"/>
                  <a:pt x="982" y="19584"/>
                </a:cubicBezTo>
                <a:lnTo>
                  <a:pt x="982" y="11759"/>
                </a:lnTo>
                <a:cubicBezTo>
                  <a:pt x="982" y="11219"/>
                  <a:pt x="1421" y="10781"/>
                  <a:pt x="1964" y="10781"/>
                </a:cubicBezTo>
                <a:lnTo>
                  <a:pt x="19636" y="10781"/>
                </a:lnTo>
                <a:cubicBezTo>
                  <a:pt x="20178" y="10781"/>
                  <a:pt x="20618" y="11219"/>
                  <a:pt x="20618" y="11759"/>
                </a:cubicBezTo>
                <a:cubicBezTo>
                  <a:pt x="20618" y="11759"/>
                  <a:pt x="20618" y="19584"/>
                  <a:pt x="20618" y="19584"/>
                </a:cubicBezTo>
                <a:close/>
                <a:moveTo>
                  <a:pt x="19636" y="9803"/>
                </a:moveTo>
                <a:lnTo>
                  <a:pt x="10965" y="9803"/>
                </a:lnTo>
                <a:cubicBezTo>
                  <a:pt x="10831" y="9456"/>
                  <a:pt x="10774" y="9056"/>
                  <a:pt x="10870" y="8651"/>
                </a:cubicBezTo>
                <a:cubicBezTo>
                  <a:pt x="11059" y="7853"/>
                  <a:pt x="11782" y="7224"/>
                  <a:pt x="12961" y="6833"/>
                </a:cubicBezTo>
                <a:cubicBezTo>
                  <a:pt x="14940" y="6175"/>
                  <a:pt x="15841" y="4938"/>
                  <a:pt x="16249" y="4015"/>
                </a:cubicBezTo>
                <a:cubicBezTo>
                  <a:pt x="16747" y="2886"/>
                  <a:pt x="16801" y="1546"/>
                  <a:pt x="16396" y="335"/>
                </a:cubicBezTo>
                <a:cubicBezTo>
                  <a:pt x="16310" y="79"/>
                  <a:pt x="16032" y="-60"/>
                  <a:pt x="15774" y="25"/>
                </a:cubicBezTo>
                <a:cubicBezTo>
                  <a:pt x="15517" y="112"/>
                  <a:pt x="15378" y="388"/>
                  <a:pt x="15464" y="644"/>
                </a:cubicBezTo>
                <a:cubicBezTo>
                  <a:pt x="16091" y="2519"/>
                  <a:pt x="15480" y="4964"/>
                  <a:pt x="12650" y="5904"/>
                </a:cubicBezTo>
                <a:cubicBezTo>
                  <a:pt x="10733" y="6542"/>
                  <a:pt x="10105" y="7627"/>
                  <a:pt x="9915" y="8427"/>
                </a:cubicBezTo>
                <a:cubicBezTo>
                  <a:pt x="9809" y="8876"/>
                  <a:pt x="9824" y="9351"/>
                  <a:pt x="9937" y="9803"/>
                </a:cubicBezTo>
                <a:lnTo>
                  <a:pt x="1964" y="9803"/>
                </a:lnTo>
                <a:cubicBezTo>
                  <a:pt x="879" y="9803"/>
                  <a:pt x="0" y="10679"/>
                  <a:pt x="0" y="11759"/>
                </a:cubicBezTo>
                <a:lnTo>
                  <a:pt x="0" y="19584"/>
                </a:lnTo>
                <a:cubicBezTo>
                  <a:pt x="0" y="20664"/>
                  <a:pt x="879" y="21540"/>
                  <a:pt x="1964" y="21540"/>
                </a:cubicBezTo>
                <a:lnTo>
                  <a:pt x="19636" y="21540"/>
                </a:lnTo>
                <a:cubicBezTo>
                  <a:pt x="20721" y="21540"/>
                  <a:pt x="21600" y="20664"/>
                  <a:pt x="21600" y="19584"/>
                </a:cubicBezTo>
                <a:lnTo>
                  <a:pt x="21600" y="11759"/>
                </a:lnTo>
                <a:cubicBezTo>
                  <a:pt x="21600" y="10679"/>
                  <a:pt x="20721" y="9803"/>
                  <a:pt x="19636" y="9803"/>
                </a:cubicBezTo>
                <a:moveTo>
                  <a:pt x="17182" y="17139"/>
                </a:moveTo>
                <a:lnTo>
                  <a:pt x="19145" y="17139"/>
                </a:lnTo>
                <a:lnTo>
                  <a:pt x="19145" y="16160"/>
                </a:lnTo>
                <a:lnTo>
                  <a:pt x="17182" y="16160"/>
                </a:lnTo>
                <a:cubicBezTo>
                  <a:pt x="17182" y="16160"/>
                  <a:pt x="17182" y="17139"/>
                  <a:pt x="17182" y="17139"/>
                </a:cubicBezTo>
                <a:close/>
                <a:moveTo>
                  <a:pt x="14236" y="19095"/>
                </a:moveTo>
                <a:lnTo>
                  <a:pt x="15218" y="19095"/>
                </a:lnTo>
                <a:lnTo>
                  <a:pt x="15218" y="18117"/>
                </a:lnTo>
                <a:lnTo>
                  <a:pt x="14236" y="18117"/>
                </a:lnTo>
                <a:cubicBezTo>
                  <a:pt x="14236" y="18117"/>
                  <a:pt x="14236" y="19095"/>
                  <a:pt x="14236" y="19095"/>
                </a:cubicBezTo>
                <a:close/>
                <a:moveTo>
                  <a:pt x="16200" y="19095"/>
                </a:moveTo>
                <a:lnTo>
                  <a:pt x="17182" y="19095"/>
                </a:lnTo>
                <a:lnTo>
                  <a:pt x="17182" y="18117"/>
                </a:lnTo>
                <a:lnTo>
                  <a:pt x="16200" y="18117"/>
                </a:lnTo>
                <a:cubicBezTo>
                  <a:pt x="16200" y="18117"/>
                  <a:pt x="16200" y="19095"/>
                  <a:pt x="16200" y="19095"/>
                </a:cubicBezTo>
                <a:close/>
                <a:moveTo>
                  <a:pt x="18164" y="19095"/>
                </a:moveTo>
                <a:lnTo>
                  <a:pt x="19145" y="19095"/>
                </a:lnTo>
                <a:lnTo>
                  <a:pt x="19145" y="18117"/>
                </a:lnTo>
                <a:lnTo>
                  <a:pt x="18164" y="18117"/>
                </a:lnTo>
                <a:cubicBezTo>
                  <a:pt x="18164" y="18117"/>
                  <a:pt x="18164" y="19095"/>
                  <a:pt x="18164" y="19095"/>
                </a:cubicBezTo>
                <a:close/>
                <a:moveTo>
                  <a:pt x="16200" y="16160"/>
                </a:moveTo>
                <a:lnTo>
                  <a:pt x="15218" y="16160"/>
                </a:lnTo>
                <a:lnTo>
                  <a:pt x="15218" y="17139"/>
                </a:lnTo>
                <a:lnTo>
                  <a:pt x="16200" y="17139"/>
                </a:lnTo>
                <a:cubicBezTo>
                  <a:pt x="16200" y="17139"/>
                  <a:pt x="16200" y="16160"/>
                  <a:pt x="16200" y="16160"/>
                </a:cubicBezTo>
                <a:close/>
                <a:moveTo>
                  <a:pt x="18164" y="13226"/>
                </a:moveTo>
                <a:lnTo>
                  <a:pt x="19145" y="13226"/>
                </a:lnTo>
                <a:lnTo>
                  <a:pt x="19145" y="12248"/>
                </a:lnTo>
                <a:lnTo>
                  <a:pt x="18164" y="12248"/>
                </a:lnTo>
                <a:cubicBezTo>
                  <a:pt x="18164" y="12248"/>
                  <a:pt x="18164" y="13226"/>
                  <a:pt x="18164" y="13226"/>
                </a:cubicBezTo>
                <a:close/>
                <a:moveTo>
                  <a:pt x="13255" y="12248"/>
                </a:moveTo>
                <a:lnTo>
                  <a:pt x="12273" y="12248"/>
                </a:lnTo>
                <a:lnTo>
                  <a:pt x="12273" y="13226"/>
                </a:lnTo>
                <a:lnTo>
                  <a:pt x="13255" y="13226"/>
                </a:lnTo>
                <a:cubicBezTo>
                  <a:pt x="13255" y="13226"/>
                  <a:pt x="13255" y="12248"/>
                  <a:pt x="13255" y="12248"/>
                </a:cubicBezTo>
                <a:close/>
                <a:moveTo>
                  <a:pt x="13255" y="14204"/>
                </a:moveTo>
                <a:lnTo>
                  <a:pt x="12273" y="14204"/>
                </a:lnTo>
                <a:lnTo>
                  <a:pt x="12273" y="15182"/>
                </a:lnTo>
                <a:lnTo>
                  <a:pt x="13255" y="15182"/>
                </a:lnTo>
                <a:cubicBezTo>
                  <a:pt x="13255" y="15182"/>
                  <a:pt x="13255" y="14204"/>
                  <a:pt x="13255" y="14204"/>
                </a:cubicBezTo>
                <a:close/>
                <a:moveTo>
                  <a:pt x="15218" y="14204"/>
                </a:moveTo>
                <a:lnTo>
                  <a:pt x="14236" y="14204"/>
                </a:lnTo>
                <a:lnTo>
                  <a:pt x="14236" y="15182"/>
                </a:lnTo>
                <a:lnTo>
                  <a:pt x="15218" y="15182"/>
                </a:lnTo>
                <a:cubicBezTo>
                  <a:pt x="15218" y="15182"/>
                  <a:pt x="15218" y="14204"/>
                  <a:pt x="15218" y="14204"/>
                </a:cubicBezTo>
                <a:close/>
                <a:moveTo>
                  <a:pt x="17182" y="14204"/>
                </a:moveTo>
                <a:lnTo>
                  <a:pt x="16200" y="14204"/>
                </a:lnTo>
                <a:lnTo>
                  <a:pt x="16200" y="15182"/>
                </a:lnTo>
                <a:lnTo>
                  <a:pt x="17182" y="15182"/>
                </a:lnTo>
                <a:cubicBezTo>
                  <a:pt x="17182" y="15182"/>
                  <a:pt x="17182" y="14204"/>
                  <a:pt x="17182" y="14204"/>
                </a:cubicBezTo>
                <a:close/>
                <a:moveTo>
                  <a:pt x="15218" y="12248"/>
                </a:moveTo>
                <a:lnTo>
                  <a:pt x="14236" y="12248"/>
                </a:lnTo>
                <a:lnTo>
                  <a:pt x="14236" y="13226"/>
                </a:lnTo>
                <a:lnTo>
                  <a:pt x="15218" y="13226"/>
                </a:lnTo>
                <a:cubicBezTo>
                  <a:pt x="15218" y="13226"/>
                  <a:pt x="15218" y="12248"/>
                  <a:pt x="15218" y="12248"/>
                </a:cubicBezTo>
                <a:close/>
                <a:moveTo>
                  <a:pt x="17182" y="12248"/>
                </a:moveTo>
                <a:lnTo>
                  <a:pt x="16200" y="12248"/>
                </a:lnTo>
                <a:lnTo>
                  <a:pt x="16200" y="13226"/>
                </a:lnTo>
                <a:lnTo>
                  <a:pt x="17182" y="13226"/>
                </a:lnTo>
                <a:cubicBezTo>
                  <a:pt x="17182" y="13226"/>
                  <a:pt x="17182" y="12248"/>
                  <a:pt x="17182" y="12248"/>
                </a:cubicBezTo>
                <a:close/>
                <a:moveTo>
                  <a:pt x="11291" y="12248"/>
                </a:moveTo>
                <a:lnTo>
                  <a:pt x="10309" y="12248"/>
                </a:lnTo>
                <a:lnTo>
                  <a:pt x="10309" y="13226"/>
                </a:lnTo>
                <a:lnTo>
                  <a:pt x="11291" y="13226"/>
                </a:lnTo>
                <a:cubicBezTo>
                  <a:pt x="11291" y="13226"/>
                  <a:pt x="11291" y="12248"/>
                  <a:pt x="11291" y="12248"/>
                </a:cubicBezTo>
                <a:close/>
                <a:moveTo>
                  <a:pt x="5400" y="12248"/>
                </a:moveTo>
                <a:lnTo>
                  <a:pt x="4418" y="12248"/>
                </a:lnTo>
                <a:lnTo>
                  <a:pt x="4418" y="13226"/>
                </a:lnTo>
                <a:lnTo>
                  <a:pt x="5400" y="13226"/>
                </a:lnTo>
                <a:cubicBezTo>
                  <a:pt x="5400" y="13226"/>
                  <a:pt x="5400" y="12248"/>
                  <a:pt x="5400" y="12248"/>
                </a:cubicBezTo>
                <a:close/>
                <a:moveTo>
                  <a:pt x="7364" y="17139"/>
                </a:moveTo>
                <a:lnTo>
                  <a:pt x="8345" y="17139"/>
                </a:lnTo>
                <a:lnTo>
                  <a:pt x="8345" y="16160"/>
                </a:lnTo>
                <a:lnTo>
                  <a:pt x="7364" y="16160"/>
                </a:lnTo>
                <a:cubicBezTo>
                  <a:pt x="7364" y="16160"/>
                  <a:pt x="7364" y="17139"/>
                  <a:pt x="7364" y="17139"/>
                </a:cubicBezTo>
                <a:close/>
                <a:moveTo>
                  <a:pt x="7364" y="14204"/>
                </a:moveTo>
                <a:lnTo>
                  <a:pt x="6382" y="14204"/>
                </a:lnTo>
                <a:lnTo>
                  <a:pt x="6382" y="15182"/>
                </a:lnTo>
                <a:lnTo>
                  <a:pt x="7364" y="15182"/>
                </a:lnTo>
                <a:cubicBezTo>
                  <a:pt x="7364" y="15182"/>
                  <a:pt x="7364" y="14204"/>
                  <a:pt x="7364" y="14204"/>
                </a:cubicBezTo>
                <a:close/>
                <a:moveTo>
                  <a:pt x="7364" y="12248"/>
                </a:moveTo>
                <a:lnTo>
                  <a:pt x="6382" y="12248"/>
                </a:lnTo>
                <a:lnTo>
                  <a:pt x="6382" y="13226"/>
                </a:lnTo>
                <a:lnTo>
                  <a:pt x="7364" y="13226"/>
                </a:lnTo>
                <a:cubicBezTo>
                  <a:pt x="7364" y="13226"/>
                  <a:pt x="7364" y="12248"/>
                  <a:pt x="7364" y="12248"/>
                </a:cubicBezTo>
                <a:close/>
                <a:moveTo>
                  <a:pt x="9327" y="14204"/>
                </a:moveTo>
                <a:lnTo>
                  <a:pt x="8345" y="14204"/>
                </a:lnTo>
                <a:lnTo>
                  <a:pt x="8345" y="15182"/>
                </a:lnTo>
                <a:lnTo>
                  <a:pt x="9327" y="15182"/>
                </a:lnTo>
                <a:cubicBezTo>
                  <a:pt x="9327" y="15182"/>
                  <a:pt x="9327" y="14204"/>
                  <a:pt x="9327" y="14204"/>
                </a:cubicBezTo>
                <a:close/>
                <a:moveTo>
                  <a:pt x="11291" y="14204"/>
                </a:moveTo>
                <a:lnTo>
                  <a:pt x="10309" y="14204"/>
                </a:lnTo>
                <a:lnTo>
                  <a:pt x="10309" y="15182"/>
                </a:lnTo>
                <a:lnTo>
                  <a:pt x="11291" y="15182"/>
                </a:lnTo>
                <a:cubicBezTo>
                  <a:pt x="11291" y="15182"/>
                  <a:pt x="11291" y="14204"/>
                  <a:pt x="11291" y="14204"/>
                </a:cubicBezTo>
                <a:close/>
                <a:moveTo>
                  <a:pt x="9327" y="12248"/>
                </a:moveTo>
                <a:lnTo>
                  <a:pt x="8345" y="12248"/>
                </a:lnTo>
                <a:lnTo>
                  <a:pt x="8345" y="13226"/>
                </a:lnTo>
                <a:lnTo>
                  <a:pt x="9327" y="13226"/>
                </a:lnTo>
                <a:cubicBezTo>
                  <a:pt x="9327" y="13226"/>
                  <a:pt x="9327" y="12248"/>
                  <a:pt x="9327" y="12248"/>
                </a:cubicBezTo>
                <a:close/>
                <a:moveTo>
                  <a:pt x="11291" y="17139"/>
                </a:moveTo>
                <a:lnTo>
                  <a:pt x="12273" y="17139"/>
                </a:lnTo>
                <a:lnTo>
                  <a:pt x="12273" y="16160"/>
                </a:lnTo>
                <a:lnTo>
                  <a:pt x="11291" y="16160"/>
                </a:lnTo>
                <a:cubicBezTo>
                  <a:pt x="11291" y="16160"/>
                  <a:pt x="11291" y="17139"/>
                  <a:pt x="11291" y="17139"/>
                </a:cubicBezTo>
                <a:close/>
                <a:moveTo>
                  <a:pt x="9327" y="17139"/>
                </a:moveTo>
                <a:lnTo>
                  <a:pt x="10309" y="17139"/>
                </a:lnTo>
                <a:lnTo>
                  <a:pt x="10309" y="16160"/>
                </a:lnTo>
                <a:lnTo>
                  <a:pt x="9327" y="16160"/>
                </a:lnTo>
                <a:cubicBezTo>
                  <a:pt x="9327" y="16160"/>
                  <a:pt x="9327" y="17139"/>
                  <a:pt x="9327" y="17139"/>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5" name="Shape 2685"/>
          <p:cNvSpPr/>
          <p:nvPr/>
        </p:nvSpPr>
        <p:spPr>
          <a:xfrm>
            <a:off x="15816447" y="38535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145"/>
                </a:moveTo>
                <a:cubicBezTo>
                  <a:pt x="20618" y="19959"/>
                  <a:pt x="19959" y="20618"/>
                  <a:pt x="19145" y="20618"/>
                </a:cubicBezTo>
                <a:cubicBezTo>
                  <a:pt x="18332" y="20618"/>
                  <a:pt x="17673" y="19959"/>
                  <a:pt x="17673" y="19145"/>
                </a:cubicBezTo>
                <a:lnTo>
                  <a:pt x="17673" y="14236"/>
                </a:lnTo>
                <a:cubicBezTo>
                  <a:pt x="17673" y="13424"/>
                  <a:pt x="18332" y="12764"/>
                  <a:pt x="19145" y="12764"/>
                </a:cubicBezTo>
                <a:cubicBezTo>
                  <a:pt x="19959" y="12764"/>
                  <a:pt x="20618" y="13424"/>
                  <a:pt x="20618" y="14236"/>
                </a:cubicBezTo>
                <a:cubicBezTo>
                  <a:pt x="20618" y="14236"/>
                  <a:pt x="20618" y="19145"/>
                  <a:pt x="20618" y="19145"/>
                </a:cubicBezTo>
                <a:close/>
                <a:moveTo>
                  <a:pt x="3927" y="14236"/>
                </a:moveTo>
                <a:lnTo>
                  <a:pt x="3927" y="19145"/>
                </a:lnTo>
                <a:cubicBezTo>
                  <a:pt x="3927" y="19959"/>
                  <a:pt x="3268" y="20618"/>
                  <a:pt x="2455" y="20618"/>
                </a:cubicBezTo>
                <a:cubicBezTo>
                  <a:pt x="1641" y="20618"/>
                  <a:pt x="982" y="19959"/>
                  <a:pt x="982" y="19145"/>
                </a:cubicBezTo>
                <a:lnTo>
                  <a:pt x="982" y="14236"/>
                </a:lnTo>
                <a:cubicBezTo>
                  <a:pt x="982" y="13424"/>
                  <a:pt x="1641" y="12764"/>
                  <a:pt x="2455" y="12764"/>
                </a:cubicBezTo>
                <a:cubicBezTo>
                  <a:pt x="3268" y="12764"/>
                  <a:pt x="3927" y="13424"/>
                  <a:pt x="3927" y="14236"/>
                </a:cubicBezTo>
                <a:moveTo>
                  <a:pt x="19636" y="11831"/>
                </a:moveTo>
                <a:lnTo>
                  <a:pt x="19636" y="5891"/>
                </a:lnTo>
                <a:cubicBezTo>
                  <a:pt x="19636" y="2638"/>
                  <a:pt x="16999" y="0"/>
                  <a:pt x="13745" y="0"/>
                </a:cubicBezTo>
                <a:lnTo>
                  <a:pt x="7855" y="0"/>
                </a:lnTo>
                <a:cubicBezTo>
                  <a:pt x="4601" y="0"/>
                  <a:pt x="1964" y="2638"/>
                  <a:pt x="1964" y="5891"/>
                </a:cubicBezTo>
                <a:lnTo>
                  <a:pt x="1964" y="11831"/>
                </a:lnTo>
                <a:cubicBezTo>
                  <a:pt x="843" y="12059"/>
                  <a:pt x="0" y="13049"/>
                  <a:pt x="0" y="14236"/>
                </a:cubicBezTo>
                <a:lnTo>
                  <a:pt x="0" y="19145"/>
                </a:lnTo>
                <a:cubicBezTo>
                  <a:pt x="0" y="20501"/>
                  <a:pt x="1099" y="21600"/>
                  <a:pt x="2455" y="21600"/>
                </a:cubicBezTo>
                <a:cubicBezTo>
                  <a:pt x="3810" y="21600"/>
                  <a:pt x="4909" y="20501"/>
                  <a:pt x="4909" y="19145"/>
                </a:cubicBezTo>
                <a:lnTo>
                  <a:pt x="4909" y="14236"/>
                </a:lnTo>
                <a:cubicBezTo>
                  <a:pt x="4909" y="13049"/>
                  <a:pt x="4066" y="12059"/>
                  <a:pt x="2945" y="11831"/>
                </a:cubicBezTo>
                <a:lnTo>
                  <a:pt x="2945" y="5891"/>
                </a:lnTo>
                <a:cubicBezTo>
                  <a:pt x="2945" y="3180"/>
                  <a:pt x="5144" y="982"/>
                  <a:pt x="7855" y="982"/>
                </a:cubicBezTo>
                <a:lnTo>
                  <a:pt x="13745" y="982"/>
                </a:lnTo>
                <a:cubicBezTo>
                  <a:pt x="16457" y="982"/>
                  <a:pt x="18655" y="3180"/>
                  <a:pt x="18655" y="5891"/>
                </a:cubicBezTo>
                <a:lnTo>
                  <a:pt x="18655" y="11831"/>
                </a:lnTo>
                <a:cubicBezTo>
                  <a:pt x="17534" y="12059"/>
                  <a:pt x="16691" y="13049"/>
                  <a:pt x="16691" y="14236"/>
                </a:cubicBezTo>
                <a:lnTo>
                  <a:pt x="16691" y="19145"/>
                </a:lnTo>
                <a:cubicBezTo>
                  <a:pt x="16691" y="20501"/>
                  <a:pt x="17790" y="21600"/>
                  <a:pt x="19145" y="21600"/>
                </a:cubicBezTo>
                <a:cubicBezTo>
                  <a:pt x="20501" y="21600"/>
                  <a:pt x="21600" y="20501"/>
                  <a:pt x="21600" y="19145"/>
                </a:cubicBezTo>
                <a:lnTo>
                  <a:pt x="21600" y="14236"/>
                </a:lnTo>
                <a:cubicBezTo>
                  <a:pt x="21600" y="13049"/>
                  <a:pt x="20757" y="12059"/>
                  <a:pt x="19636" y="1183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6" name="Shape 2686"/>
          <p:cNvSpPr/>
          <p:nvPr/>
        </p:nvSpPr>
        <p:spPr>
          <a:xfrm>
            <a:off x="16616546" y="38535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5"/>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4"/>
                  <a:pt x="16368" y="12764"/>
                  <a:pt x="17182" y="12764"/>
                </a:cubicBezTo>
                <a:cubicBezTo>
                  <a:pt x="17995" y="12764"/>
                  <a:pt x="18655" y="13424"/>
                  <a:pt x="18655" y="14236"/>
                </a:cubicBezTo>
                <a:cubicBezTo>
                  <a:pt x="18655" y="14236"/>
                  <a:pt x="18655" y="19145"/>
                  <a:pt x="18655" y="19145"/>
                </a:cubicBezTo>
                <a:close/>
                <a:moveTo>
                  <a:pt x="4418" y="12764"/>
                </a:moveTo>
                <a:cubicBezTo>
                  <a:pt x="5231" y="12764"/>
                  <a:pt x="5891" y="13424"/>
                  <a:pt x="5891" y="14236"/>
                </a:cubicBezTo>
                <a:lnTo>
                  <a:pt x="5891" y="19145"/>
                </a:lnTo>
                <a:cubicBezTo>
                  <a:pt x="5891" y="19959"/>
                  <a:pt x="5231" y="20618"/>
                  <a:pt x="4418" y="20618"/>
                </a:cubicBezTo>
                <a:cubicBezTo>
                  <a:pt x="3605" y="20618"/>
                  <a:pt x="2945" y="19959"/>
                  <a:pt x="2945" y="19145"/>
                </a:cubicBezTo>
                <a:lnTo>
                  <a:pt x="2945" y="14236"/>
                </a:lnTo>
                <a:cubicBezTo>
                  <a:pt x="2945" y="13424"/>
                  <a:pt x="3605" y="12764"/>
                  <a:pt x="4418" y="12764"/>
                </a:cubicBezTo>
                <a:moveTo>
                  <a:pt x="1964" y="18655"/>
                </a:moveTo>
                <a:cubicBezTo>
                  <a:pt x="1422" y="18655"/>
                  <a:pt x="982" y="18215"/>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3" y="11782"/>
                  <a:pt x="3357" y="11973"/>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3"/>
                  <a:pt x="17737" y="11782"/>
                  <a:pt x="17182" y="11782"/>
                </a:cubicBezTo>
                <a:cubicBezTo>
                  <a:pt x="15826" y="11782"/>
                  <a:pt x="14727" y="12881"/>
                  <a:pt x="14727" y="14236"/>
                </a:cubicBezTo>
                <a:lnTo>
                  <a:pt x="14727" y="19145"/>
                </a:lnTo>
                <a:cubicBezTo>
                  <a:pt x="14727" y="20501"/>
                  <a:pt x="15826" y="21600"/>
                  <a:pt x="17182" y="21600"/>
                </a:cubicBezTo>
                <a:cubicBezTo>
                  <a:pt x="18369" y="21600"/>
                  <a:pt x="19359"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7" name="Shape 2687"/>
          <p:cNvSpPr/>
          <p:nvPr/>
        </p:nvSpPr>
        <p:spPr>
          <a:xfrm>
            <a:off x="9415646"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655" y="16200"/>
                </a:moveTo>
                <a:lnTo>
                  <a:pt x="15709" y="16200"/>
                </a:lnTo>
                <a:lnTo>
                  <a:pt x="15709" y="14727"/>
                </a:lnTo>
                <a:lnTo>
                  <a:pt x="18655" y="14727"/>
                </a:lnTo>
                <a:cubicBezTo>
                  <a:pt x="18655" y="14727"/>
                  <a:pt x="18655" y="16200"/>
                  <a:pt x="18655" y="16200"/>
                </a:cubicBezTo>
                <a:close/>
                <a:moveTo>
                  <a:pt x="18655" y="18655"/>
                </a:moveTo>
                <a:lnTo>
                  <a:pt x="15709" y="18655"/>
                </a:lnTo>
                <a:lnTo>
                  <a:pt x="15709" y="17182"/>
                </a:lnTo>
                <a:lnTo>
                  <a:pt x="18655" y="17182"/>
                </a:lnTo>
                <a:cubicBezTo>
                  <a:pt x="18655" y="17182"/>
                  <a:pt x="18655" y="18655"/>
                  <a:pt x="18655" y="18655"/>
                </a:cubicBezTo>
                <a:close/>
                <a:moveTo>
                  <a:pt x="17182" y="20618"/>
                </a:moveTo>
                <a:cubicBezTo>
                  <a:pt x="16542" y="20618"/>
                  <a:pt x="16002" y="20207"/>
                  <a:pt x="15799" y="19636"/>
                </a:cubicBezTo>
                <a:lnTo>
                  <a:pt x="18564" y="19636"/>
                </a:lnTo>
                <a:cubicBezTo>
                  <a:pt x="18361" y="20207"/>
                  <a:pt x="17822" y="20618"/>
                  <a:pt x="17182" y="20618"/>
                </a:cubicBezTo>
                <a:moveTo>
                  <a:pt x="17182" y="12764"/>
                </a:moveTo>
                <a:cubicBezTo>
                  <a:pt x="17822" y="12764"/>
                  <a:pt x="18361" y="13175"/>
                  <a:pt x="18564" y="13745"/>
                </a:cubicBezTo>
                <a:lnTo>
                  <a:pt x="15799" y="13745"/>
                </a:lnTo>
                <a:cubicBezTo>
                  <a:pt x="16002" y="13175"/>
                  <a:pt x="16542" y="12764"/>
                  <a:pt x="17182" y="12764"/>
                </a:cubicBezTo>
                <a:moveTo>
                  <a:pt x="5891" y="16200"/>
                </a:moveTo>
                <a:lnTo>
                  <a:pt x="2945" y="16200"/>
                </a:lnTo>
                <a:lnTo>
                  <a:pt x="2945" y="14727"/>
                </a:lnTo>
                <a:lnTo>
                  <a:pt x="5891" y="14727"/>
                </a:lnTo>
                <a:cubicBezTo>
                  <a:pt x="5891" y="14727"/>
                  <a:pt x="5891" y="16200"/>
                  <a:pt x="5891" y="16200"/>
                </a:cubicBezTo>
                <a:close/>
                <a:moveTo>
                  <a:pt x="4418" y="12764"/>
                </a:moveTo>
                <a:cubicBezTo>
                  <a:pt x="5058" y="12764"/>
                  <a:pt x="5598" y="13175"/>
                  <a:pt x="5801" y="13745"/>
                </a:cubicBezTo>
                <a:lnTo>
                  <a:pt x="3036" y="13745"/>
                </a:lnTo>
                <a:cubicBezTo>
                  <a:pt x="3239" y="13175"/>
                  <a:pt x="3778" y="12764"/>
                  <a:pt x="4418" y="12764"/>
                </a:cubicBezTo>
                <a:moveTo>
                  <a:pt x="5891" y="18655"/>
                </a:moveTo>
                <a:lnTo>
                  <a:pt x="2945" y="18655"/>
                </a:lnTo>
                <a:lnTo>
                  <a:pt x="2945" y="17182"/>
                </a:lnTo>
                <a:lnTo>
                  <a:pt x="5891" y="17182"/>
                </a:lnTo>
                <a:cubicBezTo>
                  <a:pt x="5891" y="17182"/>
                  <a:pt x="5891" y="18655"/>
                  <a:pt x="5891" y="18655"/>
                </a:cubicBezTo>
                <a:close/>
                <a:moveTo>
                  <a:pt x="4418" y="20618"/>
                </a:moveTo>
                <a:cubicBezTo>
                  <a:pt x="3778" y="20618"/>
                  <a:pt x="3239" y="20207"/>
                  <a:pt x="3036" y="19636"/>
                </a:cubicBezTo>
                <a:lnTo>
                  <a:pt x="5801" y="19636"/>
                </a:lnTo>
                <a:cubicBezTo>
                  <a:pt x="5598" y="20207"/>
                  <a:pt x="5058" y="20618"/>
                  <a:pt x="4418" y="20618"/>
                </a:cubicBezTo>
                <a:moveTo>
                  <a:pt x="19636" y="13745"/>
                </a:moveTo>
                <a:lnTo>
                  <a:pt x="19636" y="8836"/>
                </a:lnTo>
                <a:cubicBezTo>
                  <a:pt x="19636" y="3956"/>
                  <a:pt x="15680" y="0"/>
                  <a:pt x="10800" y="0"/>
                </a:cubicBezTo>
                <a:cubicBezTo>
                  <a:pt x="5920" y="0"/>
                  <a:pt x="1964" y="3956"/>
                  <a:pt x="1964" y="8836"/>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4" y="11782"/>
                  <a:pt x="3356" y="11971"/>
                  <a:pt x="2945" y="12282"/>
                </a:cubicBezTo>
                <a:lnTo>
                  <a:pt x="2945" y="8836"/>
                </a:lnTo>
                <a:cubicBezTo>
                  <a:pt x="2945" y="4499"/>
                  <a:pt x="6462" y="982"/>
                  <a:pt x="10800" y="982"/>
                </a:cubicBezTo>
                <a:cubicBezTo>
                  <a:pt x="15138" y="982"/>
                  <a:pt x="18655" y="4499"/>
                  <a:pt x="18655" y="8836"/>
                </a:cubicBezTo>
                <a:lnTo>
                  <a:pt x="18655" y="12282"/>
                </a:lnTo>
                <a:cubicBezTo>
                  <a:pt x="18244" y="11971"/>
                  <a:pt x="17736" y="11782"/>
                  <a:pt x="17182" y="11782"/>
                </a:cubicBezTo>
                <a:cubicBezTo>
                  <a:pt x="15826" y="11782"/>
                  <a:pt x="14727" y="12881"/>
                  <a:pt x="14727" y="14236"/>
                </a:cubicBezTo>
                <a:lnTo>
                  <a:pt x="14727" y="19145"/>
                </a:lnTo>
                <a:cubicBezTo>
                  <a:pt x="14727" y="20501"/>
                  <a:pt x="15826" y="21600"/>
                  <a:pt x="17182" y="21600"/>
                </a:cubicBezTo>
                <a:cubicBezTo>
                  <a:pt x="18369" y="21600"/>
                  <a:pt x="19360"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8" name="Shape 2688"/>
          <p:cNvSpPr/>
          <p:nvPr/>
        </p:nvSpPr>
        <p:spPr>
          <a:xfrm>
            <a:off x="10215748"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9" name="Shape 2689"/>
          <p:cNvSpPr/>
          <p:nvPr/>
        </p:nvSpPr>
        <p:spPr>
          <a:xfrm>
            <a:off x="11015848"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2"/>
                  <a:pt x="16911" y="982"/>
                  <a:pt x="17182" y="982"/>
                </a:cubicBezTo>
                <a:cubicBezTo>
                  <a:pt x="17453" y="982"/>
                  <a:pt x="17673" y="1202"/>
                  <a:pt x="17673" y="1473"/>
                </a:cubicBezTo>
                <a:cubicBezTo>
                  <a:pt x="17673" y="1473"/>
                  <a:pt x="17673" y="17182"/>
                  <a:pt x="17673" y="17182"/>
                </a:cubicBezTo>
                <a:close/>
                <a:moveTo>
                  <a:pt x="15709" y="15780"/>
                </a:moveTo>
                <a:lnTo>
                  <a:pt x="8836" y="13718"/>
                </a:lnTo>
                <a:lnTo>
                  <a:pt x="8836" y="4937"/>
                </a:lnTo>
                <a:lnTo>
                  <a:pt x="15709" y="2875"/>
                </a:lnTo>
                <a:cubicBezTo>
                  <a:pt x="15709" y="2875"/>
                  <a:pt x="15709" y="15780"/>
                  <a:pt x="15709" y="15780"/>
                </a:cubicBezTo>
                <a:close/>
                <a:moveTo>
                  <a:pt x="9479" y="19636"/>
                </a:moveTo>
                <a:lnTo>
                  <a:pt x="9697" y="20618"/>
                </a:lnTo>
                <a:lnTo>
                  <a:pt x="6775" y="20618"/>
                </a:lnTo>
                <a:lnTo>
                  <a:pt x="6558" y="19636"/>
                </a:lnTo>
                <a:cubicBezTo>
                  <a:pt x="6558"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1"/>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5"/>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10"/>
                </a:lnTo>
                <a:lnTo>
                  <a:pt x="982" y="4909"/>
                </a:lnTo>
                <a:cubicBezTo>
                  <a:pt x="440" y="4909"/>
                  <a:pt x="0" y="5349"/>
                  <a:pt x="0" y="5891"/>
                </a:cubicBezTo>
                <a:lnTo>
                  <a:pt x="0" y="12764"/>
                </a:lnTo>
                <a:cubicBezTo>
                  <a:pt x="0" y="13306"/>
                  <a:pt x="440" y="13745"/>
                  <a:pt x="982" y="13745"/>
                </a:cubicBezTo>
                <a:lnTo>
                  <a:pt x="4325" y="14117"/>
                </a:lnTo>
                <a:lnTo>
                  <a:pt x="5903" y="21216"/>
                </a:lnTo>
                <a:lnTo>
                  <a:pt x="5912" y="21214"/>
                </a:lnTo>
                <a:cubicBezTo>
                  <a:pt x="5961" y="21433"/>
                  <a:pt x="6148" y="21600"/>
                  <a:pt x="6382" y="21600"/>
                </a:cubicBezTo>
                <a:lnTo>
                  <a:pt x="10309" y="21600"/>
                </a:lnTo>
                <a:cubicBezTo>
                  <a:pt x="10580" y="21600"/>
                  <a:pt x="10800" y="21381"/>
                  <a:pt x="10800" y="21109"/>
                </a:cubicBezTo>
                <a:cubicBezTo>
                  <a:pt x="10800" y="21072"/>
                  <a:pt x="10787" y="21039"/>
                  <a:pt x="10779" y="21005"/>
                </a:cubicBezTo>
                <a:lnTo>
                  <a:pt x="10788" y="21003"/>
                </a:lnTo>
                <a:lnTo>
                  <a:pt x="9437"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4"/>
                  <a:pt x="21600" y="9327"/>
                </a:cubicBezTo>
                <a:cubicBezTo>
                  <a:pt x="21600" y="7701"/>
                  <a:pt x="20281" y="6382"/>
                  <a:pt x="18655" y="63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0" name="Shape 2690"/>
          <p:cNvSpPr/>
          <p:nvPr/>
        </p:nvSpPr>
        <p:spPr>
          <a:xfrm>
            <a:off x="11815947" y="46726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11880"/>
                </a:moveTo>
                <a:cubicBezTo>
                  <a:pt x="20618" y="12476"/>
                  <a:pt x="20178" y="12960"/>
                  <a:pt x="19636" y="12960"/>
                </a:cubicBezTo>
                <a:lnTo>
                  <a:pt x="19636" y="8640"/>
                </a:lnTo>
                <a:cubicBezTo>
                  <a:pt x="20178" y="8640"/>
                  <a:pt x="20618" y="9124"/>
                  <a:pt x="20618" y="9720"/>
                </a:cubicBezTo>
                <a:cubicBezTo>
                  <a:pt x="20618" y="9720"/>
                  <a:pt x="20618" y="11880"/>
                  <a:pt x="20618" y="11880"/>
                </a:cubicBezTo>
                <a:close/>
                <a:moveTo>
                  <a:pt x="18655" y="19980"/>
                </a:moveTo>
                <a:cubicBezTo>
                  <a:pt x="18655" y="20279"/>
                  <a:pt x="18434" y="20520"/>
                  <a:pt x="18164" y="20520"/>
                </a:cubicBezTo>
                <a:cubicBezTo>
                  <a:pt x="17893" y="20520"/>
                  <a:pt x="17673" y="20279"/>
                  <a:pt x="17673" y="19980"/>
                </a:cubicBezTo>
                <a:lnTo>
                  <a:pt x="17673" y="1620"/>
                </a:lnTo>
                <a:cubicBezTo>
                  <a:pt x="17673" y="1322"/>
                  <a:pt x="17893" y="1080"/>
                  <a:pt x="18164" y="1080"/>
                </a:cubicBezTo>
                <a:cubicBezTo>
                  <a:pt x="18434" y="1080"/>
                  <a:pt x="18655" y="1322"/>
                  <a:pt x="18655" y="1620"/>
                </a:cubicBezTo>
                <a:cubicBezTo>
                  <a:pt x="18655" y="1620"/>
                  <a:pt x="18655" y="19980"/>
                  <a:pt x="18655" y="19980"/>
                </a:cubicBezTo>
                <a:close/>
                <a:moveTo>
                  <a:pt x="16691" y="18404"/>
                </a:moveTo>
                <a:lnTo>
                  <a:pt x="2944" y="13512"/>
                </a:lnTo>
                <a:cubicBezTo>
                  <a:pt x="2944" y="13508"/>
                  <a:pt x="2945" y="13504"/>
                  <a:pt x="2945" y="13500"/>
                </a:cubicBezTo>
                <a:lnTo>
                  <a:pt x="2945" y="8100"/>
                </a:lnTo>
                <a:cubicBezTo>
                  <a:pt x="2945" y="8096"/>
                  <a:pt x="2944" y="8093"/>
                  <a:pt x="2944" y="8089"/>
                </a:cubicBezTo>
                <a:lnTo>
                  <a:pt x="16691" y="3197"/>
                </a:lnTo>
                <a:cubicBezTo>
                  <a:pt x="16691" y="3197"/>
                  <a:pt x="16691" y="18404"/>
                  <a:pt x="16691" y="18404"/>
                </a:cubicBezTo>
                <a:close/>
                <a:moveTo>
                  <a:pt x="12480" y="18725"/>
                </a:moveTo>
                <a:cubicBezTo>
                  <a:pt x="12316" y="19294"/>
                  <a:pt x="11764" y="19608"/>
                  <a:pt x="11247" y="19428"/>
                </a:cubicBezTo>
                <a:lnTo>
                  <a:pt x="6102" y="17625"/>
                </a:lnTo>
                <a:cubicBezTo>
                  <a:pt x="5585" y="17444"/>
                  <a:pt x="5299" y="16837"/>
                  <a:pt x="5464" y="16269"/>
                </a:cubicBezTo>
                <a:lnTo>
                  <a:pt x="5654" y="15610"/>
                </a:lnTo>
                <a:lnTo>
                  <a:pt x="12661" y="18104"/>
                </a:lnTo>
                <a:cubicBezTo>
                  <a:pt x="12661" y="18104"/>
                  <a:pt x="12480" y="18725"/>
                  <a:pt x="12480" y="18725"/>
                </a:cubicBezTo>
                <a:close/>
                <a:moveTo>
                  <a:pt x="1964" y="13500"/>
                </a:moveTo>
                <a:lnTo>
                  <a:pt x="982" y="13500"/>
                </a:lnTo>
                <a:lnTo>
                  <a:pt x="982" y="8100"/>
                </a:lnTo>
                <a:lnTo>
                  <a:pt x="1964" y="8100"/>
                </a:lnTo>
                <a:cubicBezTo>
                  <a:pt x="1964" y="8100"/>
                  <a:pt x="1964" y="13500"/>
                  <a:pt x="1964" y="13500"/>
                </a:cubicBezTo>
                <a:close/>
                <a:moveTo>
                  <a:pt x="19636" y="7560"/>
                </a:moveTo>
                <a:lnTo>
                  <a:pt x="19636" y="1620"/>
                </a:lnTo>
                <a:cubicBezTo>
                  <a:pt x="19636" y="725"/>
                  <a:pt x="18977" y="0"/>
                  <a:pt x="18164" y="0"/>
                </a:cubicBezTo>
                <a:cubicBezTo>
                  <a:pt x="17350" y="0"/>
                  <a:pt x="16691" y="725"/>
                  <a:pt x="16691" y="1620"/>
                </a:cubicBezTo>
                <a:lnTo>
                  <a:pt x="16691" y="2062"/>
                </a:lnTo>
                <a:lnTo>
                  <a:pt x="2411" y="7144"/>
                </a:lnTo>
                <a:cubicBezTo>
                  <a:pt x="2276" y="7067"/>
                  <a:pt x="2126" y="7020"/>
                  <a:pt x="1964" y="7020"/>
                </a:cubicBezTo>
                <a:lnTo>
                  <a:pt x="982" y="7020"/>
                </a:lnTo>
                <a:cubicBezTo>
                  <a:pt x="440" y="7020"/>
                  <a:pt x="0" y="7504"/>
                  <a:pt x="0" y="8100"/>
                </a:cubicBezTo>
                <a:lnTo>
                  <a:pt x="0" y="13500"/>
                </a:lnTo>
                <a:cubicBezTo>
                  <a:pt x="0" y="14097"/>
                  <a:pt x="440" y="14580"/>
                  <a:pt x="982" y="14580"/>
                </a:cubicBezTo>
                <a:lnTo>
                  <a:pt x="1964" y="14580"/>
                </a:lnTo>
                <a:cubicBezTo>
                  <a:pt x="2126" y="14580"/>
                  <a:pt x="2276" y="14533"/>
                  <a:pt x="2411" y="14457"/>
                </a:cubicBezTo>
                <a:lnTo>
                  <a:pt x="4720" y="15278"/>
                </a:lnTo>
                <a:lnTo>
                  <a:pt x="4529" y="15941"/>
                </a:lnTo>
                <a:cubicBezTo>
                  <a:pt x="4199" y="17078"/>
                  <a:pt x="4770" y="18292"/>
                  <a:pt x="5803" y="18654"/>
                </a:cubicBezTo>
                <a:lnTo>
                  <a:pt x="10949" y="20456"/>
                </a:lnTo>
                <a:cubicBezTo>
                  <a:pt x="11983" y="20819"/>
                  <a:pt x="13087" y="20190"/>
                  <a:pt x="13416" y="19053"/>
                </a:cubicBezTo>
                <a:lnTo>
                  <a:pt x="13595" y="18437"/>
                </a:lnTo>
                <a:lnTo>
                  <a:pt x="16691" y="19538"/>
                </a:lnTo>
                <a:lnTo>
                  <a:pt x="16691" y="19980"/>
                </a:lnTo>
                <a:cubicBezTo>
                  <a:pt x="16691" y="20875"/>
                  <a:pt x="17350" y="21600"/>
                  <a:pt x="18164" y="21600"/>
                </a:cubicBezTo>
                <a:cubicBezTo>
                  <a:pt x="18977" y="21600"/>
                  <a:pt x="19636" y="20875"/>
                  <a:pt x="19636" y="19980"/>
                </a:cubicBezTo>
                <a:lnTo>
                  <a:pt x="19636" y="14040"/>
                </a:lnTo>
                <a:cubicBezTo>
                  <a:pt x="20721" y="14040"/>
                  <a:pt x="21600" y="13073"/>
                  <a:pt x="21600" y="11880"/>
                </a:cubicBezTo>
                <a:lnTo>
                  <a:pt x="21600" y="9720"/>
                </a:lnTo>
                <a:cubicBezTo>
                  <a:pt x="21600" y="8527"/>
                  <a:pt x="20721" y="7560"/>
                  <a:pt x="19636" y="756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1" name="Shape 2691"/>
          <p:cNvSpPr/>
          <p:nvPr/>
        </p:nvSpPr>
        <p:spPr>
          <a:xfrm>
            <a:off x="12711295" y="4653633"/>
            <a:ext cx="228601" cy="419100"/>
          </a:xfrm>
          <a:custGeom>
            <a:avLst/>
            <a:gdLst/>
            <a:ahLst/>
            <a:cxnLst>
              <a:cxn ang="0">
                <a:pos x="wd2" y="hd2"/>
              </a:cxn>
              <a:cxn ang="5400000">
                <a:pos x="wd2" y="hd2"/>
              </a:cxn>
              <a:cxn ang="10800000">
                <a:pos x="wd2" y="hd2"/>
              </a:cxn>
              <a:cxn ang="16200000">
                <a:pos x="wd2" y="hd2"/>
              </a:cxn>
            </a:cxnLst>
            <a:rect l="0" t="0" r="r" b="b"/>
            <a:pathLst>
              <a:path w="21600" h="21600" extrusionOk="0">
                <a:moveTo>
                  <a:pt x="12600" y="19924"/>
                </a:moveTo>
                <a:lnTo>
                  <a:pt x="12600" y="12476"/>
                </a:lnTo>
                <a:lnTo>
                  <a:pt x="19427" y="16200"/>
                </a:lnTo>
                <a:cubicBezTo>
                  <a:pt x="19427" y="16200"/>
                  <a:pt x="12600" y="19924"/>
                  <a:pt x="12600" y="19924"/>
                </a:cubicBezTo>
                <a:close/>
                <a:moveTo>
                  <a:pt x="12600" y="1676"/>
                </a:moveTo>
                <a:lnTo>
                  <a:pt x="19427" y="5400"/>
                </a:lnTo>
                <a:lnTo>
                  <a:pt x="12600" y="9124"/>
                </a:lnTo>
                <a:cubicBezTo>
                  <a:pt x="12600" y="9124"/>
                  <a:pt x="12600" y="1676"/>
                  <a:pt x="12600" y="1676"/>
                </a:cubicBezTo>
                <a:close/>
                <a:moveTo>
                  <a:pt x="21352" y="15862"/>
                </a:moveTo>
                <a:lnTo>
                  <a:pt x="21337" y="15854"/>
                </a:lnTo>
                <a:cubicBezTo>
                  <a:pt x="21336" y="15853"/>
                  <a:pt x="21335" y="15853"/>
                  <a:pt x="21335" y="15852"/>
                </a:cubicBezTo>
                <a:lnTo>
                  <a:pt x="12600" y="11088"/>
                </a:lnTo>
                <a:lnTo>
                  <a:pt x="12600" y="10512"/>
                </a:lnTo>
                <a:lnTo>
                  <a:pt x="21335" y="5748"/>
                </a:lnTo>
                <a:lnTo>
                  <a:pt x="21336" y="5747"/>
                </a:lnTo>
                <a:lnTo>
                  <a:pt x="21352" y="5739"/>
                </a:lnTo>
                <a:lnTo>
                  <a:pt x="21349" y="5738"/>
                </a:lnTo>
                <a:cubicBezTo>
                  <a:pt x="21503" y="5649"/>
                  <a:pt x="21600" y="5532"/>
                  <a:pt x="21600" y="5400"/>
                </a:cubicBezTo>
                <a:cubicBezTo>
                  <a:pt x="21600" y="5265"/>
                  <a:pt x="21499" y="5142"/>
                  <a:pt x="21336" y="5053"/>
                </a:cubicBezTo>
                <a:lnTo>
                  <a:pt x="12336" y="144"/>
                </a:lnTo>
                <a:cubicBezTo>
                  <a:pt x="12173" y="55"/>
                  <a:pt x="11948" y="0"/>
                  <a:pt x="11700" y="0"/>
                </a:cubicBezTo>
                <a:cubicBezTo>
                  <a:pt x="11203" y="0"/>
                  <a:pt x="10800" y="220"/>
                  <a:pt x="10800" y="491"/>
                </a:cubicBezTo>
                <a:lnTo>
                  <a:pt x="10800" y="10106"/>
                </a:lnTo>
                <a:lnTo>
                  <a:pt x="1552" y="5062"/>
                </a:lnTo>
                <a:lnTo>
                  <a:pt x="1549" y="5063"/>
                </a:lnTo>
                <a:cubicBezTo>
                  <a:pt x="1385" y="4969"/>
                  <a:pt x="1157" y="4909"/>
                  <a:pt x="900" y="4909"/>
                </a:cubicBezTo>
                <a:cubicBezTo>
                  <a:pt x="403" y="4909"/>
                  <a:pt x="0" y="5129"/>
                  <a:pt x="0" y="5400"/>
                </a:cubicBezTo>
                <a:cubicBezTo>
                  <a:pt x="0" y="5532"/>
                  <a:pt x="97" y="5649"/>
                  <a:pt x="251" y="5738"/>
                </a:cubicBezTo>
                <a:lnTo>
                  <a:pt x="248" y="5739"/>
                </a:lnTo>
                <a:lnTo>
                  <a:pt x="264" y="5747"/>
                </a:lnTo>
                <a:lnTo>
                  <a:pt x="264" y="5748"/>
                </a:lnTo>
                <a:lnTo>
                  <a:pt x="9527" y="10800"/>
                </a:lnTo>
                <a:lnTo>
                  <a:pt x="265" y="15852"/>
                </a:lnTo>
                <a:cubicBezTo>
                  <a:pt x="265" y="15853"/>
                  <a:pt x="264" y="15853"/>
                  <a:pt x="263" y="15854"/>
                </a:cubicBezTo>
                <a:lnTo>
                  <a:pt x="248" y="15862"/>
                </a:lnTo>
                <a:lnTo>
                  <a:pt x="251" y="15863"/>
                </a:lnTo>
                <a:cubicBezTo>
                  <a:pt x="97" y="15951"/>
                  <a:pt x="0" y="16069"/>
                  <a:pt x="0" y="16200"/>
                </a:cubicBezTo>
                <a:cubicBezTo>
                  <a:pt x="0" y="16471"/>
                  <a:pt x="403" y="16691"/>
                  <a:pt x="900" y="16691"/>
                </a:cubicBezTo>
                <a:cubicBezTo>
                  <a:pt x="1157" y="16691"/>
                  <a:pt x="1385" y="16631"/>
                  <a:pt x="1549" y="16537"/>
                </a:cubicBezTo>
                <a:lnTo>
                  <a:pt x="1552" y="16539"/>
                </a:lnTo>
                <a:lnTo>
                  <a:pt x="10800" y="11494"/>
                </a:lnTo>
                <a:lnTo>
                  <a:pt x="10800" y="21109"/>
                </a:lnTo>
                <a:cubicBezTo>
                  <a:pt x="10800" y="21380"/>
                  <a:pt x="11203" y="21600"/>
                  <a:pt x="11700" y="21600"/>
                </a:cubicBezTo>
                <a:cubicBezTo>
                  <a:pt x="11948" y="21600"/>
                  <a:pt x="12173" y="21546"/>
                  <a:pt x="12336" y="21456"/>
                </a:cubicBezTo>
                <a:lnTo>
                  <a:pt x="21336" y="16547"/>
                </a:lnTo>
                <a:cubicBezTo>
                  <a:pt x="21499" y="16458"/>
                  <a:pt x="21600" y="16336"/>
                  <a:pt x="21600" y="16200"/>
                </a:cubicBezTo>
                <a:cubicBezTo>
                  <a:pt x="21600" y="16069"/>
                  <a:pt x="21503" y="15951"/>
                  <a:pt x="21349" y="15863"/>
                </a:cubicBezTo>
                <a:cubicBezTo>
                  <a:pt x="21349" y="15863"/>
                  <a:pt x="21352" y="15862"/>
                  <a:pt x="21352" y="15862"/>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2" name="Shape 2692"/>
          <p:cNvSpPr/>
          <p:nvPr/>
        </p:nvSpPr>
        <p:spPr>
          <a:xfrm>
            <a:off x="13454245" y="465363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3200" y="16691"/>
                </a:moveTo>
                <a:lnTo>
                  <a:pt x="15600" y="16691"/>
                </a:lnTo>
                <a:lnTo>
                  <a:pt x="15600" y="14727"/>
                </a:lnTo>
                <a:lnTo>
                  <a:pt x="13200" y="14727"/>
                </a:lnTo>
                <a:cubicBezTo>
                  <a:pt x="13200" y="14727"/>
                  <a:pt x="13200" y="16691"/>
                  <a:pt x="13200" y="16691"/>
                </a:cubicBezTo>
                <a:close/>
                <a:moveTo>
                  <a:pt x="9600" y="10800"/>
                </a:moveTo>
                <a:lnTo>
                  <a:pt x="12000" y="10800"/>
                </a:lnTo>
                <a:lnTo>
                  <a:pt x="12000" y="8836"/>
                </a:lnTo>
                <a:lnTo>
                  <a:pt x="9600" y="8836"/>
                </a:lnTo>
                <a:cubicBezTo>
                  <a:pt x="9600" y="8836"/>
                  <a:pt x="9600" y="10800"/>
                  <a:pt x="9600" y="10800"/>
                </a:cubicBezTo>
                <a:close/>
                <a:moveTo>
                  <a:pt x="13200" y="19636"/>
                </a:moveTo>
                <a:lnTo>
                  <a:pt x="15600" y="19636"/>
                </a:lnTo>
                <a:lnTo>
                  <a:pt x="15600" y="17673"/>
                </a:lnTo>
                <a:lnTo>
                  <a:pt x="13200" y="17673"/>
                </a:lnTo>
                <a:cubicBezTo>
                  <a:pt x="13200" y="17673"/>
                  <a:pt x="13200" y="19636"/>
                  <a:pt x="13200" y="19636"/>
                </a:cubicBezTo>
                <a:close/>
                <a:moveTo>
                  <a:pt x="13200" y="13745"/>
                </a:moveTo>
                <a:lnTo>
                  <a:pt x="15600" y="13745"/>
                </a:lnTo>
                <a:lnTo>
                  <a:pt x="15600" y="11782"/>
                </a:lnTo>
                <a:lnTo>
                  <a:pt x="13200" y="11782"/>
                </a:lnTo>
                <a:cubicBezTo>
                  <a:pt x="13200" y="11782"/>
                  <a:pt x="13200" y="13745"/>
                  <a:pt x="13200" y="13745"/>
                </a:cubicBezTo>
                <a:close/>
                <a:moveTo>
                  <a:pt x="16800" y="10800"/>
                </a:moveTo>
                <a:lnTo>
                  <a:pt x="19200" y="10800"/>
                </a:lnTo>
                <a:lnTo>
                  <a:pt x="19200" y="8836"/>
                </a:lnTo>
                <a:lnTo>
                  <a:pt x="16800" y="8836"/>
                </a:lnTo>
                <a:cubicBezTo>
                  <a:pt x="16800" y="8836"/>
                  <a:pt x="16800" y="10800"/>
                  <a:pt x="16800" y="10800"/>
                </a:cubicBezTo>
                <a:close/>
                <a:moveTo>
                  <a:pt x="20400" y="19636"/>
                </a:moveTo>
                <a:cubicBezTo>
                  <a:pt x="20400" y="20178"/>
                  <a:pt x="19862" y="20618"/>
                  <a:pt x="19200" y="20618"/>
                </a:cubicBezTo>
                <a:lnTo>
                  <a:pt x="2400" y="20618"/>
                </a:lnTo>
                <a:cubicBezTo>
                  <a:pt x="1738" y="20618"/>
                  <a:pt x="1200" y="20178"/>
                  <a:pt x="1200" y="19636"/>
                </a:cubicBezTo>
                <a:lnTo>
                  <a:pt x="1200" y="1964"/>
                </a:lnTo>
                <a:cubicBezTo>
                  <a:pt x="1200" y="1422"/>
                  <a:pt x="1738" y="982"/>
                  <a:pt x="2400" y="982"/>
                </a:cubicBezTo>
                <a:lnTo>
                  <a:pt x="19200" y="982"/>
                </a:lnTo>
                <a:cubicBezTo>
                  <a:pt x="19862" y="982"/>
                  <a:pt x="20400" y="1422"/>
                  <a:pt x="20400" y="1964"/>
                </a:cubicBezTo>
                <a:cubicBezTo>
                  <a:pt x="20400" y="1964"/>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13200" y="10800"/>
                </a:moveTo>
                <a:lnTo>
                  <a:pt x="15600" y="10800"/>
                </a:lnTo>
                <a:lnTo>
                  <a:pt x="15600" y="8836"/>
                </a:lnTo>
                <a:lnTo>
                  <a:pt x="13200" y="8836"/>
                </a:lnTo>
                <a:cubicBezTo>
                  <a:pt x="13200" y="8836"/>
                  <a:pt x="13200" y="10800"/>
                  <a:pt x="13200" y="10800"/>
                </a:cubicBezTo>
                <a:close/>
                <a:moveTo>
                  <a:pt x="3600" y="2945"/>
                </a:moveTo>
                <a:lnTo>
                  <a:pt x="18000" y="2945"/>
                </a:lnTo>
                <a:lnTo>
                  <a:pt x="18000" y="6873"/>
                </a:lnTo>
                <a:lnTo>
                  <a:pt x="3600" y="6873"/>
                </a:lnTo>
                <a:cubicBezTo>
                  <a:pt x="3600" y="6873"/>
                  <a:pt x="3600" y="2945"/>
                  <a:pt x="3600" y="2945"/>
                </a:cubicBezTo>
                <a:close/>
                <a:moveTo>
                  <a:pt x="2400" y="7855"/>
                </a:moveTo>
                <a:lnTo>
                  <a:pt x="19200" y="7855"/>
                </a:lnTo>
                <a:lnTo>
                  <a:pt x="19200" y="1964"/>
                </a:lnTo>
                <a:lnTo>
                  <a:pt x="2400" y="1964"/>
                </a:lnTo>
                <a:cubicBezTo>
                  <a:pt x="2400" y="1964"/>
                  <a:pt x="2400" y="7855"/>
                  <a:pt x="2400" y="7855"/>
                </a:cubicBezTo>
                <a:close/>
                <a:moveTo>
                  <a:pt x="9600" y="13745"/>
                </a:moveTo>
                <a:lnTo>
                  <a:pt x="12000" y="13745"/>
                </a:lnTo>
                <a:lnTo>
                  <a:pt x="12000" y="11782"/>
                </a:lnTo>
                <a:lnTo>
                  <a:pt x="9600" y="11782"/>
                </a:lnTo>
                <a:cubicBezTo>
                  <a:pt x="9600" y="11782"/>
                  <a:pt x="9600" y="13745"/>
                  <a:pt x="9600" y="13745"/>
                </a:cubicBezTo>
                <a:close/>
                <a:moveTo>
                  <a:pt x="16800" y="19636"/>
                </a:moveTo>
                <a:lnTo>
                  <a:pt x="19200" y="19636"/>
                </a:lnTo>
                <a:lnTo>
                  <a:pt x="19200" y="11782"/>
                </a:lnTo>
                <a:lnTo>
                  <a:pt x="16800" y="11782"/>
                </a:lnTo>
                <a:cubicBezTo>
                  <a:pt x="16800" y="11782"/>
                  <a:pt x="16800" y="19636"/>
                  <a:pt x="16800" y="19636"/>
                </a:cubicBezTo>
                <a:close/>
                <a:moveTo>
                  <a:pt x="2400" y="16691"/>
                </a:moveTo>
                <a:lnTo>
                  <a:pt x="4800" y="16691"/>
                </a:lnTo>
                <a:lnTo>
                  <a:pt x="4800" y="14727"/>
                </a:lnTo>
                <a:lnTo>
                  <a:pt x="2400" y="14727"/>
                </a:lnTo>
                <a:cubicBezTo>
                  <a:pt x="2400" y="14727"/>
                  <a:pt x="2400" y="16691"/>
                  <a:pt x="2400" y="16691"/>
                </a:cubicBezTo>
                <a:close/>
                <a:moveTo>
                  <a:pt x="2400" y="10800"/>
                </a:moveTo>
                <a:lnTo>
                  <a:pt x="4800" y="10800"/>
                </a:lnTo>
                <a:lnTo>
                  <a:pt x="4800" y="8836"/>
                </a:lnTo>
                <a:lnTo>
                  <a:pt x="2400" y="8836"/>
                </a:lnTo>
                <a:cubicBezTo>
                  <a:pt x="2400" y="8836"/>
                  <a:pt x="2400" y="10800"/>
                  <a:pt x="2400" y="10800"/>
                </a:cubicBezTo>
                <a:close/>
                <a:moveTo>
                  <a:pt x="2400" y="19636"/>
                </a:moveTo>
                <a:lnTo>
                  <a:pt x="4800" y="19636"/>
                </a:lnTo>
                <a:lnTo>
                  <a:pt x="4800" y="17673"/>
                </a:lnTo>
                <a:lnTo>
                  <a:pt x="2400" y="17673"/>
                </a:lnTo>
                <a:cubicBezTo>
                  <a:pt x="2400" y="17673"/>
                  <a:pt x="2400" y="19636"/>
                  <a:pt x="2400" y="19636"/>
                </a:cubicBezTo>
                <a:close/>
                <a:moveTo>
                  <a:pt x="2400" y="13745"/>
                </a:moveTo>
                <a:lnTo>
                  <a:pt x="4800" y="13745"/>
                </a:lnTo>
                <a:lnTo>
                  <a:pt x="4800" y="11782"/>
                </a:lnTo>
                <a:lnTo>
                  <a:pt x="2400" y="11782"/>
                </a:lnTo>
                <a:cubicBezTo>
                  <a:pt x="2400" y="11782"/>
                  <a:pt x="2400" y="13745"/>
                  <a:pt x="2400" y="13745"/>
                </a:cubicBezTo>
                <a:close/>
                <a:moveTo>
                  <a:pt x="9600" y="16691"/>
                </a:moveTo>
                <a:lnTo>
                  <a:pt x="12000" y="16691"/>
                </a:lnTo>
                <a:lnTo>
                  <a:pt x="12000" y="14727"/>
                </a:lnTo>
                <a:lnTo>
                  <a:pt x="9600" y="14727"/>
                </a:lnTo>
                <a:cubicBezTo>
                  <a:pt x="9600" y="14727"/>
                  <a:pt x="9600" y="16691"/>
                  <a:pt x="9600" y="16691"/>
                </a:cubicBezTo>
                <a:close/>
                <a:moveTo>
                  <a:pt x="6000" y="19636"/>
                </a:moveTo>
                <a:lnTo>
                  <a:pt x="8400" y="19636"/>
                </a:lnTo>
                <a:lnTo>
                  <a:pt x="8400" y="17673"/>
                </a:lnTo>
                <a:lnTo>
                  <a:pt x="6000" y="17673"/>
                </a:lnTo>
                <a:cubicBezTo>
                  <a:pt x="6000" y="17673"/>
                  <a:pt x="6000" y="19636"/>
                  <a:pt x="6000" y="19636"/>
                </a:cubicBezTo>
                <a:close/>
                <a:moveTo>
                  <a:pt x="9600" y="19636"/>
                </a:moveTo>
                <a:lnTo>
                  <a:pt x="12000" y="19636"/>
                </a:lnTo>
                <a:lnTo>
                  <a:pt x="12000" y="17673"/>
                </a:lnTo>
                <a:lnTo>
                  <a:pt x="9600" y="17673"/>
                </a:lnTo>
                <a:cubicBezTo>
                  <a:pt x="9600" y="17673"/>
                  <a:pt x="9600" y="19636"/>
                  <a:pt x="9600" y="19636"/>
                </a:cubicBezTo>
                <a:close/>
                <a:moveTo>
                  <a:pt x="6000" y="16691"/>
                </a:moveTo>
                <a:lnTo>
                  <a:pt x="8400" y="16691"/>
                </a:lnTo>
                <a:lnTo>
                  <a:pt x="8400" y="14727"/>
                </a:lnTo>
                <a:lnTo>
                  <a:pt x="6000" y="14727"/>
                </a:lnTo>
                <a:cubicBezTo>
                  <a:pt x="6000" y="14727"/>
                  <a:pt x="6000" y="16691"/>
                  <a:pt x="6000" y="16691"/>
                </a:cubicBezTo>
                <a:close/>
                <a:moveTo>
                  <a:pt x="6000" y="13745"/>
                </a:moveTo>
                <a:lnTo>
                  <a:pt x="8400" y="13745"/>
                </a:lnTo>
                <a:lnTo>
                  <a:pt x="8400" y="11782"/>
                </a:lnTo>
                <a:lnTo>
                  <a:pt x="6000" y="11782"/>
                </a:lnTo>
                <a:cubicBezTo>
                  <a:pt x="6000" y="11782"/>
                  <a:pt x="6000" y="13745"/>
                  <a:pt x="6000" y="13745"/>
                </a:cubicBezTo>
                <a:close/>
                <a:moveTo>
                  <a:pt x="6000" y="10800"/>
                </a:moveTo>
                <a:lnTo>
                  <a:pt x="8400" y="10800"/>
                </a:lnTo>
                <a:lnTo>
                  <a:pt x="8400" y="8836"/>
                </a:lnTo>
                <a:lnTo>
                  <a:pt x="6000" y="8836"/>
                </a:lnTo>
                <a:cubicBezTo>
                  <a:pt x="6000" y="8836"/>
                  <a:pt x="6000" y="10800"/>
                  <a:pt x="6000" y="1080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3" name="Shape 2693"/>
          <p:cNvSpPr/>
          <p:nvPr/>
        </p:nvSpPr>
        <p:spPr>
          <a:xfrm>
            <a:off x="14216248"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782" y="11782"/>
                </a:moveTo>
                <a:lnTo>
                  <a:pt x="9818" y="11782"/>
                </a:lnTo>
                <a:lnTo>
                  <a:pt x="9818" y="13745"/>
                </a:lnTo>
                <a:lnTo>
                  <a:pt x="11782" y="13745"/>
                </a:lnTo>
                <a:cubicBezTo>
                  <a:pt x="11782" y="13745"/>
                  <a:pt x="11782" y="11782"/>
                  <a:pt x="11782" y="11782"/>
                </a:cubicBezTo>
                <a:close/>
                <a:moveTo>
                  <a:pt x="7855" y="17673"/>
                </a:moveTo>
                <a:lnTo>
                  <a:pt x="9818" y="17673"/>
                </a:lnTo>
                <a:lnTo>
                  <a:pt x="9818" y="16691"/>
                </a:lnTo>
                <a:lnTo>
                  <a:pt x="7855" y="16691"/>
                </a:lnTo>
                <a:cubicBezTo>
                  <a:pt x="7855" y="16691"/>
                  <a:pt x="7855" y="17673"/>
                  <a:pt x="7855" y="17673"/>
                </a:cubicBezTo>
                <a:close/>
                <a:moveTo>
                  <a:pt x="11782" y="17673"/>
                </a:moveTo>
                <a:lnTo>
                  <a:pt x="13745" y="17673"/>
                </a:lnTo>
                <a:lnTo>
                  <a:pt x="13745" y="16691"/>
                </a:lnTo>
                <a:lnTo>
                  <a:pt x="11782" y="16691"/>
                </a:lnTo>
                <a:cubicBezTo>
                  <a:pt x="11782" y="16691"/>
                  <a:pt x="11782" y="17673"/>
                  <a:pt x="11782" y="17673"/>
                </a:cubicBezTo>
                <a:close/>
                <a:moveTo>
                  <a:pt x="12764" y="8836"/>
                </a:moveTo>
                <a:cubicBezTo>
                  <a:pt x="12492" y="8836"/>
                  <a:pt x="12273" y="9056"/>
                  <a:pt x="12273" y="9327"/>
                </a:cubicBezTo>
                <a:cubicBezTo>
                  <a:pt x="12273" y="9599"/>
                  <a:pt x="12492" y="9818"/>
                  <a:pt x="12764" y="9818"/>
                </a:cubicBezTo>
                <a:cubicBezTo>
                  <a:pt x="13035" y="9818"/>
                  <a:pt x="13255" y="9599"/>
                  <a:pt x="13255" y="9327"/>
                </a:cubicBezTo>
                <a:cubicBezTo>
                  <a:pt x="13255" y="9056"/>
                  <a:pt x="13035" y="8836"/>
                  <a:pt x="12764" y="8836"/>
                </a:cubicBezTo>
                <a:moveTo>
                  <a:pt x="3927" y="12764"/>
                </a:moveTo>
                <a:cubicBezTo>
                  <a:pt x="3927" y="11679"/>
                  <a:pt x="4806" y="10800"/>
                  <a:pt x="5891" y="10800"/>
                </a:cubicBezTo>
                <a:cubicBezTo>
                  <a:pt x="6975" y="10800"/>
                  <a:pt x="7855" y="11679"/>
                  <a:pt x="7855" y="12764"/>
                </a:cubicBezTo>
                <a:cubicBezTo>
                  <a:pt x="7855" y="13848"/>
                  <a:pt x="6975" y="14727"/>
                  <a:pt x="5891" y="14727"/>
                </a:cubicBezTo>
                <a:cubicBezTo>
                  <a:pt x="4806" y="14727"/>
                  <a:pt x="3927" y="13848"/>
                  <a:pt x="3927" y="12764"/>
                </a:cubicBezTo>
                <a:moveTo>
                  <a:pt x="17673" y="12764"/>
                </a:moveTo>
                <a:cubicBezTo>
                  <a:pt x="17673" y="13848"/>
                  <a:pt x="16794" y="14727"/>
                  <a:pt x="15709" y="14727"/>
                </a:cubicBezTo>
                <a:cubicBezTo>
                  <a:pt x="14625" y="14727"/>
                  <a:pt x="13745" y="13848"/>
                  <a:pt x="13745" y="12764"/>
                </a:cubicBezTo>
                <a:cubicBezTo>
                  <a:pt x="13745" y="11679"/>
                  <a:pt x="14625" y="10800"/>
                  <a:pt x="15709" y="10800"/>
                </a:cubicBezTo>
                <a:cubicBezTo>
                  <a:pt x="16794" y="10800"/>
                  <a:pt x="17673" y="11679"/>
                  <a:pt x="17673" y="12764"/>
                </a:cubicBezTo>
                <a:moveTo>
                  <a:pt x="20618" y="8836"/>
                </a:moveTo>
                <a:lnTo>
                  <a:pt x="19145" y="8836"/>
                </a:lnTo>
                <a:cubicBezTo>
                  <a:pt x="18874" y="8836"/>
                  <a:pt x="18655" y="9056"/>
                  <a:pt x="18655" y="9327"/>
                </a:cubicBezTo>
                <a:cubicBezTo>
                  <a:pt x="18655" y="9599"/>
                  <a:pt x="18874" y="9818"/>
                  <a:pt x="19145" y="9818"/>
                </a:cubicBezTo>
                <a:lnTo>
                  <a:pt x="20618" y="9818"/>
                </a:lnTo>
                <a:lnTo>
                  <a:pt x="20618" y="12273"/>
                </a:lnTo>
                <a:lnTo>
                  <a:pt x="18605" y="12273"/>
                </a:lnTo>
                <a:cubicBezTo>
                  <a:pt x="18370" y="10881"/>
                  <a:pt x="17167" y="9818"/>
                  <a:pt x="15709" y="9818"/>
                </a:cubicBezTo>
                <a:cubicBezTo>
                  <a:pt x="14082" y="9818"/>
                  <a:pt x="12764" y="11137"/>
                  <a:pt x="12764" y="12764"/>
                </a:cubicBezTo>
                <a:cubicBezTo>
                  <a:pt x="12764" y="14390"/>
                  <a:pt x="14082" y="15709"/>
                  <a:pt x="15709" y="15709"/>
                </a:cubicBezTo>
                <a:cubicBezTo>
                  <a:pt x="17167" y="15709"/>
                  <a:pt x="18370" y="14646"/>
                  <a:pt x="18605" y="13255"/>
                </a:cubicBezTo>
                <a:lnTo>
                  <a:pt x="20618" y="13255"/>
                </a:lnTo>
                <a:lnTo>
                  <a:pt x="20618" y="18655"/>
                </a:lnTo>
                <a:lnTo>
                  <a:pt x="982" y="18655"/>
                </a:lnTo>
                <a:lnTo>
                  <a:pt x="982" y="13255"/>
                </a:lnTo>
                <a:lnTo>
                  <a:pt x="2995" y="13255"/>
                </a:lnTo>
                <a:cubicBezTo>
                  <a:pt x="3230" y="14646"/>
                  <a:pt x="4433" y="15709"/>
                  <a:pt x="5891" y="15709"/>
                </a:cubicBezTo>
                <a:cubicBezTo>
                  <a:pt x="7517" y="15709"/>
                  <a:pt x="8836" y="14390"/>
                  <a:pt x="8836" y="12764"/>
                </a:cubicBezTo>
                <a:cubicBezTo>
                  <a:pt x="8836" y="11137"/>
                  <a:pt x="7517" y="9818"/>
                  <a:pt x="5891" y="9818"/>
                </a:cubicBezTo>
                <a:cubicBezTo>
                  <a:pt x="4433" y="9818"/>
                  <a:pt x="3230" y="10881"/>
                  <a:pt x="2995" y="12273"/>
                </a:cubicBezTo>
                <a:lnTo>
                  <a:pt x="982" y="12273"/>
                </a:lnTo>
                <a:lnTo>
                  <a:pt x="982" y="9818"/>
                </a:lnTo>
                <a:lnTo>
                  <a:pt x="2455" y="9818"/>
                </a:lnTo>
                <a:cubicBezTo>
                  <a:pt x="2726" y="9818"/>
                  <a:pt x="2945" y="9599"/>
                  <a:pt x="2945" y="9327"/>
                </a:cubicBezTo>
                <a:cubicBezTo>
                  <a:pt x="2945" y="9056"/>
                  <a:pt x="2726" y="8836"/>
                  <a:pt x="2455" y="8836"/>
                </a:cubicBezTo>
                <a:lnTo>
                  <a:pt x="982" y="8836"/>
                </a:lnTo>
                <a:lnTo>
                  <a:pt x="982" y="7855"/>
                </a:lnTo>
                <a:cubicBezTo>
                  <a:pt x="982" y="7313"/>
                  <a:pt x="1421" y="6873"/>
                  <a:pt x="1964" y="6873"/>
                </a:cubicBezTo>
                <a:lnTo>
                  <a:pt x="19636" y="6873"/>
                </a:lnTo>
                <a:cubicBezTo>
                  <a:pt x="20178" y="6873"/>
                  <a:pt x="20618" y="7313"/>
                  <a:pt x="20618" y="7855"/>
                </a:cubicBezTo>
                <a:cubicBezTo>
                  <a:pt x="20618" y="7855"/>
                  <a:pt x="20618" y="8836"/>
                  <a:pt x="20618" y="8836"/>
                </a:cubicBezTo>
                <a:close/>
                <a:moveTo>
                  <a:pt x="19636" y="20618"/>
                </a:moveTo>
                <a:lnTo>
                  <a:pt x="1964" y="20618"/>
                </a:lnTo>
                <a:cubicBezTo>
                  <a:pt x="1421" y="20618"/>
                  <a:pt x="982" y="20178"/>
                  <a:pt x="982" y="19636"/>
                </a:cubicBezTo>
                <a:lnTo>
                  <a:pt x="20618" y="19636"/>
                </a:lnTo>
                <a:cubicBezTo>
                  <a:pt x="20618" y="20178"/>
                  <a:pt x="20178" y="20618"/>
                  <a:pt x="19636" y="20618"/>
                </a:cubicBezTo>
                <a:moveTo>
                  <a:pt x="5891" y="4909"/>
                </a:moveTo>
                <a:lnTo>
                  <a:pt x="15709" y="4909"/>
                </a:lnTo>
                <a:lnTo>
                  <a:pt x="15709" y="5891"/>
                </a:lnTo>
                <a:lnTo>
                  <a:pt x="5891" y="5891"/>
                </a:lnTo>
                <a:cubicBezTo>
                  <a:pt x="5891" y="5891"/>
                  <a:pt x="5891" y="4909"/>
                  <a:pt x="5891" y="4909"/>
                </a:cubicBezTo>
                <a:close/>
                <a:moveTo>
                  <a:pt x="19636" y="5891"/>
                </a:moveTo>
                <a:lnTo>
                  <a:pt x="19636" y="2855"/>
                </a:lnTo>
                <a:cubicBezTo>
                  <a:pt x="20207" y="2653"/>
                  <a:pt x="20618" y="2113"/>
                  <a:pt x="20618" y="1473"/>
                </a:cubicBezTo>
                <a:cubicBezTo>
                  <a:pt x="20618" y="659"/>
                  <a:pt x="19959" y="0"/>
                  <a:pt x="19145" y="0"/>
                </a:cubicBezTo>
                <a:cubicBezTo>
                  <a:pt x="18332" y="0"/>
                  <a:pt x="17673" y="659"/>
                  <a:pt x="17673" y="1473"/>
                </a:cubicBezTo>
                <a:cubicBezTo>
                  <a:pt x="17673" y="2113"/>
                  <a:pt x="18084" y="2653"/>
                  <a:pt x="18655" y="2855"/>
                </a:cubicBezTo>
                <a:lnTo>
                  <a:pt x="18655" y="5891"/>
                </a:lnTo>
                <a:lnTo>
                  <a:pt x="16691" y="5891"/>
                </a:lnTo>
                <a:lnTo>
                  <a:pt x="16691" y="4909"/>
                </a:lnTo>
                <a:cubicBezTo>
                  <a:pt x="16691" y="4367"/>
                  <a:pt x="16251" y="3927"/>
                  <a:pt x="15709" y="3927"/>
                </a:cubicBezTo>
                <a:lnTo>
                  <a:pt x="5891" y="3927"/>
                </a:lnTo>
                <a:cubicBezTo>
                  <a:pt x="5348" y="3927"/>
                  <a:pt x="4909" y="4367"/>
                  <a:pt x="4909" y="4909"/>
                </a:cubicBezTo>
                <a:lnTo>
                  <a:pt x="4909" y="5891"/>
                </a:lnTo>
                <a:lnTo>
                  <a:pt x="1964" y="5891"/>
                </a:lnTo>
                <a:cubicBezTo>
                  <a:pt x="879" y="5891"/>
                  <a:pt x="0" y="6770"/>
                  <a:pt x="0" y="7855"/>
                </a:cubicBezTo>
                <a:lnTo>
                  <a:pt x="0" y="19636"/>
                </a:lnTo>
                <a:cubicBezTo>
                  <a:pt x="0" y="20721"/>
                  <a:pt x="879" y="21600"/>
                  <a:pt x="1964" y="21600"/>
                </a:cubicBezTo>
                <a:lnTo>
                  <a:pt x="19636" y="21600"/>
                </a:lnTo>
                <a:cubicBezTo>
                  <a:pt x="20721" y="21600"/>
                  <a:pt x="21600" y="20721"/>
                  <a:pt x="21600" y="19636"/>
                </a:cubicBezTo>
                <a:lnTo>
                  <a:pt x="21600" y="7855"/>
                </a:lnTo>
                <a:cubicBezTo>
                  <a:pt x="21600" y="6770"/>
                  <a:pt x="20721" y="5891"/>
                  <a:pt x="19636" y="5891"/>
                </a:cubicBezTo>
                <a:moveTo>
                  <a:pt x="10800" y="9818"/>
                </a:moveTo>
                <a:cubicBezTo>
                  <a:pt x="11071" y="9818"/>
                  <a:pt x="11291" y="9599"/>
                  <a:pt x="11291" y="9327"/>
                </a:cubicBezTo>
                <a:cubicBezTo>
                  <a:pt x="11291" y="9056"/>
                  <a:pt x="11071" y="8836"/>
                  <a:pt x="10800" y="8836"/>
                </a:cubicBezTo>
                <a:cubicBezTo>
                  <a:pt x="10529" y="8836"/>
                  <a:pt x="10309" y="9056"/>
                  <a:pt x="10309" y="9327"/>
                </a:cubicBezTo>
                <a:cubicBezTo>
                  <a:pt x="10309" y="9599"/>
                  <a:pt x="10529" y="9818"/>
                  <a:pt x="10800" y="9818"/>
                </a:cubicBezTo>
                <a:moveTo>
                  <a:pt x="9327" y="9327"/>
                </a:moveTo>
                <a:cubicBezTo>
                  <a:pt x="9327" y="9056"/>
                  <a:pt x="9108" y="8836"/>
                  <a:pt x="8836" y="8836"/>
                </a:cubicBezTo>
                <a:cubicBezTo>
                  <a:pt x="8565" y="8836"/>
                  <a:pt x="8345" y="9056"/>
                  <a:pt x="8345" y="9327"/>
                </a:cubicBezTo>
                <a:cubicBezTo>
                  <a:pt x="8345" y="9599"/>
                  <a:pt x="8565" y="9818"/>
                  <a:pt x="8836" y="9818"/>
                </a:cubicBezTo>
                <a:cubicBezTo>
                  <a:pt x="9108" y="9818"/>
                  <a:pt x="9327" y="9599"/>
                  <a:pt x="9327" y="93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4" name="Shape 2694"/>
          <p:cNvSpPr/>
          <p:nvPr/>
        </p:nvSpPr>
        <p:spPr>
          <a:xfrm>
            <a:off x="15016348"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538" y="14727"/>
                </a:moveTo>
                <a:cubicBezTo>
                  <a:pt x="13628" y="14411"/>
                  <a:pt x="13690" y="14083"/>
                  <a:pt x="13721" y="13745"/>
                </a:cubicBezTo>
                <a:lnTo>
                  <a:pt x="2970" y="13745"/>
                </a:lnTo>
                <a:cubicBezTo>
                  <a:pt x="3001" y="14083"/>
                  <a:pt x="3063" y="14411"/>
                  <a:pt x="3153" y="14727"/>
                </a:cubicBezTo>
                <a:cubicBezTo>
                  <a:pt x="3153" y="14727"/>
                  <a:pt x="13538" y="14727"/>
                  <a:pt x="13538" y="14727"/>
                </a:cubicBezTo>
                <a:close/>
                <a:moveTo>
                  <a:pt x="18655" y="12764"/>
                </a:moveTo>
                <a:cubicBezTo>
                  <a:pt x="18383" y="12764"/>
                  <a:pt x="18164" y="12984"/>
                  <a:pt x="18164" y="13255"/>
                </a:cubicBezTo>
                <a:cubicBezTo>
                  <a:pt x="18164" y="13526"/>
                  <a:pt x="18383" y="13745"/>
                  <a:pt x="18655" y="13745"/>
                </a:cubicBezTo>
                <a:cubicBezTo>
                  <a:pt x="18926" y="13745"/>
                  <a:pt x="19145" y="13526"/>
                  <a:pt x="19145" y="13255"/>
                </a:cubicBezTo>
                <a:cubicBezTo>
                  <a:pt x="19145" y="12984"/>
                  <a:pt x="18926" y="12764"/>
                  <a:pt x="18655" y="12764"/>
                </a:cubicBezTo>
                <a:moveTo>
                  <a:pt x="18655" y="8836"/>
                </a:moveTo>
                <a:cubicBezTo>
                  <a:pt x="18112" y="8836"/>
                  <a:pt x="17673" y="9276"/>
                  <a:pt x="17673" y="9818"/>
                </a:cubicBezTo>
                <a:cubicBezTo>
                  <a:pt x="17673" y="10360"/>
                  <a:pt x="18112" y="10800"/>
                  <a:pt x="18655" y="10800"/>
                </a:cubicBezTo>
                <a:cubicBezTo>
                  <a:pt x="19197" y="10800"/>
                  <a:pt x="19636" y="10360"/>
                  <a:pt x="19636" y="9818"/>
                </a:cubicBezTo>
                <a:cubicBezTo>
                  <a:pt x="19636" y="9276"/>
                  <a:pt x="19197" y="8836"/>
                  <a:pt x="18655" y="8836"/>
                </a:cubicBezTo>
                <a:moveTo>
                  <a:pt x="20618" y="19636"/>
                </a:moveTo>
                <a:cubicBezTo>
                  <a:pt x="20618" y="20178"/>
                  <a:pt x="20179" y="20618"/>
                  <a:pt x="19636" y="20618"/>
                </a:cubicBezTo>
                <a:lnTo>
                  <a:pt x="16691" y="20618"/>
                </a:lnTo>
                <a:lnTo>
                  <a:pt x="16691" y="5891"/>
                </a:lnTo>
                <a:lnTo>
                  <a:pt x="19636" y="5891"/>
                </a:lnTo>
                <a:cubicBezTo>
                  <a:pt x="20179" y="5891"/>
                  <a:pt x="20618" y="6331"/>
                  <a:pt x="20618" y="6873"/>
                </a:cubicBezTo>
                <a:cubicBezTo>
                  <a:pt x="20618" y="6873"/>
                  <a:pt x="20618" y="19636"/>
                  <a:pt x="20618" y="19636"/>
                </a:cubicBezTo>
                <a:close/>
                <a:moveTo>
                  <a:pt x="15709" y="20618"/>
                </a:moveTo>
                <a:lnTo>
                  <a:pt x="1964" y="20618"/>
                </a:lnTo>
                <a:cubicBezTo>
                  <a:pt x="1421" y="20618"/>
                  <a:pt x="982" y="20178"/>
                  <a:pt x="982" y="19636"/>
                </a:cubicBezTo>
                <a:lnTo>
                  <a:pt x="982" y="6873"/>
                </a:lnTo>
                <a:cubicBezTo>
                  <a:pt x="982" y="6331"/>
                  <a:pt x="1421" y="5891"/>
                  <a:pt x="1964" y="5891"/>
                </a:cubicBezTo>
                <a:lnTo>
                  <a:pt x="15709" y="5891"/>
                </a:lnTo>
                <a:cubicBezTo>
                  <a:pt x="15709" y="5891"/>
                  <a:pt x="15709" y="20618"/>
                  <a:pt x="15709" y="20618"/>
                </a:cubicBezTo>
                <a:close/>
                <a:moveTo>
                  <a:pt x="19636" y="4909"/>
                </a:moveTo>
                <a:lnTo>
                  <a:pt x="4909" y="4909"/>
                </a:lnTo>
                <a:lnTo>
                  <a:pt x="4909" y="2855"/>
                </a:lnTo>
                <a:cubicBezTo>
                  <a:pt x="5480" y="2653"/>
                  <a:pt x="5891" y="2113"/>
                  <a:pt x="5891" y="1473"/>
                </a:cubicBezTo>
                <a:cubicBezTo>
                  <a:pt x="5891" y="659"/>
                  <a:pt x="5231" y="0"/>
                  <a:pt x="4418" y="0"/>
                </a:cubicBezTo>
                <a:cubicBezTo>
                  <a:pt x="3605" y="0"/>
                  <a:pt x="2945" y="659"/>
                  <a:pt x="2945" y="1473"/>
                </a:cubicBezTo>
                <a:cubicBezTo>
                  <a:pt x="2945" y="2113"/>
                  <a:pt x="3357" y="2653"/>
                  <a:pt x="3927" y="2855"/>
                </a:cubicBezTo>
                <a:lnTo>
                  <a:pt x="3927" y="4909"/>
                </a:lnTo>
                <a:lnTo>
                  <a:pt x="1964" y="4909"/>
                </a:lnTo>
                <a:cubicBezTo>
                  <a:pt x="879" y="4909"/>
                  <a:pt x="0" y="5788"/>
                  <a:pt x="0" y="6873"/>
                </a:cubicBezTo>
                <a:lnTo>
                  <a:pt x="0" y="19636"/>
                </a:lnTo>
                <a:cubicBezTo>
                  <a:pt x="0" y="20721"/>
                  <a:pt x="879" y="21600"/>
                  <a:pt x="1964" y="21600"/>
                </a:cubicBezTo>
                <a:lnTo>
                  <a:pt x="19636" y="21600"/>
                </a:lnTo>
                <a:cubicBezTo>
                  <a:pt x="20721" y="21600"/>
                  <a:pt x="21600" y="20721"/>
                  <a:pt x="21600" y="19636"/>
                </a:cubicBezTo>
                <a:lnTo>
                  <a:pt x="21600" y="6873"/>
                </a:lnTo>
                <a:cubicBezTo>
                  <a:pt x="21600" y="5788"/>
                  <a:pt x="20721" y="4909"/>
                  <a:pt x="19636" y="4909"/>
                </a:cubicBezTo>
                <a:moveTo>
                  <a:pt x="18655" y="15709"/>
                </a:moveTo>
                <a:cubicBezTo>
                  <a:pt x="18383" y="15709"/>
                  <a:pt x="18164" y="15929"/>
                  <a:pt x="18164" y="16200"/>
                </a:cubicBezTo>
                <a:cubicBezTo>
                  <a:pt x="18164" y="16471"/>
                  <a:pt x="18383" y="16691"/>
                  <a:pt x="18655" y="16691"/>
                </a:cubicBezTo>
                <a:cubicBezTo>
                  <a:pt x="18926" y="16691"/>
                  <a:pt x="19145" y="16471"/>
                  <a:pt x="19145" y="16200"/>
                </a:cubicBezTo>
                <a:cubicBezTo>
                  <a:pt x="19145" y="15929"/>
                  <a:pt x="18926" y="15709"/>
                  <a:pt x="18655" y="15709"/>
                </a:cubicBezTo>
                <a:moveTo>
                  <a:pt x="4199" y="16691"/>
                </a:moveTo>
                <a:lnTo>
                  <a:pt x="12492" y="16691"/>
                </a:lnTo>
                <a:cubicBezTo>
                  <a:pt x="12744" y="16387"/>
                  <a:pt x="12971" y="16064"/>
                  <a:pt x="13152" y="15709"/>
                </a:cubicBezTo>
                <a:lnTo>
                  <a:pt x="3539" y="15709"/>
                </a:lnTo>
                <a:cubicBezTo>
                  <a:pt x="3720" y="16064"/>
                  <a:pt x="3947" y="16387"/>
                  <a:pt x="4199" y="16691"/>
                </a:cubicBezTo>
                <a:moveTo>
                  <a:pt x="8345" y="7855"/>
                </a:moveTo>
                <a:cubicBezTo>
                  <a:pt x="7196" y="7855"/>
                  <a:pt x="6138" y="8224"/>
                  <a:pt x="5263" y="8836"/>
                </a:cubicBezTo>
                <a:lnTo>
                  <a:pt x="11428" y="8836"/>
                </a:lnTo>
                <a:cubicBezTo>
                  <a:pt x="10553" y="8224"/>
                  <a:pt x="9495" y="7855"/>
                  <a:pt x="8345" y="7855"/>
                </a:cubicBezTo>
                <a:moveTo>
                  <a:pt x="8345" y="18655"/>
                </a:moveTo>
                <a:cubicBezTo>
                  <a:pt x="9495" y="18655"/>
                  <a:pt x="10553" y="18285"/>
                  <a:pt x="11428" y="17673"/>
                </a:cubicBezTo>
                <a:lnTo>
                  <a:pt x="5263" y="17673"/>
                </a:lnTo>
                <a:cubicBezTo>
                  <a:pt x="6138" y="18285"/>
                  <a:pt x="7196" y="18655"/>
                  <a:pt x="8345" y="18655"/>
                </a:cubicBezTo>
                <a:moveTo>
                  <a:pt x="12492" y="9818"/>
                </a:moveTo>
                <a:lnTo>
                  <a:pt x="4199" y="9818"/>
                </a:lnTo>
                <a:cubicBezTo>
                  <a:pt x="3947" y="10122"/>
                  <a:pt x="3720" y="10446"/>
                  <a:pt x="3539" y="10800"/>
                </a:cubicBezTo>
                <a:lnTo>
                  <a:pt x="13152" y="10800"/>
                </a:lnTo>
                <a:cubicBezTo>
                  <a:pt x="12971" y="10446"/>
                  <a:pt x="12744" y="10122"/>
                  <a:pt x="12492" y="9818"/>
                </a:cubicBezTo>
                <a:moveTo>
                  <a:pt x="13538" y="11782"/>
                </a:moveTo>
                <a:lnTo>
                  <a:pt x="3153" y="11782"/>
                </a:lnTo>
                <a:cubicBezTo>
                  <a:pt x="3063" y="12098"/>
                  <a:pt x="3001" y="12427"/>
                  <a:pt x="2970" y="12764"/>
                </a:cubicBezTo>
                <a:lnTo>
                  <a:pt x="13721" y="12764"/>
                </a:lnTo>
                <a:cubicBezTo>
                  <a:pt x="13690" y="12427"/>
                  <a:pt x="13628" y="12098"/>
                  <a:pt x="13538" y="117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5" name="Shape 2695"/>
          <p:cNvSpPr/>
          <p:nvPr/>
        </p:nvSpPr>
        <p:spPr>
          <a:xfrm>
            <a:off x="15816447"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15218"/>
                </a:moveTo>
                <a:cubicBezTo>
                  <a:pt x="14727" y="15490"/>
                  <a:pt x="14947" y="15709"/>
                  <a:pt x="15218" y="15709"/>
                </a:cubicBezTo>
                <a:cubicBezTo>
                  <a:pt x="15490" y="15709"/>
                  <a:pt x="15709" y="15490"/>
                  <a:pt x="15709" y="15218"/>
                </a:cubicBezTo>
                <a:cubicBezTo>
                  <a:pt x="15709" y="14947"/>
                  <a:pt x="15490" y="14727"/>
                  <a:pt x="15218" y="14727"/>
                </a:cubicBezTo>
                <a:cubicBezTo>
                  <a:pt x="14947" y="14727"/>
                  <a:pt x="14727" y="14947"/>
                  <a:pt x="14727" y="15218"/>
                </a:cubicBezTo>
                <a:moveTo>
                  <a:pt x="20618" y="12764"/>
                </a:moveTo>
                <a:lnTo>
                  <a:pt x="17673" y="12764"/>
                </a:lnTo>
                <a:lnTo>
                  <a:pt x="17673" y="3927"/>
                </a:lnTo>
                <a:lnTo>
                  <a:pt x="3927" y="3927"/>
                </a:lnTo>
                <a:lnTo>
                  <a:pt x="3927" y="9510"/>
                </a:lnTo>
                <a:cubicBezTo>
                  <a:pt x="3308" y="10442"/>
                  <a:pt x="2945" y="11560"/>
                  <a:pt x="2945" y="12764"/>
                </a:cubicBezTo>
                <a:lnTo>
                  <a:pt x="982" y="12764"/>
                </a:lnTo>
                <a:lnTo>
                  <a:pt x="982" y="1964"/>
                </a:lnTo>
                <a:cubicBezTo>
                  <a:pt x="982" y="1422"/>
                  <a:pt x="1422" y="982"/>
                  <a:pt x="1964" y="982"/>
                </a:cubicBezTo>
                <a:lnTo>
                  <a:pt x="19636" y="982"/>
                </a:lnTo>
                <a:cubicBezTo>
                  <a:pt x="20178" y="982"/>
                  <a:pt x="20618" y="1422"/>
                  <a:pt x="20618" y="1964"/>
                </a:cubicBezTo>
                <a:cubicBezTo>
                  <a:pt x="20618" y="1964"/>
                  <a:pt x="20618" y="12764"/>
                  <a:pt x="20618" y="12764"/>
                </a:cubicBezTo>
                <a:close/>
                <a:moveTo>
                  <a:pt x="9327" y="12764"/>
                </a:moveTo>
                <a:cubicBezTo>
                  <a:pt x="9327" y="13035"/>
                  <a:pt x="9108" y="13255"/>
                  <a:pt x="8836" y="13255"/>
                </a:cubicBezTo>
                <a:cubicBezTo>
                  <a:pt x="8565" y="13255"/>
                  <a:pt x="8345" y="13035"/>
                  <a:pt x="8345" y="12764"/>
                </a:cubicBezTo>
                <a:cubicBezTo>
                  <a:pt x="8345" y="12493"/>
                  <a:pt x="8565" y="12273"/>
                  <a:pt x="8836" y="12273"/>
                </a:cubicBezTo>
                <a:cubicBezTo>
                  <a:pt x="9108" y="12273"/>
                  <a:pt x="9327" y="12493"/>
                  <a:pt x="9327" y="12764"/>
                </a:cubicBezTo>
                <a:moveTo>
                  <a:pt x="8836" y="7855"/>
                </a:moveTo>
                <a:cubicBezTo>
                  <a:pt x="10295" y="7855"/>
                  <a:pt x="11601" y="8494"/>
                  <a:pt x="12500" y="9504"/>
                </a:cubicBezTo>
                <a:lnTo>
                  <a:pt x="10301" y="12846"/>
                </a:lnTo>
                <a:cubicBezTo>
                  <a:pt x="10302" y="12818"/>
                  <a:pt x="10309" y="12792"/>
                  <a:pt x="10309" y="12764"/>
                </a:cubicBezTo>
                <a:cubicBezTo>
                  <a:pt x="10309" y="11951"/>
                  <a:pt x="9649" y="11291"/>
                  <a:pt x="8836" y="11291"/>
                </a:cubicBezTo>
                <a:cubicBezTo>
                  <a:pt x="8023" y="11291"/>
                  <a:pt x="7364" y="11951"/>
                  <a:pt x="7364" y="12764"/>
                </a:cubicBezTo>
                <a:cubicBezTo>
                  <a:pt x="7364" y="13577"/>
                  <a:pt x="8023" y="14236"/>
                  <a:pt x="8836" y="14236"/>
                </a:cubicBezTo>
                <a:cubicBezTo>
                  <a:pt x="9072" y="14236"/>
                  <a:pt x="9293" y="14175"/>
                  <a:pt x="9491" y="14076"/>
                </a:cubicBezTo>
                <a:lnTo>
                  <a:pt x="8925" y="14938"/>
                </a:lnTo>
                <a:lnTo>
                  <a:pt x="8639" y="14741"/>
                </a:lnTo>
                <a:lnTo>
                  <a:pt x="7962" y="16664"/>
                </a:lnTo>
                <a:lnTo>
                  <a:pt x="8494" y="17043"/>
                </a:lnTo>
                <a:lnTo>
                  <a:pt x="8881" y="16700"/>
                </a:lnTo>
                <a:lnTo>
                  <a:pt x="10064" y="16936"/>
                </a:lnTo>
                <a:lnTo>
                  <a:pt x="9561" y="16099"/>
                </a:lnTo>
                <a:lnTo>
                  <a:pt x="10020" y="15694"/>
                </a:lnTo>
                <a:lnTo>
                  <a:pt x="9423" y="15282"/>
                </a:lnTo>
                <a:lnTo>
                  <a:pt x="9736" y="15491"/>
                </a:lnTo>
                <a:lnTo>
                  <a:pt x="13114" y="10359"/>
                </a:lnTo>
                <a:cubicBezTo>
                  <a:pt x="13514" y="11069"/>
                  <a:pt x="13745" y="11889"/>
                  <a:pt x="13745" y="12764"/>
                </a:cubicBezTo>
                <a:cubicBezTo>
                  <a:pt x="13745" y="15475"/>
                  <a:pt x="11548" y="17673"/>
                  <a:pt x="8836" y="17673"/>
                </a:cubicBezTo>
                <a:cubicBezTo>
                  <a:pt x="6125" y="17673"/>
                  <a:pt x="3927" y="15475"/>
                  <a:pt x="3927" y="12764"/>
                </a:cubicBezTo>
                <a:cubicBezTo>
                  <a:pt x="3927" y="10053"/>
                  <a:pt x="6125" y="7855"/>
                  <a:pt x="8836" y="7855"/>
                </a:cubicBezTo>
                <a:moveTo>
                  <a:pt x="14727" y="5891"/>
                </a:moveTo>
                <a:cubicBezTo>
                  <a:pt x="14186" y="5891"/>
                  <a:pt x="13745" y="6331"/>
                  <a:pt x="13745" y="6873"/>
                </a:cubicBezTo>
                <a:cubicBezTo>
                  <a:pt x="13745" y="7062"/>
                  <a:pt x="13802" y="7237"/>
                  <a:pt x="13894" y="7386"/>
                </a:cubicBezTo>
                <a:lnTo>
                  <a:pt x="13057" y="8659"/>
                </a:lnTo>
                <a:cubicBezTo>
                  <a:pt x="11987" y="7558"/>
                  <a:pt x="10492" y="6873"/>
                  <a:pt x="8836" y="6873"/>
                </a:cubicBezTo>
                <a:cubicBezTo>
                  <a:pt x="7325" y="6873"/>
                  <a:pt x="5952" y="7447"/>
                  <a:pt x="4909" y="8382"/>
                </a:cubicBezTo>
                <a:lnTo>
                  <a:pt x="4909" y="4909"/>
                </a:lnTo>
                <a:lnTo>
                  <a:pt x="16691" y="4909"/>
                </a:lnTo>
                <a:lnTo>
                  <a:pt x="16691" y="16691"/>
                </a:lnTo>
                <a:lnTo>
                  <a:pt x="13219" y="16691"/>
                </a:lnTo>
                <a:cubicBezTo>
                  <a:pt x="14154" y="15648"/>
                  <a:pt x="14727" y="14275"/>
                  <a:pt x="14727" y="12764"/>
                </a:cubicBezTo>
                <a:cubicBezTo>
                  <a:pt x="14727" y="11536"/>
                  <a:pt x="14351" y="10398"/>
                  <a:pt x="13709" y="9453"/>
                </a:cubicBezTo>
                <a:lnTo>
                  <a:pt x="14764" y="7851"/>
                </a:lnTo>
                <a:cubicBezTo>
                  <a:pt x="15288" y="7832"/>
                  <a:pt x="15709" y="7402"/>
                  <a:pt x="15709" y="6873"/>
                </a:cubicBezTo>
                <a:cubicBezTo>
                  <a:pt x="15709" y="6331"/>
                  <a:pt x="15269" y="5891"/>
                  <a:pt x="14727" y="5891"/>
                </a:cubicBezTo>
                <a:moveTo>
                  <a:pt x="20618" y="19636"/>
                </a:moveTo>
                <a:cubicBezTo>
                  <a:pt x="20618" y="20178"/>
                  <a:pt x="20178" y="20618"/>
                  <a:pt x="19636" y="20618"/>
                </a:cubicBezTo>
                <a:lnTo>
                  <a:pt x="1964" y="20618"/>
                </a:lnTo>
                <a:cubicBezTo>
                  <a:pt x="1422" y="20618"/>
                  <a:pt x="982" y="20178"/>
                  <a:pt x="982" y="19636"/>
                </a:cubicBezTo>
                <a:lnTo>
                  <a:pt x="982" y="13745"/>
                </a:lnTo>
                <a:lnTo>
                  <a:pt x="3034" y="13745"/>
                </a:lnTo>
                <a:cubicBezTo>
                  <a:pt x="3502" y="16531"/>
                  <a:pt x="5918" y="18655"/>
                  <a:pt x="8836" y="18655"/>
                </a:cubicBezTo>
                <a:cubicBezTo>
                  <a:pt x="10040" y="18655"/>
                  <a:pt x="11158" y="18292"/>
                  <a:pt x="12090" y="17673"/>
                </a:cubicBezTo>
                <a:lnTo>
                  <a:pt x="17673" y="17673"/>
                </a:lnTo>
                <a:lnTo>
                  <a:pt x="17673" y="13745"/>
                </a:lnTo>
                <a:lnTo>
                  <a:pt x="20618" y="13745"/>
                </a:lnTo>
                <a:cubicBezTo>
                  <a:pt x="20618" y="13745"/>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6" name="Shape 2696"/>
          <p:cNvSpPr/>
          <p:nvPr/>
        </p:nvSpPr>
        <p:spPr>
          <a:xfrm>
            <a:off x="16616546"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764" y="19636"/>
                </a:moveTo>
                <a:cubicBezTo>
                  <a:pt x="12764" y="20178"/>
                  <a:pt x="12324" y="20618"/>
                  <a:pt x="11782" y="20618"/>
                </a:cubicBezTo>
                <a:lnTo>
                  <a:pt x="9818" y="20618"/>
                </a:lnTo>
                <a:cubicBezTo>
                  <a:pt x="9276" y="20618"/>
                  <a:pt x="8836" y="20178"/>
                  <a:pt x="8836" y="19636"/>
                </a:cubicBezTo>
                <a:lnTo>
                  <a:pt x="8836" y="17673"/>
                </a:lnTo>
                <a:cubicBezTo>
                  <a:pt x="8836" y="17131"/>
                  <a:pt x="9276" y="16691"/>
                  <a:pt x="9818" y="16691"/>
                </a:cubicBezTo>
                <a:lnTo>
                  <a:pt x="11782" y="16691"/>
                </a:lnTo>
                <a:cubicBezTo>
                  <a:pt x="12324" y="16691"/>
                  <a:pt x="12764" y="17131"/>
                  <a:pt x="12764" y="17673"/>
                </a:cubicBezTo>
                <a:cubicBezTo>
                  <a:pt x="12764" y="17673"/>
                  <a:pt x="12764" y="19636"/>
                  <a:pt x="12764" y="19636"/>
                </a:cubicBezTo>
                <a:close/>
                <a:moveTo>
                  <a:pt x="11782" y="15709"/>
                </a:moveTo>
                <a:lnTo>
                  <a:pt x="9818" y="15709"/>
                </a:lnTo>
                <a:cubicBezTo>
                  <a:pt x="8734" y="15709"/>
                  <a:pt x="7855" y="16588"/>
                  <a:pt x="7855" y="17673"/>
                </a:cubicBezTo>
                <a:lnTo>
                  <a:pt x="7855" y="19636"/>
                </a:lnTo>
                <a:cubicBezTo>
                  <a:pt x="7855" y="20721"/>
                  <a:pt x="8734" y="21600"/>
                  <a:pt x="9818" y="21600"/>
                </a:cubicBezTo>
                <a:lnTo>
                  <a:pt x="11782" y="21600"/>
                </a:lnTo>
                <a:cubicBezTo>
                  <a:pt x="12866" y="21600"/>
                  <a:pt x="13745" y="20721"/>
                  <a:pt x="13745" y="19636"/>
                </a:cubicBezTo>
                <a:lnTo>
                  <a:pt x="13745" y="17673"/>
                </a:lnTo>
                <a:cubicBezTo>
                  <a:pt x="13745" y="16588"/>
                  <a:pt x="12866" y="15709"/>
                  <a:pt x="11782" y="15709"/>
                </a:cubicBezTo>
                <a:moveTo>
                  <a:pt x="20618" y="19636"/>
                </a:moveTo>
                <a:cubicBezTo>
                  <a:pt x="20618" y="20178"/>
                  <a:pt x="20178" y="20618"/>
                  <a:pt x="19636" y="20618"/>
                </a:cubicBezTo>
                <a:lnTo>
                  <a:pt x="17673" y="20618"/>
                </a:lnTo>
                <a:cubicBezTo>
                  <a:pt x="17131" y="20618"/>
                  <a:pt x="16691" y="20178"/>
                  <a:pt x="16691" y="19636"/>
                </a:cubicBezTo>
                <a:lnTo>
                  <a:pt x="16691" y="17673"/>
                </a:lnTo>
                <a:cubicBezTo>
                  <a:pt x="16691" y="17131"/>
                  <a:pt x="17131" y="16691"/>
                  <a:pt x="17673" y="16691"/>
                </a:cubicBezTo>
                <a:lnTo>
                  <a:pt x="19636" y="16691"/>
                </a:lnTo>
                <a:cubicBezTo>
                  <a:pt x="20178" y="16691"/>
                  <a:pt x="20618" y="17131"/>
                  <a:pt x="20618" y="17673"/>
                </a:cubicBezTo>
                <a:cubicBezTo>
                  <a:pt x="20618" y="17673"/>
                  <a:pt x="20618" y="19636"/>
                  <a:pt x="20618" y="19636"/>
                </a:cubicBezTo>
                <a:close/>
                <a:moveTo>
                  <a:pt x="19636" y="15709"/>
                </a:moveTo>
                <a:lnTo>
                  <a:pt x="17673" y="15709"/>
                </a:lnTo>
                <a:cubicBezTo>
                  <a:pt x="16588" y="15709"/>
                  <a:pt x="15709" y="16588"/>
                  <a:pt x="15709" y="17673"/>
                </a:cubicBezTo>
                <a:lnTo>
                  <a:pt x="15709" y="19636"/>
                </a:lnTo>
                <a:cubicBezTo>
                  <a:pt x="15709" y="20721"/>
                  <a:pt x="16588" y="21600"/>
                  <a:pt x="17673" y="21600"/>
                </a:cubicBezTo>
                <a:lnTo>
                  <a:pt x="19636" y="21600"/>
                </a:lnTo>
                <a:cubicBezTo>
                  <a:pt x="20721" y="21600"/>
                  <a:pt x="21600" y="20721"/>
                  <a:pt x="21600" y="19636"/>
                </a:cubicBezTo>
                <a:lnTo>
                  <a:pt x="21600" y="17673"/>
                </a:lnTo>
                <a:cubicBezTo>
                  <a:pt x="21600" y="16588"/>
                  <a:pt x="20721" y="15709"/>
                  <a:pt x="19636" y="15709"/>
                </a:cubicBezTo>
                <a:moveTo>
                  <a:pt x="4909" y="19636"/>
                </a:moveTo>
                <a:cubicBezTo>
                  <a:pt x="4909" y="20178"/>
                  <a:pt x="4469" y="20618"/>
                  <a:pt x="3927" y="20618"/>
                </a:cubicBezTo>
                <a:lnTo>
                  <a:pt x="1964" y="20618"/>
                </a:lnTo>
                <a:cubicBezTo>
                  <a:pt x="1422" y="20618"/>
                  <a:pt x="982" y="20178"/>
                  <a:pt x="982" y="19636"/>
                </a:cubicBezTo>
                <a:lnTo>
                  <a:pt x="982" y="17673"/>
                </a:lnTo>
                <a:cubicBezTo>
                  <a:pt x="982" y="17131"/>
                  <a:pt x="1422" y="16691"/>
                  <a:pt x="1964" y="16691"/>
                </a:cubicBezTo>
                <a:lnTo>
                  <a:pt x="3927" y="16691"/>
                </a:lnTo>
                <a:cubicBezTo>
                  <a:pt x="4469" y="16691"/>
                  <a:pt x="4909" y="17131"/>
                  <a:pt x="4909" y="17673"/>
                </a:cubicBezTo>
                <a:cubicBezTo>
                  <a:pt x="4909" y="17673"/>
                  <a:pt x="4909" y="19636"/>
                  <a:pt x="4909" y="19636"/>
                </a:cubicBezTo>
                <a:close/>
                <a:moveTo>
                  <a:pt x="3927" y="15709"/>
                </a:moveTo>
                <a:lnTo>
                  <a:pt x="1964" y="15709"/>
                </a:lnTo>
                <a:cubicBezTo>
                  <a:pt x="879" y="15709"/>
                  <a:pt x="0" y="16588"/>
                  <a:pt x="0" y="17673"/>
                </a:cubicBezTo>
                <a:lnTo>
                  <a:pt x="0" y="19636"/>
                </a:lnTo>
                <a:cubicBezTo>
                  <a:pt x="0" y="20721"/>
                  <a:pt x="879" y="21600"/>
                  <a:pt x="1964" y="21600"/>
                </a:cubicBezTo>
                <a:lnTo>
                  <a:pt x="3927" y="21600"/>
                </a:lnTo>
                <a:cubicBezTo>
                  <a:pt x="5012" y="21600"/>
                  <a:pt x="5891" y="20721"/>
                  <a:pt x="5891" y="19636"/>
                </a:cubicBezTo>
                <a:lnTo>
                  <a:pt x="5891" y="17673"/>
                </a:lnTo>
                <a:cubicBezTo>
                  <a:pt x="5891" y="16588"/>
                  <a:pt x="5012" y="15709"/>
                  <a:pt x="3927" y="15709"/>
                </a:cubicBezTo>
                <a:moveTo>
                  <a:pt x="2945" y="14727"/>
                </a:moveTo>
                <a:cubicBezTo>
                  <a:pt x="3217" y="14727"/>
                  <a:pt x="3436" y="14507"/>
                  <a:pt x="3436" y="14236"/>
                </a:cubicBezTo>
                <a:lnTo>
                  <a:pt x="3436" y="10800"/>
                </a:lnTo>
                <a:lnTo>
                  <a:pt x="10309" y="10800"/>
                </a:lnTo>
                <a:lnTo>
                  <a:pt x="10309" y="14236"/>
                </a:lnTo>
                <a:cubicBezTo>
                  <a:pt x="10309" y="14507"/>
                  <a:pt x="10529" y="14727"/>
                  <a:pt x="10800" y="14727"/>
                </a:cubicBezTo>
                <a:cubicBezTo>
                  <a:pt x="11071" y="14727"/>
                  <a:pt x="11291" y="14507"/>
                  <a:pt x="11291" y="14236"/>
                </a:cubicBezTo>
                <a:lnTo>
                  <a:pt x="11291" y="10800"/>
                </a:lnTo>
                <a:lnTo>
                  <a:pt x="18164" y="10800"/>
                </a:lnTo>
                <a:lnTo>
                  <a:pt x="18164" y="14236"/>
                </a:lnTo>
                <a:cubicBezTo>
                  <a:pt x="18164" y="14507"/>
                  <a:pt x="18384" y="14727"/>
                  <a:pt x="18655" y="14727"/>
                </a:cubicBezTo>
                <a:cubicBezTo>
                  <a:pt x="18926" y="14727"/>
                  <a:pt x="19145" y="14507"/>
                  <a:pt x="19145" y="14236"/>
                </a:cubicBezTo>
                <a:lnTo>
                  <a:pt x="19145" y="10309"/>
                </a:lnTo>
                <a:cubicBezTo>
                  <a:pt x="19145" y="10038"/>
                  <a:pt x="18926" y="9818"/>
                  <a:pt x="18655" y="9818"/>
                </a:cubicBezTo>
                <a:lnTo>
                  <a:pt x="11291" y="9818"/>
                </a:lnTo>
                <a:lnTo>
                  <a:pt x="11291" y="7364"/>
                </a:lnTo>
                <a:cubicBezTo>
                  <a:pt x="11291" y="7093"/>
                  <a:pt x="11071" y="6873"/>
                  <a:pt x="10800" y="6873"/>
                </a:cubicBezTo>
                <a:cubicBezTo>
                  <a:pt x="10529" y="6873"/>
                  <a:pt x="10309" y="7093"/>
                  <a:pt x="10309" y="7364"/>
                </a:cubicBezTo>
                <a:lnTo>
                  <a:pt x="10309" y="9818"/>
                </a:lnTo>
                <a:lnTo>
                  <a:pt x="2945" y="9818"/>
                </a:lnTo>
                <a:cubicBezTo>
                  <a:pt x="2674" y="9818"/>
                  <a:pt x="2455" y="10038"/>
                  <a:pt x="2455" y="10309"/>
                </a:cubicBezTo>
                <a:lnTo>
                  <a:pt x="2455" y="14236"/>
                </a:lnTo>
                <a:cubicBezTo>
                  <a:pt x="2455" y="14507"/>
                  <a:pt x="2674" y="14727"/>
                  <a:pt x="2945" y="14727"/>
                </a:cubicBezTo>
                <a:moveTo>
                  <a:pt x="8836" y="1964"/>
                </a:moveTo>
                <a:cubicBezTo>
                  <a:pt x="8836" y="1422"/>
                  <a:pt x="9276" y="982"/>
                  <a:pt x="9818" y="982"/>
                </a:cubicBezTo>
                <a:lnTo>
                  <a:pt x="11782" y="982"/>
                </a:lnTo>
                <a:cubicBezTo>
                  <a:pt x="12324" y="982"/>
                  <a:pt x="12764" y="1422"/>
                  <a:pt x="12764" y="1964"/>
                </a:cubicBezTo>
                <a:lnTo>
                  <a:pt x="12764" y="3927"/>
                </a:lnTo>
                <a:cubicBezTo>
                  <a:pt x="12764" y="4469"/>
                  <a:pt x="12324" y="4909"/>
                  <a:pt x="11782" y="4909"/>
                </a:cubicBezTo>
                <a:lnTo>
                  <a:pt x="9818" y="4909"/>
                </a:lnTo>
                <a:cubicBezTo>
                  <a:pt x="9276" y="4909"/>
                  <a:pt x="8836" y="4469"/>
                  <a:pt x="8836" y="3927"/>
                </a:cubicBezTo>
                <a:cubicBezTo>
                  <a:pt x="8836" y="3927"/>
                  <a:pt x="8836" y="1964"/>
                  <a:pt x="8836" y="1964"/>
                </a:cubicBezTo>
                <a:close/>
                <a:moveTo>
                  <a:pt x="9818" y="5891"/>
                </a:moveTo>
                <a:lnTo>
                  <a:pt x="11782" y="5891"/>
                </a:lnTo>
                <a:cubicBezTo>
                  <a:pt x="12866" y="5891"/>
                  <a:pt x="13745" y="5012"/>
                  <a:pt x="13745" y="3927"/>
                </a:cubicBezTo>
                <a:lnTo>
                  <a:pt x="13745" y="1964"/>
                </a:lnTo>
                <a:cubicBezTo>
                  <a:pt x="13745" y="879"/>
                  <a:pt x="12866" y="0"/>
                  <a:pt x="11782" y="0"/>
                </a:cubicBezTo>
                <a:lnTo>
                  <a:pt x="9818" y="0"/>
                </a:lnTo>
                <a:cubicBezTo>
                  <a:pt x="8734" y="0"/>
                  <a:pt x="7855" y="879"/>
                  <a:pt x="7855" y="1964"/>
                </a:cubicBezTo>
                <a:lnTo>
                  <a:pt x="7855" y="3927"/>
                </a:lnTo>
                <a:cubicBezTo>
                  <a:pt x="7855" y="5012"/>
                  <a:pt x="8734" y="5891"/>
                  <a:pt x="9818" y="589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7" name="Shape 2697"/>
          <p:cNvSpPr/>
          <p:nvPr/>
        </p:nvSpPr>
        <p:spPr>
          <a:xfrm>
            <a:off x="9434696" y="5453732"/>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7020" y="13745"/>
                </a:moveTo>
                <a:lnTo>
                  <a:pt x="4860" y="13745"/>
                </a:lnTo>
                <a:lnTo>
                  <a:pt x="4860" y="15709"/>
                </a:lnTo>
                <a:lnTo>
                  <a:pt x="7020" y="15709"/>
                </a:lnTo>
                <a:cubicBezTo>
                  <a:pt x="7020" y="15709"/>
                  <a:pt x="7020" y="13745"/>
                  <a:pt x="7020" y="13745"/>
                </a:cubicBezTo>
                <a:close/>
                <a:moveTo>
                  <a:pt x="5400" y="10800"/>
                </a:moveTo>
                <a:lnTo>
                  <a:pt x="3240" y="10800"/>
                </a:lnTo>
                <a:lnTo>
                  <a:pt x="3240" y="12764"/>
                </a:lnTo>
                <a:lnTo>
                  <a:pt x="5400" y="12764"/>
                </a:lnTo>
                <a:cubicBezTo>
                  <a:pt x="5400" y="12764"/>
                  <a:pt x="5400" y="10800"/>
                  <a:pt x="5400" y="10800"/>
                </a:cubicBezTo>
                <a:close/>
                <a:moveTo>
                  <a:pt x="5940" y="18655"/>
                </a:moveTo>
                <a:lnTo>
                  <a:pt x="15660" y="18655"/>
                </a:lnTo>
                <a:lnTo>
                  <a:pt x="15660" y="16691"/>
                </a:lnTo>
                <a:lnTo>
                  <a:pt x="5940" y="16691"/>
                </a:lnTo>
                <a:cubicBezTo>
                  <a:pt x="5940" y="16691"/>
                  <a:pt x="5940" y="18655"/>
                  <a:pt x="5940" y="18655"/>
                </a:cubicBezTo>
                <a:close/>
                <a:moveTo>
                  <a:pt x="20520" y="19636"/>
                </a:moveTo>
                <a:cubicBezTo>
                  <a:pt x="20520" y="20179"/>
                  <a:pt x="20036" y="20618"/>
                  <a:pt x="19440" y="20618"/>
                </a:cubicBezTo>
                <a:lnTo>
                  <a:pt x="2160" y="20618"/>
                </a:lnTo>
                <a:cubicBezTo>
                  <a:pt x="1564" y="20618"/>
                  <a:pt x="1080" y="20179"/>
                  <a:pt x="1080" y="19636"/>
                </a:cubicBezTo>
                <a:lnTo>
                  <a:pt x="1080" y="9818"/>
                </a:lnTo>
                <a:cubicBezTo>
                  <a:pt x="1080" y="9276"/>
                  <a:pt x="1564" y="8836"/>
                  <a:pt x="2160" y="8836"/>
                </a:cubicBezTo>
                <a:lnTo>
                  <a:pt x="19440" y="8836"/>
                </a:lnTo>
                <a:cubicBezTo>
                  <a:pt x="20036" y="8836"/>
                  <a:pt x="20520" y="9276"/>
                  <a:pt x="20520" y="9818"/>
                </a:cubicBezTo>
                <a:cubicBezTo>
                  <a:pt x="20520" y="9818"/>
                  <a:pt x="20520" y="19636"/>
                  <a:pt x="20520" y="19636"/>
                </a:cubicBezTo>
                <a:close/>
                <a:moveTo>
                  <a:pt x="19440" y="7855"/>
                </a:moveTo>
                <a:lnTo>
                  <a:pt x="2160" y="7855"/>
                </a:lnTo>
                <a:cubicBezTo>
                  <a:pt x="967" y="7855"/>
                  <a:pt x="0" y="8734"/>
                  <a:pt x="0" y="9818"/>
                </a:cubicBezTo>
                <a:lnTo>
                  <a:pt x="0" y="19636"/>
                </a:lnTo>
                <a:cubicBezTo>
                  <a:pt x="0" y="20721"/>
                  <a:pt x="967" y="21600"/>
                  <a:pt x="2160" y="21600"/>
                </a:cubicBezTo>
                <a:lnTo>
                  <a:pt x="19440" y="21600"/>
                </a:lnTo>
                <a:cubicBezTo>
                  <a:pt x="20633" y="21600"/>
                  <a:pt x="21600" y="20721"/>
                  <a:pt x="21600" y="19636"/>
                </a:cubicBezTo>
                <a:lnTo>
                  <a:pt x="21600" y="9818"/>
                </a:lnTo>
                <a:cubicBezTo>
                  <a:pt x="21600" y="8734"/>
                  <a:pt x="20633" y="7855"/>
                  <a:pt x="19440" y="7855"/>
                </a:cubicBezTo>
                <a:moveTo>
                  <a:pt x="16200" y="12764"/>
                </a:moveTo>
                <a:lnTo>
                  <a:pt x="18360" y="12764"/>
                </a:lnTo>
                <a:lnTo>
                  <a:pt x="18360" y="10800"/>
                </a:lnTo>
                <a:lnTo>
                  <a:pt x="16200" y="10800"/>
                </a:lnTo>
                <a:cubicBezTo>
                  <a:pt x="16200" y="10800"/>
                  <a:pt x="16200" y="12764"/>
                  <a:pt x="16200" y="12764"/>
                </a:cubicBezTo>
                <a:close/>
                <a:moveTo>
                  <a:pt x="14580" y="15709"/>
                </a:moveTo>
                <a:lnTo>
                  <a:pt x="16740" y="15709"/>
                </a:lnTo>
                <a:lnTo>
                  <a:pt x="16740" y="13745"/>
                </a:lnTo>
                <a:lnTo>
                  <a:pt x="14580" y="13745"/>
                </a:lnTo>
                <a:cubicBezTo>
                  <a:pt x="14580" y="13745"/>
                  <a:pt x="14580" y="15709"/>
                  <a:pt x="14580" y="15709"/>
                </a:cubicBezTo>
                <a:close/>
                <a:moveTo>
                  <a:pt x="10800" y="0"/>
                </a:moveTo>
                <a:lnTo>
                  <a:pt x="6480" y="3927"/>
                </a:lnTo>
                <a:lnTo>
                  <a:pt x="15120" y="3927"/>
                </a:lnTo>
                <a:cubicBezTo>
                  <a:pt x="15120" y="3927"/>
                  <a:pt x="10800" y="0"/>
                  <a:pt x="10800" y="0"/>
                </a:cubicBezTo>
                <a:close/>
                <a:moveTo>
                  <a:pt x="8640" y="10800"/>
                </a:moveTo>
                <a:lnTo>
                  <a:pt x="6480" y="10800"/>
                </a:lnTo>
                <a:lnTo>
                  <a:pt x="6480" y="12764"/>
                </a:lnTo>
                <a:lnTo>
                  <a:pt x="8640" y="12764"/>
                </a:lnTo>
                <a:cubicBezTo>
                  <a:pt x="8640" y="12764"/>
                  <a:pt x="8640" y="10800"/>
                  <a:pt x="8640" y="10800"/>
                </a:cubicBezTo>
                <a:close/>
                <a:moveTo>
                  <a:pt x="11340" y="15709"/>
                </a:moveTo>
                <a:lnTo>
                  <a:pt x="13500" y="15709"/>
                </a:lnTo>
                <a:lnTo>
                  <a:pt x="13500" y="13745"/>
                </a:lnTo>
                <a:lnTo>
                  <a:pt x="11340" y="13745"/>
                </a:lnTo>
                <a:cubicBezTo>
                  <a:pt x="11340" y="13745"/>
                  <a:pt x="11340" y="15709"/>
                  <a:pt x="11340" y="15709"/>
                </a:cubicBezTo>
                <a:close/>
                <a:moveTo>
                  <a:pt x="15120" y="10800"/>
                </a:moveTo>
                <a:lnTo>
                  <a:pt x="12960" y="10800"/>
                </a:lnTo>
                <a:lnTo>
                  <a:pt x="12960" y="12764"/>
                </a:lnTo>
                <a:lnTo>
                  <a:pt x="15120" y="12764"/>
                </a:lnTo>
                <a:cubicBezTo>
                  <a:pt x="15120" y="12764"/>
                  <a:pt x="15120" y="10800"/>
                  <a:pt x="15120" y="10800"/>
                </a:cubicBezTo>
                <a:close/>
                <a:moveTo>
                  <a:pt x="11880" y="10800"/>
                </a:moveTo>
                <a:lnTo>
                  <a:pt x="9720" y="10800"/>
                </a:lnTo>
                <a:lnTo>
                  <a:pt x="9720" y="12764"/>
                </a:lnTo>
                <a:lnTo>
                  <a:pt x="11880" y="12764"/>
                </a:lnTo>
                <a:cubicBezTo>
                  <a:pt x="11880" y="12764"/>
                  <a:pt x="11880" y="10800"/>
                  <a:pt x="11880" y="10800"/>
                </a:cubicBezTo>
                <a:close/>
                <a:moveTo>
                  <a:pt x="8100" y="15709"/>
                </a:moveTo>
                <a:lnTo>
                  <a:pt x="10260" y="15709"/>
                </a:lnTo>
                <a:lnTo>
                  <a:pt x="10260" y="13745"/>
                </a:lnTo>
                <a:lnTo>
                  <a:pt x="8100" y="13745"/>
                </a:lnTo>
                <a:cubicBezTo>
                  <a:pt x="8100" y="13745"/>
                  <a:pt x="8100" y="15709"/>
                  <a:pt x="8100" y="15709"/>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8" name="Shape 2698"/>
          <p:cNvSpPr/>
          <p:nvPr/>
        </p:nvSpPr>
        <p:spPr>
          <a:xfrm>
            <a:off x="10234797" y="5453732"/>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5940" y="10800"/>
                </a:moveTo>
                <a:lnTo>
                  <a:pt x="15660" y="10800"/>
                </a:lnTo>
                <a:lnTo>
                  <a:pt x="15660" y="8836"/>
                </a:lnTo>
                <a:lnTo>
                  <a:pt x="5940" y="8836"/>
                </a:lnTo>
                <a:cubicBezTo>
                  <a:pt x="5940" y="8836"/>
                  <a:pt x="5940" y="10800"/>
                  <a:pt x="5940" y="10800"/>
                </a:cubicBezTo>
                <a:close/>
                <a:moveTo>
                  <a:pt x="5400" y="2945"/>
                </a:moveTo>
                <a:lnTo>
                  <a:pt x="3240" y="2945"/>
                </a:lnTo>
                <a:lnTo>
                  <a:pt x="3240" y="4909"/>
                </a:lnTo>
                <a:lnTo>
                  <a:pt x="5400" y="4909"/>
                </a:lnTo>
                <a:cubicBezTo>
                  <a:pt x="5400" y="4909"/>
                  <a:pt x="5400" y="2945"/>
                  <a:pt x="5400" y="2945"/>
                </a:cubicBezTo>
                <a:close/>
                <a:moveTo>
                  <a:pt x="7020" y="5891"/>
                </a:moveTo>
                <a:lnTo>
                  <a:pt x="4860" y="5891"/>
                </a:lnTo>
                <a:lnTo>
                  <a:pt x="4860" y="7855"/>
                </a:lnTo>
                <a:lnTo>
                  <a:pt x="7020" y="7855"/>
                </a:lnTo>
                <a:cubicBezTo>
                  <a:pt x="7020" y="7855"/>
                  <a:pt x="7020" y="5891"/>
                  <a:pt x="7020" y="5891"/>
                </a:cubicBezTo>
                <a:close/>
                <a:moveTo>
                  <a:pt x="14580" y="7855"/>
                </a:moveTo>
                <a:lnTo>
                  <a:pt x="16740" y="7855"/>
                </a:lnTo>
                <a:lnTo>
                  <a:pt x="16740" y="5891"/>
                </a:lnTo>
                <a:lnTo>
                  <a:pt x="14580" y="5891"/>
                </a:lnTo>
                <a:cubicBezTo>
                  <a:pt x="14580" y="5891"/>
                  <a:pt x="14580" y="7855"/>
                  <a:pt x="14580" y="7855"/>
                </a:cubicBezTo>
                <a:close/>
                <a:moveTo>
                  <a:pt x="20520" y="11782"/>
                </a:moveTo>
                <a:cubicBezTo>
                  <a:pt x="20520" y="12324"/>
                  <a:pt x="20036" y="12764"/>
                  <a:pt x="19440" y="12764"/>
                </a:cubicBezTo>
                <a:lnTo>
                  <a:pt x="2160" y="12764"/>
                </a:lnTo>
                <a:cubicBezTo>
                  <a:pt x="1564" y="12764"/>
                  <a:pt x="1080" y="12324"/>
                  <a:pt x="1080" y="11782"/>
                </a:cubicBezTo>
                <a:lnTo>
                  <a:pt x="1080" y="1964"/>
                </a:lnTo>
                <a:cubicBezTo>
                  <a:pt x="1080" y="1422"/>
                  <a:pt x="1564" y="982"/>
                  <a:pt x="2160" y="982"/>
                </a:cubicBezTo>
                <a:lnTo>
                  <a:pt x="19440" y="982"/>
                </a:lnTo>
                <a:cubicBezTo>
                  <a:pt x="20036" y="982"/>
                  <a:pt x="20520" y="1422"/>
                  <a:pt x="20520" y="1964"/>
                </a:cubicBezTo>
                <a:cubicBezTo>
                  <a:pt x="20520" y="1964"/>
                  <a:pt x="20520" y="11782"/>
                  <a:pt x="20520" y="11782"/>
                </a:cubicBezTo>
                <a:close/>
                <a:moveTo>
                  <a:pt x="19440" y="0"/>
                </a:moveTo>
                <a:lnTo>
                  <a:pt x="2160" y="0"/>
                </a:lnTo>
                <a:cubicBezTo>
                  <a:pt x="967" y="0"/>
                  <a:pt x="0" y="879"/>
                  <a:pt x="0" y="1964"/>
                </a:cubicBezTo>
                <a:lnTo>
                  <a:pt x="0" y="11782"/>
                </a:lnTo>
                <a:cubicBezTo>
                  <a:pt x="0" y="12866"/>
                  <a:pt x="967" y="13745"/>
                  <a:pt x="2160" y="13745"/>
                </a:cubicBezTo>
                <a:lnTo>
                  <a:pt x="19440" y="13745"/>
                </a:lnTo>
                <a:cubicBezTo>
                  <a:pt x="20633" y="13745"/>
                  <a:pt x="21600" y="12866"/>
                  <a:pt x="21600" y="11782"/>
                </a:cubicBezTo>
                <a:lnTo>
                  <a:pt x="21600" y="1964"/>
                </a:lnTo>
                <a:cubicBezTo>
                  <a:pt x="21600" y="879"/>
                  <a:pt x="20633" y="0"/>
                  <a:pt x="19440" y="0"/>
                </a:cubicBezTo>
                <a:moveTo>
                  <a:pt x="16200" y="4909"/>
                </a:moveTo>
                <a:lnTo>
                  <a:pt x="18360" y="4909"/>
                </a:lnTo>
                <a:lnTo>
                  <a:pt x="18360" y="2945"/>
                </a:lnTo>
                <a:lnTo>
                  <a:pt x="16200" y="2945"/>
                </a:lnTo>
                <a:cubicBezTo>
                  <a:pt x="16200" y="2945"/>
                  <a:pt x="16200" y="4909"/>
                  <a:pt x="16200" y="4909"/>
                </a:cubicBezTo>
                <a:close/>
                <a:moveTo>
                  <a:pt x="8640" y="2945"/>
                </a:moveTo>
                <a:lnTo>
                  <a:pt x="6480" y="2945"/>
                </a:lnTo>
                <a:lnTo>
                  <a:pt x="6480" y="4909"/>
                </a:lnTo>
                <a:lnTo>
                  <a:pt x="8640" y="4909"/>
                </a:lnTo>
                <a:cubicBezTo>
                  <a:pt x="8640" y="4909"/>
                  <a:pt x="8640" y="2945"/>
                  <a:pt x="8640" y="2945"/>
                </a:cubicBezTo>
                <a:close/>
                <a:moveTo>
                  <a:pt x="11340" y="7855"/>
                </a:moveTo>
                <a:lnTo>
                  <a:pt x="13500" y="7855"/>
                </a:lnTo>
                <a:lnTo>
                  <a:pt x="13500" y="5891"/>
                </a:lnTo>
                <a:lnTo>
                  <a:pt x="11340" y="5891"/>
                </a:lnTo>
                <a:cubicBezTo>
                  <a:pt x="11340" y="5891"/>
                  <a:pt x="11340" y="7855"/>
                  <a:pt x="11340" y="7855"/>
                </a:cubicBezTo>
                <a:close/>
                <a:moveTo>
                  <a:pt x="10800" y="21600"/>
                </a:moveTo>
                <a:lnTo>
                  <a:pt x="15120" y="17673"/>
                </a:lnTo>
                <a:lnTo>
                  <a:pt x="6480" y="17673"/>
                </a:lnTo>
                <a:cubicBezTo>
                  <a:pt x="6480" y="17673"/>
                  <a:pt x="10800" y="21600"/>
                  <a:pt x="10800" y="21600"/>
                </a:cubicBezTo>
                <a:close/>
                <a:moveTo>
                  <a:pt x="15120" y="2945"/>
                </a:moveTo>
                <a:lnTo>
                  <a:pt x="12960" y="2945"/>
                </a:lnTo>
                <a:lnTo>
                  <a:pt x="12960" y="4909"/>
                </a:lnTo>
                <a:lnTo>
                  <a:pt x="15120" y="4909"/>
                </a:lnTo>
                <a:cubicBezTo>
                  <a:pt x="15120" y="4909"/>
                  <a:pt x="15120" y="2945"/>
                  <a:pt x="15120" y="2945"/>
                </a:cubicBezTo>
                <a:close/>
                <a:moveTo>
                  <a:pt x="8100" y="7855"/>
                </a:moveTo>
                <a:lnTo>
                  <a:pt x="10260" y="7855"/>
                </a:lnTo>
                <a:lnTo>
                  <a:pt x="10260" y="5891"/>
                </a:lnTo>
                <a:lnTo>
                  <a:pt x="8100" y="5891"/>
                </a:lnTo>
                <a:cubicBezTo>
                  <a:pt x="8100" y="5891"/>
                  <a:pt x="8100" y="7855"/>
                  <a:pt x="8100" y="7855"/>
                </a:cubicBezTo>
                <a:close/>
                <a:moveTo>
                  <a:pt x="11880" y="2945"/>
                </a:moveTo>
                <a:lnTo>
                  <a:pt x="9720" y="2945"/>
                </a:lnTo>
                <a:lnTo>
                  <a:pt x="9720" y="4909"/>
                </a:lnTo>
                <a:lnTo>
                  <a:pt x="11880" y="4909"/>
                </a:lnTo>
                <a:cubicBezTo>
                  <a:pt x="11880" y="4909"/>
                  <a:pt x="11880" y="2945"/>
                  <a:pt x="11880" y="2945"/>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9" name="Shape 2699"/>
          <p:cNvSpPr/>
          <p:nvPr/>
        </p:nvSpPr>
        <p:spPr>
          <a:xfrm>
            <a:off x="11015848" y="5491830"/>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5976" y="20400"/>
                </a:moveTo>
                <a:lnTo>
                  <a:pt x="10800" y="13522"/>
                </a:lnTo>
                <a:lnTo>
                  <a:pt x="15623" y="20400"/>
                </a:lnTo>
                <a:cubicBezTo>
                  <a:pt x="15623" y="20400"/>
                  <a:pt x="5976" y="20400"/>
                  <a:pt x="5976" y="20400"/>
                </a:cubicBezTo>
                <a:close/>
                <a:moveTo>
                  <a:pt x="17063" y="20610"/>
                </a:moveTo>
                <a:lnTo>
                  <a:pt x="11172" y="12210"/>
                </a:lnTo>
                <a:lnTo>
                  <a:pt x="11168" y="12214"/>
                </a:lnTo>
                <a:cubicBezTo>
                  <a:pt x="11078" y="12086"/>
                  <a:pt x="10949" y="12000"/>
                  <a:pt x="10800" y="12000"/>
                </a:cubicBezTo>
                <a:cubicBezTo>
                  <a:pt x="10651" y="12000"/>
                  <a:pt x="10521" y="12086"/>
                  <a:pt x="10432" y="12214"/>
                </a:cubicBezTo>
                <a:lnTo>
                  <a:pt x="10427" y="12210"/>
                </a:lnTo>
                <a:lnTo>
                  <a:pt x="4536" y="20610"/>
                </a:lnTo>
                <a:lnTo>
                  <a:pt x="4540" y="20614"/>
                </a:lnTo>
                <a:cubicBezTo>
                  <a:pt x="4467" y="20719"/>
                  <a:pt x="4418" y="20851"/>
                  <a:pt x="4418" y="21000"/>
                </a:cubicBezTo>
                <a:cubicBezTo>
                  <a:pt x="4418" y="21332"/>
                  <a:pt x="4638" y="21600"/>
                  <a:pt x="4909" y="21600"/>
                </a:cubicBezTo>
                <a:lnTo>
                  <a:pt x="16691" y="21600"/>
                </a:lnTo>
                <a:cubicBezTo>
                  <a:pt x="16962" y="21600"/>
                  <a:pt x="17182" y="21332"/>
                  <a:pt x="17182" y="21000"/>
                </a:cubicBezTo>
                <a:cubicBezTo>
                  <a:pt x="17182" y="20851"/>
                  <a:pt x="17133" y="20719"/>
                  <a:pt x="17059" y="20614"/>
                </a:cubicBezTo>
                <a:cubicBezTo>
                  <a:pt x="17059" y="20614"/>
                  <a:pt x="17063" y="20610"/>
                  <a:pt x="17063" y="20610"/>
                </a:cubicBezTo>
                <a:close/>
                <a:moveTo>
                  <a:pt x="21109" y="0"/>
                </a:moveTo>
                <a:lnTo>
                  <a:pt x="491" y="0"/>
                </a:lnTo>
                <a:cubicBezTo>
                  <a:pt x="220" y="0"/>
                  <a:pt x="0" y="269"/>
                  <a:pt x="0" y="600"/>
                </a:cubicBezTo>
                <a:lnTo>
                  <a:pt x="0" y="17400"/>
                </a:lnTo>
                <a:cubicBezTo>
                  <a:pt x="0" y="17732"/>
                  <a:pt x="220" y="18000"/>
                  <a:pt x="491" y="18000"/>
                </a:cubicBezTo>
                <a:lnTo>
                  <a:pt x="4418" y="18000"/>
                </a:lnTo>
                <a:cubicBezTo>
                  <a:pt x="4689" y="18000"/>
                  <a:pt x="4909" y="17732"/>
                  <a:pt x="4909" y="17400"/>
                </a:cubicBezTo>
                <a:cubicBezTo>
                  <a:pt x="4909" y="17068"/>
                  <a:pt x="4689" y="16800"/>
                  <a:pt x="4418" y="16800"/>
                </a:cubicBezTo>
                <a:lnTo>
                  <a:pt x="982" y="16800"/>
                </a:lnTo>
                <a:lnTo>
                  <a:pt x="982" y="1200"/>
                </a:lnTo>
                <a:lnTo>
                  <a:pt x="20618" y="1200"/>
                </a:lnTo>
                <a:lnTo>
                  <a:pt x="20618" y="16800"/>
                </a:lnTo>
                <a:lnTo>
                  <a:pt x="17182" y="16800"/>
                </a:lnTo>
                <a:cubicBezTo>
                  <a:pt x="16911" y="16800"/>
                  <a:pt x="16691" y="17068"/>
                  <a:pt x="16691" y="17400"/>
                </a:cubicBezTo>
                <a:cubicBezTo>
                  <a:pt x="16691" y="17732"/>
                  <a:pt x="16911" y="18000"/>
                  <a:pt x="17182" y="18000"/>
                </a:cubicBezTo>
                <a:lnTo>
                  <a:pt x="21109" y="18000"/>
                </a:lnTo>
                <a:cubicBezTo>
                  <a:pt x="21380" y="18000"/>
                  <a:pt x="21600" y="17732"/>
                  <a:pt x="21600" y="17400"/>
                </a:cubicBezTo>
                <a:lnTo>
                  <a:pt x="21600" y="600"/>
                </a:lnTo>
                <a:cubicBezTo>
                  <a:pt x="21600" y="269"/>
                  <a:pt x="21380" y="0"/>
                  <a:pt x="21109"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00" name="Shape 2700"/>
          <p:cNvSpPr/>
          <p:nvPr/>
        </p:nvSpPr>
        <p:spPr>
          <a:xfrm>
            <a:off x="11815947" y="545373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4" y="20618"/>
                </a:moveTo>
                <a:lnTo>
                  <a:pt x="15069" y="13232"/>
                </a:lnTo>
                <a:lnTo>
                  <a:pt x="15063" y="13228"/>
                </a:lnTo>
                <a:cubicBezTo>
                  <a:pt x="15472" y="12512"/>
                  <a:pt x="15709" y="11684"/>
                  <a:pt x="15709" y="10800"/>
                </a:cubicBezTo>
                <a:cubicBezTo>
                  <a:pt x="15709" y="9192"/>
                  <a:pt x="14932" y="7768"/>
                  <a:pt x="13737" y="6873"/>
                </a:cubicBezTo>
                <a:lnTo>
                  <a:pt x="19796" y="6873"/>
                </a:lnTo>
                <a:cubicBezTo>
                  <a:pt x="20322" y="8076"/>
                  <a:pt x="20618" y="9403"/>
                  <a:pt x="20618" y="10800"/>
                </a:cubicBezTo>
                <a:cubicBezTo>
                  <a:pt x="20618" y="16221"/>
                  <a:pt x="16225" y="20615"/>
                  <a:pt x="10804" y="20618"/>
                </a:cubicBezTo>
                <a:moveTo>
                  <a:pt x="9708" y="20554"/>
                </a:moveTo>
                <a:cubicBezTo>
                  <a:pt x="4800" y="20010"/>
                  <a:pt x="982" y="15853"/>
                  <a:pt x="982" y="10800"/>
                </a:cubicBezTo>
                <a:cubicBezTo>
                  <a:pt x="982" y="9010"/>
                  <a:pt x="1468" y="7337"/>
                  <a:pt x="2305" y="5892"/>
                </a:cubicBezTo>
                <a:lnTo>
                  <a:pt x="6452" y="13076"/>
                </a:lnTo>
                <a:cubicBezTo>
                  <a:pt x="7273" y="14640"/>
                  <a:pt x="8911" y="15709"/>
                  <a:pt x="10800" y="15709"/>
                </a:cubicBezTo>
                <a:cubicBezTo>
                  <a:pt x="11487" y="15709"/>
                  <a:pt x="12141" y="15567"/>
                  <a:pt x="12734" y="15312"/>
                </a:cubicBezTo>
                <a:cubicBezTo>
                  <a:pt x="12734" y="15312"/>
                  <a:pt x="9708" y="20554"/>
                  <a:pt x="9708" y="20554"/>
                </a:cubicBezTo>
                <a:close/>
                <a:moveTo>
                  <a:pt x="7315" y="12607"/>
                </a:moveTo>
                <a:cubicBezTo>
                  <a:pt x="7034" y="12065"/>
                  <a:pt x="6873" y="11452"/>
                  <a:pt x="6873" y="10800"/>
                </a:cubicBezTo>
                <a:cubicBezTo>
                  <a:pt x="6873" y="8631"/>
                  <a:pt x="8631" y="6873"/>
                  <a:pt x="10800" y="6873"/>
                </a:cubicBezTo>
                <a:cubicBezTo>
                  <a:pt x="12969" y="6873"/>
                  <a:pt x="14727" y="8631"/>
                  <a:pt x="14727" y="10800"/>
                </a:cubicBezTo>
                <a:cubicBezTo>
                  <a:pt x="14727" y="12969"/>
                  <a:pt x="12969" y="14727"/>
                  <a:pt x="10800" y="14727"/>
                </a:cubicBezTo>
                <a:cubicBezTo>
                  <a:pt x="9318" y="14727"/>
                  <a:pt x="8029" y="13906"/>
                  <a:pt x="7360" y="12694"/>
                </a:cubicBezTo>
                <a:lnTo>
                  <a:pt x="7364" y="12691"/>
                </a:lnTo>
                <a:cubicBezTo>
                  <a:pt x="7364" y="12691"/>
                  <a:pt x="7315" y="12607"/>
                  <a:pt x="7315" y="12607"/>
                </a:cubicBezTo>
                <a:close/>
                <a:moveTo>
                  <a:pt x="10800" y="982"/>
                </a:moveTo>
                <a:cubicBezTo>
                  <a:pt x="14432" y="982"/>
                  <a:pt x="17596" y="2959"/>
                  <a:pt x="19294" y="5891"/>
                </a:cubicBezTo>
                <a:lnTo>
                  <a:pt x="10800" y="5891"/>
                </a:lnTo>
                <a:cubicBezTo>
                  <a:pt x="8290" y="5891"/>
                  <a:pt x="6223" y="7776"/>
                  <a:pt x="5930" y="10207"/>
                </a:cubicBezTo>
                <a:lnTo>
                  <a:pt x="2909" y="4975"/>
                </a:lnTo>
                <a:cubicBezTo>
                  <a:pt x="4697" y="2557"/>
                  <a:pt x="7561" y="982"/>
                  <a:pt x="10800" y="982"/>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01" name="Shape 2701"/>
          <p:cNvSpPr/>
          <p:nvPr/>
        </p:nvSpPr>
        <p:spPr>
          <a:xfrm>
            <a:off x="12616047" y="5558507"/>
            <a:ext cx="419100" cy="190501"/>
          </a:xfrm>
          <a:custGeom>
            <a:avLst/>
            <a:gdLst/>
            <a:ahLst/>
            <a:cxnLst>
              <a:cxn ang="0">
                <a:pos x="wd2" y="hd2"/>
              </a:cxn>
              <a:cxn ang="5400000">
                <a:pos x="wd2" y="hd2"/>
              </a:cxn>
              <a:cxn ang="10800000">
                <a:pos x="wd2" y="hd2"/>
              </a:cxn>
              <a:cxn ang="16200000">
                <a:pos x="wd2" y="hd2"/>
              </a:cxn>
            </a:cxnLst>
            <a:rect l="0" t="0" r="r" b="b"/>
            <a:pathLst>
              <a:path w="21600" h="21600" extrusionOk="0">
                <a:moveTo>
                  <a:pt x="16724" y="15100"/>
                </a:moveTo>
                <a:lnTo>
                  <a:pt x="17582" y="15100"/>
                </a:lnTo>
                <a:lnTo>
                  <a:pt x="17582" y="8844"/>
                </a:lnTo>
                <a:lnTo>
                  <a:pt x="16724" y="8844"/>
                </a:lnTo>
                <a:cubicBezTo>
                  <a:pt x="16724" y="8844"/>
                  <a:pt x="16724" y="15100"/>
                  <a:pt x="16724" y="15100"/>
                </a:cubicBezTo>
                <a:close/>
                <a:moveTo>
                  <a:pt x="13336" y="15100"/>
                </a:moveTo>
                <a:lnTo>
                  <a:pt x="14199" y="15100"/>
                </a:lnTo>
                <a:lnTo>
                  <a:pt x="14199" y="11633"/>
                </a:lnTo>
                <a:lnTo>
                  <a:pt x="15565" y="11633"/>
                </a:lnTo>
                <a:lnTo>
                  <a:pt x="15565" y="10047"/>
                </a:lnTo>
                <a:lnTo>
                  <a:pt x="14199" y="10047"/>
                </a:lnTo>
                <a:lnTo>
                  <a:pt x="14199" y="8077"/>
                </a:lnTo>
                <a:lnTo>
                  <a:pt x="15661" y="8077"/>
                </a:lnTo>
                <a:lnTo>
                  <a:pt x="15661" y="6478"/>
                </a:lnTo>
                <a:lnTo>
                  <a:pt x="13336" y="6478"/>
                </a:lnTo>
                <a:cubicBezTo>
                  <a:pt x="13336" y="6478"/>
                  <a:pt x="13336" y="15100"/>
                  <a:pt x="13336" y="15100"/>
                </a:cubicBezTo>
                <a:close/>
                <a:moveTo>
                  <a:pt x="20618" y="12960"/>
                </a:moveTo>
                <a:cubicBezTo>
                  <a:pt x="20618" y="16538"/>
                  <a:pt x="19299" y="19440"/>
                  <a:pt x="17673" y="19440"/>
                </a:cubicBezTo>
                <a:lnTo>
                  <a:pt x="7855" y="19440"/>
                </a:lnTo>
                <a:cubicBezTo>
                  <a:pt x="9481" y="19440"/>
                  <a:pt x="10800" y="16538"/>
                  <a:pt x="10800" y="12960"/>
                </a:cubicBezTo>
                <a:lnTo>
                  <a:pt x="10800" y="8640"/>
                </a:lnTo>
                <a:cubicBezTo>
                  <a:pt x="10800" y="5062"/>
                  <a:pt x="12119" y="2160"/>
                  <a:pt x="13745" y="2160"/>
                </a:cubicBezTo>
                <a:lnTo>
                  <a:pt x="17673" y="2160"/>
                </a:lnTo>
                <a:cubicBezTo>
                  <a:pt x="19299" y="2160"/>
                  <a:pt x="20618" y="5062"/>
                  <a:pt x="20618" y="8640"/>
                </a:cubicBezTo>
                <a:cubicBezTo>
                  <a:pt x="20618" y="8640"/>
                  <a:pt x="20618" y="12960"/>
                  <a:pt x="20618" y="12960"/>
                </a:cubicBezTo>
                <a:close/>
                <a:moveTo>
                  <a:pt x="6607" y="15121"/>
                </a:moveTo>
                <a:lnTo>
                  <a:pt x="5673" y="15121"/>
                </a:lnTo>
                <a:lnTo>
                  <a:pt x="5350" y="11399"/>
                </a:lnTo>
                <a:cubicBezTo>
                  <a:pt x="5276" y="10527"/>
                  <a:pt x="5214" y="9718"/>
                  <a:pt x="5169" y="8730"/>
                </a:cubicBezTo>
                <a:lnTo>
                  <a:pt x="5157" y="8730"/>
                </a:lnTo>
                <a:cubicBezTo>
                  <a:pt x="5090" y="9705"/>
                  <a:pt x="5028" y="10527"/>
                  <a:pt x="4937" y="11399"/>
                </a:cubicBezTo>
                <a:lnTo>
                  <a:pt x="4574" y="15121"/>
                </a:lnTo>
                <a:lnTo>
                  <a:pt x="3629" y="15121"/>
                </a:lnTo>
                <a:lnTo>
                  <a:pt x="2723" y="6471"/>
                </a:lnTo>
                <a:lnTo>
                  <a:pt x="3646" y="6471"/>
                </a:lnTo>
                <a:lnTo>
                  <a:pt x="3935" y="10039"/>
                </a:lnTo>
                <a:cubicBezTo>
                  <a:pt x="4020" y="11066"/>
                  <a:pt x="4099" y="12182"/>
                  <a:pt x="4161" y="13055"/>
                </a:cubicBezTo>
                <a:lnTo>
                  <a:pt x="4172" y="13055"/>
                </a:lnTo>
                <a:cubicBezTo>
                  <a:pt x="4235" y="12118"/>
                  <a:pt x="4325" y="11078"/>
                  <a:pt x="4422" y="10013"/>
                </a:cubicBezTo>
                <a:lnTo>
                  <a:pt x="4744" y="6471"/>
                </a:lnTo>
                <a:lnTo>
                  <a:pt x="5662" y="6471"/>
                </a:lnTo>
                <a:lnTo>
                  <a:pt x="5967" y="10117"/>
                </a:lnTo>
                <a:cubicBezTo>
                  <a:pt x="6052" y="11130"/>
                  <a:pt x="6114" y="12054"/>
                  <a:pt x="6171" y="13017"/>
                </a:cubicBezTo>
                <a:lnTo>
                  <a:pt x="6182" y="13017"/>
                </a:lnTo>
                <a:cubicBezTo>
                  <a:pt x="6239" y="12054"/>
                  <a:pt x="6324" y="11040"/>
                  <a:pt x="6403" y="10013"/>
                </a:cubicBezTo>
                <a:lnTo>
                  <a:pt x="6715" y="6471"/>
                </a:lnTo>
                <a:lnTo>
                  <a:pt x="7592" y="6471"/>
                </a:lnTo>
                <a:cubicBezTo>
                  <a:pt x="7592" y="6471"/>
                  <a:pt x="6607" y="15121"/>
                  <a:pt x="6607" y="15121"/>
                </a:cubicBezTo>
                <a:close/>
                <a:moveTo>
                  <a:pt x="8940" y="15121"/>
                </a:moveTo>
                <a:lnTo>
                  <a:pt x="8080" y="15121"/>
                </a:lnTo>
                <a:lnTo>
                  <a:pt x="8080" y="8845"/>
                </a:lnTo>
                <a:lnTo>
                  <a:pt x="8940" y="8845"/>
                </a:lnTo>
                <a:cubicBezTo>
                  <a:pt x="8940" y="8845"/>
                  <a:pt x="8940" y="15121"/>
                  <a:pt x="8940" y="15121"/>
                </a:cubicBezTo>
                <a:close/>
                <a:moveTo>
                  <a:pt x="8510" y="6111"/>
                </a:moveTo>
                <a:cubicBezTo>
                  <a:pt x="8788" y="6111"/>
                  <a:pt x="8963" y="6535"/>
                  <a:pt x="8969" y="7100"/>
                </a:cubicBezTo>
                <a:cubicBezTo>
                  <a:pt x="8969" y="7638"/>
                  <a:pt x="8788" y="8076"/>
                  <a:pt x="8505" y="8076"/>
                </a:cubicBezTo>
                <a:cubicBezTo>
                  <a:pt x="8233" y="8076"/>
                  <a:pt x="8052" y="7638"/>
                  <a:pt x="8058" y="7100"/>
                </a:cubicBezTo>
                <a:cubicBezTo>
                  <a:pt x="8052" y="6535"/>
                  <a:pt x="8233" y="6111"/>
                  <a:pt x="8510" y="6111"/>
                </a:cubicBezTo>
                <a:moveTo>
                  <a:pt x="17673" y="0"/>
                </a:moveTo>
                <a:lnTo>
                  <a:pt x="3927" y="0"/>
                </a:lnTo>
                <a:cubicBezTo>
                  <a:pt x="1758" y="0"/>
                  <a:pt x="0" y="3869"/>
                  <a:pt x="0" y="8640"/>
                </a:cubicBezTo>
                <a:lnTo>
                  <a:pt x="0" y="12960"/>
                </a:lnTo>
                <a:cubicBezTo>
                  <a:pt x="0" y="17731"/>
                  <a:pt x="1758" y="21600"/>
                  <a:pt x="3927" y="21600"/>
                </a:cubicBezTo>
                <a:lnTo>
                  <a:pt x="17673" y="21600"/>
                </a:lnTo>
                <a:cubicBezTo>
                  <a:pt x="19842" y="21600"/>
                  <a:pt x="21600" y="17731"/>
                  <a:pt x="21600" y="12960"/>
                </a:cubicBezTo>
                <a:lnTo>
                  <a:pt x="21600" y="8640"/>
                </a:lnTo>
                <a:cubicBezTo>
                  <a:pt x="21600" y="3869"/>
                  <a:pt x="19842" y="0"/>
                  <a:pt x="17673" y="0"/>
                </a:cubicBezTo>
                <a:moveTo>
                  <a:pt x="17153" y="6119"/>
                </a:moveTo>
                <a:cubicBezTo>
                  <a:pt x="16876" y="6119"/>
                  <a:pt x="16696" y="6543"/>
                  <a:pt x="16701" y="7104"/>
                </a:cubicBezTo>
                <a:cubicBezTo>
                  <a:pt x="16696" y="7642"/>
                  <a:pt x="16876" y="8077"/>
                  <a:pt x="17147" y="8077"/>
                </a:cubicBezTo>
                <a:cubicBezTo>
                  <a:pt x="17429" y="8077"/>
                  <a:pt x="17610" y="7642"/>
                  <a:pt x="17610" y="7104"/>
                </a:cubicBezTo>
                <a:cubicBezTo>
                  <a:pt x="17604" y="6543"/>
                  <a:pt x="17429" y="6119"/>
                  <a:pt x="17153" y="611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02" name="Shape 2702"/>
          <p:cNvSpPr/>
          <p:nvPr/>
        </p:nvSpPr>
        <p:spPr>
          <a:xfrm>
            <a:off x="13416147" y="54727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0800" y="20520"/>
                </a:moveTo>
                <a:cubicBezTo>
                  <a:pt x="7396" y="20520"/>
                  <a:pt x="4399" y="18805"/>
                  <a:pt x="2638" y="16200"/>
                </a:cubicBezTo>
                <a:lnTo>
                  <a:pt x="9966" y="16200"/>
                </a:lnTo>
                <a:cubicBezTo>
                  <a:pt x="10478" y="17309"/>
                  <a:pt x="12251" y="18900"/>
                  <a:pt x="13500" y="18900"/>
                </a:cubicBezTo>
                <a:cubicBezTo>
                  <a:pt x="14973" y="18900"/>
                  <a:pt x="16200" y="17820"/>
                  <a:pt x="16200" y="15660"/>
                </a:cubicBezTo>
                <a:cubicBezTo>
                  <a:pt x="16200" y="13500"/>
                  <a:pt x="14973" y="12420"/>
                  <a:pt x="13500" y="12420"/>
                </a:cubicBezTo>
                <a:cubicBezTo>
                  <a:pt x="12241" y="12420"/>
                  <a:pt x="10447" y="13973"/>
                  <a:pt x="9953" y="15120"/>
                </a:cubicBezTo>
                <a:lnTo>
                  <a:pt x="2014" y="15120"/>
                </a:lnTo>
                <a:cubicBezTo>
                  <a:pt x="1359" y="13817"/>
                  <a:pt x="982" y="12354"/>
                  <a:pt x="982" y="10800"/>
                </a:cubicBezTo>
                <a:cubicBezTo>
                  <a:pt x="982" y="9246"/>
                  <a:pt x="1359" y="7783"/>
                  <a:pt x="2014" y="6480"/>
                </a:cubicBezTo>
                <a:lnTo>
                  <a:pt x="9966" y="6480"/>
                </a:lnTo>
                <a:cubicBezTo>
                  <a:pt x="10478" y="7589"/>
                  <a:pt x="12252" y="9180"/>
                  <a:pt x="13500" y="9180"/>
                </a:cubicBezTo>
                <a:cubicBezTo>
                  <a:pt x="14973" y="9180"/>
                  <a:pt x="16200" y="8100"/>
                  <a:pt x="16200" y="5940"/>
                </a:cubicBezTo>
                <a:cubicBezTo>
                  <a:pt x="16200" y="3780"/>
                  <a:pt x="14973" y="2700"/>
                  <a:pt x="13500" y="2700"/>
                </a:cubicBezTo>
                <a:cubicBezTo>
                  <a:pt x="12241" y="2700"/>
                  <a:pt x="10447" y="4253"/>
                  <a:pt x="9953" y="5400"/>
                </a:cubicBezTo>
                <a:lnTo>
                  <a:pt x="2638" y="5400"/>
                </a:lnTo>
                <a:cubicBezTo>
                  <a:pt x="4399" y="2796"/>
                  <a:pt x="7396" y="1080"/>
                  <a:pt x="10800" y="1080"/>
                </a:cubicBezTo>
                <a:cubicBezTo>
                  <a:pt x="16038" y="1080"/>
                  <a:pt x="20306" y="5145"/>
                  <a:pt x="20590" y="10260"/>
                </a:cubicBezTo>
                <a:lnTo>
                  <a:pt x="10652" y="10260"/>
                </a:lnTo>
                <a:cubicBezTo>
                  <a:pt x="10140" y="9151"/>
                  <a:pt x="8367" y="7560"/>
                  <a:pt x="7118" y="7560"/>
                </a:cubicBezTo>
                <a:cubicBezTo>
                  <a:pt x="5645" y="7560"/>
                  <a:pt x="4418" y="8640"/>
                  <a:pt x="4418" y="10800"/>
                </a:cubicBezTo>
                <a:cubicBezTo>
                  <a:pt x="4418" y="12960"/>
                  <a:pt x="5645" y="14040"/>
                  <a:pt x="7118" y="14040"/>
                </a:cubicBezTo>
                <a:cubicBezTo>
                  <a:pt x="8377" y="14040"/>
                  <a:pt x="10171" y="12488"/>
                  <a:pt x="10665" y="11340"/>
                </a:cubicBezTo>
                <a:lnTo>
                  <a:pt x="20590" y="11340"/>
                </a:lnTo>
                <a:cubicBezTo>
                  <a:pt x="20306" y="16456"/>
                  <a:pt x="16038" y="20520"/>
                  <a:pt x="10800" y="20520"/>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03" name="Shape 2703"/>
          <p:cNvSpPr/>
          <p:nvPr/>
        </p:nvSpPr>
        <p:spPr>
          <a:xfrm>
            <a:off x="14235297" y="5453730"/>
            <a:ext cx="381001" cy="419533"/>
          </a:xfrm>
          <a:custGeom>
            <a:avLst/>
            <a:gdLst/>
            <a:ahLst/>
            <a:cxnLst>
              <a:cxn ang="0">
                <a:pos x="wd2" y="hd2"/>
              </a:cxn>
              <a:cxn ang="5400000">
                <a:pos x="wd2" y="hd2"/>
              </a:cxn>
              <a:cxn ang="10800000">
                <a:pos x="wd2" y="hd2"/>
              </a:cxn>
              <a:cxn ang="16200000">
                <a:pos x="wd2" y="hd2"/>
              </a:cxn>
            </a:cxnLst>
            <a:rect l="0" t="0" r="r" b="b"/>
            <a:pathLst>
              <a:path w="21600" h="21600" extrusionOk="0">
                <a:moveTo>
                  <a:pt x="15660" y="8839"/>
                </a:moveTo>
                <a:cubicBezTo>
                  <a:pt x="15958" y="8839"/>
                  <a:pt x="16200" y="8619"/>
                  <a:pt x="16200" y="8348"/>
                </a:cubicBezTo>
                <a:lnTo>
                  <a:pt x="16200" y="6386"/>
                </a:lnTo>
                <a:cubicBezTo>
                  <a:pt x="16200" y="6115"/>
                  <a:pt x="15958" y="5896"/>
                  <a:pt x="15660" y="5896"/>
                </a:cubicBezTo>
                <a:cubicBezTo>
                  <a:pt x="15362" y="5896"/>
                  <a:pt x="15120" y="6115"/>
                  <a:pt x="15120" y="6386"/>
                </a:cubicBezTo>
                <a:lnTo>
                  <a:pt x="15120" y="8348"/>
                </a:lnTo>
                <a:cubicBezTo>
                  <a:pt x="15120" y="8619"/>
                  <a:pt x="15362" y="8839"/>
                  <a:pt x="15660" y="8839"/>
                </a:cubicBezTo>
                <a:moveTo>
                  <a:pt x="20520" y="17666"/>
                </a:moveTo>
                <a:lnTo>
                  <a:pt x="13048" y="17666"/>
                </a:lnTo>
                <a:cubicBezTo>
                  <a:pt x="12910" y="16942"/>
                  <a:pt x="12848" y="16231"/>
                  <a:pt x="12830" y="15570"/>
                </a:cubicBezTo>
                <a:cubicBezTo>
                  <a:pt x="16149" y="15233"/>
                  <a:pt x="18453" y="14207"/>
                  <a:pt x="18568" y="14155"/>
                </a:cubicBezTo>
                <a:lnTo>
                  <a:pt x="18085" y="13278"/>
                </a:lnTo>
                <a:cubicBezTo>
                  <a:pt x="18059" y="13289"/>
                  <a:pt x="15906" y="14245"/>
                  <a:pt x="12837" y="14581"/>
                </a:cubicBezTo>
                <a:cubicBezTo>
                  <a:pt x="12896" y="13028"/>
                  <a:pt x="13167" y="11927"/>
                  <a:pt x="13173" y="11902"/>
                </a:cubicBezTo>
                <a:lnTo>
                  <a:pt x="13325" y="11301"/>
                </a:lnTo>
                <a:lnTo>
                  <a:pt x="9308" y="11301"/>
                </a:lnTo>
                <a:cubicBezTo>
                  <a:pt x="9741" y="8291"/>
                  <a:pt x="10857" y="5772"/>
                  <a:pt x="11921" y="3934"/>
                </a:cubicBezTo>
                <a:lnTo>
                  <a:pt x="20520" y="3934"/>
                </a:lnTo>
                <a:cubicBezTo>
                  <a:pt x="20520" y="3934"/>
                  <a:pt x="20520" y="17666"/>
                  <a:pt x="20520" y="17666"/>
                </a:cubicBezTo>
                <a:close/>
                <a:moveTo>
                  <a:pt x="10766" y="15678"/>
                </a:moveTo>
                <a:cubicBezTo>
                  <a:pt x="11096" y="15678"/>
                  <a:pt x="11418" y="15668"/>
                  <a:pt x="11734" y="15653"/>
                </a:cubicBezTo>
                <a:cubicBezTo>
                  <a:pt x="11753" y="16291"/>
                  <a:pt x="11808" y="16967"/>
                  <a:pt x="11933" y="17666"/>
                </a:cubicBezTo>
                <a:lnTo>
                  <a:pt x="1080" y="17666"/>
                </a:lnTo>
                <a:lnTo>
                  <a:pt x="1080" y="3934"/>
                </a:lnTo>
                <a:lnTo>
                  <a:pt x="10689" y="3934"/>
                </a:lnTo>
                <a:cubicBezTo>
                  <a:pt x="9598" y="5921"/>
                  <a:pt x="8520" y="8577"/>
                  <a:pt x="8164" y="11742"/>
                </a:cubicBezTo>
                <a:lnTo>
                  <a:pt x="8103" y="12282"/>
                </a:lnTo>
                <a:lnTo>
                  <a:pt x="11993" y="12282"/>
                </a:lnTo>
                <a:cubicBezTo>
                  <a:pt x="11893" y="12823"/>
                  <a:pt x="11771" y="13665"/>
                  <a:pt x="11736" y="14669"/>
                </a:cubicBezTo>
                <a:cubicBezTo>
                  <a:pt x="11418" y="14686"/>
                  <a:pt x="11097" y="14697"/>
                  <a:pt x="10766" y="14697"/>
                </a:cubicBezTo>
                <a:cubicBezTo>
                  <a:pt x="6636" y="14697"/>
                  <a:pt x="3478" y="13292"/>
                  <a:pt x="3447" y="13278"/>
                </a:cubicBezTo>
                <a:lnTo>
                  <a:pt x="2965" y="14155"/>
                </a:lnTo>
                <a:cubicBezTo>
                  <a:pt x="3102" y="14218"/>
                  <a:pt x="6369" y="15678"/>
                  <a:pt x="10766" y="15678"/>
                </a:cubicBezTo>
                <a:moveTo>
                  <a:pt x="20520" y="2954"/>
                </a:moveTo>
                <a:lnTo>
                  <a:pt x="12519" y="2954"/>
                </a:lnTo>
                <a:cubicBezTo>
                  <a:pt x="13470" y="1490"/>
                  <a:pt x="14254" y="661"/>
                  <a:pt x="14273" y="641"/>
                </a:cubicBezTo>
                <a:lnTo>
                  <a:pt x="13456" y="0"/>
                </a:lnTo>
                <a:cubicBezTo>
                  <a:pt x="13366" y="95"/>
                  <a:pt x="12371" y="1151"/>
                  <a:pt x="11260" y="2954"/>
                </a:cubicBezTo>
                <a:lnTo>
                  <a:pt x="1080" y="2954"/>
                </a:lnTo>
                <a:cubicBezTo>
                  <a:pt x="483" y="2954"/>
                  <a:pt x="0" y="3393"/>
                  <a:pt x="0" y="3934"/>
                </a:cubicBezTo>
                <a:lnTo>
                  <a:pt x="0" y="17666"/>
                </a:lnTo>
                <a:cubicBezTo>
                  <a:pt x="0" y="18207"/>
                  <a:pt x="483" y="18646"/>
                  <a:pt x="1080" y="18646"/>
                </a:cubicBezTo>
                <a:lnTo>
                  <a:pt x="12155" y="18646"/>
                </a:lnTo>
                <a:cubicBezTo>
                  <a:pt x="12423" y="19645"/>
                  <a:pt x="12834" y="20653"/>
                  <a:pt x="13465" y="21600"/>
                </a:cubicBezTo>
                <a:lnTo>
                  <a:pt x="14389" y="21092"/>
                </a:lnTo>
                <a:cubicBezTo>
                  <a:pt x="13874" y="20318"/>
                  <a:pt x="13522" y="19485"/>
                  <a:pt x="13281" y="18646"/>
                </a:cubicBezTo>
                <a:lnTo>
                  <a:pt x="20520" y="18646"/>
                </a:lnTo>
                <a:cubicBezTo>
                  <a:pt x="21116" y="18646"/>
                  <a:pt x="21600" y="18207"/>
                  <a:pt x="21600" y="17666"/>
                </a:cubicBezTo>
                <a:lnTo>
                  <a:pt x="21600" y="3934"/>
                </a:lnTo>
                <a:cubicBezTo>
                  <a:pt x="21600" y="3393"/>
                  <a:pt x="21116" y="2954"/>
                  <a:pt x="20520" y="2954"/>
                </a:cubicBezTo>
                <a:moveTo>
                  <a:pt x="5940" y="8839"/>
                </a:moveTo>
                <a:cubicBezTo>
                  <a:pt x="6238" y="8839"/>
                  <a:pt x="6480" y="8619"/>
                  <a:pt x="6480" y="8348"/>
                </a:cubicBezTo>
                <a:lnTo>
                  <a:pt x="6480" y="6386"/>
                </a:lnTo>
                <a:cubicBezTo>
                  <a:pt x="6480" y="6115"/>
                  <a:pt x="6238" y="5896"/>
                  <a:pt x="5940" y="5896"/>
                </a:cubicBezTo>
                <a:cubicBezTo>
                  <a:pt x="5642" y="5896"/>
                  <a:pt x="5400" y="6115"/>
                  <a:pt x="5400" y="6386"/>
                </a:cubicBezTo>
                <a:lnTo>
                  <a:pt x="5400" y="8348"/>
                </a:lnTo>
                <a:cubicBezTo>
                  <a:pt x="5400" y="8619"/>
                  <a:pt x="5642" y="8839"/>
                  <a:pt x="5940" y="883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04" name="Shape 2704"/>
          <p:cNvSpPr/>
          <p:nvPr/>
        </p:nvSpPr>
        <p:spPr>
          <a:xfrm>
            <a:off x="15016348" y="5453730"/>
            <a:ext cx="419100" cy="41909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8"/>
                  <a:pt x="5378" y="982"/>
                  <a:pt x="10800" y="982"/>
                </a:cubicBezTo>
                <a:cubicBezTo>
                  <a:pt x="16223" y="982"/>
                  <a:pt x="20618" y="5378"/>
                  <a:pt x="20618" y="10800"/>
                </a:cubicBezTo>
                <a:cubicBezTo>
                  <a:pt x="20618" y="16222"/>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5628" y="4904"/>
                </a:moveTo>
                <a:lnTo>
                  <a:pt x="14334" y="4904"/>
                </a:lnTo>
                <a:lnTo>
                  <a:pt x="10776" y="9842"/>
                </a:lnTo>
                <a:lnTo>
                  <a:pt x="7337" y="4904"/>
                </a:lnTo>
                <a:lnTo>
                  <a:pt x="5975" y="4904"/>
                </a:lnTo>
                <a:lnTo>
                  <a:pt x="10094" y="10618"/>
                </a:lnTo>
                <a:lnTo>
                  <a:pt x="5736" y="16696"/>
                </a:lnTo>
                <a:lnTo>
                  <a:pt x="7030" y="16696"/>
                </a:lnTo>
                <a:lnTo>
                  <a:pt x="10776" y="11493"/>
                </a:lnTo>
                <a:lnTo>
                  <a:pt x="14470" y="16696"/>
                </a:lnTo>
                <a:lnTo>
                  <a:pt x="15866" y="16696"/>
                </a:lnTo>
                <a:lnTo>
                  <a:pt x="11474" y="10651"/>
                </a:lnTo>
                <a:cubicBezTo>
                  <a:pt x="11474" y="10651"/>
                  <a:pt x="15628" y="4904"/>
                  <a:pt x="15628" y="4904"/>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05" name="Shape 2705"/>
          <p:cNvSpPr/>
          <p:nvPr/>
        </p:nvSpPr>
        <p:spPr>
          <a:xfrm>
            <a:off x="15816445" y="5453730"/>
            <a:ext cx="418999" cy="419407"/>
          </a:xfrm>
          <a:custGeom>
            <a:avLst/>
            <a:gdLst/>
            <a:ahLst/>
            <a:cxnLst>
              <a:cxn ang="0">
                <a:pos x="wd2" y="hd2"/>
              </a:cxn>
              <a:cxn ang="5400000">
                <a:pos x="wd2" y="hd2"/>
              </a:cxn>
              <a:cxn ang="10800000">
                <a:pos x="wd2" y="hd2"/>
              </a:cxn>
              <a:cxn ang="16200000">
                <a:pos x="wd2" y="hd2"/>
              </a:cxn>
            </a:cxnLst>
            <a:rect l="0" t="0" r="r" b="b"/>
            <a:pathLst>
              <a:path w="21600" h="21600" extrusionOk="0">
                <a:moveTo>
                  <a:pt x="982" y="3820"/>
                </a:moveTo>
                <a:lnTo>
                  <a:pt x="7853" y="2877"/>
                </a:lnTo>
                <a:lnTo>
                  <a:pt x="7853" y="8838"/>
                </a:lnTo>
                <a:lnTo>
                  <a:pt x="982" y="8838"/>
                </a:lnTo>
                <a:cubicBezTo>
                  <a:pt x="982" y="8838"/>
                  <a:pt x="982" y="3820"/>
                  <a:pt x="982" y="3820"/>
                </a:cubicBezTo>
                <a:close/>
                <a:moveTo>
                  <a:pt x="0" y="9819"/>
                </a:moveTo>
                <a:lnTo>
                  <a:pt x="8835" y="9819"/>
                </a:lnTo>
                <a:lnTo>
                  <a:pt x="8835" y="1752"/>
                </a:lnTo>
                <a:lnTo>
                  <a:pt x="0" y="2964"/>
                </a:lnTo>
                <a:cubicBezTo>
                  <a:pt x="0" y="2964"/>
                  <a:pt x="0" y="9819"/>
                  <a:pt x="0" y="9819"/>
                </a:cubicBezTo>
                <a:close/>
                <a:moveTo>
                  <a:pt x="20618" y="8838"/>
                </a:moveTo>
                <a:lnTo>
                  <a:pt x="11771" y="8838"/>
                </a:lnTo>
                <a:lnTo>
                  <a:pt x="11771" y="2339"/>
                </a:lnTo>
                <a:lnTo>
                  <a:pt x="20618" y="1125"/>
                </a:lnTo>
                <a:cubicBezTo>
                  <a:pt x="20618" y="1125"/>
                  <a:pt x="20618" y="8838"/>
                  <a:pt x="20618" y="8838"/>
                </a:cubicBezTo>
                <a:close/>
                <a:moveTo>
                  <a:pt x="10789" y="1484"/>
                </a:moveTo>
                <a:lnTo>
                  <a:pt x="10789" y="9819"/>
                </a:lnTo>
                <a:lnTo>
                  <a:pt x="21600" y="9819"/>
                </a:lnTo>
                <a:lnTo>
                  <a:pt x="21600" y="0"/>
                </a:lnTo>
                <a:cubicBezTo>
                  <a:pt x="21600" y="0"/>
                  <a:pt x="10789" y="1484"/>
                  <a:pt x="10789" y="1484"/>
                </a:cubicBezTo>
                <a:close/>
                <a:moveTo>
                  <a:pt x="982" y="12763"/>
                </a:moveTo>
                <a:lnTo>
                  <a:pt x="7853" y="12763"/>
                </a:lnTo>
                <a:lnTo>
                  <a:pt x="7853" y="18722"/>
                </a:lnTo>
                <a:lnTo>
                  <a:pt x="982" y="17780"/>
                </a:lnTo>
                <a:cubicBezTo>
                  <a:pt x="982" y="17780"/>
                  <a:pt x="982" y="12763"/>
                  <a:pt x="982" y="12763"/>
                </a:cubicBezTo>
                <a:close/>
                <a:moveTo>
                  <a:pt x="0" y="18635"/>
                </a:moveTo>
                <a:lnTo>
                  <a:pt x="8835" y="19848"/>
                </a:lnTo>
                <a:lnTo>
                  <a:pt x="8835" y="11782"/>
                </a:lnTo>
                <a:lnTo>
                  <a:pt x="0" y="11782"/>
                </a:lnTo>
                <a:cubicBezTo>
                  <a:pt x="0" y="11782"/>
                  <a:pt x="0" y="18635"/>
                  <a:pt x="0" y="18635"/>
                </a:cubicBezTo>
                <a:close/>
                <a:moveTo>
                  <a:pt x="11771" y="12763"/>
                </a:moveTo>
                <a:lnTo>
                  <a:pt x="20618" y="12763"/>
                </a:lnTo>
                <a:lnTo>
                  <a:pt x="20618" y="20475"/>
                </a:lnTo>
                <a:lnTo>
                  <a:pt x="11771" y="19261"/>
                </a:lnTo>
                <a:cubicBezTo>
                  <a:pt x="11771" y="19261"/>
                  <a:pt x="11771" y="12763"/>
                  <a:pt x="11771" y="12763"/>
                </a:cubicBezTo>
                <a:close/>
                <a:moveTo>
                  <a:pt x="10789" y="20116"/>
                </a:moveTo>
                <a:lnTo>
                  <a:pt x="21600" y="21600"/>
                </a:lnTo>
                <a:lnTo>
                  <a:pt x="21600" y="11782"/>
                </a:lnTo>
                <a:lnTo>
                  <a:pt x="10789" y="11782"/>
                </a:lnTo>
                <a:cubicBezTo>
                  <a:pt x="10789" y="11782"/>
                  <a:pt x="10789" y="20116"/>
                  <a:pt x="10789" y="20116"/>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06" name="Shape 2706"/>
          <p:cNvSpPr/>
          <p:nvPr/>
        </p:nvSpPr>
        <p:spPr>
          <a:xfrm>
            <a:off x="16673695" y="5453731"/>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250" y="13745"/>
                </a:moveTo>
                <a:cubicBezTo>
                  <a:pt x="20250" y="14016"/>
                  <a:pt x="19948" y="14236"/>
                  <a:pt x="19575" y="14236"/>
                </a:cubicBezTo>
                <a:cubicBezTo>
                  <a:pt x="19202" y="14236"/>
                  <a:pt x="18900" y="14016"/>
                  <a:pt x="18900" y="13745"/>
                </a:cubicBezTo>
                <a:lnTo>
                  <a:pt x="18900" y="6873"/>
                </a:lnTo>
                <a:cubicBezTo>
                  <a:pt x="18900" y="6602"/>
                  <a:pt x="19202" y="6382"/>
                  <a:pt x="19575" y="6382"/>
                </a:cubicBezTo>
                <a:cubicBezTo>
                  <a:pt x="19948" y="6382"/>
                  <a:pt x="20250" y="6602"/>
                  <a:pt x="20250" y="6873"/>
                </a:cubicBezTo>
                <a:cubicBezTo>
                  <a:pt x="20250" y="6873"/>
                  <a:pt x="20250" y="13745"/>
                  <a:pt x="20250" y="13745"/>
                </a:cubicBezTo>
                <a:close/>
                <a:moveTo>
                  <a:pt x="17550" y="16691"/>
                </a:moveTo>
                <a:lnTo>
                  <a:pt x="4050" y="16691"/>
                </a:lnTo>
                <a:lnTo>
                  <a:pt x="4050" y="6382"/>
                </a:lnTo>
                <a:lnTo>
                  <a:pt x="17550" y="6382"/>
                </a:lnTo>
                <a:cubicBezTo>
                  <a:pt x="17550" y="6382"/>
                  <a:pt x="17550" y="16691"/>
                  <a:pt x="17550" y="16691"/>
                </a:cubicBezTo>
                <a:close/>
                <a:moveTo>
                  <a:pt x="14850" y="20127"/>
                </a:moveTo>
                <a:cubicBezTo>
                  <a:pt x="14850" y="20399"/>
                  <a:pt x="14548" y="20618"/>
                  <a:pt x="14175" y="20618"/>
                </a:cubicBezTo>
                <a:cubicBezTo>
                  <a:pt x="13802" y="20618"/>
                  <a:pt x="13500" y="20399"/>
                  <a:pt x="13500" y="20127"/>
                </a:cubicBezTo>
                <a:lnTo>
                  <a:pt x="13500" y="17673"/>
                </a:lnTo>
                <a:lnTo>
                  <a:pt x="14850" y="17673"/>
                </a:lnTo>
                <a:cubicBezTo>
                  <a:pt x="14850" y="17673"/>
                  <a:pt x="14850" y="20127"/>
                  <a:pt x="14850" y="20127"/>
                </a:cubicBezTo>
                <a:close/>
                <a:moveTo>
                  <a:pt x="8100" y="20127"/>
                </a:moveTo>
                <a:cubicBezTo>
                  <a:pt x="8100" y="20399"/>
                  <a:pt x="7798" y="20618"/>
                  <a:pt x="7425" y="20618"/>
                </a:cubicBezTo>
                <a:cubicBezTo>
                  <a:pt x="7052" y="20618"/>
                  <a:pt x="6750" y="20399"/>
                  <a:pt x="6750" y="20127"/>
                </a:cubicBezTo>
                <a:lnTo>
                  <a:pt x="6750" y="17673"/>
                </a:lnTo>
                <a:lnTo>
                  <a:pt x="8100" y="17673"/>
                </a:lnTo>
                <a:cubicBezTo>
                  <a:pt x="8100" y="17673"/>
                  <a:pt x="8100" y="20127"/>
                  <a:pt x="8100" y="20127"/>
                </a:cubicBezTo>
                <a:close/>
                <a:moveTo>
                  <a:pt x="10800" y="1964"/>
                </a:moveTo>
                <a:cubicBezTo>
                  <a:pt x="14242" y="1964"/>
                  <a:pt x="17075" y="3464"/>
                  <a:pt x="17492" y="5400"/>
                </a:cubicBezTo>
                <a:lnTo>
                  <a:pt x="4108" y="5400"/>
                </a:lnTo>
                <a:cubicBezTo>
                  <a:pt x="4525" y="3464"/>
                  <a:pt x="7358" y="1964"/>
                  <a:pt x="10800" y="1964"/>
                </a:cubicBezTo>
                <a:moveTo>
                  <a:pt x="2700" y="13745"/>
                </a:moveTo>
                <a:cubicBezTo>
                  <a:pt x="2700" y="14016"/>
                  <a:pt x="2398" y="14236"/>
                  <a:pt x="2025" y="14236"/>
                </a:cubicBezTo>
                <a:cubicBezTo>
                  <a:pt x="1652" y="14236"/>
                  <a:pt x="1350" y="14016"/>
                  <a:pt x="1350" y="13745"/>
                </a:cubicBezTo>
                <a:lnTo>
                  <a:pt x="1350" y="6873"/>
                </a:lnTo>
                <a:cubicBezTo>
                  <a:pt x="1350" y="6602"/>
                  <a:pt x="1652" y="6382"/>
                  <a:pt x="2025" y="6382"/>
                </a:cubicBezTo>
                <a:cubicBezTo>
                  <a:pt x="2398" y="6382"/>
                  <a:pt x="2700" y="6602"/>
                  <a:pt x="2700" y="6873"/>
                </a:cubicBezTo>
                <a:cubicBezTo>
                  <a:pt x="2700" y="6873"/>
                  <a:pt x="2700" y="13745"/>
                  <a:pt x="2700" y="13745"/>
                </a:cubicBezTo>
                <a:close/>
                <a:moveTo>
                  <a:pt x="19575" y="5400"/>
                </a:moveTo>
                <a:cubicBezTo>
                  <a:pt x="19336" y="5400"/>
                  <a:pt x="19112" y="5435"/>
                  <a:pt x="18900" y="5491"/>
                </a:cubicBezTo>
                <a:lnTo>
                  <a:pt x="18900" y="5400"/>
                </a:lnTo>
                <a:lnTo>
                  <a:pt x="18847" y="5400"/>
                </a:lnTo>
                <a:cubicBezTo>
                  <a:pt x="18595" y="3873"/>
                  <a:pt x="17191" y="2553"/>
                  <a:pt x="15171" y="1763"/>
                </a:cubicBezTo>
                <a:lnTo>
                  <a:pt x="16087" y="763"/>
                </a:lnTo>
                <a:lnTo>
                  <a:pt x="16076" y="758"/>
                </a:lnTo>
                <a:cubicBezTo>
                  <a:pt x="16148" y="681"/>
                  <a:pt x="16200" y="592"/>
                  <a:pt x="16200" y="491"/>
                </a:cubicBezTo>
                <a:cubicBezTo>
                  <a:pt x="16200" y="220"/>
                  <a:pt x="15898" y="0"/>
                  <a:pt x="15525" y="0"/>
                </a:cubicBezTo>
                <a:cubicBezTo>
                  <a:pt x="15291" y="0"/>
                  <a:pt x="15095" y="93"/>
                  <a:pt x="14974" y="223"/>
                </a:cubicBezTo>
                <a:lnTo>
                  <a:pt x="14963" y="219"/>
                </a:lnTo>
                <a:lnTo>
                  <a:pt x="13915" y="1362"/>
                </a:lnTo>
                <a:cubicBezTo>
                  <a:pt x="12956" y="1119"/>
                  <a:pt x="11905" y="982"/>
                  <a:pt x="10800" y="982"/>
                </a:cubicBezTo>
                <a:cubicBezTo>
                  <a:pt x="9695" y="982"/>
                  <a:pt x="8644" y="1119"/>
                  <a:pt x="7685" y="1362"/>
                </a:cubicBezTo>
                <a:lnTo>
                  <a:pt x="6637" y="219"/>
                </a:lnTo>
                <a:lnTo>
                  <a:pt x="6626" y="223"/>
                </a:lnTo>
                <a:cubicBezTo>
                  <a:pt x="6505" y="93"/>
                  <a:pt x="6309" y="0"/>
                  <a:pt x="6075" y="0"/>
                </a:cubicBezTo>
                <a:cubicBezTo>
                  <a:pt x="5702" y="0"/>
                  <a:pt x="5400" y="220"/>
                  <a:pt x="5400" y="491"/>
                </a:cubicBezTo>
                <a:cubicBezTo>
                  <a:pt x="5400" y="592"/>
                  <a:pt x="5452" y="681"/>
                  <a:pt x="5524" y="758"/>
                </a:cubicBezTo>
                <a:lnTo>
                  <a:pt x="5513" y="763"/>
                </a:lnTo>
                <a:lnTo>
                  <a:pt x="6430" y="1763"/>
                </a:lnTo>
                <a:cubicBezTo>
                  <a:pt x="4409" y="2553"/>
                  <a:pt x="3005" y="3873"/>
                  <a:pt x="2753" y="5400"/>
                </a:cubicBezTo>
                <a:lnTo>
                  <a:pt x="2700" y="5400"/>
                </a:lnTo>
                <a:lnTo>
                  <a:pt x="2700" y="5491"/>
                </a:lnTo>
                <a:cubicBezTo>
                  <a:pt x="2488" y="5435"/>
                  <a:pt x="2263" y="5400"/>
                  <a:pt x="2025" y="5400"/>
                </a:cubicBezTo>
                <a:cubicBezTo>
                  <a:pt x="907" y="5400"/>
                  <a:pt x="0" y="6060"/>
                  <a:pt x="0" y="6873"/>
                </a:cubicBezTo>
                <a:lnTo>
                  <a:pt x="0" y="13745"/>
                </a:lnTo>
                <a:cubicBezTo>
                  <a:pt x="0" y="14559"/>
                  <a:pt x="907" y="15218"/>
                  <a:pt x="2025" y="15218"/>
                </a:cubicBezTo>
                <a:cubicBezTo>
                  <a:pt x="2263" y="15218"/>
                  <a:pt x="2488" y="15183"/>
                  <a:pt x="2700" y="15128"/>
                </a:cubicBezTo>
                <a:lnTo>
                  <a:pt x="2700" y="16691"/>
                </a:lnTo>
                <a:cubicBezTo>
                  <a:pt x="2700" y="17233"/>
                  <a:pt x="3305" y="17673"/>
                  <a:pt x="4050" y="17673"/>
                </a:cubicBezTo>
                <a:lnTo>
                  <a:pt x="5400" y="17673"/>
                </a:lnTo>
                <a:lnTo>
                  <a:pt x="5400" y="20127"/>
                </a:lnTo>
                <a:cubicBezTo>
                  <a:pt x="5400" y="20941"/>
                  <a:pt x="6307" y="21600"/>
                  <a:pt x="7425" y="21600"/>
                </a:cubicBezTo>
                <a:cubicBezTo>
                  <a:pt x="8543" y="21600"/>
                  <a:pt x="9450" y="20941"/>
                  <a:pt x="9450" y="20127"/>
                </a:cubicBezTo>
                <a:lnTo>
                  <a:pt x="9450" y="17673"/>
                </a:lnTo>
                <a:lnTo>
                  <a:pt x="12150" y="17673"/>
                </a:lnTo>
                <a:lnTo>
                  <a:pt x="12150" y="20127"/>
                </a:lnTo>
                <a:cubicBezTo>
                  <a:pt x="12150" y="20941"/>
                  <a:pt x="13056" y="21600"/>
                  <a:pt x="14175" y="21600"/>
                </a:cubicBezTo>
                <a:cubicBezTo>
                  <a:pt x="15294" y="21600"/>
                  <a:pt x="16200" y="20941"/>
                  <a:pt x="16200" y="20127"/>
                </a:cubicBezTo>
                <a:lnTo>
                  <a:pt x="16200" y="17673"/>
                </a:lnTo>
                <a:lnTo>
                  <a:pt x="17550" y="17673"/>
                </a:lnTo>
                <a:cubicBezTo>
                  <a:pt x="18295" y="17673"/>
                  <a:pt x="18900" y="17233"/>
                  <a:pt x="18900" y="16691"/>
                </a:cubicBezTo>
                <a:lnTo>
                  <a:pt x="18900" y="15128"/>
                </a:lnTo>
                <a:cubicBezTo>
                  <a:pt x="19112" y="15183"/>
                  <a:pt x="19336" y="15218"/>
                  <a:pt x="19575" y="15218"/>
                </a:cubicBezTo>
                <a:cubicBezTo>
                  <a:pt x="20694" y="15218"/>
                  <a:pt x="21600" y="14559"/>
                  <a:pt x="21600" y="13745"/>
                </a:cubicBezTo>
                <a:lnTo>
                  <a:pt x="21600" y="6873"/>
                </a:lnTo>
                <a:cubicBezTo>
                  <a:pt x="21600" y="6060"/>
                  <a:pt x="20694" y="5400"/>
                  <a:pt x="19575" y="5400"/>
                </a:cubicBezTo>
                <a:moveTo>
                  <a:pt x="12825" y="3436"/>
                </a:moveTo>
                <a:cubicBezTo>
                  <a:pt x="12452" y="3436"/>
                  <a:pt x="12150" y="3656"/>
                  <a:pt x="12150" y="3927"/>
                </a:cubicBezTo>
                <a:cubicBezTo>
                  <a:pt x="12150" y="4199"/>
                  <a:pt x="12452" y="4418"/>
                  <a:pt x="12825" y="4418"/>
                </a:cubicBezTo>
                <a:cubicBezTo>
                  <a:pt x="13198" y="4418"/>
                  <a:pt x="13500" y="4199"/>
                  <a:pt x="13500" y="3927"/>
                </a:cubicBezTo>
                <a:cubicBezTo>
                  <a:pt x="13500" y="3656"/>
                  <a:pt x="13198" y="3436"/>
                  <a:pt x="12825" y="3436"/>
                </a:cubicBezTo>
                <a:moveTo>
                  <a:pt x="8775" y="3436"/>
                </a:moveTo>
                <a:cubicBezTo>
                  <a:pt x="8402" y="3436"/>
                  <a:pt x="8100" y="3656"/>
                  <a:pt x="8100" y="3927"/>
                </a:cubicBezTo>
                <a:cubicBezTo>
                  <a:pt x="8100" y="4199"/>
                  <a:pt x="8402" y="4418"/>
                  <a:pt x="8775" y="4418"/>
                </a:cubicBezTo>
                <a:cubicBezTo>
                  <a:pt x="9148" y="4418"/>
                  <a:pt x="9450" y="4199"/>
                  <a:pt x="9450" y="3927"/>
                </a:cubicBezTo>
                <a:cubicBezTo>
                  <a:pt x="9450" y="3656"/>
                  <a:pt x="9148" y="3436"/>
                  <a:pt x="8775" y="343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08" name="Shape 2708"/>
          <p:cNvSpPr/>
          <p:nvPr/>
        </p:nvSpPr>
        <p:spPr>
          <a:xfrm>
            <a:off x="1319251" y="78737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8836" y="13888"/>
                </a:moveTo>
                <a:lnTo>
                  <a:pt x="8836" y="7712"/>
                </a:lnTo>
                <a:lnTo>
                  <a:pt x="14241" y="10800"/>
                </a:lnTo>
                <a:cubicBezTo>
                  <a:pt x="14241" y="10800"/>
                  <a:pt x="8836" y="13888"/>
                  <a:pt x="8836" y="13888"/>
                </a:cubicBezTo>
                <a:close/>
                <a:moveTo>
                  <a:pt x="15520" y="10422"/>
                </a:moveTo>
                <a:lnTo>
                  <a:pt x="15525" y="10416"/>
                </a:lnTo>
                <a:lnTo>
                  <a:pt x="15438" y="10367"/>
                </a:lnTo>
                <a:cubicBezTo>
                  <a:pt x="15425" y="10361"/>
                  <a:pt x="15414" y="10351"/>
                  <a:pt x="15401" y="10346"/>
                </a:cubicBezTo>
                <a:lnTo>
                  <a:pt x="8652" y="6489"/>
                </a:lnTo>
                <a:lnTo>
                  <a:pt x="8647" y="6495"/>
                </a:lnTo>
                <a:cubicBezTo>
                  <a:pt x="8563" y="6428"/>
                  <a:pt x="8461" y="6382"/>
                  <a:pt x="8345" y="6382"/>
                </a:cubicBezTo>
                <a:cubicBezTo>
                  <a:pt x="8075" y="6382"/>
                  <a:pt x="7855" y="6601"/>
                  <a:pt x="7855" y="6873"/>
                </a:cubicBezTo>
                <a:lnTo>
                  <a:pt x="7855" y="14727"/>
                </a:lnTo>
                <a:cubicBezTo>
                  <a:pt x="7855" y="14999"/>
                  <a:pt x="8075" y="15218"/>
                  <a:pt x="8345" y="15218"/>
                </a:cubicBezTo>
                <a:cubicBezTo>
                  <a:pt x="8461" y="15218"/>
                  <a:pt x="8563" y="15172"/>
                  <a:pt x="8647" y="15105"/>
                </a:cubicBezTo>
                <a:lnTo>
                  <a:pt x="8652" y="15111"/>
                </a:lnTo>
                <a:lnTo>
                  <a:pt x="15401" y="11254"/>
                </a:lnTo>
                <a:cubicBezTo>
                  <a:pt x="15414" y="11249"/>
                  <a:pt x="15425" y="11240"/>
                  <a:pt x="15438" y="11233"/>
                </a:cubicBezTo>
                <a:lnTo>
                  <a:pt x="15525" y="11184"/>
                </a:lnTo>
                <a:lnTo>
                  <a:pt x="15520" y="11178"/>
                </a:lnTo>
                <a:cubicBezTo>
                  <a:pt x="15632" y="11088"/>
                  <a:pt x="15709" y="10955"/>
                  <a:pt x="15709" y="10800"/>
                </a:cubicBezTo>
                <a:cubicBezTo>
                  <a:pt x="15709" y="10645"/>
                  <a:pt x="15632" y="10512"/>
                  <a:pt x="15520" y="1042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09" name="Shape 2709"/>
          <p:cNvSpPr/>
          <p:nvPr/>
        </p:nvSpPr>
        <p:spPr>
          <a:xfrm>
            <a:off x="2119350" y="78737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745" y="13745"/>
                </a:moveTo>
                <a:lnTo>
                  <a:pt x="12764" y="13745"/>
                </a:lnTo>
                <a:lnTo>
                  <a:pt x="12764" y="7855"/>
                </a:lnTo>
                <a:lnTo>
                  <a:pt x="13745" y="7855"/>
                </a:lnTo>
                <a:cubicBezTo>
                  <a:pt x="13745" y="7855"/>
                  <a:pt x="13745" y="13745"/>
                  <a:pt x="13745" y="13745"/>
                </a:cubicBezTo>
                <a:close/>
                <a:moveTo>
                  <a:pt x="14236" y="6873"/>
                </a:moveTo>
                <a:lnTo>
                  <a:pt x="12273" y="6873"/>
                </a:lnTo>
                <a:cubicBezTo>
                  <a:pt x="12002" y="6873"/>
                  <a:pt x="11782" y="7092"/>
                  <a:pt x="11782" y="7364"/>
                </a:cubicBezTo>
                <a:lnTo>
                  <a:pt x="11782" y="14236"/>
                </a:lnTo>
                <a:cubicBezTo>
                  <a:pt x="11782" y="14508"/>
                  <a:pt x="12002" y="14727"/>
                  <a:pt x="12273" y="14727"/>
                </a:cubicBezTo>
                <a:lnTo>
                  <a:pt x="14236" y="14727"/>
                </a:lnTo>
                <a:cubicBezTo>
                  <a:pt x="14507" y="14727"/>
                  <a:pt x="14727" y="14508"/>
                  <a:pt x="14727" y="14236"/>
                </a:cubicBezTo>
                <a:lnTo>
                  <a:pt x="14727" y="7364"/>
                </a:lnTo>
                <a:cubicBezTo>
                  <a:pt x="14727" y="7092"/>
                  <a:pt x="14507" y="6873"/>
                  <a:pt x="14236" y="6873"/>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8836" y="13745"/>
                </a:moveTo>
                <a:lnTo>
                  <a:pt x="7855" y="13745"/>
                </a:lnTo>
                <a:lnTo>
                  <a:pt x="7855" y="7855"/>
                </a:lnTo>
                <a:lnTo>
                  <a:pt x="8836" y="7855"/>
                </a:lnTo>
                <a:cubicBezTo>
                  <a:pt x="8836" y="7855"/>
                  <a:pt x="8836" y="13745"/>
                  <a:pt x="8836" y="13745"/>
                </a:cubicBezTo>
                <a:close/>
                <a:moveTo>
                  <a:pt x="9327" y="6873"/>
                </a:moveTo>
                <a:lnTo>
                  <a:pt x="7364" y="6873"/>
                </a:lnTo>
                <a:cubicBezTo>
                  <a:pt x="7093" y="6873"/>
                  <a:pt x="6873" y="7092"/>
                  <a:pt x="6873" y="7364"/>
                </a:cubicBezTo>
                <a:lnTo>
                  <a:pt x="6873" y="14236"/>
                </a:lnTo>
                <a:cubicBezTo>
                  <a:pt x="6873" y="14508"/>
                  <a:pt x="7093" y="14727"/>
                  <a:pt x="7364" y="14727"/>
                </a:cubicBezTo>
                <a:lnTo>
                  <a:pt x="9327" y="14727"/>
                </a:lnTo>
                <a:cubicBezTo>
                  <a:pt x="9598" y="14727"/>
                  <a:pt x="9818" y="14508"/>
                  <a:pt x="9818" y="14236"/>
                </a:cubicBezTo>
                <a:lnTo>
                  <a:pt x="9818" y="7364"/>
                </a:lnTo>
                <a:cubicBezTo>
                  <a:pt x="9818" y="7092"/>
                  <a:pt x="9598" y="6873"/>
                  <a:pt x="9327" y="68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0" name="Shape 2710"/>
          <p:cNvSpPr/>
          <p:nvPr/>
        </p:nvSpPr>
        <p:spPr>
          <a:xfrm>
            <a:off x="2919452" y="78737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745" y="13745"/>
                </a:moveTo>
                <a:lnTo>
                  <a:pt x="7855" y="13745"/>
                </a:lnTo>
                <a:lnTo>
                  <a:pt x="7855" y="7855"/>
                </a:lnTo>
                <a:lnTo>
                  <a:pt x="13745" y="7855"/>
                </a:lnTo>
                <a:cubicBezTo>
                  <a:pt x="13745" y="7855"/>
                  <a:pt x="13745" y="13745"/>
                  <a:pt x="13745" y="13745"/>
                </a:cubicBezTo>
                <a:close/>
                <a:moveTo>
                  <a:pt x="14236" y="6873"/>
                </a:moveTo>
                <a:lnTo>
                  <a:pt x="7364" y="6873"/>
                </a:lnTo>
                <a:cubicBezTo>
                  <a:pt x="7093" y="6873"/>
                  <a:pt x="6873" y="7092"/>
                  <a:pt x="6873" y="7364"/>
                </a:cubicBezTo>
                <a:lnTo>
                  <a:pt x="6873" y="14236"/>
                </a:lnTo>
                <a:cubicBezTo>
                  <a:pt x="6873" y="14508"/>
                  <a:pt x="7093" y="14727"/>
                  <a:pt x="7364" y="14727"/>
                </a:cubicBezTo>
                <a:lnTo>
                  <a:pt x="14236" y="14727"/>
                </a:lnTo>
                <a:cubicBezTo>
                  <a:pt x="14507" y="14727"/>
                  <a:pt x="14727" y="14508"/>
                  <a:pt x="14727" y="14236"/>
                </a:cubicBezTo>
                <a:lnTo>
                  <a:pt x="14727" y="7364"/>
                </a:lnTo>
                <a:cubicBezTo>
                  <a:pt x="14727" y="7092"/>
                  <a:pt x="14507" y="6873"/>
                  <a:pt x="14236" y="6873"/>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1" name="Shape 2711"/>
          <p:cNvSpPr/>
          <p:nvPr/>
        </p:nvSpPr>
        <p:spPr>
          <a:xfrm>
            <a:off x="3719552" y="78737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800" y="13745"/>
                </a:moveTo>
                <a:cubicBezTo>
                  <a:pt x="9173" y="13745"/>
                  <a:pt x="7855" y="12427"/>
                  <a:pt x="7855" y="10800"/>
                </a:cubicBezTo>
                <a:cubicBezTo>
                  <a:pt x="7855" y="9173"/>
                  <a:pt x="9173" y="7855"/>
                  <a:pt x="10800" y="7855"/>
                </a:cubicBezTo>
                <a:cubicBezTo>
                  <a:pt x="12427" y="7855"/>
                  <a:pt x="13745" y="9173"/>
                  <a:pt x="13745" y="10800"/>
                </a:cubicBezTo>
                <a:cubicBezTo>
                  <a:pt x="13745" y="12427"/>
                  <a:pt x="12427" y="13745"/>
                  <a:pt x="10800" y="13745"/>
                </a:cubicBezTo>
                <a:moveTo>
                  <a:pt x="10800" y="6873"/>
                </a:moveTo>
                <a:cubicBezTo>
                  <a:pt x="8631" y="6873"/>
                  <a:pt x="6873" y="8631"/>
                  <a:pt x="6873" y="10800"/>
                </a:cubicBezTo>
                <a:cubicBezTo>
                  <a:pt x="6873" y="12969"/>
                  <a:pt x="8631" y="14727"/>
                  <a:pt x="10800" y="14727"/>
                </a:cubicBezTo>
                <a:cubicBezTo>
                  <a:pt x="12969" y="14727"/>
                  <a:pt x="14727" y="12969"/>
                  <a:pt x="14727" y="10800"/>
                </a:cubicBezTo>
                <a:cubicBezTo>
                  <a:pt x="14727" y="8631"/>
                  <a:pt x="12969" y="6873"/>
                  <a:pt x="10800" y="68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2" name="Shape 2712"/>
          <p:cNvSpPr/>
          <p:nvPr/>
        </p:nvSpPr>
        <p:spPr>
          <a:xfrm>
            <a:off x="4519652" y="78737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3888"/>
                </a:moveTo>
                <a:lnTo>
                  <a:pt x="10800" y="7712"/>
                </a:lnTo>
                <a:lnTo>
                  <a:pt x="16204" y="10800"/>
                </a:lnTo>
                <a:cubicBezTo>
                  <a:pt x="16204" y="10800"/>
                  <a:pt x="10800" y="13888"/>
                  <a:pt x="10800" y="13888"/>
                </a:cubicBezTo>
                <a:close/>
                <a:moveTo>
                  <a:pt x="17484" y="10422"/>
                </a:moveTo>
                <a:lnTo>
                  <a:pt x="17489" y="10416"/>
                </a:lnTo>
                <a:lnTo>
                  <a:pt x="17402" y="10367"/>
                </a:lnTo>
                <a:cubicBezTo>
                  <a:pt x="17389" y="10361"/>
                  <a:pt x="17378" y="10351"/>
                  <a:pt x="17365" y="10346"/>
                </a:cubicBezTo>
                <a:lnTo>
                  <a:pt x="10616" y="6489"/>
                </a:lnTo>
                <a:lnTo>
                  <a:pt x="10611" y="6495"/>
                </a:lnTo>
                <a:cubicBezTo>
                  <a:pt x="10527" y="6428"/>
                  <a:pt x="10425" y="6382"/>
                  <a:pt x="10309" y="6382"/>
                </a:cubicBezTo>
                <a:cubicBezTo>
                  <a:pt x="10038" y="6382"/>
                  <a:pt x="9818" y="6601"/>
                  <a:pt x="9818" y="6873"/>
                </a:cubicBezTo>
                <a:lnTo>
                  <a:pt x="9818" y="14727"/>
                </a:lnTo>
                <a:cubicBezTo>
                  <a:pt x="9818" y="14999"/>
                  <a:pt x="10038" y="15218"/>
                  <a:pt x="10309" y="15218"/>
                </a:cubicBezTo>
                <a:cubicBezTo>
                  <a:pt x="10425" y="15218"/>
                  <a:pt x="10527" y="15172"/>
                  <a:pt x="10611" y="15105"/>
                </a:cubicBezTo>
                <a:lnTo>
                  <a:pt x="10616" y="15111"/>
                </a:lnTo>
                <a:lnTo>
                  <a:pt x="17365" y="11254"/>
                </a:lnTo>
                <a:cubicBezTo>
                  <a:pt x="17378" y="11249"/>
                  <a:pt x="17388" y="11239"/>
                  <a:pt x="17401" y="11233"/>
                </a:cubicBezTo>
                <a:lnTo>
                  <a:pt x="17489" y="11184"/>
                </a:lnTo>
                <a:lnTo>
                  <a:pt x="17484" y="11178"/>
                </a:lnTo>
                <a:cubicBezTo>
                  <a:pt x="17596" y="11088"/>
                  <a:pt x="17673" y="10955"/>
                  <a:pt x="17673" y="10800"/>
                </a:cubicBezTo>
                <a:cubicBezTo>
                  <a:pt x="17673" y="10645"/>
                  <a:pt x="17596" y="10512"/>
                  <a:pt x="17484" y="10422"/>
                </a:cubicBezTo>
                <a:moveTo>
                  <a:pt x="10800" y="20618"/>
                </a:moveTo>
                <a:cubicBezTo>
                  <a:pt x="5377" y="20618"/>
                  <a:pt x="982" y="16222"/>
                  <a:pt x="982" y="10800"/>
                </a:cubicBezTo>
                <a:cubicBezTo>
                  <a:pt x="982" y="5377"/>
                  <a:pt x="5377"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6684" y="6495"/>
                </a:moveTo>
                <a:cubicBezTo>
                  <a:pt x="6600" y="6428"/>
                  <a:pt x="6498" y="6382"/>
                  <a:pt x="6382" y="6382"/>
                </a:cubicBezTo>
                <a:cubicBezTo>
                  <a:pt x="6111" y="6382"/>
                  <a:pt x="5891" y="6601"/>
                  <a:pt x="5891" y="6873"/>
                </a:cubicBezTo>
                <a:lnTo>
                  <a:pt x="5891" y="14727"/>
                </a:lnTo>
                <a:cubicBezTo>
                  <a:pt x="5891" y="14999"/>
                  <a:pt x="6111" y="15218"/>
                  <a:pt x="6382" y="15218"/>
                </a:cubicBezTo>
                <a:cubicBezTo>
                  <a:pt x="6498" y="15218"/>
                  <a:pt x="6600" y="15172"/>
                  <a:pt x="6684" y="15105"/>
                </a:cubicBezTo>
                <a:lnTo>
                  <a:pt x="6689" y="15111"/>
                </a:lnTo>
                <a:lnTo>
                  <a:pt x="8836" y="13883"/>
                </a:lnTo>
                <a:lnTo>
                  <a:pt x="8836" y="12766"/>
                </a:lnTo>
                <a:lnTo>
                  <a:pt x="6873" y="13888"/>
                </a:lnTo>
                <a:lnTo>
                  <a:pt x="6873" y="7712"/>
                </a:lnTo>
                <a:lnTo>
                  <a:pt x="8836" y="8834"/>
                </a:lnTo>
                <a:lnTo>
                  <a:pt x="8836" y="7716"/>
                </a:lnTo>
                <a:lnTo>
                  <a:pt x="6689" y="6489"/>
                </a:lnTo>
                <a:cubicBezTo>
                  <a:pt x="6689" y="6489"/>
                  <a:pt x="6684" y="6495"/>
                  <a:pt x="6684" y="6495"/>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3" name="Shape 2713"/>
          <p:cNvSpPr/>
          <p:nvPr/>
        </p:nvSpPr>
        <p:spPr>
          <a:xfrm>
            <a:off x="5319752" y="78737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14236"/>
                </a:moveTo>
                <a:lnTo>
                  <a:pt x="13745" y="14236"/>
                </a:lnTo>
                <a:lnTo>
                  <a:pt x="13745" y="7364"/>
                </a:lnTo>
                <a:lnTo>
                  <a:pt x="14727" y="7364"/>
                </a:lnTo>
                <a:cubicBezTo>
                  <a:pt x="14727" y="7364"/>
                  <a:pt x="14727" y="14236"/>
                  <a:pt x="14727" y="14236"/>
                </a:cubicBezTo>
                <a:close/>
                <a:moveTo>
                  <a:pt x="6873" y="13888"/>
                </a:moveTo>
                <a:lnTo>
                  <a:pt x="6873" y="7712"/>
                </a:lnTo>
                <a:lnTo>
                  <a:pt x="12277" y="10800"/>
                </a:lnTo>
                <a:cubicBezTo>
                  <a:pt x="12277" y="10800"/>
                  <a:pt x="6873" y="13888"/>
                  <a:pt x="6873" y="13888"/>
                </a:cubicBezTo>
                <a:close/>
                <a:moveTo>
                  <a:pt x="15218" y="6382"/>
                </a:moveTo>
                <a:lnTo>
                  <a:pt x="13255" y="6382"/>
                </a:lnTo>
                <a:cubicBezTo>
                  <a:pt x="12983" y="6382"/>
                  <a:pt x="12764" y="6601"/>
                  <a:pt x="12764" y="6873"/>
                </a:cubicBezTo>
                <a:lnTo>
                  <a:pt x="12764" y="9961"/>
                </a:lnTo>
                <a:lnTo>
                  <a:pt x="6689" y="6489"/>
                </a:lnTo>
                <a:lnTo>
                  <a:pt x="6684" y="6495"/>
                </a:lnTo>
                <a:cubicBezTo>
                  <a:pt x="6600" y="6428"/>
                  <a:pt x="6498" y="6382"/>
                  <a:pt x="6382" y="6382"/>
                </a:cubicBezTo>
                <a:cubicBezTo>
                  <a:pt x="6110" y="6382"/>
                  <a:pt x="5891" y="6601"/>
                  <a:pt x="5891" y="6873"/>
                </a:cubicBezTo>
                <a:lnTo>
                  <a:pt x="5891" y="14727"/>
                </a:lnTo>
                <a:cubicBezTo>
                  <a:pt x="5891" y="14999"/>
                  <a:pt x="6110" y="15218"/>
                  <a:pt x="6382" y="15218"/>
                </a:cubicBezTo>
                <a:cubicBezTo>
                  <a:pt x="6498" y="15218"/>
                  <a:pt x="6600" y="15172"/>
                  <a:pt x="6684" y="15105"/>
                </a:cubicBezTo>
                <a:lnTo>
                  <a:pt x="6689" y="15111"/>
                </a:lnTo>
                <a:lnTo>
                  <a:pt x="12764" y="11639"/>
                </a:lnTo>
                <a:lnTo>
                  <a:pt x="12764" y="14727"/>
                </a:lnTo>
                <a:cubicBezTo>
                  <a:pt x="12764" y="14999"/>
                  <a:pt x="12983" y="15218"/>
                  <a:pt x="13255" y="15218"/>
                </a:cubicBezTo>
                <a:lnTo>
                  <a:pt x="15218" y="15218"/>
                </a:lnTo>
                <a:cubicBezTo>
                  <a:pt x="15490" y="15218"/>
                  <a:pt x="15709" y="14999"/>
                  <a:pt x="15709" y="14727"/>
                </a:cubicBezTo>
                <a:lnTo>
                  <a:pt x="15709" y="6873"/>
                </a:lnTo>
                <a:cubicBezTo>
                  <a:pt x="15709" y="6601"/>
                  <a:pt x="15490" y="6382"/>
                  <a:pt x="15218" y="6382"/>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4" name="Shape 2714"/>
          <p:cNvSpPr/>
          <p:nvPr/>
        </p:nvSpPr>
        <p:spPr>
          <a:xfrm>
            <a:off x="6119852" y="78737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8054" y="9818"/>
                </a:moveTo>
                <a:lnTo>
                  <a:pt x="10800" y="7072"/>
                </a:lnTo>
                <a:lnTo>
                  <a:pt x="13547" y="9818"/>
                </a:lnTo>
                <a:cubicBezTo>
                  <a:pt x="13547" y="9818"/>
                  <a:pt x="8054" y="9818"/>
                  <a:pt x="8054" y="9818"/>
                </a:cubicBezTo>
                <a:close/>
                <a:moveTo>
                  <a:pt x="15111" y="10002"/>
                </a:moveTo>
                <a:lnTo>
                  <a:pt x="15083" y="9975"/>
                </a:lnTo>
                <a:cubicBezTo>
                  <a:pt x="15076" y="9968"/>
                  <a:pt x="15069" y="9960"/>
                  <a:pt x="15061" y="9953"/>
                </a:cubicBezTo>
                <a:lnTo>
                  <a:pt x="11184" y="6075"/>
                </a:lnTo>
                <a:lnTo>
                  <a:pt x="11177" y="6080"/>
                </a:lnTo>
                <a:cubicBezTo>
                  <a:pt x="11088" y="5968"/>
                  <a:pt x="10955" y="5891"/>
                  <a:pt x="10800" y="5891"/>
                </a:cubicBezTo>
                <a:cubicBezTo>
                  <a:pt x="10645" y="5891"/>
                  <a:pt x="10512" y="5968"/>
                  <a:pt x="10422" y="6080"/>
                </a:cubicBezTo>
                <a:lnTo>
                  <a:pt x="10416" y="6075"/>
                </a:lnTo>
                <a:lnTo>
                  <a:pt x="6539" y="9953"/>
                </a:lnTo>
                <a:cubicBezTo>
                  <a:pt x="6531" y="9960"/>
                  <a:pt x="6524" y="9968"/>
                  <a:pt x="6517" y="9975"/>
                </a:cubicBezTo>
                <a:lnTo>
                  <a:pt x="6489" y="10002"/>
                </a:lnTo>
                <a:lnTo>
                  <a:pt x="6495" y="10007"/>
                </a:lnTo>
                <a:cubicBezTo>
                  <a:pt x="6428" y="10091"/>
                  <a:pt x="6382" y="10193"/>
                  <a:pt x="6382" y="10309"/>
                </a:cubicBezTo>
                <a:cubicBezTo>
                  <a:pt x="6382" y="10580"/>
                  <a:pt x="6601" y="10800"/>
                  <a:pt x="6873" y="10800"/>
                </a:cubicBezTo>
                <a:lnTo>
                  <a:pt x="14727" y="10800"/>
                </a:lnTo>
                <a:cubicBezTo>
                  <a:pt x="14999" y="10800"/>
                  <a:pt x="15218" y="10580"/>
                  <a:pt x="15218" y="10309"/>
                </a:cubicBezTo>
                <a:cubicBezTo>
                  <a:pt x="15218" y="10193"/>
                  <a:pt x="15172" y="10091"/>
                  <a:pt x="15105" y="10007"/>
                </a:cubicBezTo>
                <a:cubicBezTo>
                  <a:pt x="15105" y="10007"/>
                  <a:pt x="15111" y="10002"/>
                  <a:pt x="15111" y="10002"/>
                </a:cubicBezTo>
                <a:close/>
                <a:moveTo>
                  <a:pt x="14236" y="13745"/>
                </a:moveTo>
                <a:lnTo>
                  <a:pt x="7364" y="13745"/>
                </a:lnTo>
                <a:lnTo>
                  <a:pt x="7364" y="12764"/>
                </a:lnTo>
                <a:lnTo>
                  <a:pt x="14236" y="12764"/>
                </a:lnTo>
                <a:cubicBezTo>
                  <a:pt x="14236" y="12764"/>
                  <a:pt x="14236" y="13745"/>
                  <a:pt x="14236" y="13745"/>
                </a:cubicBezTo>
                <a:close/>
                <a:moveTo>
                  <a:pt x="14727" y="11782"/>
                </a:moveTo>
                <a:lnTo>
                  <a:pt x="6873" y="11782"/>
                </a:lnTo>
                <a:cubicBezTo>
                  <a:pt x="6601" y="11782"/>
                  <a:pt x="6382" y="12001"/>
                  <a:pt x="6382" y="12273"/>
                </a:cubicBezTo>
                <a:lnTo>
                  <a:pt x="6382" y="14236"/>
                </a:lnTo>
                <a:cubicBezTo>
                  <a:pt x="6382" y="14508"/>
                  <a:pt x="6601" y="14727"/>
                  <a:pt x="6873" y="14727"/>
                </a:cubicBezTo>
                <a:lnTo>
                  <a:pt x="14727" y="14727"/>
                </a:lnTo>
                <a:cubicBezTo>
                  <a:pt x="14999" y="14727"/>
                  <a:pt x="15218" y="14508"/>
                  <a:pt x="15218" y="14236"/>
                </a:cubicBezTo>
                <a:lnTo>
                  <a:pt x="15218" y="12273"/>
                </a:lnTo>
                <a:cubicBezTo>
                  <a:pt x="15218" y="12001"/>
                  <a:pt x="14999" y="11782"/>
                  <a:pt x="14727" y="117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5" name="Shape 2715"/>
          <p:cNvSpPr/>
          <p:nvPr/>
        </p:nvSpPr>
        <p:spPr>
          <a:xfrm>
            <a:off x="6919952" y="78737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21600"/>
                </a:moveTo>
                <a:lnTo>
                  <a:pt x="17673" y="21600"/>
                </a:lnTo>
                <a:lnTo>
                  <a:pt x="17673" y="20618"/>
                </a:lnTo>
                <a:lnTo>
                  <a:pt x="15709" y="20618"/>
                </a:lnTo>
                <a:cubicBezTo>
                  <a:pt x="15709" y="20618"/>
                  <a:pt x="15709" y="21600"/>
                  <a:pt x="15709" y="21600"/>
                </a:cubicBezTo>
                <a:close/>
                <a:moveTo>
                  <a:pt x="11782" y="21600"/>
                </a:moveTo>
                <a:lnTo>
                  <a:pt x="13745" y="21600"/>
                </a:lnTo>
                <a:lnTo>
                  <a:pt x="13745" y="20618"/>
                </a:lnTo>
                <a:lnTo>
                  <a:pt x="11782" y="20618"/>
                </a:lnTo>
                <a:cubicBezTo>
                  <a:pt x="11782" y="20618"/>
                  <a:pt x="11782" y="21600"/>
                  <a:pt x="11782" y="21600"/>
                </a:cubicBezTo>
                <a:close/>
                <a:moveTo>
                  <a:pt x="7855" y="982"/>
                </a:moveTo>
                <a:lnTo>
                  <a:pt x="9818" y="982"/>
                </a:lnTo>
                <a:lnTo>
                  <a:pt x="9818" y="0"/>
                </a:lnTo>
                <a:lnTo>
                  <a:pt x="7855" y="0"/>
                </a:lnTo>
                <a:cubicBezTo>
                  <a:pt x="7855" y="0"/>
                  <a:pt x="7855" y="982"/>
                  <a:pt x="7855" y="982"/>
                </a:cubicBezTo>
                <a:close/>
                <a:moveTo>
                  <a:pt x="11782" y="982"/>
                </a:moveTo>
                <a:lnTo>
                  <a:pt x="13745" y="982"/>
                </a:lnTo>
                <a:lnTo>
                  <a:pt x="13745" y="0"/>
                </a:lnTo>
                <a:lnTo>
                  <a:pt x="11782" y="0"/>
                </a:lnTo>
                <a:cubicBezTo>
                  <a:pt x="11782" y="0"/>
                  <a:pt x="11782" y="982"/>
                  <a:pt x="11782" y="982"/>
                </a:cubicBezTo>
                <a:close/>
                <a:moveTo>
                  <a:pt x="15709" y="982"/>
                </a:moveTo>
                <a:lnTo>
                  <a:pt x="17673" y="982"/>
                </a:lnTo>
                <a:lnTo>
                  <a:pt x="17673" y="0"/>
                </a:lnTo>
                <a:lnTo>
                  <a:pt x="15709" y="0"/>
                </a:lnTo>
                <a:cubicBezTo>
                  <a:pt x="15709" y="0"/>
                  <a:pt x="15709" y="982"/>
                  <a:pt x="15709" y="982"/>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9818"/>
                </a:moveTo>
                <a:lnTo>
                  <a:pt x="21600" y="9818"/>
                </a:lnTo>
                <a:lnTo>
                  <a:pt x="21600" y="7855"/>
                </a:lnTo>
                <a:lnTo>
                  <a:pt x="20618" y="7855"/>
                </a:lnTo>
                <a:cubicBezTo>
                  <a:pt x="20618" y="7855"/>
                  <a:pt x="20618" y="9818"/>
                  <a:pt x="20618" y="9818"/>
                </a:cubicBezTo>
                <a:close/>
                <a:moveTo>
                  <a:pt x="20618" y="13745"/>
                </a:moveTo>
                <a:lnTo>
                  <a:pt x="21600" y="13745"/>
                </a:lnTo>
                <a:lnTo>
                  <a:pt x="21600" y="11782"/>
                </a:lnTo>
                <a:lnTo>
                  <a:pt x="20618" y="11782"/>
                </a:lnTo>
                <a:cubicBezTo>
                  <a:pt x="20618" y="11782"/>
                  <a:pt x="20618" y="13745"/>
                  <a:pt x="20618" y="13745"/>
                </a:cubicBezTo>
                <a:close/>
                <a:moveTo>
                  <a:pt x="20618" y="17673"/>
                </a:moveTo>
                <a:lnTo>
                  <a:pt x="21600" y="17673"/>
                </a:lnTo>
                <a:lnTo>
                  <a:pt x="21600" y="15709"/>
                </a:lnTo>
                <a:lnTo>
                  <a:pt x="20618" y="15709"/>
                </a:lnTo>
                <a:cubicBezTo>
                  <a:pt x="20618" y="15709"/>
                  <a:pt x="20618" y="17673"/>
                  <a:pt x="20618" y="17673"/>
                </a:cubicBezTo>
                <a:close/>
                <a:moveTo>
                  <a:pt x="1250" y="19636"/>
                </a:moveTo>
                <a:lnTo>
                  <a:pt x="175" y="19636"/>
                </a:lnTo>
                <a:cubicBezTo>
                  <a:pt x="472" y="20467"/>
                  <a:pt x="1130" y="21123"/>
                  <a:pt x="1964" y="21420"/>
                </a:cubicBezTo>
                <a:lnTo>
                  <a:pt x="1964" y="20346"/>
                </a:lnTo>
                <a:cubicBezTo>
                  <a:pt x="1669" y="20174"/>
                  <a:pt x="1423" y="19929"/>
                  <a:pt x="1250" y="19636"/>
                </a:cubicBezTo>
                <a:moveTo>
                  <a:pt x="20350" y="1964"/>
                </a:moveTo>
                <a:lnTo>
                  <a:pt x="21426" y="1964"/>
                </a:lnTo>
                <a:cubicBezTo>
                  <a:pt x="21128" y="1133"/>
                  <a:pt x="20470" y="477"/>
                  <a:pt x="19636" y="180"/>
                </a:cubicBezTo>
                <a:lnTo>
                  <a:pt x="19636" y="1254"/>
                </a:lnTo>
                <a:cubicBezTo>
                  <a:pt x="19931" y="1426"/>
                  <a:pt x="20177" y="1670"/>
                  <a:pt x="20350" y="1964"/>
                </a:cubicBezTo>
                <a:moveTo>
                  <a:pt x="982" y="15709"/>
                </a:moveTo>
                <a:lnTo>
                  <a:pt x="0" y="15709"/>
                </a:lnTo>
                <a:lnTo>
                  <a:pt x="0" y="17673"/>
                </a:lnTo>
                <a:lnTo>
                  <a:pt x="982" y="17673"/>
                </a:lnTo>
                <a:cubicBezTo>
                  <a:pt x="982" y="17673"/>
                  <a:pt x="982" y="15709"/>
                  <a:pt x="982" y="15709"/>
                </a:cubicBezTo>
                <a:close/>
                <a:moveTo>
                  <a:pt x="982" y="7855"/>
                </a:moveTo>
                <a:lnTo>
                  <a:pt x="0" y="7855"/>
                </a:lnTo>
                <a:lnTo>
                  <a:pt x="0" y="9818"/>
                </a:lnTo>
                <a:lnTo>
                  <a:pt x="982" y="9818"/>
                </a:lnTo>
                <a:cubicBezTo>
                  <a:pt x="982" y="9818"/>
                  <a:pt x="982" y="7855"/>
                  <a:pt x="982" y="7855"/>
                </a:cubicBezTo>
                <a:close/>
                <a:moveTo>
                  <a:pt x="982" y="3927"/>
                </a:moveTo>
                <a:lnTo>
                  <a:pt x="0" y="3927"/>
                </a:lnTo>
                <a:lnTo>
                  <a:pt x="0" y="5891"/>
                </a:lnTo>
                <a:lnTo>
                  <a:pt x="982" y="5891"/>
                </a:lnTo>
                <a:cubicBezTo>
                  <a:pt x="982" y="5891"/>
                  <a:pt x="982" y="3927"/>
                  <a:pt x="982" y="3927"/>
                </a:cubicBezTo>
                <a:close/>
                <a:moveTo>
                  <a:pt x="982" y="11782"/>
                </a:moveTo>
                <a:lnTo>
                  <a:pt x="0" y="11782"/>
                </a:lnTo>
                <a:lnTo>
                  <a:pt x="0" y="13745"/>
                </a:lnTo>
                <a:lnTo>
                  <a:pt x="982" y="13745"/>
                </a:lnTo>
                <a:cubicBezTo>
                  <a:pt x="982" y="13745"/>
                  <a:pt x="982" y="11782"/>
                  <a:pt x="982" y="11782"/>
                </a:cubicBezTo>
                <a:close/>
                <a:moveTo>
                  <a:pt x="3927" y="982"/>
                </a:moveTo>
                <a:lnTo>
                  <a:pt x="5891" y="982"/>
                </a:lnTo>
                <a:lnTo>
                  <a:pt x="5891" y="0"/>
                </a:lnTo>
                <a:lnTo>
                  <a:pt x="3927" y="0"/>
                </a:lnTo>
                <a:cubicBezTo>
                  <a:pt x="3927" y="0"/>
                  <a:pt x="3927" y="982"/>
                  <a:pt x="3927" y="982"/>
                </a:cubicBezTo>
                <a:close/>
                <a:moveTo>
                  <a:pt x="7855" y="21600"/>
                </a:moveTo>
                <a:lnTo>
                  <a:pt x="9818" y="21600"/>
                </a:lnTo>
                <a:lnTo>
                  <a:pt x="9818" y="20618"/>
                </a:lnTo>
                <a:lnTo>
                  <a:pt x="7855" y="20618"/>
                </a:lnTo>
                <a:cubicBezTo>
                  <a:pt x="7855" y="20618"/>
                  <a:pt x="7855" y="21600"/>
                  <a:pt x="7855" y="21600"/>
                </a:cubicBezTo>
                <a:close/>
                <a:moveTo>
                  <a:pt x="3927" y="21600"/>
                </a:moveTo>
                <a:lnTo>
                  <a:pt x="5891" y="21600"/>
                </a:lnTo>
                <a:lnTo>
                  <a:pt x="5891" y="20618"/>
                </a:lnTo>
                <a:lnTo>
                  <a:pt x="3927" y="20618"/>
                </a:lnTo>
                <a:cubicBezTo>
                  <a:pt x="3927" y="20618"/>
                  <a:pt x="3927" y="21600"/>
                  <a:pt x="3927" y="21600"/>
                </a:cubicBezTo>
                <a:close/>
                <a:moveTo>
                  <a:pt x="175" y="1964"/>
                </a:moveTo>
                <a:lnTo>
                  <a:pt x="1250" y="1964"/>
                </a:lnTo>
                <a:cubicBezTo>
                  <a:pt x="1423" y="1670"/>
                  <a:pt x="1669" y="1426"/>
                  <a:pt x="1964" y="1254"/>
                </a:cubicBezTo>
                <a:lnTo>
                  <a:pt x="1964" y="180"/>
                </a:lnTo>
                <a:cubicBezTo>
                  <a:pt x="1130" y="477"/>
                  <a:pt x="472" y="1133"/>
                  <a:pt x="175" y="196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6" name="Shape 2716"/>
          <p:cNvSpPr/>
          <p:nvPr/>
        </p:nvSpPr>
        <p:spPr>
          <a:xfrm>
            <a:off x="7720052" y="78737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745" y="13745"/>
                </a:moveTo>
                <a:lnTo>
                  <a:pt x="7855" y="13745"/>
                </a:lnTo>
                <a:lnTo>
                  <a:pt x="7855" y="7855"/>
                </a:lnTo>
                <a:lnTo>
                  <a:pt x="13745" y="7855"/>
                </a:lnTo>
                <a:cubicBezTo>
                  <a:pt x="13745" y="7855"/>
                  <a:pt x="13745" y="13745"/>
                  <a:pt x="13745" y="13745"/>
                </a:cubicBezTo>
                <a:close/>
                <a:moveTo>
                  <a:pt x="14236" y="6873"/>
                </a:moveTo>
                <a:lnTo>
                  <a:pt x="7364" y="6873"/>
                </a:lnTo>
                <a:cubicBezTo>
                  <a:pt x="7092" y="6873"/>
                  <a:pt x="6873" y="7092"/>
                  <a:pt x="6873" y="7364"/>
                </a:cubicBezTo>
                <a:lnTo>
                  <a:pt x="6873" y="14236"/>
                </a:lnTo>
                <a:cubicBezTo>
                  <a:pt x="6873" y="14508"/>
                  <a:pt x="7092" y="14727"/>
                  <a:pt x="7364" y="14727"/>
                </a:cubicBezTo>
                <a:lnTo>
                  <a:pt x="14236" y="14727"/>
                </a:lnTo>
                <a:cubicBezTo>
                  <a:pt x="14508" y="14727"/>
                  <a:pt x="14727" y="14508"/>
                  <a:pt x="14727" y="14236"/>
                </a:cubicBezTo>
                <a:lnTo>
                  <a:pt x="14727" y="7364"/>
                </a:lnTo>
                <a:cubicBezTo>
                  <a:pt x="14727" y="7092"/>
                  <a:pt x="14508" y="6873"/>
                  <a:pt x="14236" y="6873"/>
                </a:cubicBezTo>
                <a:moveTo>
                  <a:pt x="7855" y="21600"/>
                </a:moveTo>
                <a:lnTo>
                  <a:pt x="9818" y="21600"/>
                </a:lnTo>
                <a:lnTo>
                  <a:pt x="9818" y="20618"/>
                </a:lnTo>
                <a:lnTo>
                  <a:pt x="7855" y="20618"/>
                </a:lnTo>
                <a:cubicBezTo>
                  <a:pt x="7855" y="20618"/>
                  <a:pt x="7855" y="21600"/>
                  <a:pt x="7855" y="21600"/>
                </a:cubicBezTo>
                <a:close/>
                <a:moveTo>
                  <a:pt x="15709" y="21600"/>
                </a:moveTo>
                <a:lnTo>
                  <a:pt x="17673" y="21600"/>
                </a:lnTo>
                <a:lnTo>
                  <a:pt x="17673" y="20618"/>
                </a:lnTo>
                <a:lnTo>
                  <a:pt x="15709" y="20618"/>
                </a:lnTo>
                <a:cubicBezTo>
                  <a:pt x="15709" y="20618"/>
                  <a:pt x="15709" y="21600"/>
                  <a:pt x="15709" y="21600"/>
                </a:cubicBezTo>
                <a:close/>
                <a:moveTo>
                  <a:pt x="11782" y="21600"/>
                </a:moveTo>
                <a:lnTo>
                  <a:pt x="13745" y="21600"/>
                </a:lnTo>
                <a:lnTo>
                  <a:pt x="13745" y="20618"/>
                </a:lnTo>
                <a:lnTo>
                  <a:pt x="11782" y="20618"/>
                </a:lnTo>
                <a:cubicBezTo>
                  <a:pt x="11782" y="20618"/>
                  <a:pt x="11782" y="21600"/>
                  <a:pt x="11782" y="21600"/>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9818"/>
                </a:moveTo>
                <a:lnTo>
                  <a:pt x="21600" y="9818"/>
                </a:lnTo>
                <a:lnTo>
                  <a:pt x="21600" y="7855"/>
                </a:lnTo>
                <a:lnTo>
                  <a:pt x="20618" y="7855"/>
                </a:lnTo>
                <a:cubicBezTo>
                  <a:pt x="20618" y="7855"/>
                  <a:pt x="20618" y="9818"/>
                  <a:pt x="20618" y="9818"/>
                </a:cubicBezTo>
                <a:close/>
                <a:moveTo>
                  <a:pt x="20618" y="17673"/>
                </a:moveTo>
                <a:lnTo>
                  <a:pt x="21600" y="17673"/>
                </a:lnTo>
                <a:lnTo>
                  <a:pt x="21600" y="15709"/>
                </a:lnTo>
                <a:lnTo>
                  <a:pt x="20618" y="15709"/>
                </a:lnTo>
                <a:cubicBezTo>
                  <a:pt x="20618" y="15709"/>
                  <a:pt x="20618" y="17673"/>
                  <a:pt x="20618" y="17673"/>
                </a:cubicBezTo>
                <a:close/>
                <a:moveTo>
                  <a:pt x="15709" y="982"/>
                </a:moveTo>
                <a:lnTo>
                  <a:pt x="17673" y="982"/>
                </a:lnTo>
                <a:lnTo>
                  <a:pt x="17673" y="0"/>
                </a:lnTo>
                <a:lnTo>
                  <a:pt x="15709" y="0"/>
                </a:lnTo>
                <a:cubicBezTo>
                  <a:pt x="15709" y="0"/>
                  <a:pt x="15709" y="982"/>
                  <a:pt x="15709" y="982"/>
                </a:cubicBezTo>
                <a:close/>
                <a:moveTo>
                  <a:pt x="3927" y="982"/>
                </a:moveTo>
                <a:lnTo>
                  <a:pt x="5891" y="982"/>
                </a:lnTo>
                <a:lnTo>
                  <a:pt x="5891" y="0"/>
                </a:lnTo>
                <a:lnTo>
                  <a:pt x="3927" y="0"/>
                </a:lnTo>
                <a:cubicBezTo>
                  <a:pt x="3927" y="0"/>
                  <a:pt x="3927" y="982"/>
                  <a:pt x="3927" y="982"/>
                </a:cubicBezTo>
                <a:close/>
                <a:moveTo>
                  <a:pt x="20618" y="13745"/>
                </a:moveTo>
                <a:lnTo>
                  <a:pt x="21600" y="13745"/>
                </a:lnTo>
                <a:lnTo>
                  <a:pt x="21600" y="11782"/>
                </a:lnTo>
                <a:lnTo>
                  <a:pt x="20618" y="11782"/>
                </a:lnTo>
                <a:cubicBezTo>
                  <a:pt x="20618" y="11782"/>
                  <a:pt x="20618" y="13745"/>
                  <a:pt x="20618" y="13745"/>
                </a:cubicBezTo>
                <a:close/>
                <a:moveTo>
                  <a:pt x="982" y="7855"/>
                </a:moveTo>
                <a:lnTo>
                  <a:pt x="0" y="7855"/>
                </a:lnTo>
                <a:lnTo>
                  <a:pt x="0" y="9818"/>
                </a:lnTo>
                <a:lnTo>
                  <a:pt x="982" y="9818"/>
                </a:lnTo>
                <a:cubicBezTo>
                  <a:pt x="982" y="9818"/>
                  <a:pt x="982" y="7855"/>
                  <a:pt x="982" y="7855"/>
                </a:cubicBezTo>
                <a:close/>
                <a:moveTo>
                  <a:pt x="9818" y="0"/>
                </a:moveTo>
                <a:lnTo>
                  <a:pt x="7855" y="0"/>
                </a:lnTo>
                <a:lnTo>
                  <a:pt x="7855" y="982"/>
                </a:lnTo>
                <a:lnTo>
                  <a:pt x="9818" y="982"/>
                </a:lnTo>
                <a:cubicBezTo>
                  <a:pt x="9818" y="982"/>
                  <a:pt x="9818" y="0"/>
                  <a:pt x="9818" y="0"/>
                </a:cubicBezTo>
                <a:close/>
                <a:moveTo>
                  <a:pt x="982" y="3927"/>
                </a:moveTo>
                <a:lnTo>
                  <a:pt x="0" y="3927"/>
                </a:lnTo>
                <a:lnTo>
                  <a:pt x="0" y="5891"/>
                </a:lnTo>
                <a:lnTo>
                  <a:pt x="982" y="5891"/>
                </a:lnTo>
                <a:cubicBezTo>
                  <a:pt x="982" y="5891"/>
                  <a:pt x="982" y="3927"/>
                  <a:pt x="982" y="3927"/>
                </a:cubicBezTo>
                <a:close/>
                <a:moveTo>
                  <a:pt x="20350" y="1964"/>
                </a:moveTo>
                <a:lnTo>
                  <a:pt x="21426" y="1964"/>
                </a:lnTo>
                <a:cubicBezTo>
                  <a:pt x="21128" y="1133"/>
                  <a:pt x="20470" y="477"/>
                  <a:pt x="19636" y="180"/>
                </a:cubicBezTo>
                <a:lnTo>
                  <a:pt x="19636" y="1254"/>
                </a:lnTo>
                <a:cubicBezTo>
                  <a:pt x="19931" y="1426"/>
                  <a:pt x="20177" y="1670"/>
                  <a:pt x="20350" y="1964"/>
                </a:cubicBezTo>
                <a:moveTo>
                  <a:pt x="13745" y="0"/>
                </a:moveTo>
                <a:lnTo>
                  <a:pt x="11782" y="0"/>
                </a:lnTo>
                <a:lnTo>
                  <a:pt x="11782" y="982"/>
                </a:lnTo>
                <a:lnTo>
                  <a:pt x="13745" y="982"/>
                </a:lnTo>
                <a:cubicBezTo>
                  <a:pt x="13745" y="982"/>
                  <a:pt x="13745" y="0"/>
                  <a:pt x="13745" y="0"/>
                </a:cubicBezTo>
                <a:close/>
                <a:moveTo>
                  <a:pt x="3927" y="21600"/>
                </a:moveTo>
                <a:lnTo>
                  <a:pt x="5891" y="21600"/>
                </a:lnTo>
                <a:lnTo>
                  <a:pt x="5891" y="20618"/>
                </a:lnTo>
                <a:lnTo>
                  <a:pt x="3927" y="20618"/>
                </a:lnTo>
                <a:cubicBezTo>
                  <a:pt x="3927" y="20618"/>
                  <a:pt x="3927" y="21600"/>
                  <a:pt x="3927" y="21600"/>
                </a:cubicBezTo>
                <a:close/>
                <a:moveTo>
                  <a:pt x="1250" y="19636"/>
                </a:moveTo>
                <a:lnTo>
                  <a:pt x="175" y="19636"/>
                </a:lnTo>
                <a:cubicBezTo>
                  <a:pt x="472" y="20467"/>
                  <a:pt x="1130" y="21123"/>
                  <a:pt x="1964" y="21420"/>
                </a:cubicBezTo>
                <a:lnTo>
                  <a:pt x="1964" y="20346"/>
                </a:lnTo>
                <a:cubicBezTo>
                  <a:pt x="1669" y="20174"/>
                  <a:pt x="1423" y="19929"/>
                  <a:pt x="1250" y="19636"/>
                </a:cubicBezTo>
                <a:moveTo>
                  <a:pt x="175" y="1964"/>
                </a:moveTo>
                <a:lnTo>
                  <a:pt x="1250" y="1964"/>
                </a:lnTo>
                <a:cubicBezTo>
                  <a:pt x="1423" y="1670"/>
                  <a:pt x="1669" y="1426"/>
                  <a:pt x="1964" y="1254"/>
                </a:cubicBezTo>
                <a:lnTo>
                  <a:pt x="1964" y="180"/>
                </a:lnTo>
                <a:cubicBezTo>
                  <a:pt x="1130" y="477"/>
                  <a:pt x="472" y="1133"/>
                  <a:pt x="175" y="1964"/>
                </a:cubicBezTo>
                <a:moveTo>
                  <a:pt x="982" y="15709"/>
                </a:moveTo>
                <a:lnTo>
                  <a:pt x="0" y="15709"/>
                </a:lnTo>
                <a:lnTo>
                  <a:pt x="0" y="17673"/>
                </a:lnTo>
                <a:lnTo>
                  <a:pt x="982" y="17673"/>
                </a:lnTo>
                <a:cubicBezTo>
                  <a:pt x="982" y="17673"/>
                  <a:pt x="982" y="15709"/>
                  <a:pt x="982" y="15709"/>
                </a:cubicBezTo>
                <a:close/>
                <a:moveTo>
                  <a:pt x="982" y="11782"/>
                </a:moveTo>
                <a:lnTo>
                  <a:pt x="0" y="11782"/>
                </a:lnTo>
                <a:lnTo>
                  <a:pt x="0" y="13745"/>
                </a:lnTo>
                <a:lnTo>
                  <a:pt x="982" y="13745"/>
                </a:lnTo>
                <a:cubicBezTo>
                  <a:pt x="982" y="13745"/>
                  <a:pt x="982" y="11782"/>
                  <a:pt x="982" y="11782"/>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7" name="Shape 2717"/>
          <p:cNvSpPr/>
          <p:nvPr/>
        </p:nvSpPr>
        <p:spPr>
          <a:xfrm>
            <a:off x="8520152" y="78737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11782"/>
                </a:moveTo>
                <a:cubicBezTo>
                  <a:pt x="14592" y="11782"/>
                  <a:pt x="14469" y="11837"/>
                  <a:pt x="14380" y="11926"/>
                </a:cubicBezTo>
                <a:lnTo>
                  <a:pt x="11291" y="15015"/>
                </a:lnTo>
                <a:lnTo>
                  <a:pt x="11291" y="5400"/>
                </a:lnTo>
                <a:cubicBezTo>
                  <a:pt x="11291" y="5129"/>
                  <a:pt x="11071" y="4909"/>
                  <a:pt x="10800" y="4909"/>
                </a:cubicBezTo>
                <a:cubicBezTo>
                  <a:pt x="10529" y="4909"/>
                  <a:pt x="10309" y="5129"/>
                  <a:pt x="10309" y="5400"/>
                </a:cubicBezTo>
                <a:lnTo>
                  <a:pt x="10309" y="15015"/>
                </a:lnTo>
                <a:lnTo>
                  <a:pt x="7220" y="11926"/>
                </a:lnTo>
                <a:cubicBezTo>
                  <a:pt x="7131" y="11837"/>
                  <a:pt x="7008" y="11782"/>
                  <a:pt x="6873" y="11782"/>
                </a:cubicBezTo>
                <a:cubicBezTo>
                  <a:pt x="6601" y="11782"/>
                  <a:pt x="6382" y="12001"/>
                  <a:pt x="6382" y="12273"/>
                </a:cubicBezTo>
                <a:cubicBezTo>
                  <a:pt x="6382" y="12408"/>
                  <a:pt x="6437" y="12531"/>
                  <a:pt x="6526" y="12620"/>
                </a:cubicBezTo>
                <a:lnTo>
                  <a:pt x="10453" y="16547"/>
                </a:lnTo>
                <a:cubicBezTo>
                  <a:pt x="10542" y="16636"/>
                  <a:pt x="10664" y="16691"/>
                  <a:pt x="10800" y="16691"/>
                </a:cubicBezTo>
                <a:cubicBezTo>
                  <a:pt x="10936" y="16691"/>
                  <a:pt x="11058" y="16636"/>
                  <a:pt x="11147" y="16547"/>
                </a:cubicBezTo>
                <a:lnTo>
                  <a:pt x="15074" y="12620"/>
                </a:lnTo>
                <a:cubicBezTo>
                  <a:pt x="15163" y="12531"/>
                  <a:pt x="15218" y="12408"/>
                  <a:pt x="15218" y="12273"/>
                </a:cubicBezTo>
                <a:cubicBezTo>
                  <a:pt x="15218" y="12001"/>
                  <a:pt x="14999" y="11782"/>
                  <a:pt x="14727" y="11782"/>
                </a:cubicBezTo>
                <a:moveTo>
                  <a:pt x="11782" y="21600"/>
                </a:moveTo>
                <a:lnTo>
                  <a:pt x="13745" y="21600"/>
                </a:lnTo>
                <a:lnTo>
                  <a:pt x="13745" y="20618"/>
                </a:lnTo>
                <a:lnTo>
                  <a:pt x="11782" y="20618"/>
                </a:lnTo>
                <a:cubicBezTo>
                  <a:pt x="11782" y="20618"/>
                  <a:pt x="11782" y="21600"/>
                  <a:pt x="11782" y="21600"/>
                </a:cubicBezTo>
                <a:close/>
                <a:moveTo>
                  <a:pt x="7855" y="21600"/>
                </a:moveTo>
                <a:lnTo>
                  <a:pt x="9818" y="21600"/>
                </a:lnTo>
                <a:lnTo>
                  <a:pt x="9818" y="20618"/>
                </a:lnTo>
                <a:lnTo>
                  <a:pt x="7855" y="20618"/>
                </a:lnTo>
                <a:cubicBezTo>
                  <a:pt x="7855" y="20618"/>
                  <a:pt x="7855" y="21600"/>
                  <a:pt x="7855" y="21600"/>
                </a:cubicBezTo>
                <a:close/>
                <a:moveTo>
                  <a:pt x="15709" y="21600"/>
                </a:moveTo>
                <a:lnTo>
                  <a:pt x="17673" y="21600"/>
                </a:lnTo>
                <a:lnTo>
                  <a:pt x="17673" y="20618"/>
                </a:lnTo>
                <a:lnTo>
                  <a:pt x="15709" y="20618"/>
                </a:lnTo>
                <a:cubicBezTo>
                  <a:pt x="15709" y="20618"/>
                  <a:pt x="15709" y="21600"/>
                  <a:pt x="15709" y="21600"/>
                </a:cubicBezTo>
                <a:close/>
                <a:moveTo>
                  <a:pt x="20618" y="9818"/>
                </a:moveTo>
                <a:lnTo>
                  <a:pt x="21600" y="9818"/>
                </a:lnTo>
                <a:lnTo>
                  <a:pt x="21600" y="7855"/>
                </a:lnTo>
                <a:lnTo>
                  <a:pt x="20618" y="7855"/>
                </a:lnTo>
                <a:cubicBezTo>
                  <a:pt x="20618" y="7855"/>
                  <a:pt x="20618" y="9818"/>
                  <a:pt x="20618" y="9818"/>
                </a:cubicBezTo>
                <a:close/>
                <a:moveTo>
                  <a:pt x="3927" y="982"/>
                </a:moveTo>
                <a:lnTo>
                  <a:pt x="5891" y="982"/>
                </a:lnTo>
                <a:lnTo>
                  <a:pt x="5891" y="0"/>
                </a:lnTo>
                <a:lnTo>
                  <a:pt x="3927" y="0"/>
                </a:lnTo>
                <a:cubicBezTo>
                  <a:pt x="3927" y="0"/>
                  <a:pt x="3927" y="982"/>
                  <a:pt x="3927" y="982"/>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17673"/>
                </a:moveTo>
                <a:lnTo>
                  <a:pt x="21600" y="17673"/>
                </a:lnTo>
                <a:lnTo>
                  <a:pt x="21600" y="15709"/>
                </a:lnTo>
                <a:lnTo>
                  <a:pt x="20618" y="15709"/>
                </a:lnTo>
                <a:cubicBezTo>
                  <a:pt x="20618" y="15709"/>
                  <a:pt x="20618" y="17673"/>
                  <a:pt x="20618" y="17673"/>
                </a:cubicBezTo>
                <a:close/>
                <a:moveTo>
                  <a:pt x="20618" y="13745"/>
                </a:moveTo>
                <a:lnTo>
                  <a:pt x="21600" y="13745"/>
                </a:lnTo>
                <a:lnTo>
                  <a:pt x="21600" y="11782"/>
                </a:lnTo>
                <a:lnTo>
                  <a:pt x="20618" y="11782"/>
                </a:lnTo>
                <a:cubicBezTo>
                  <a:pt x="20618" y="11782"/>
                  <a:pt x="20618" y="13745"/>
                  <a:pt x="20618" y="13745"/>
                </a:cubicBezTo>
                <a:close/>
                <a:moveTo>
                  <a:pt x="15709" y="982"/>
                </a:moveTo>
                <a:lnTo>
                  <a:pt x="17673" y="982"/>
                </a:lnTo>
                <a:lnTo>
                  <a:pt x="17673" y="0"/>
                </a:lnTo>
                <a:lnTo>
                  <a:pt x="15709" y="0"/>
                </a:lnTo>
                <a:cubicBezTo>
                  <a:pt x="15709" y="0"/>
                  <a:pt x="15709" y="982"/>
                  <a:pt x="15709" y="982"/>
                </a:cubicBezTo>
                <a:close/>
                <a:moveTo>
                  <a:pt x="982" y="3927"/>
                </a:moveTo>
                <a:lnTo>
                  <a:pt x="0" y="3927"/>
                </a:lnTo>
                <a:lnTo>
                  <a:pt x="0" y="5891"/>
                </a:lnTo>
                <a:lnTo>
                  <a:pt x="982" y="5891"/>
                </a:lnTo>
                <a:cubicBezTo>
                  <a:pt x="982" y="5891"/>
                  <a:pt x="982" y="3927"/>
                  <a:pt x="982" y="3927"/>
                </a:cubicBezTo>
                <a:close/>
                <a:moveTo>
                  <a:pt x="9818" y="0"/>
                </a:moveTo>
                <a:lnTo>
                  <a:pt x="7855" y="0"/>
                </a:lnTo>
                <a:lnTo>
                  <a:pt x="7855" y="982"/>
                </a:lnTo>
                <a:lnTo>
                  <a:pt x="9818" y="982"/>
                </a:lnTo>
                <a:cubicBezTo>
                  <a:pt x="9818" y="982"/>
                  <a:pt x="9818" y="0"/>
                  <a:pt x="9818" y="0"/>
                </a:cubicBezTo>
                <a:close/>
                <a:moveTo>
                  <a:pt x="20350" y="1964"/>
                </a:moveTo>
                <a:lnTo>
                  <a:pt x="21426" y="1964"/>
                </a:lnTo>
                <a:cubicBezTo>
                  <a:pt x="21128" y="1133"/>
                  <a:pt x="20470" y="477"/>
                  <a:pt x="19636" y="180"/>
                </a:cubicBezTo>
                <a:lnTo>
                  <a:pt x="19636" y="1254"/>
                </a:lnTo>
                <a:cubicBezTo>
                  <a:pt x="19931" y="1426"/>
                  <a:pt x="20177" y="1670"/>
                  <a:pt x="20350" y="1964"/>
                </a:cubicBezTo>
                <a:moveTo>
                  <a:pt x="982" y="7855"/>
                </a:moveTo>
                <a:lnTo>
                  <a:pt x="0" y="7855"/>
                </a:lnTo>
                <a:lnTo>
                  <a:pt x="0" y="9818"/>
                </a:lnTo>
                <a:lnTo>
                  <a:pt x="982" y="9818"/>
                </a:lnTo>
                <a:cubicBezTo>
                  <a:pt x="982" y="9818"/>
                  <a:pt x="982" y="7855"/>
                  <a:pt x="982" y="7855"/>
                </a:cubicBezTo>
                <a:close/>
                <a:moveTo>
                  <a:pt x="13745" y="0"/>
                </a:moveTo>
                <a:lnTo>
                  <a:pt x="11782" y="0"/>
                </a:lnTo>
                <a:lnTo>
                  <a:pt x="11782" y="982"/>
                </a:lnTo>
                <a:lnTo>
                  <a:pt x="13745" y="982"/>
                </a:lnTo>
                <a:cubicBezTo>
                  <a:pt x="13745" y="982"/>
                  <a:pt x="13745" y="0"/>
                  <a:pt x="13745" y="0"/>
                </a:cubicBezTo>
                <a:close/>
                <a:moveTo>
                  <a:pt x="982" y="11782"/>
                </a:moveTo>
                <a:lnTo>
                  <a:pt x="0" y="11782"/>
                </a:lnTo>
                <a:lnTo>
                  <a:pt x="0" y="13745"/>
                </a:lnTo>
                <a:lnTo>
                  <a:pt x="982" y="13745"/>
                </a:lnTo>
                <a:cubicBezTo>
                  <a:pt x="982" y="13745"/>
                  <a:pt x="982" y="11782"/>
                  <a:pt x="982" y="11782"/>
                </a:cubicBezTo>
                <a:close/>
                <a:moveTo>
                  <a:pt x="175" y="1964"/>
                </a:moveTo>
                <a:lnTo>
                  <a:pt x="1250" y="1964"/>
                </a:lnTo>
                <a:cubicBezTo>
                  <a:pt x="1423" y="1670"/>
                  <a:pt x="1669" y="1426"/>
                  <a:pt x="1964" y="1254"/>
                </a:cubicBezTo>
                <a:lnTo>
                  <a:pt x="1964" y="180"/>
                </a:lnTo>
                <a:cubicBezTo>
                  <a:pt x="1130" y="477"/>
                  <a:pt x="472" y="1133"/>
                  <a:pt x="175" y="1964"/>
                </a:cubicBezTo>
                <a:moveTo>
                  <a:pt x="1250" y="19636"/>
                </a:moveTo>
                <a:lnTo>
                  <a:pt x="175" y="19636"/>
                </a:lnTo>
                <a:cubicBezTo>
                  <a:pt x="472" y="20467"/>
                  <a:pt x="1130" y="21123"/>
                  <a:pt x="1964" y="21420"/>
                </a:cubicBezTo>
                <a:lnTo>
                  <a:pt x="1964" y="20346"/>
                </a:lnTo>
                <a:cubicBezTo>
                  <a:pt x="1669" y="20174"/>
                  <a:pt x="1423" y="19929"/>
                  <a:pt x="1250" y="19636"/>
                </a:cubicBezTo>
                <a:moveTo>
                  <a:pt x="3927" y="21600"/>
                </a:moveTo>
                <a:lnTo>
                  <a:pt x="5891" y="21600"/>
                </a:lnTo>
                <a:lnTo>
                  <a:pt x="5891" y="20618"/>
                </a:lnTo>
                <a:lnTo>
                  <a:pt x="3927" y="20618"/>
                </a:lnTo>
                <a:cubicBezTo>
                  <a:pt x="3927" y="20618"/>
                  <a:pt x="3927" y="21600"/>
                  <a:pt x="3927" y="21600"/>
                </a:cubicBezTo>
                <a:close/>
                <a:moveTo>
                  <a:pt x="982" y="15709"/>
                </a:moveTo>
                <a:lnTo>
                  <a:pt x="0" y="15709"/>
                </a:lnTo>
                <a:lnTo>
                  <a:pt x="0" y="17673"/>
                </a:lnTo>
                <a:lnTo>
                  <a:pt x="982" y="17673"/>
                </a:lnTo>
                <a:cubicBezTo>
                  <a:pt x="982" y="17673"/>
                  <a:pt x="982" y="15709"/>
                  <a:pt x="982" y="15709"/>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8" name="Shape 2718"/>
          <p:cNvSpPr/>
          <p:nvPr/>
        </p:nvSpPr>
        <p:spPr>
          <a:xfrm>
            <a:off x="1319251"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3927" y="982"/>
                </a:moveTo>
                <a:lnTo>
                  <a:pt x="5891" y="982"/>
                </a:lnTo>
                <a:lnTo>
                  <a:pt x="5891" y="0"/>
                </a:lnTo>
                <a:lnTo>
                  <a:pt x="3927" y="0"/>
                </a:lnTo>
                <a:cubicBezTo>
                  <a:pt x="3927" y="0"/>
                  <a:pt x="3927" y="982"/>
                  <a:pt x="3927" y="982"/>
                </a:cubicBezTo>
                <a:close/>
                <a:moveTo>
                  <a:pt x="11782" y="21600"/>
                </a:moveTo>
                <a:lnTo>
                  <a:pt x="13745" y="21600"/>
                </a:lnTo>
                <a:lnTo>
                  <a:pt x="13745" y="20618"/>
                </a:lnTo>
                <a:lnTo>
                  <a:pt x="11782" y="20618"/>
                </a:lnTo>
                <a:cubicBezTo>
                  <a:pt x="11782" y="20618"/>
                  <a:pt x="11782" y="21600"/>
                  <a:pt x="11782" y="21600"/>
                </a:cubicBezTo>
                <a:close/>
                <a:moveTo>
                  <a:pt x="15709" y="21600"/>
                </a:moveTo>
                <a:lnTo>
                  <a:pt x="17673" y="21600"/>
                </a:lnTo>
                <a:lnTo>
                  <a:pt x="17673" y="20618"/>
                </a:lnTo>
                <a:lnTo>
                  <a:pt x="15709" y="20618"/>
                </a:lnTo>
                <a:cubicBezTo>
                  <a:pt x="15709" y="20618"/>
                  <a:pt x="15709" y="21600"/>
                  <a:pt x="15709" y="21600"/>
                </a:cubicBezTo>
                <a:close/>
                <a:moveTo>
                  <a:pt x="20618" y="5891"/>
                </a:moveTo>
                <a:lnTo>
                  <a:pt x="21600" y="5891"/>
                </a:lnTo>
                <a:lnTo>
                  <a:pt x="21600" y="3927"/>
                </a:lnTo>
                <a:lnTo>
                  <a:pt x="20618" y="3927"/>
                </a:lnTo>
                <a:cubicBezTo>
                  <a:pt x="20618" y="3927"/>
                  <a:pt x="20618" y="5891"/>
                  <a:pt x="20618" y="5891"/>
                </a:cubicBezTo>
                <a:close/>
                <a:moveTo>
                  <a:pt x="11147" y="5053"/>
                </a:moveTo>
                <a:cubicBezTo>
                  <a:pt x="11058" y="4964"/>
                  <a:pt x="10935" y="4909"/>
                  <a:pt x="10800" y="4909"/>
                </a:cubicBezTo>
                <a:cubicBezTo>
                  <a:pt x="10665" y="4909"/>
                  <a:pt x="10542" y="4964"/>
                  <a:pt x="10453" y="5053"/>
                </a:cubicBezTo>
                <a:lnTo>
                  <a:pt x="6526" y="8980"/>
                </a:lnTo>
                <a:cubicBezTo>
                  <a:pt x="6437" y="9069"/>
                  <a:pt x="6382" y="9192"/>
                  <a:pt x="6382" y="9327"/>
                </a:cubicBezTo>
                <a:cubicBezTo>
                  <a:pt x="6382" y="9599"/>
                  <a:pt x="6602" y="9818"/>
                  <a:pt x="6873" y="9818"/>
                </a:cubicBezTo>
                <a:cubicBezTo>
                  <a:pt x="7008" y="9818"/>
                  <a:pt x="7131" y="9764"/>
                  <a:pt x="7220" y="9674"/>
                </a:cubicBezTo>
                <a:lnTo>
                  <a:pt x="10309" y="6585"/>
                </a:lnTo>
                <a:lnTo>
                  <a:pt x="10309" y="16200"/>
                </a:lnTo>
                <a:cubicBezTo>
                  <a:pt x="10309" y="16471"/>
                  <a:pt x="10529" y="16691"/>
                  <a:pt x="10800" y="16691"/>
                </a:cubicBezTo>
                <a:cubicBezTo>
                  <a:pt x="11071" y="16691"/>
                  <a:pt x="11291" y="16471"/>
                  <a:pt x="11291" y="16200"/>
                </a:cubicBezTo>
                <a:lnTo>
                  <a:pt x="11291" y="6585"/>
                </a:lnTo>
                <a:lnTo>
                  <a:pt x="14380" y="9674"/>
                </a:lnTo>
                <a:cubicBezTo>
                  <a:pt x="14469" y="9764"/>
                  <a:pt x="14592" y="9818"/>
                  <a:pt x="14727" y="9818"/>
                </a:cubicBezTo>
                <a:cubicBezTo>
                  <a:pt x="14998" y="9818"/>
                  <a:pt x="15218" y="9599"/>
                  <a:pt x="15218" y="9327"/>
                </a:cubicBezTo>
                <a:cubicBezTo>
                  <a:pt x="15218" y="9192"/>
                  <a:pt x="15163" y="9069"/>
                  <a:pt x="15074" y="8980"/>
                </a:cubicBezTo>
                <a:cubicBezTo>
                  <a:pt x="15074" y="8980"/>
                  <a:pt x="11147" y="5053"/>
                  <a:pt x="11147" y="5053"/>
                </a:cubicBezTo>
                <a:close/>
                <a:moveTo>
                  <a:pt x="20618" y="13745"/>
                </a:moveTo>
                <a:lnTo>
                  <a:pt x="21600" y="13745"/>
                </a:lnTo>
                <a:lnTo>
                  <a:pt x="21600" y="11782"/>
                </a:lnTo>
                <a:lnTo>
                  <a:pt x="20618" y="11782"/>
                </a:lnTo>
                <a:cubicBezTo>
                  <a:pt x="20618" y="11782"/>
                  <a:pt x="20618" y="13745"/>
                  <a:pt x="20618" y="13745"/>
                </a:cubicBezTo>
                <a:close/>
                <a:moveTo>
                  <a:pt x="15709" y="982"/>
                </a:moveTo>
                <a:lnTo>
                  <a:pt x="17673" y="982"/>
                </a:lnTo>
                <a:lnTo>
                  <a:pt x="17673" y="0"/>
                </a:lnTo>
                <a:lnTo>
                  <a:pt x="15709" y="0"/>
                </a:lnTo>
                <a:cubicBezTo>
                  <a:pt x="15709" y="0"/>
                  <a:pt x="15709" y="982"/>
                  <a:pt x="15709" y="982"/>
                </a:cubicBezTo>
                <a:close/>
                <a:moveTo>
                  <a:pt x="20618" y="9818"/>
                </a:moveTo>
                <a:lnTo>
                  <a:pt x="21600" y="9818"/>
                </a:lnTo>
                <a:lnTo>
                  <a:pt x="21600" y="7855"/>
                </a:lnTo>
                <a:lnTo>
                  <a:pt x="20618" y="7855"/>
                </a:lnTo>
                <a:cubicBezTo>
                  <a:pt x="20618" y="7855"/>
                  <a:pt x="20618" y="9818"/>
                  <a:pt x="20618" y="9818"/>
                </a:cubicBezTo>
                <a:close/>
                <a:moveTo>
                  <a:pt x="19636" y="20346"/>
                </a:moveTo>
                <a:lnTo>
                  <a:pt x="19636" y="21420"/>
                </a:lnTo>
                <a:cubicBezTo>
                  <a:pt x="20469" y="21123"/>
                  <a:pt x="21129" y="20467"/>
                  <a:pt x="21426" y="19636"/>
                </a:cubicBezTo>
                <a:lnTo>
                  <a:pt x="20350" y="19636"/>
                </a:lnTo>
                <a:cubicBezTo>
                  <a:pt x="20177" y="19929"/>
                  <a:pt x="19931" y="20174"/>
                  <a:pt x="19636" y="20346"/>
                </a:cubicBezTo>
                <a:moveTo>
                  <a:pt x="20618" y="17673"/>
                </a:moveTo>
                <a:lnTo>
                  <a:pt x="21600" y="17673"/>
                </a:lnTo>
                <a:lnTo>
                  <a:pt x="21600" y="15709"/>
                </a:lnTo>
                <a:lnTo>
                  <a:pt x="20618" y="15709"/>
                </a:lnTo>
                <a:cubicBezTo>
                  <a:pt x="20618" y="15709"/>
                  <a:pt x="20618" y="17673"/>
                  <a:pt x="20618" y="17673"/>
                </a:cubicBezTo>
                <a:close/>
                <a:moveTo>
                  <a:pt x="7855" y="21600"/>
                </a:moveTo>
                <a:lnTo>
                  <a:pt x="9818" y="21600"/>
                </a:lnTo>
                <a:lnTo>
                  <a:pt x="9818" y="20618"/>
                </a:lnTo>
                <a:lnTo>
                  <a:pt x="7855" y="20618"/>
                </a:lnTo>
                <a:cubicBezTo>
                  <a:pt x="7855" y="20618"/>
                  <a:pt x="7855" y="21600"/>
                  <a:pt x="7855" y="21600"/>
                </a:cubicBezTo>
                <a:close/>
                <a:moveTo>
                  <a:pt x="9818" y="0"/>
                </a:moveTo>
                <a:lnTo>
                  <a:pt x="7855" y="0"/>
                </a:lnTo>
                <a:lnTo>
                  <a:pt x="7855" y="982"/>
                </a:lnTo>
                <a:lnTo>
                  <a:pt x="9818" y="982"/>
                </a:lnTo>
                <a:cubicBezTo>
                  <a:pt x="9818" y="982"/>
                  <a:pt x="9818" y="0"/>
                  <a:pt x="9818" y="0"/>
                </a:cubicBezTo>
                <a:close/>
                <a:moveTo>
                  <a:pt x="20350" y="1964"/>
                </a:moveTo>
                <a:lnTo>
                  <a:pt x="21426" y="1964"/>
                </a:lnTo>
                <a:cubicBezTo>
                  <a:pt x="21129" y="1133"/>
                  <a:pt x="20469" y="477"/>
                  <a:pt x="19636" y="180"/>
                </a:cubicBezTo>
                <a:lnTo>
                  <a:pt x="19636" y="1254"/>
                </a:lnTo>
                <a:cubicBezTo>
                  <a:pt x="19931" y="1426"/>
                  <a:pt x="20177" y="1670"/>
                  <a:pt x="20350" y="1964"/>
                </a:cubicBezTo>
                <a:moveTo>
                  <a:pt x="982" y="3927"/>
                </a:moveTo>
                <a:lnTo>
                  <a:pt x="0" y="3927"/>
                </a:lnTo>
                <a:lnTo>
                  <a:pt x="0" y="5891"/>
                </a:lnTo>
                <a:lnTo>
                  <a:pt x="982" y="5891"/>
                </a:lnTo>
                <a:cubicBezTo>
                  <a:pt x="982" y="5891"/>
                  <a:pt x="982" y="3927"/>
                  <a:pt x="982" y="3927"/>
                </a:cubicBezTo>
                <a:close/>
                <a:moveTo>
                  <a:pt x="3927" y="21600"/>
                </a:moveTo>
                <a:lnTo>
                  <a:pt x="5891" y="21600"/>
                </a:lnTo>
                <a:lnTo>
                  <a:pt x="5891" y="20618"/>
                </a:lnTo>
                <a:lnTo>
                  <a:pt x="3927" y="20618"/>
                </a:lnTo>
                <a:cubicBezTo>
                  <a:pt x="3927" y="20618"/>
                  <a:pt x="3927" y="21600"/>
                  <a:pt x="3927" y="21600"/>
                </a:cubicBezTo>
                <a:close/>
                <a:moveTo>
                  <a:pt x="13745" y="0"/>
                </a:moveTo>
                <a:lnTo>
                  <a:pt x="11782" y="0"/>
                </a:lnTo>
                <a:lnTo>
                  <a:pt x="11782" y="982"/>
                </a:lnTo>
                <a:lnTo>
                  <a:pt x="13745" y="982"/>
                </a:lnTo>
                <a:cubicBezTo>
                  <a:pt x="13745" y="982"/>
                  <a:pt x="13745" y="0"/>
                  <a:pt x="13745" y="0"/>
                </a:cubicBezTo>
                <a:close/>
                <a:moveTo>
                  <a:pt x="174" y="1964"/>
                </a:moveTo>
                <a:lnTo>
                  <a:pt x="1250" y="1964"/>
                </a:lnTo>
                <a:cubicBezTo>
                  <a:pt x="1423" y="1670"/>
                  <a:pt x="1669" y="1426"/>
                  <a:pt x="1964" y="1254"/>
                </a:cubicBezTo>
                <a:lnTo>
                  <a:pt x="1964" y="180"/>
                </a:lnTo>
                <a:cubicBezTo>
                  <a:pt x="1131" y="477"/>
                  <a:pt x="472" y="1133"/>
                  <a:pt x="174" y="1964"/>
                </a:cubicBezTo>
                <a:moveTo>
                  <a:pt x="1250" y="19636"/>
                </a:moveTo>
                <a:lnTo>
                  <a:pt x="174" y="19636"/>
                </a:lnTo>
                <a:cubicBezTo>
                  <a:pt x="472" y="20467"/>
                  <a:pt x="1131" y="21123"/>
                  <a:pt x="1964" y="21420"/>
                </a:cubicBezTo>
                <a:lnTo>
                  <a:pt x="1964" y="20346"/>
                </a:lnTo>
                <a:cubicBezTo>
                  <a:pt x="1669" y="20174"/>
                  <a:pt x="1423" y="19929"/>
                  <a:pt x="1250" y="19636"/>
                </a:cubicBezTo>
                <a:moveTo>
                  <a:pt x="982" y="11782"/>
                </a:moveTo>
                <a:lnTo>
                  <a:pt x="0" y="11782"/>
                </a:lnTo>
                <a:lnTo>
                  <a:pt x="0" y="13745"/>
                </a:lnTo>
                <a:lnTo>
                  <a:pt x="982" y="13745"/>
                </a:lnTo>
                <a:cubicBezTo>
                  <a:pt x="982" y="13745"/>
                  <a:pt x="982" y="11782"/>
                  <a:pt x="982" y="11782"/>
                </a:cubicBezTo>
                <a:close/>
                <a:moveTo>
                  <a:pt x="982" y="7855"/>
                </a:moveTo>
                <a:lnTo>
                  <a:pt x="0" y="7855"/>
                </a:lnTo>
                <a:lnTo>
                  <a:pt x="0" y="9818"/>
                </a:lnTo>
                <a:lnTo>
                  <a:pt x="982" y="9818"/>
                </a:lnTo>
                <a:cubicBezTo>
                  <a:pt x="982" y="9818"/>
                  <a:pt x="982" y="7855"/>
                  <a:pt x="982" y="7855"/>
                </a:cubicBezTo>
                <a:close/>
                <a:moveTo>
                  <a:pt x="982" y="15709"/>
                </a:moveTo>
                <a:lnTo>
                  <a:pt x="0" y="15709"/>
                </a:lnTo>
                <a:lnTo>
                  <a:pt x="0" y="17673"/>
                </a:lnTo>
                <a:lnTo>
                  <a:pt x="982" y="17673"/>
                </a:lnTo>
                <a:cubicBezTo>
                  <a:pt x="982" y="17673"/>
                  <a:pt x="982" y="15709"/>
                  <a:pt x="982" y="15709"/>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9" name="Shape 2719"/>
          <p:cNvSpPr/>
          <p:nvPr/>
        </p:nvSpPr>
        <p:spPr>
          <a:xfrm>
            <a:off x="2119350" y="8673809"/>
            <a:ext cx="417426" cy="418246"/>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600" y="10462"/>
                  <a:pt x="21584" y="10124"/>
                  <a:pt x="21553" y="979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17446" y="18078"/>
                </a:moveTo>
                <a:lnTo>
                  <a:pt x="18081" y="18771"/>
                </a:lnTo>
                <a:cubicBezTo>
                  <a:pt x="18572" y="18323"/>
                  <a:pt x="19024" y="17827"/>
                  <a:pt x="19424" y="17297"/>
                </a:cubicBezTo>
                <a:lnTo>
                  <a:pt x="18672" y="16732"/>
                </a:lnTo>
                <a:cubicBezTo>
                  <a:pt x="18307" y="17216"/>
                  <a:pt x="17894" y="17669"/>
                  <a:pt x="17446" y="18078"/>
                </a:cubicBezTo>
                <a:moveTo>
                  <a:pt x="19632" y="15184"/>
                </a:moveTo>
                <a:lnTo>
                  <a:pt x="20474" y="15602"/>
                </a:lnTo>
                <a:cubicBezTo>
                  <a:pt x="20770" y="15008"/>
                  <a:pt x="21012" y="14383"/>
                  <a:pt x="21194" y="13743"/>
                </a:cubicBezTo>
                <a:lnTo>
                  <a:pt x="20288" y="13487"/>
                </a:lnTo>
                <a:cubicBezTo>
                  <a:pt x="20123" y="14071"/>
                  <a:pt x="19901" y="14642"/>
                  <a:pt x="19632" y="15184"/>
                </a:cubicBezTo>
                <a:moveTo>
                  <a:pt x="2873" y="4886"/>
                </a:moveTo>
                <a:lnTo>
                  <a:pt x="2120" y="4322"/>
                </a:lnTo>
                <a:cubicBezTo>
                  <a:pt x="1721" y="4854"/>
                  <a:pt x="1369" y="5424"/>
                  <a:pt x="1074" y="6018"/>
                </a:cubicBezTo>
                <a:lnTo>
                  <a:pt x="1917" y="6435"/>
                </a:lnTo>
                <a:cubicBezTo>
                  <a:pt x="2186" y="5892"/>
                  <a:pt x="2508" y="5371"/>
                  <a:pt x="2873" y="4886"/>
                </a:cubicBezTo>
                <a:moveTo>
                  <a:pt x="943" y="11741"/>
                </a:moveTo>
                <a:lnTo>
                  <a:pt x="6" y="11829"/>
                </a:lnTo>
                <a:cubicBezTo>
                  <a:pt x="69" y="12492"/>
                  <a:pt x="194" y="13151"/>
                  <a:pt x="377" y="13786"/>
                </a:cubicBezTo>
                <a:lnTo>
                  <a:pt x="1281" y="13527"/>
                </a:lnTo>
                <a:cubicBezTo>
                  <a:pt x="1114" y="12946"/>
                  <a:pt x="1000" y="12346"/>
                  <a:pt x="943" y="11741"/>
                </a:cubicBezTo>
                <a:moveTo>
                  <a:pt x="1265" y="8133"/>
                </a:moveTo>
                <a:lnTo>
                  <a:pt x="359" y="7879"/>
                </a:lnTo>
                <a:cubicBezTo>
                  <a:pt x="179" y="8516"/>
                  <a:pt x="59" y="9176"/>
                  <a:pt x="0" y="9838"/>
                </a:cubicBezTo>
                <a:lnTo>
                  <a:pt x="938" y="9921"/>
                </a:lnTo>
                <a:cubicBezTo>
                  <a:pt x="991" y="9316"/>
                  <a:pt x="1101" y="8714"/>
                  <a:pt x="1265" y="8133"/>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765" y="182"/>
                </a:moveTo>
                <a:cubicBezTo>
                  <a:pt x="12115" y="61"/>
                  <a:pt x="11448" y="0"/>
                  <a:pt x="10788" y="0"/>
                </a:cubicBezTo>
                <a:lnTo>
                  <a:pt x="10787" y="0"/>
                </a:lnTo>
                <a:lnTo>
                  <a:pt x="10736" y="0"/>
                </a:lnTo>
                <a:lnTo>
                  <a:pt x="10779" y="940"/>
                </a:lnTo>
                <a:cubicBezTo>
                  <a:pt x="11389" y="940"/>
                  <a:pt x="12000" y="995"/>
                  <a:pt x="12594" y="1105"/>
                </a:cubicBezTo>
                <a:cubicBezTo>
                  <a:pt x="12594" y="1105"/>
                  <a:pt x="12765" y="182"/>
                  <a:pt x="12765" y="182"/>
                </a:cubicBezTo>
                <a:close/>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0" name="Shape 2720"/>
          <p:cNvSpPr/>
          <p:nvPr/>
        </p:nvSpPr>
        <p:spPr>
          <a:xfrm>
            <a:off x="2919451" y="8673809"/>
            <a:ext cx="417426" cy="418246"/>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14735"/>
                </a:moveTo>
                <a:cubicBezTo>
                  <a:pt x="8622" y="14735"/>
                  <a:pt x="6857" y="12973"/>
                  <a:pt x="6857" y="10800"/>
                </a:cubicBezTo>
                <a:cubicBezTo>
                  <a:pt x="6857" y="8627"/>
                  <a:pt x="8622" y="6865"/>
                  <a:pt x="10800" y="6865"/>
                </a:cubicBezTo>
                <a:cubicBezTo>
                  <a:pt x="12978" y="6865"/>
                  <a:pt x="14743" y="8627"/>
                  <a:pt x="14743" y="10800"/>
                </a:cubicBezTo>
                <a:cubicBezTo>
                  <a:pt x="14743" y="12973"/>
                  <a:pt x="12978" y="14735"/>
                  <a:pt x="10800" y="14735"/>
                </a:cubicBezTo>
                <a:moveTo>
                  <a:pt x="10800" y="5881"/>
                </a:moveTo>
                <a:cubicBezTo>
                  <a:pt x="8078" y="5881"/>
                  <a:pt x="5871" y="8083"/>
                  <a:pt x="5871" y="10800"/>
                </a:cubicBezTo>
                <a:cubicBezTo>
                  <a:pt x="5871" y="13517"/>
                  <a:pt x="8078" y="15719"/>
                  <a:pt x="10800" y="15719"/>
                </a:cubicBezTo>
                <a:cubicBezTo>
                  <a:pt x="13522" y="15719"/>
                  <a:pt x="15729" y="13517"/>
                  <a:pt x="15729" y="10800"/>
                </a:cubicBezTo>
                <a:cubicBezTo>
                  <a:pt x="15729" y="8083"/>
                  <a:pt x="13522" y="5881"/>
                  <a:pt x="10800" y="588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873" y="4886"/>
                </a:moveTo>
                <a:lnTo>
                  <a:pt x="2120" y="4322"/>
                </a:lnTo>
                <a:cubicBezTo>
                  <a:pt x="1721" y="4854"/>
                  <a:pt x="1369" y="5424"/>
                  <a:pt x="1074" y="6018"/>
                </a:cubicBezTo>
                <a:lnTo>
                  <a:pt x="1917" y="6435"/>
                </a:lnTo>
                <a:cubicBezTo>
                  <a:pt x="2186" y="5892"/>
                  <a:pt x="2508" y="5371"/>
                  <a:pt x="2873" y="4886"/>
                </a:cubicBezTo>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1" name="Shape 2721"/>
          <p:cNvSpPr/>
          <p:nvPr/>
        </p:nvSpPr>
        <p:spPr>
          <a:xfrm>
            <a:off x="3719551" y="8673809"/>
            <a:ext cx="417426" cy="418246"/>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20661"/>
                </a:moveTo>
                <a:lnTo>
                  <a:pt x="10801" y="21600"/>
                </a:lnTo>
                <a:cubicBezTo>
                  <a:pt x="11469" y="21598"/>
                  <a:pt x="12137" y="21536"/>
                  <a:pt x="12788" y="21415"/>
                </a:cubicBezTo>
                <a:lnTo>
                  <a:pt x="12614" y="20491"/>
                </a:lnTo>
                <a:cubicBezTo>
                  <a:pt x="12020" y="20603"/>
                  <a:pt x="11409" y="20660"/>
                  <a:pt x="10800" y="20661"/>
                </a:cubicBezTo>
                <a:moveTo>
                  <a:pt x="11148" y="16559"/>
                </a:moveTo>
                <a:lnTo>
                  <a:pt x="15092" y="12624"/>
                </a:lnTo>
                <a:cubicBezTo>
                  <a:pt x="15181" y="12535"/>
                  <a:pt x="15236" y="12412"/>
                  <a:pt x="15236" y="12276"/>
                </a:cubicBezTo>
                <a:cubicBezTo>
                  <a:pt x="15236" y="12004"/>
                  <a:pt x="15015" y="11784"/>
                  <a:pt x="14743" y="11784"/>
                </a:cubicBezTo>
                <a:cubicBezTo>
                  <a:pt x="14607" y="11784"/>
                  <a:pt x="14483" y="11839"/>
                  <a:pt x="14395" y="11928"/>
                </a:cubicBezTo>
                <a:lnTo>
                  <a:pt x="11293" y="15024"/>
                </a:lnTo>
                <a:lnTo>
                  <a:pt x="11293" y="5389"/>
                </a:lnTo>
                <a:cubicBezTo>
                  <a:pt x="11293" y="5117"/>
                  <a:pt x="11072" y="4897"/>
                  <a:pt x="10800" y="4897"/>
                </a:cubicBezTo>
                <a:cubicBezTo>
                  <a:pt x="10528" y="4897"/>
                  <a:pt x="10307" y="5117"/>
                  <a:pt x="10307" y="5389"/>
                </a:cubicBezTo>
                <a:lnTo>
                  <a:pt x="10307" y="15024"/>
                </a:lnTo>
                <a:lnTo>
                  <a:pt x="7206" y="11928"/>
                </a:lnTo>
                <a:cubicBezTo>
                  <a:pt x="7117" y="11839"/>
                  <a:pt x="6993" y="11784"/>
                  <a:pt x="6857" y="11784"/>
                </a:cubicBezTo>
                <a:cubicBezTo>
                  <a:pt x="6585" y="11784"/>
                  <a:pt x="6364" y="12004"/>
                  <a:pt x="6364" y="12276"/>
                </a:cubicBezTo>
                <a:cubicBezTo>
                  <a:pt x="6364" y="12412"/>
                  <a:pt x="6419" y="12535"/>
                  <a:pt x="6508" y="12624"/>
                </a:cubicBezTo>
                <a:lnTo>
                  <a:pt x="10452" y="16559"/>
                </a:lnTo>
                <a:cubicBezTo>
                  <a:pt x="10541" y="16648"/>
                  <a:pt x="10664" y="16703"/>
                  <a:pt x="10800" y="16703"/>
                </a:cubicBezTo>
                <a:cubicBezTo>
                  <a:pt x="10936" y="16703"/>
                  <a:pt x="11059" y="16648"/>
                  <a:pt x="11148" y="16559"/>
                </a:cubicBezTo>
                <a:moveTo>
                  <a:pt x="18660" y="4854"/>
                </a:moveTo>
                <a:lnTo>
                  <a:pt x="19411" y="4287"/>
                </a:lnTo>
                <a:cubicBezTo>
                  <a:pt x="19011" y="3759"/>
                  <a:pt x="18558" y="3264"/>
                  <a:pt x="18065" y="2816"/>
                </a:cubicBezTo>
                <a:lnTo>
                  <a:pt x="17432" y="3510"/>
                </a:lnTo>
                <a:cubicBezTo>
                  <a:pt x="17882" y="3919"/>
                  <a:pt x="18295" y="4371"/>
                  <a:pt x="18660" y="485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8924" y="1113"/>
                </a:moveTo>
                <a:lnTo>
                  <a:pt x="8748" y="190"/>
                </a:lnTo>
                <a:cubicBezTo>
                  <a:pt x="8093" y="315"/>
                  <a:pt x="7448" y="501"/>
                  <a:pt x="6830" y="743"/>
                </a:cubicBezTo>
                <a:lnTo>
                  <a:pt x="7173" y="1617"/>
                </a:lnTo>
                <a:cubicBezTo>
                  <a:pt x="7738" y="1396"/>
                  <a:pt x="8327" y="1226"/>
                  <a:pt x="8924" y="1113"/>
                </a:cubicBezTo>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2873" y="4886"/>
                </a:moveTo>
                <a:lnTo>
                  <a:pt x="2120" y="4322"/>
                </a:lnTo>
                <a:cubicBezTo>
                  <a:pt x="1721" y="4854"/>
                  <a:pt x="1369" y="5424"/>
                  <a:pt x="1074" y="6018"/>
                </a:cubicBezTo>
                <a:lnTo>
                  <a:pt x="1917" y="6435"/>
                </a:lnTo>
                <a:cubicBezTo>
                  <a:pt x="2186" y="5892"/>
                  <a:pt x="2508" y="5371"/>
                  <a:pt x="2873" y="4886"/>
                </a:cubicBezTo>
                <a:moveTo>
                  <a:pt x="5546" y="2435"/>
                </a:moveTo>
                <a:lnTo>
                  <a:pt x="5048" y="1639"/>
                </a:lnTo>
                <a:cubicBezTo>
                  <a:pt x="4484" y="1991"/>
                  <a:pt x="3950" y="2397"/>
                  <a:pt x="3460" y="2846"/>
                </a:cubicBezTo>
                <a:lnTo>
                  <a:pt x="4096" y="3538"/>
                </a:lnTo>
                <a:cubicBezTo>
                  <a:pt x="4544" y="3127"/>
                  <a:pt x="5032" y="2756"/>
                  <a:pt x="5546" y="243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2" name="Shape 2722"/>
          <p:cNvSpPr/>
          <p:nvPr/>
        </p:nvSpPr>
        <p:spPr>
          <a:xfrm>
            <a:off x="4519651" y="8673809"/>
            <a:ext cx="417417" cy="418246"/>
          </a:xfrm>
          <a:custGeom>
            <a:avLst/>
            <a:gdLst/>
            <a:ahLst/>
            <a:cxnLst>
              <a:cxn ang="0">
                <a:pos x="wd2" y="hd2"/>
              </a:cxn>
              <a:cxn ang="5400000">
                <a:pos x="wd2" y="hd2"/>
              </a:cxn>
              <a:cxn ang="10800000">
                <a:pos x="wd2" y="hd2"/>
              </a:cxn>
              <a:cxn ang="16200000">
                <a:pos x="wd2" y="hd2"/>
              </a:cxn>
            </a:cxnLst>
            <a:rect l="0" t="0" r="r" b="b"/>
            <a:pathLst>
              <a:path w="21600" h="21600" extrusionOk="0">
                <a:moveTo>
                  <a:pt x="10800" y="20661"/>
                </a:moveTo>
                <a:lnTo>
                  <a:pt x="10802" y="21600"/>
                </a:lnTo>
                <a:cubicBezTo>
                  <a:pt x="11469" y="21598"/>
                  <a:pt x="12137" y="21536"/>
                  <a:pt x="12788" y="21415"/>
                </a:cubicBezTo>
                <a:lnTo>
                  <a:pt x="12615" y="20491"/>
                </a:lnTo>
                <a:cubicBezTo>
                  <a:pt x="12020" y="20603"/>
                  <a:pt x="11409" y="20660"/>
                  <a:pt x="10800" y="20661"/>
                </a:cubicBezTo>
                <a:moveTo>
                  <a:pt x="14365" y="19991"/>
                </a:moveTo>
                <a:lnTo>
                  <a:pt x="14707" y="20866"/>
                </a:lnTo>
                <a:cubicBezTo>
                  <a:pt x="15328" y="20625"/>
                  <a:pt x="15928" y="20324"/>
                  <a:pt x="16492" y="19973"/>
                </a:cubicBezTo>
                <a:lnTo>
                  <a:pt x="15994" y="19176"/>
                </a:lnTo>
                <a:cubicBezTo>
                  <a:pt x="15479" y="19497"/>
                  <a:pt x="14932" y="19771"/>
                  <a:pt x="14365" y="19991"/>
                </a:cubicBezTo>
                <a:moveTo>
                  <a:pt x="11293" y="16211"/>
                </a:moveTo>
                <a:lnTo>
                  <a:pt x="11293" y="6576"/>
                </a:lnTo>
                <a:lnTo>
                  <a:pt x="14395" y="9672"/>
                </a:lnTo>
                <a:cubicBezTo>
                  <a:pt x="14484" y="9761"/>
                  <a:pt x="14607" y="9816"/>
                  <a:pt x="14743" y="9816"/>
                </a:cubicBezTo>
                <a:cubicBezTo>
                  <a:pt x="15016" y="9816"/>
                  <a:pt x="15236" y="9596"/>
                  <a:pt x="15236" y="9324"/>
                </a:cubicBezTo>
                <a:cubicBezTo>
                  <a:pt x="15236" y="9189"/>
                  <a:pt x="15181" y="9065"/>
                  <a:pt x="15092" y="8976"/>
                </a:cubicBezTo>
                <a:lnTo>
                  <a:pt x="11149" y="5041"/>
                </a:lnTo>
                <a:cubicBezTo>
                  <a:pt x="11059" y="4952"/>
                  <a:pt x="10936" y="4897"/>
                  <a:pt x="10800" y="4897"/>
                </a:cubicBezTo>
                <a:cubicBezTo>
                  <a:pt x="10664" y="4897"/>
                  <a:pt x="10541" y="4952"/>
                  <a:pt x="10452" y="5041"/>
                </a:cubicBezTo>
                <a:lnTo>
                  <a:pt x="6509" y="8976"/>
                </a:lnTo>
                <a:cubicBezTo>
                  <a:pt x="6419" y="9065"/>
                  <a:pt x="6364" y="9189"/>
                  <a:pt x="6364" y="9324"/>
                </a:cubicBezTo>
                <a:cubicBezTo>
                  <a:pt x="6364" y="9596"/>
                  <a:pt x="6584" y="9816"/>
                  <a:pt x="6857" y="9816"/>
                </a:cubicBezTo>
                <a:cubicBezTo>
                  <a:pt x="6993" y="9816"/>
                  <a:pt x="7116" y="9761"/>
                  <a:pt x="7206" y="9672"/>
                </a:cubicBezTo>
                <a:lnTo>
                  <a:pt x="10307" y="6576"/>
                </a:lnTo>
                <a:lnTo>
                  <a:pt x="10307" y="16211"/>
                </a:lnTo>
                <a:cubicBezTo>
                  <a:pt x="10307" y="16483"/>
                  <a:pt x="10528" y="16703"/>
                  <a:pt x="10800" y="16703"/>
                </a:cubicBezTo>
                <a:cubicBezTo>
                  <a:pt x="11072" y="16703"/>
                  <a:pt x="11293" y="16483"/>
                  <a:pt x="11293" y="16211"/>
                </a:cubicBezTo>
                <a:moveTo>
                  <a:pt x="17446" y="18078"/>
                </a:moveTo>
                <a:lnTo>
                  <a:pt x="18081" y="18770"/>
                </a:lnTo>
                <a:cubicBezTo>
                  <a:pt x="18572" y="18323"/>
                  <a:pt x="19024" y="17827"/>
                  <a:pt x="19424" y="17297"/>
                </a:cubicBezTo>
                <a:lnTo>
                  <a:pt x="18673" y="16732"/>
                </a:lnTo>
                <a:cubicBezTo>
                  <a:pt x="18307" y="17216"/>
                  <a:pt x="17894" y="17669"/>
                  <a:pt x="17446" y="18078"/>
                </a:cubicBezTo>
                <a:moveTo>
                  <a:pt x="21553" y="9794"/>
                </a:moveTo>
                <a:lnTo>
                  <a:pt x="20617" y="9880"/>
                </a:lnTo>
                <a:cubicBezTo>
                  <a:pt x="20645" y="10182"/>
                  <a:pt x="20659" y="10492"/>
                  <a:pt x="20659" y="10800"/>
                </a:cubicBezTo>
                <a:cubicBezTo>
                  <a:pt x="20659" y="11099"/>
                  <a:pt x="20646" y="11401"/>
                  <a:pt x="20619" y="11699"/>
                </a:cubicBezTo>
                <a:lnTo>
                  <a:pt x="21556" y="11784"/>
                </a:lnTo>
                <a:cubicBezTo>
                  <a:pt x="21586" y="11458"/>
                  <a:pt x="21600" y="11127"/>
                  <a:pt x="21600" y="10800"/>
                </a:cubicBezTo>
                <a:cubicBezTo>
                  <a:pt x="21600" y="10462"/>
                  <a:pt x="21584" y="10124"/>
                  <a:pt x="21553" y="9794"/>
                </a:cubicBezTo>
                <a:moveTo>
                  <a:pt x="18660" y="4853"/>
                </a:moveTo>
                <a:lnTo>
                  <a:pt x="19412" y="4287"/>
                </a:lnTo>
                <a:cubicBezTo>
                  <a:pt x="19011" y="3759"/>
                  <a:pt x="18558" y="3264"/>
                  <a:pt x="18066" y="2816"/>
                </a:cubicBezTo>
                <a:lnTo>
                  <a:pt x="17432" y="3510"/>
                </a:lnTo>
                <a:cubicBezTo>
                  <a:pt x="17882" y="3919"/>
                  <a:pt x="18295" y="4371"/>
                  <a:pt x="18660" y="4853"/>
                </a:cubicBezTo>
                <a:moveTo>
                  <a:pt x="6893" y="20882"/>
                </a:moveTo>
                <a:cubicBezTo>
                  <a:pt x="7513" y="21121"/>
                  <a:pt x="8160" y="21302"/>
                  <a:pt x="8814" y="21422"/>
                </a:cubicBezTo>
                <a:lnTo>
                  <a:pt x="8984" y="20499"/>
                </a:lnTo>
                <a:cubicBezTo>
                  <a:pt x="8387" y="20389"/>
                  <a:pt x="7797" y="20223"/>
                  <a:pt x="7231" y="20006"/>
                </a:cubicBezTo>
                <a:cubicBezTo>
                  <a:pt x="7231" y="20006"/>
                  <a:pt x="6893" y="20882"/>
                  <a:pt x="6893" y="20882"/>
                </a:cubicBezTo>
                <a:close/>
                <a:moveTo>
                  <a:pt x="19632" y="15184"/>
                </a:moveTo>
                <a:lnTo>
                  <a:pt x="20474" y="15602"/>
                </a:lnTo>
                <a:cubicBezTo>
                  <a:pt x="20770" y="15008"/>
                  <a:pt x="21013" y="14383"/>
                  <a:pt x="21194" y="13743"/>
                </a:cubicBezTo>
                <a:lnTo>
                  <a:pt x="20288" y="13487"/>
                </a:lnTo>
                <a:cubicBezTo>
                  <a:pt x="20123" y="14071"/>
                  <a:pt x="19902" y="14642"/>
                  <a:pt x="19632" y="15184"/>
                </a:cubicBezTo>
                <a:moveTo>
                  <a:pt x="21187" y="7835"/>
                </a:moveTo>
                <a:cubicBezTo>
                  <a:pt x="21005" y="7197"/>
                  <a:pt x="20761" y="6573"/>
                  <a:pt x="20464" y="5978"/>
                </a:cubicBezTo>
                <a:lnTo>
                  <a:pt x="19622" y="6399"/>
                </a:lnTo>
                <a:cubicBezTo>
                  <a:pt x="19893" y="6941"/>
                  <a:pt x="20115" y="7510"/>
                  <a:pt x="20282" y="8094"/>
                </a:cubicBezTo>
                <a:cubicBezTo>
                  <a:pt x="20282" y="8094"/>
                  <a:pt x="21187" y="7835"/>
                  <a:pt x="21187" y="7835"/>
                </a:cubicBezTo>
                <a:close/>
                <a:moveTo>
                  <a:pt x="8923" y="1113"/>
                </a:moveTo>
                <a:lnTo>
                  <a:pt x="8747" y="190"/>
                </a:lnTo>
                <a:cubicBezTo>
                  <a:pt x="8093" y="315"/>
                  <a:pt x="7448" y="501"/>
                  <a:pt x="6829" y="743"/>
                </a:cubicBezTo>
                <a:lnTo>
                  <a:pt x="7174" y="1617"/>
                </a:lnTo>
                <a:cubicBezTo>
                  <a:pt x="7737" y="1396"/>
                  <a:pt x="8326" y="1226"/>
                  <a:pt x="8923" y="1113"/>
                </a:cubicBezTo>
                <a:moveTo>
                  <a:pt x="16474" y="1615"/>
                </a:moveTo>
                <a:cubicBezTo>
                  <a:pt x="15907" y="1264"/>
                  <a:pt x="15307" y="966"/>
                  <a:pt x="14687" y="726"/>
                </a:cubicBezTo>
                <a:lnTo>
                  <a:pt x="14346" y="1602"/>
                </a:lnTo>
                <a:cubicBezTo>
                  <a:pt x="14913" y="1821"/>
                  <a:pt x="15462" y="2094"/>
                  <a:pt x="15978" y="2413"/>
                </a:cubicBezTo>
                <a:cubicBezTo>
                  <a:pt x="15978" y="2413"/>
                  <a:pt x="16474" y="1615"/>
                  <a:pt x="16474" y="1615"/>
                </a:cubicBezTo>
                <a:close/>
                <a:moveTo>
                  <a:pt x="2873" y="4886"/>
                </a:moveTo>
                <a:lnTo>
                  <a:pt x="2120" y="4322"/>
                </a:lnTo>
                <a:cubicBezTo>
                  <a:pt x="1720" y="4853"/>
                  <a:pt x="1368" y="5424"/>
                  <a:pt x="1074" y="6018"/>
                </a:cubicBezTo>
                <a:lnTo>
                  <a:pt x="1917" y="6435"/>
                </a:lnTo>
                <a:cubicBezTo>
                  <a:pt x="2186" y="5892"/>
                  <a:pt x="2508" y="5371"/>
                  <a:pt x="2873" y="4886"/>
                </a:cubicBezTo>
                <a:moveTo>
                  <a:pt x="3509" y="18800"/>
                </a:moveTo>
                <a:cubicBezTo>
                  <a:pt x="4003" y="19247"/>
                  <a:pt x="4539" y="19650"/>
                  <a:pt x="5104" y="19997"/>
                </a:cubicBezTo>
                <a:lnTo>
                  <a:pt x="5598" y="19198"/>
                </a:lnTo>
                <a:cubicBezTo>
                  <a:pt x="5082" y="18881"/>
                  <a:pt x="4592" y="18513"/>
                  <a:pt x="4142" y="18105"/>
                </a:cubicBezTo>
                <a:cubicBezTo>
                  <a:pt x="4142" y="18105"/>
                  <a:pt x="3509" y="18800"/>
                  <a:pt x="3509" y="18800"/>
                </a:cubicBezTo>
                <a:close/>
                <a:moveTo>
                  <a:pt x="12594" y="1105"/>
                </a:moveTo>
                <a:lnTo>
                  <a:pt x="12765" y="182"/>
                </a:lnTo>
                <a:cubicBezTo>
                  <a:pt x="12116" y="61"/>
                  <a:pt x="11448" y="0"/>
                  <a:pt x="10788" y="0"/>
                </a:cubicBezTo>
                <a:lnTo>
                  <a:pt x="10787" y="0"/>
                </a:lnTo>
                <a:lnTo>
                  <a:pt x="10736" y="0"/>
                </a:lnTo>
                <a:lnTo>
                  <a:pt x="10779" y="940"/>
                </a:lnTo>
                <a:cubicBezTo>
                  <a:pt x="11389" y="940"/>
                  <a:pt x="12000" y="995"/>
                  <a:pt x="12594" y="1105"/>
                </a:cubicBezTo>
                <a:moveTo>
                  <a:pt x="1104" y="15642"/>
                </a:moveTo>
                <a:cubicBezTo>
                  <a:pt x="1403" y="16235"/>
                  <a:pt x="1758" y="16804"/>
                  <a:pt x="2161" y="17332"/>
                </a:cubicBezTo>
                <a:lnTo>
                  <a:pt x="2910" y="16763"/>
                </a:lnTo>
                <a:cubicBezTo>
                  <a:pt x="2542" y="16281"/>
                  <a:pt x="2218" y="15762"/>
                  <a:pt x="1945" y="15220"/>
                </a:cubicBezTo>
                <a:cubicBezTo>
                  <a:pt x="1945" y="15220"/>
                  <a:pt x="1104" y="15642"/>
                  <a:pt x="1104" y="15642"/>
                </a:cubicBezTo>
                <a:close/>
                <a:moveTo>
                  <a:pt x="5546" y="2435"/>
                </a:moveTo>
                <a:lnTo>
                  <a:pt x="5047" y="1639"/>
                </a:lnTo>
                <a:cubicBezTo>
                  <a:pt x="4484" y="1991"/>
                  <a:pt x="3950" y="2397"/>
                  <a:pt x="3460" y="2846"/>
                </a:cubicBezTo>
                <a:lnTo>
                  <a:pt x="4096" y="3538"/>
                </a:lnTo>
                <a:cubicBezTo>
                  <a:pt x="4544" y="3127"/>
                  <a:pt x="5031" y="2756"/>
                  <a:pt x="5546" y="2435"/>
                </a:cubicBezTo>
                <a:moveTo>
                  <a:pt x="1264" y="8133"/>
                </a:moveTo>
                <a:lnTo>
                  <a:pt x="358" y="7879"/>
                </a:lnTo>
                <a:cubicBezTo>
                  <a:pt x="179" y="8516"/>
                  <a:pt x="59" y="9176"/>
                  <a:pt x="0" y="9838"/>
                </a:cubicBezTo>
                <a:lnTo>
                  <a:pt x="938" y="9921"/>
                </a:lnTo>
                <a:cubicBezTo>
                  <a:pt x="991" y="9317"/>
                  <a:pt x="1101" y="8714"/>
                  <a:pt x="1264" y="8133"/>
                </a:cubicBezTo>
                <a:moveTo>
                  <a:pt x="942" y="11741"/>
                </a:moveTo>
                <a:lnTo>
                  <a:pt x="6" y="11829"/>
                </a:lnTo>
                <a:cubicBezTo>
                  <a:pt x="69" y="12492"/>
                  <a:pt x="194" y="13151"/>
                  <a:pt x="377" y="13786"/>
                </a:cubicBezTo>
                <a:lnTo>
                  <a:pt x="1281" y="13527"/>
                </a:lnTo>
                <a:cubicBezTo>
                  <a:pt x="1114" y="12946"/>
                  <a:pt x="1000" y="12346"/>
                  <a:pt x="942" y="1174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3" name="Shape 2723"/>
          <p:cNvSpPr/>
          <p:nvPr/>
        </p:nvSpPr>
        <p:spPr>
          <a:xfrm>
            <a:off x="5319752" y="86738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8345" y="10309"/>
                </a:moveTo>
                <a:lnTo>
                  <a:pt x="7899" y="10309"/>
                </a:lnTo>
                <a:cubicBezTo>
                  <a:pt x="7974" y="9863"/>
                  <a:pt x="8153" y="9453"/>
                  <a:pt x="8405" y="9099"/>
                </a:cubicBezTo>
                <a:lnTo>
                  <a:pt x="8717" y="9412"/>
                </a:lnTo>
                <a:cubicBezTo>
                  <a:pt x="8909" y="9604"/>
                  <a:pt x="9220" y="9604"/>
                  <a:pt x="9412" y="9412"/>
                </a:cubicBezTo>
                <a:cubicBezTo>
                  <a:pt x="9603" y="9220"/>
                  <a:pt x="9603" y="8909"/>
                  <a:pt x="9412" y="8717"/>
                </a:cubicBezTo>
                <a:lnTo>
                  <a:pt x="9101" y="8407"/>
                </a:lnTo>
                <a:cubicBezTo>
                  <a:pt x="9454" y="8157"/>
                  <a:pt x="9864" y="7979"/>
                  <a:pt x="10309" y="7904"/>
                </a:cubicBezTo>
                <a:lnTo>
                  <a:pt x="10309" y="8345"/>
                </a:lnTo>
                <a:cubicBezTo>
                  <a:pt x="10309" y="8617"/>
                  <a:pt x="10529" y="8836"/>
                  <a:pt x="10800" y="8836"/>
                </a:cubicBezTo>
                <a:cubicBezTo>
                  <a:pt x="11071" y="8836"/>
                  <a:pt x="11291" y="8617"/>
                  <a:pt x="11291" y="8345"/>
                </a:cubicBezTo>
                <a:lnTo>
                  <a:pt x="11291" y="7904"/>
                </a:lnTo>
                <a:cubicBezTo>
                  <a:pt x="11737" y="7979"/>
                  <a:pt x="12146" y="8157"/>
                  <a:pt x="12499" y="8407"/>
                </a:cubicBezTo>
                <a:lnTo>
                  <a:pt x="12188" y="8717"/>
                </a:lnTo>
                <a:cubicBezTo>
                  <a:pt x="11997" y="8909"/>
                  <a:pt x="11997" y="9220"/>
                  <a:pt x="12188" y="9412"/>
                </a:cubicBezTo>
                <a:cubicBezTo>
                  <a:pt x="12380" y="9604"/>
                  <a:pt x="12691" y="9604"/>
                  <a:pt x="12883" y="9412"/>
                </a:cubicBezTo>
                <a:lnTo>
                  <a:pt x="13195" y="9099"/>
                </a:lnTo>
                <a:cubicBezTo>
                  <a:pt x="13447" y="9453"/>
                  <a:pt x="13626" y="9863"/>
                  <a:pt x="13701" y="10309"/>
                </a:cubicBezTo>
                <a:lnTo>
                  <a:pt x="13255" y="10309"/>
                </a:lnTo>
                <a:cubicBezTo>
                  <a:pt x="12983" y="10309"/>
                  <a:pt x="12764" y="10529"/>
                  <a:pt x="12764" y="10800"/>
                </a:cubicBezTo>
                <a:cubicBezTo>
                  <a:pt x="12764" y="11071"/>
                  <a:pt x="12983" y="11291"/>
                  <a:pt x="13255" y="11291"/>
                </a:cubicBezTo>
                <a:lnTo>
                  <a:pt x="13701" y="11291"/>
                </a:lnTo>
                <a:cubicBezTo>
                  <a:pt x="13626" y="11738"/>
                  <a:pt x="13447" y="12147"/>
                  <a:pt x="13195" y="12501"/>
                </a:cubicBezTo>
                <a:lnTo>
                  <a:pt x="12883" y="12188"/>
                </a:lnTo>
                <a:cubicBezTo>
                  <a:pt x="12691" y="11997"/>
                  <a:pt x="12380" y="11997"/>
                  <a:pt x="12188" y="12188"/>
                </a:cubicBezTo>
                <a:cubicBezTo>
                  <a:pt x="11997" y="12380"/>
                  <a:pt x="11997" y="12691"/>
                  <a:pt x="12188" y="12883"/>
                </a:cubicBezTo>
                <a:lnTo>
                  <a:pt x="12499" y="13193"/>
                </a:lnTo>
                <a:cubicBezTo>
                  <a:pt x="12146" y="13444"/>
                  <a:pt x="11737" y="13621"/>
                  <a:pt x="11291" y="13696"/>
                </a:cubicBezTo>
                <a:lnTo>
                  <a:pt x="11291" y="13255"/>
                </a:lnTo>
                <a:cubicBezTo>
                  <a:pt x="11291" y="12983"/>
                  <a:pt x="11071" y="12764"/>
                  <a:pt x="10800" y="12764"/>
                </a:cubicBezTo>
                <a:cubicBezTo>
                  <a:pt x="10529" y="12764"/>
                  <a:pt x="10309" y="12983"/>
                  <a:pt x="10309" y="13255"/>
                </a:cubicBezTo>
                <a:lnTo>
                  <a:pt x="10309" y="13696"/>
                </a:lnTo>
                <a:cubicBezTo>
                  <a:pt x="9864" y="13621"/>
                  <a:pt x="9454" y="13444"/>
                  <a:pt x="9101" y="13193"/>
                </a:cubicBezTo>
                <a:lnTo>
                  <a:pt x="9412" y="12883"/>
                </a:lnTo>
                <a:cubicBezTo>
                  <a:pt x="9603" y="12691"/>
                  <a:pt x="9603" y="12380"/>
                  <a:pt x="9412" y="12188"/>
                </a:cubicBezTo>
                <a:cubicBezTo>
                  <a:pt x="9220" y="11997"/>
                  <a:pt x="8909" y="11997"/>
                  <a:pt x="8717" y="12188"/>
                </a:cubicBezTo>
                <a:lnTo>
                  <a:pt x="8405" y="12501"/>
                </a:lnTo>
                <a:cubicBezTo>
                  <a:pt x="8153" y="12147"/>
                  <a:pt x="7974" y="11738"/>
                  <a:pt x="7899" y="11291"/>
                </a:cubicBezTo>
                <a:lnTo>
                  <a:pt x="8345" y="11291"/>
                </a:lnTo>
                <a:cubicBezTo>
                  <a:pt x="8617" y="11291"/>
                  <a:pt x="8836" y="11071"/>
                  <a:pt x="8836" y="10800"/>
                </a:cubicBezTo>
                <a:cubicBezTo>
                  <a:pt x="8836" y="10529"/>
                  <a:pt x="8617" y="10309"/>
                  <a:pt x="8345" y="10309"/>
                </a:cubicBezTo>
                <a:moveTo>
                  <a:pt x="8023" y="13577"/>
                </a:moveTo>
                <a:lnTo>
                  <a:pt x="8023" y="13578"/>
                </a:lnTo>
                <a:cubicBezTo>
                  <a:pt x="8734" y="14288"/>
                  <a:pt x="9716" y="14727"/>
                  <a:pt x="10800" y="14727"/>
                </a:cubicBezTo>
                <a:cubicBezTo>
                  <a:pt x="11884" y="14727"/>
                  <a:pt x="12866" y="14288"/>
                  <a:pt x="13577" y="13578"/>
                </a:cubicBezTo>
                <a:lnTo>
                  <a:pt x="13577" y="13577"/>
                </a:lnTo>
                <a:lnTo>
                  <a:pt x="13577" y="13577"/>
                </a:lnTo>
                <a:cubicBezTo>
                  <a:pt x="14288" y="12866"/>
                  <a:pt x="14727" y="11884"/>
                  <a:pt x="14727" y="10800"/>
                </a:cubicBezTo>
                <a:cubicBezTo>
                  <a:pt x="14727" y="8631"/>
                  <a:pt x="12969" y="6873"/>
                  <a:pt x="10800" y="6873"/>
                </a:cubicBezTo>
                <a:cubicBezTo>
                  <a:pt x="8631" y="6873"/>
                  <a:pt x="6873" y="8631"/>
                  <a:pt x="6873" y="10800"/>
                </a:cubicBezTo>
                <a:cubicBezTo>
                  <a:pt x="6873" y="11884"/>
                  <a:pt x="7311" y="12866"/>
                  <a:pt x="8023" y="13577"/>
                </a:cubicBezTo>
                <a:cubicBezTo>
                  <a:pt x="8023" y="13577"/>
                  <a:pt x="8023" y="13577"/>
                  <a:pt x="8023" y="13577"/>
                </a:cubicBezTo>
                <a:close/>
                <a:moveTo>
                  <a:pt x="10800" y="11782"/>
                </a:moveTo>
                <a:cubicBezTo>
                  <a:pt x="11342" y="11782"/>
                  <a:pt x="11782" y="11342"/>
                  <a:pt x="11782" y="10800"/>
                </a:cubicBezTo>
                <a:cubicBezTo>
                  <a:pt x="11782" y="10258"/>
                  <a:pt x="11342" y="9818"/>
                  <a:pt x="10800" y="9818"/>
                </a:cubicBezTo>
                <a:cubicBezTo>
                  <a:pt x="10258" y="9818"/>
                  <a:pt x="9818" y="10258"/>
                  <a:pt x="9818" y="10800"/>
                </a:cubicBezTo>
                <a:cubicBezTo>
                  <a:pt x="9818" y="11342"/>
                  <a:pt x="10258" y="11782"/>
                  <a:pt x="10800" y="11782"/>
                </a:cubicBezTo>
                <a:moveTo>
                  <a:pt x="17673" y="5891"/>
                </a:moveTo>
                <a:cubicBezTo>
                  <a:pt x="17131" y="5891"/>
                  <a:pt x="16691" y="6331"/>
                  <a:pt x="16691" y="6873"/>
                </a:cubicBezTo>
                <a:lnTo>
                  <a:pt x="16691" y="7855"/>
                </a:lnTo>
                <a:cubicBezTo>
                  <a:pt x="16691" y="8396"/>
                  <a:pt x="17131" y="8836"/>
                  <a:pt x="17673" y="8836"/>
                </a:cubicBezTo>
                <a:lnTo>
                  <a:pt x="17673" y="12764"/>
                </a:lnTo>
                <a:cubicBezTo>
                  <a:pt x="17131" y="12764"/>
                  <a:pt x="16691" y="13204"/>
                  <a:pt x="16691" y="13745"/>
                </a:cubicBezTo>
                <a:lnTo>
                  <a:pt x="16691" y="14727"/>
                </a:lnTo>
                <a:cubicBezTo>
                  <a:pt x="16691" y="15270"/>
                  <a:pt x="17131" y="15709"/>
                  <a:pt x="17673" y="15709"/>
                </a:cubicBezTo>
                <a:lnTo>
                  <a:pt x="17673" y="17673"/>
                </a:lnTo>
                <a:lnTo>
                  <a:pt x="3927" y="17673"/>
                </a:lnTo>
                <a:lnTo>
                  <a:pt x="3927" y="3927"/>
                </a:lnTo>
                <a:lnTo>
                  <a:pt x="17673" y="3927"/>
                </a:lnTo>
                <a:cubicBezTo>
                  <a:pt x="17673" y="3927"/>
                  <a:pt x="17673" y="5891"/>
                  <a:pt x="17673" y="5891"/>
                </a:cubicBezTo>
                <a:close/>
                <a:moveTo>
                  <a:pt x="18655" y="5891"/>
                </a:moveTo>
                <a:lnTo>
                  <a:pt x="18655" y="2945"/>
                </a:lnTo>
                <a:lnTo>
                  <a:pt x="2945" y="2945"/>
                </a:lnTo>
                <a:lnTo>
                  <a:pt x="2945" y="18655"/>
                </a:lnTo>
                <a:lnTo>
                  <a:pt x="18655" y="18655"/>
                </a:lnTo>
                <a:lnTo>
                  <a:pt x="18655" y="15709"/>
                </a:lnTo>
                <a:cubicBezTo>
                  <a:pt x="19196" y="15709"/>
                  <a:pt x="19636" y="15270"/>
                  <a:pt x="19636" y="14727"/>
                </a:cubicBezTo>
                <a:lnTo>
                  <a:pt x="19636" y="13745"/>
                </a:lnTo>
                <a:cubicBezTo>
                  <a:pt x="19636" y="13204"/>
                  <a:pt x="19196" y="12764"/>
                  <a:pt x="18655" y="12764"/>
                </a:cubicBezTo>
                <a:lnTo>
                  <a:pt x="18655" y="8836"/>
                </a:lnTo>
                <a:cubicBezTo>
                  <a:pt x="19196" y="8836"/>
                  <a:pt x="19636" y="8396"/>
                  <a:pt x="19636" y="7855"/>
                </a:cubicBezTo>
                <a:lnTo>
                  <a:pt x="19636" y="6873"/>
                </a:lnTo>
                <a:cubicBezTo>
                  <a:pt x="19636" y="6331"/>
                  <a:pt x="19196" y="5891"/>
                  <a:pt x="18655" y="589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4" name="Shape 2724"/>
          <p:cNvSpPr/>
          <p:nvPr/>
        </p:nvSpPr>
        <p:spPr>
          <a:xfrm>
            <a:off x="6119852" y="86738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5709"/>
                </a:moveTo>
                <a:lnTo>
                  <a:pt x="5891" y="15709"/>
                </a:lnTo>
                <a:lnTo>
                  <a:pt x="5891" y="11782"/>
                </a:lnTo>
                <a:lnTo>
                  <a:pt x="15709" y="11782"/>
                </a:lnTo>
                <a:cubicBezTo>
                  <a:pt x="15709" y="11782"/>
                  <a:pt x="15709" y="15709"/>
                  <a:pt x="15709" y="15709"/>
                </a:cubicBezTo>
                <a:close/>
                <a:moveTo>
                  <a:pt x="16691" y="10800"/>
                </a:moveTo>
                <a:lnTo>
                  <a:pt x="4909" y="10800"/>
                </a:lnTo>
                <a:lnTo>
                  <a:pt x="4909" y="16691"/>
                </a:lnTo>
                <a:lnTo>
                  <a:pt x="16691" y="16691"/>
                </a:lnTo>
                <a:cubicBezTo>
                  <a:pt x="16691" y="16691"/>
                  <a:pt x="16691" y="10800"/>
                  <a:pt x="16691" y="10800"/>
                </a:cubicBezTo>
                <a:close/>
                <a:moveTo>
                  <a:pt x="11782" y="13745"/>
                </a:moveTo>
                <a:lnTo>
                  <a:pt x="9818" y="13745"/>
                </a:lnTo>
                <a:lnTo>
                  <a:pt x="9818" y="14727"/>
                </a:lnTo>
                <a:lnTo>
                  <a:pt x="11782" y="14727"/>
                </a:lnTo>
                <a:cubicBezTo>
                  <a:pt x="11782" y="14727"/>
                  <a:pt x="11782" y="13745"/>
                  <a:pt x="11782" y="13745"/>
                </a:cubicBezTo>
                <a:close/>
                <a:moveTo>
                  <a:pt x="18655" y="17673"/>
                </a:moveTo>
                <a:cubicBezTo>
                  <a:pt x="18655" y="18214"/>
                  <a:pt x="18214" y="18655"/>
                  <a:pt x="17673" y="18655"/>
                </a:cubicBezTo>
                <a:lnTo>
                  <a:pt x="3927" y="18655"/>
                </a:lnTo>
                <a:cubicBezTo>
                  <a:pt x="3385" y="18655"/>
                  <a:pt x="2945" y="18214"/>
                  <a:pt x="2945" y="17673"/>
                </a:cubicBezTo>
                <a:lnTo>
                  <a:pt x="2945" y="982"/>
                </a:lnTo>
                <a:lnTo>
                  <a:pt x="18655" y="982"/>
                </a:lnTo>
                <a:cubicBezTo>
                  <a:pt x="18655" y="982"/>
                  <a:pt x="18655" y="17673"/>
                  <a:pt x="18655" y="17673"/>
                </a:cubicBezTo>
                <a:close/>
                <a:moveTo>
                  <a:pt x="21109" y="0"/>
                </a:moveTo>
                <a:lnTo>
                  <a:pt x="491" y="0"/>
                </a:lnTo>
                <a:cubicBezTo>
                  <a:pt x="220" y="0"/>
                  <a:pt x="0" y="220"/>
                  <a:pt x="0" y="491"/>
                </a:cubicBezTo>
                <a:cubicBezTo>
                  <a:pt x="0" y="762"/>
                  <a:pt x="220" y="982"/>
                  <a:pt x="491" y="982"/>
                </a:cubicBezTo>
                <a:lnTo>
                  <a:pt x="1964" y="982"/>
                </a:lnTo>
                <a:lnTo>
                  <a:pt x="1964" y="17673"/>
                </a:lnTo>
                <a:cubicBezTo>
                  <a:pt x="1964" y="18757"/>
                  <a:pt x="2843" y="19636"/>
                  <a:pt x="3927" y="19636"/>
                </a:cubicBezTo>
                <a:lnTo>
                  <a:pt x="4909" y="19636"/>
                </a:lnTo>
                <a:lnTo>
                  <a:pt x="4909" y="21109"/>
                </a:lnTo>
                <a:cubicBezTo>
                  <a:pt x="4909" y="21380"/>
                  <a:pt x="5129" y="21600"/>
                  <a:pt x="5400" y="21600"/>
                </a:cubicBezTo>
                <a:cubicBezTo>
                  <a:pt x="5671" y="21600"/>
                  <a:pt x="5891" y="21380"/>
                  <a:pt x="5891" y="21109"/>
                </a:cubicBezTo>
                <a:lnTo>
                  <a:pt x="5891" y="19636"/>
                </a:lnTo>
                <a:lnTo>
                  <a:pt x="15709" y="19636"/>
                </a:lnTo>
                <a:lnTo>
                  <a:pt x="15709" y="21109"/>
                </a:lnTo>
                <a:cubicBezTo>
                  <a:pt x="15709" y="21380"/>
                  <a:pt x="15929" y="21600"/>
                  <a:pt x="16200" y="21600"/>
                </a:cubicBezTo>
                <a:cubicBezTo>
                  <a:pt x="16471" y="21600"/>
                  <a:pt x="16691" y="21380"/>
                  <a:pt x="16691" y="21109"/>
                </a:cubicBezTo>
                <a:lnTo>
                  <a:pt x="16691" y="19636"/>
                </a:lnTo>
                <a:lnTo>
                  <a:pt x="17673" y="19636"/>
                </a:lnTo>
                <a:cubicBezTo>
                  <a:pt x="18757" y="19636"/>
                  <a:pt x="19636" y="18757"/>
                  <a:pt x="19636" y="17673"/>
                </a:cubicBezTo>
                <a:lnTo>
                  <a:pt x="19636" y="982"/>
                </a:lnTo>
                <a:lnTo>
                  <a:pt x="21109" y="982"/>
                </a:lnTo>
                <a:cubicBezTo>
                  <a:pt x="21380" y="982"/>
                  <a:pt x="21600" y="762"/>
                  <a:pt x="21600" y="491"/>
                </a:cubicBezTo>
                <a:cubicBezTo>
                  <a:pt x="21600" y="220"/>
                  <a:pt x="21380" y="0"/>
                  <a:pt x="21109" y="0"/>
                </a:cubicBezTo>
                <a:moveTo>
                  <a:pt x="11782" y="5891"/>
                </a:moveTo>
                <a:lnTo>
                  <a:pt x="9818" y="5891"/>
                </a:lnTo>
                <a:lnTo>
                  <a:pt x="9818" y="6873"/>
                </a:lnTo>
                <a:lnTo>
                  <a:pt x="11782" y="6873"/>
                </a:lnTo>
                <a:cubicBezTo>
                  <a:pt x="11782" y="6873"/>
                  <a:pt x="11782" y="5891"/>
                  <a:pt x="11782" y="5891"/>
                </a:cubicBezTo>
                <a:close/>
                <a:moveTo>
                  <a:pt x="15709" y="7855"/>
                </a:moveTo>
                <a:lnTo>
                  <a:pt x="5891" y="7855"/>
                </a:lnTo>
                <a:lnTo>
                  <a:pt x="5891" y="3927"/>
                </a:lnTo>
                <a:lnTo>
                  <a:pt x="15709" y="3927"/>
                </a:lnTo>
                <a:cubicBezTo>
                  <a:pt x="15709" y="3927"/>
                  <a:pt x="15709" y="7855"/>
                  <a:pt x="15709" y="7855"/>
                </a:cubicBezTo>
                <a:close/>
                <a:moveTo>
                  <a:pt x="16691" y="2945"/>
                </a:moveTo>
                <a:lnTo>
                  <a:pt x="4909" y="2945"/>
                </a:lnTo>
                <a:lnTo>
                  <a:pt x="4909" y="8836"/>
                </a:lnTo>
                <a:lnTo>
                  <a:pt x="16691" y="8836"/>
                </a:lnTo>
                <a:cubicBezTo>
                  <a:pt x="16691" y="8836"/>
                  <a:pt x="16691" y="2945"/>
                  <a:pt x="16691" y="2945"/>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5" name="Shape 2725"/>
          <p:cNvSpPr/>
          <p:nvPr/>
        </p:nvSpPr>
        <p:spPr>
          <a:xfrm>
            <a:off x="6919952" y="86738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655" y="17673"/>
                </a:moveTo>
                <a:cubicBezTo>
                  <a:pt x="18655" y="18214"/>
                  <a:pt x="18214" y="18655"/>
                  <a:pt x="17673" y="18655"/>
                </a:cubicBezTo>
                <a:lnTo>
                  <a:pt x="3927" y="18655"/>
                </a:lnTo>
                <a:cubicBezTo>
                  <a:pt x="3385" y="18655"/>
                  <a:pt x="2945" y="18214"/>
                  <a:pt x="2945" y="17673"/>
                </a:cubicBezTo>
                <a:lnTo>
                  <a:pt x="2945" y="982"/>
                </a:lnTo>
                <a:lnTo>
                  <a:pt x="18655" y="982"/>
                </a:lnTo>
                <a:cubicBezTo>
                  <a:pt x="18655" y="982"/>
                  <a:pt x="18655" y="17673"/>
                  <a:pt x="18655" y="17673"/>
                </a:cubicBezTo>
                <a:close/>
                <a:moveTo>
                  <a:pt x="21109" y="0"/>
                </a:moveTo>
                <a:lnTo>
                  <a:pt x="491" y="0"/>
                </a:lnTo>
                <a:cubicBezTo>
                  <a:pt x="220" y="0"/>
                  <a:pt x="0" y="220"/>
                  <a:pt x="0" y="491"/>
                </a:cubicBezTo>
                <a:cubicBezTo>
                  <a:pt x="0" y="762"/>
                  <a:pt x="220" y="982"/>
                  <a:pt x="491" y="982"/>
                </a:cubicBezTo>
                <a:lnTo>
                  <a:pt x="1964" y="982"/>
                </a:lnTo>
                <a:lnTo>
                  <a:pt x="1964" y="17673"/>
                </a:lnTo>
                <a:cubicBezTo>
                  <a:pt x="1964" y="18757"/>
                  <a:pt x="2843" y="19636"/>
                  <a:pt x="3927" y="19636"/>
                </a:cubicBezTo>
                <a:lnTo>
                  <a:pt x="4909" y="19636"/>
                </a:lnTo>
                <a:lnTo>
                  <a:pt x="4909" y="21109"/>
                </a:lnTo>
                <a:cubicBezTo>
                  <a:pt x="4909" y="21380"/>
                  <a:pt x="5129" y="21600"/>
                  <a:pt x="5400" y="21600"/>
                </a:cubicBezTo>
                <a:cubicBezTo>
                  <a:pt x="5671" y="21600"/>
                  <a:pt x="5891" y="21380"/>
                  <a:pt x="5891" y="21109"/>
                </a:cubicBezTo>
                <a:lnTo>
                  <a:pt x="5891" y="19636"/>
                </a:lnTo>
                <a:lnTo>
                  <a:pt x="15709" y="19636"/>
                </a:lnTo>
                <a:lnTo>
                  <a:pt x="15709" y="21109"/>
                </a:lnTo>
                <a:cubicBezTo>
                  <a:pt x="15709" y="21380"/>
                  <a:pt x="15929" y="21600"/>
                  <a:pt x="16200" y="21600"/>
                </a:cubicBezTo>
                <a:cubicBezTo>
                  <a:pt x="16471" y="21600"/>
                  <a:pt x="16691" y="21380"/>
                  <a:pt x="16691" y="21109"/>
                </a:cubicBezTo>
                <a:lnTo>
                  <a:pt x="16691" y="19636"/>
                </a:lnTo>
                <a:lnTo>
                  <a:pt x="17673" y="19636"/>
                </a:lnTo>
                <a:cubicBezTo>
                  <a:pt x="18757" y="19636"/>
                  <a:pt x="19636" y="18757"/>
                  <a:pt x="19636" y="17673"/>
                </a:cubicBezTo>
                <a:lnTo>
                  <a:pt x="19636" y="982"/>
                </a:lnTo>
                <a:lnTo>
                  <a:pt x="21109" y="982"/>
                </a:lnTo>
                <a:cubicBezTo>
                  <a:pt x="21380" y="982"/>
                  <a:pt x="21600" y="762"/>
                  <a:pt x="21600" y="491"/>
                </a:cubicBezTo>
                <a:cubicBezTo>
                  <a:pt x="21600" y="220"/>
                  <a:pt x="21380" y="0"/>
                  <a:pt x="21109" y="0"/>
                </a:cubicBezTo>
                <a:moveTo>
                  <a:pt x="15709" y="10800"/>
                </a:moveTo>
                <a:lnTo>
                  <a:pt x="11782" y="10800"/>
                </a:lnTo>
                <a:lnTo>
                  <a:pt x="11782" y="9818"/>
                </a:lnTo>
                <a:lnTo>
                  <a:pt x="9818" y="9818"/>
                </a:lnTo>
                <a:lnTo>
                  <a:pt x="9818" y="10800"/>
                </a:lnTo>
                <a:lnTo>
                  <a:pt x="5891" y="10800"/>
                </a:lnTo>
                <a:lnTo>
                  <a:pt x="5891" y="8836"/>
                </a:lnTo>
                <a:lnTo>
                  <a:pt x="15709" y="8836"/>
                </a:lnTo>
                <a:cubicBezTo>
                  <a:pt x="15709" y="8836"/>
                  <a:pt x="15709" y="10800"/>
                  <a:pt x="15709" y="10800"/>
                </a:cubicBezTo>
                <a:close/>
                <a:moveTo>
                  <a:pt x="16691" y="7855"/>
                </a:moveTo>
                <a:lnTo>
                  <a:pt x="4909" y="7855"/>
                </a:lnTo>
                <a:lnTo>
                  <a:pt x="4909" y="11782"/>
                </a:lnTo>
                <a:lnTo>
                  <a:pt x="16691" y="11782"/>
                </a:lnTo>
                <a:cubicBezTo>
                  <a:pt x="16691" y="11782"/>
                  <a:pt x="16691" y="7855"/>
                  <a:pt x="16691" y="7855"/>
                </a:cubicBezTo>
                <a:close/>
                <a:moveTo>
                  <a:pt x="15709" y="15709"/>
                </a:moveTo>
                <a:lnTo>
                  <a:pt x="11782" y="15709"/>
                </a:lnTo>
                <a:lnTo>
                  <a:pt x="11782" y="14727"/>
                </a:lnTo>
                <a:lnTo>
                  <a:pt x="9818" y="14727"/>
                </a:lnTo>
                <a:lnTo>
                  <a:pt x="9818" y="15709"/>
                </a:lnTo>
                <a:lnTo>
                  <a:pt x="5891" y="15709"/>
                </a:lnTo>
                <a:lnTo>
                  <a:pt x="5891" y="13745"/>
                </a:lnTo>
                <a:lnTo>
                  <a:pt x="15709" y="13745"/>
                </a:lnTo>
                <a:cubicBezTo>
                  <a:pt x="15709" y="13745"/>
                  <a:pt x="15709" y="15709"/>
                  <a:pt x="15709" y="15709"/>
                </a:cubicBezTo>
                <a:close/>
                <a:moveTo>
                  <a:pt x="16691" y="12764"/>
                </a:moveTo>
                <a:lnTo>
                  <a:pt x="4909" y="12764"/>
                </a:lnTo>
                <a:lnTo>
                  <a:pt x="4909" y="16691"/>
                </a:lnTo>
                <a:lnTo>
                  <a:pt x="16691" y="16691"/>
                </a:lnTo>
                <a:cubicBezTo>
                  <a:pt x="16691" y="16691"/>
                  <a:pt x="16691" y="12764"/>
                  <a:pt x="16691" y="12764"/>
                </a:cubicBezTo>
                <a:close/>
                <a:moveTo>
                  <a:pt x="15709" y="5891"/>
                </a:moveTo>
                <a:lnTo>
                  <a:pt x="11782" y="5891"/>
                </a:lnTo>
                <a:lnTo>
                  <a:pt x="11782" y="4909"/>
                </a:lnTo>
                <a:lnTo>
                  <a:pt x="9818" y="4909"/>
                </a:lnTo>
                <a:lnTo>
                  <a:pt x="9818" y="5891"/>
                </a:lnTo>
                <a:lnTo>
                  <a:pt x="5891" y="5891"/>
                </a:lnTo>
                <a:lnTo>
                  <a:pt x="5891" y="3927"/>
                </a:lnTo>
                <a:lnTo>
                  <a:pt x="15709" y="3927"/>
                </a:lnTo>
                <a:cubicBezTo>
                  <a:pt x="15709" y="3927"/>
                  <a:pt x="15709" y="5891"/>
                  <a:pt x="15709" y="5891"/>
                </a:cubicBezTo>
                <a:close/>
                <a:moveTo>
                  <a:pt x="16691" y="2945"/>
                </a:moveTo>
                <a:lnTo>
                  <a:pt x="4909" y="2945"/>
                </a:lnTo>
                <a:lnTo>
                  <a:pt x="4909" y="6873"/>
                </a:lnTo>
                <a:lnTo>
                  <a:pt x="16691" y="6873"/>
                </a:lnTo>
                <a:cubicBezTo>
                  <a:pt x="16691" y="6873"/>
                  <a:pt x="16691" y="2945"/>
                  <a:pt x="16691" y="2945"/>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6" name="Shape 2726"/>
          <p:cNvSpPr/>
          <p:nvPr/>
        </p:nvSpPr>
        <p:spPr>
          <a:xfrm>
            <a:off x="7758150" y="8673811"/>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4800" y="13745"/>
                </a:moveTo>
                <a:lnTo>
                  <a:pt x="16800" y="13745"/>
                </a:lnTo>
                <a:lnTo>
                  <a:pt x="16800" y="17673"/>
                </a:lnTo>
                <a:lnTo>
                  <a:pt x="4800" y="17673"/>
                </a:lnTo>
                <a:cubicBezTo>
                  <a:pt x="4800" y="17673"/>
                  <a:pt x="4800" y="13745"/>
                  <a:pt x="4800" y="13745"/>
                </a:cubicBezTo>
                <a:close/>
                <a:moveTo>
                  <a:pt x="4800" y="8836"/>
                </a:moveTo>
                <a:lnTo>
                  <a:pt x="16800" y="8836"/>
                </a:lnTo>
                <a:lnTo>
                  <a:pt x="16800" y="12764"/>
                </a:lnTo>
                <a:lnTo>
                  <a:pt x="4800" y="12764"/>
                </a:lnTo>
                <a:cubicBezTo>
                  <a:pt x="4800" y="12764"/>
                  <a:pt x="4800" y="8836"/>
                  <a:pt x="4800" y="8836"/>
                </a:cubicBezTo>
                <a:close/>
                <a:moveTo>
                  <a:pt x="4800" y="3927"/>
                </a:moveTo>
                <a:lnTo>
                  <a:pt x="16800" y="3927"/>
                </a:lnTo>
                <a:lnTo>
                  <a:pt x="16800" y="7855"/>
                </a:lnTo>
                <a:lnTo>
                  <a:pt x="4800" y="7855"/>
                </a:lnTo>
                <a:cubicBezTo>
                  <a:pt x="4800" y="7855"/>
                  <a:pt x="4800" y="3927"/>
                  <a:pt x="4800" y="3927"/>
                </a:cubicBezTo>
                <a:close/>
                <a:moveTo>
                  <a:pt x="3600" y="18655"/>
                </a:moveTo>
                <a:lnTo>
                  <a:pt x="18000" y="18655"/>
                </a:lnTo>
                <a:lnTo>
                  <a:pt x="18000" y="2945"/>
                </a:lnTo>
                <a:lnTo>
                  <a:pt x="3600" y="2945"/>
                </a:lnTo>
                <a:cubicBezTo>
                  <a:pt x="3600" y="2945"/>
                  <a:pt x="3600" y="18655"/>
                  <a:pt x="3600" y="18655"/>
                </a:cubicBezTo>
                <a:close/>
                <a:moveTo>
                  <a:pt x="20400" y="19636"/>
                </a:moveTo>
                <a:cubicBezTo>
                  <a:pt x="20400" y="20178"/>
                  <a:pt x="19862" y="20618"/>
                  <a:pt x="19200" y="20618"/>
                </a:cubicBezTo>
                <a:lnTo>
                  <a:pt x="2400" y="20618"/>
                </a:lnTo>
                <a:cubicBezTo>
                  <a:pt x="1738" y="20618"/>
                  <a:pt x="1200" y="20178"/>
                  <a:pt x="1200" y="19636"/>
                </a:cubicBezTo>
                <a:lnTo>
                  <a:pt x="1200" y="1964"/>
                </a:lnTo>
                <a:cubicBezTo>
                  <a:pt x="1200" y="1422"/>
                  <a:pt x="1738" y="982"/>
                  <a:pt x="2400" y="982"/>
                </a:cubicBezTo>
                <a:lnTo>
                  <a:pt x="19200" y="982"/>
                </a:lnTo>
                <a:cubicBezTo>
                  <a:pt x="19862" y="982"/>
                  <a:pt x="20400" y="1422"/>
                  <a:pt x="20400" y="1964"/>
                </a:cubicBezTo>
                <a:cubicBezTo>
                  <a:pt x="20400" y="1964"/>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9600" y="16691"/>
                </a:moveTo>
                <a:lnTo>
                  <a:pt x="12000" y="16691"/>
                </a:lnTo>
                <a:lnTo>
                  <a:pt x="12000" y="15709"/>
                </a:lnTo>
                <a:lnTo>
                  <a:pt x="9600" y="15709"/>
                </a:lnTo>
                <a:cubicBezTo>
                  <a:pt x="9600" y="15709"/>
                  <a:pt x="9600" y="16691"/>
                  <a:pt x="9600" y="16691"/>
                </a:cubicBezTo>
                <a:close/>
                <a:moveTo>
                  <a:pt x="9600" y="6873"/>
                </a:moveTo>
                <a:lnTo>
                  <a:pt x="12000" y="6873"/>
                </a:lnTo>
                <a:lnTo>
                  <a:pt x="12000" y="5891"/>
                </a:lnTo>
                <a:lnTo>
                  <a:pt x="9600" y="5891"/>
                </a:lnTo>
                <a:cubicBezTo>
                  <a:pt x="9600" y="5891"/>
                  <a:pt x="9600" y="6873"/>
                  <a:pt x="9600" y="6873"/>
                </a:cubicBezTo>
                <a:close/>
                <a:moveTo>
                  <a:pt x="9600" y="11782"/>
                </a:moveTo>
                <a:lnTo>
                  <a:pt x="12000" y="11782"/>
                </a:lnTo>
                <a:lnTo>
                  <a:pt x="12000" y="10800"/>
                </a:lnTo>
                <a:lnTo>
                  <a:pt x="9600" y="10800"/>
                </a:lnTo>
                <a:cubicBezTo>
                  <a:pt x="9600" y="10800"/>
                  <a:pt x="9600" y="11782"/>
                  <a:pt x="9600" y="11782"/>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7" name="Shape 2727"/>
          <p:cNvSpPr/>
          <p:nvPr/>
        </p:nvSpPr>
        <p:spPr>
          <a:xfrm>
            <a:off x="8520152" y="86738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4727" y="7318"/>
                </a:moveTo>
                <a:lnTo>
                  <a:pt x="11782" y="6949"/>
                </a:lnTo>
                <a:lnTo>
                  <a:pt x="11782" y="4956"/>
                </a:lnTo>
                <a:lnTo>
                  <a:pt x="14727" y="5324"/>
                </a:lnTo>
                <a:cubicBezTo>
                  <a:pt x="14727" y="5324"/>
                  <a:pt x="14727" y="7318"/>
                  <a:pt x="14727" y="7318"/>
                </a:cubicBezTo>
                <a:close/>
                <a:moveTo>
                  <a:pt x="9327" y="16691"/>
                </a:moveTo>
                <a:lnTo>
                  <a:pt x="8345" y="16691"/>
                </a:lnTo>
                <a:cubicBezTo>
                  <a:pt x="7532" y="16691"/>
                  <a:pt x="6873" y="16031"/>
                  <a:pt x="6873" y="15218"/>
                </a:cubicBezTo>
                <a:cubicBezTo>
                  <a:pt x="6873" y="14405"/>
                  <a:pt x="7532" y="13745"/>
                  <a:pt x="8345" y="13745"/>
                </a:cubicBezTo>
                <a:lnTo>
                  <a:pt x="9327" y="13745"/>
                </a:lnTo>
                <a:cubicBezTo>
                  <a:pt x="10140" y="13745"/>
                  <a:pt x="10800" y="14405"/>
                  <a:pt x="10800" y="15218"/>
                </a:cubicBezTo>
                <a:cubicBezTo>
                  <a:pt x="10800" y="16031"/>
                  <a:pt x="10140" y="16691"/>
                  <a:pt x="9327" y="16691"/>
                </a:cubicBezTo>
                <a:moveTo>
                  <a:pt x="15218" y="4418"/>
                </a:moveTo>
                <a:cubicBezTo>
                  <a:pt x="15192" y="4418"/>
                  <a:pt x="15170" y="4429"/>
                  <a:pt x="15145" y="4433"/>
                </a:cubicBezTo>
                <a:lnTo>
                  <a:pt x="15143" y="4424"/>
                </a:lnTo>
                <a:lnTo>
                  <a:pt x="11483" y="3967"/>
                </a:lnTo>
                <a:cubicBezTo>
                  <a:pt x="11424" y="3942"/>
                  <a:pt x="11359" y="3927"/>
                  <a:pt x="11291" y="3927"/>
                </a:cubicBezTo>
                <a:cubicBezTo>
                  <a:pt x="11275" y="3927"/>
                  <a:pt x="11261" y="3935"/>
                  <a:pt x="11245" y="3937"/>
                </a:cubicBezTo>
                <a:lnTo>
                  <a:pt x="11216" y="3933"/>
                </a:lnTo>
                <a:lnTo>
                  <a:pt x="11218" y="3942"/>
                </a:lnTo>
                <a:cubicBezTo>
                  <a:pt x="10983" y="3979"/>
                  <a:pt x="10800" y="4173"/>
                  <a:pt x="10800" y="4418"/>
                </a:cubicBezTo>
                <a:lnTo>
                  <a:pt x="10800" y="13266"/>
                </a:lnTo>
                <a:cubicBezTo>
                  <a:pt x="10389" y="12955"/>
                  <a:pt x="9882" y="12764"/>
                  <a:pt x="9327" y="12764"/>
                </a:cubicBezTo>
                <a:lnTo>
                  <a:pt x="8345" y="12764"/>
                </a:lnTo>
                <a:cubicBezTo>
                  <a:pt x="6990" y="12764"/>
                  <a:pt x="5891" y="13862"/>
                  <a:pt x="5891" y="15218"/>
                </a:cubicBezTo>
                <a:cubicBezTo>
                  <a:pt x="5891" y="16574"/>
                  <a:pt x="6990" y="17673"/>
                  <a:pt x="8345" y="17673"/>
                </a:cubicBezTo>
                <a:lnTo>
                  <a:pt x="9327" y="17673"/>
                </a:lnTo>
                <a:cubicBezTo>
                  <a:pt x="10683" y="17673"/>
                  <a:pt x="11782" y="16574"/>
                  <a:pt x="11782" y="15218"/>
                </a:cubicBezTo>
                <a:lnTo>
                  <a:pt x="11782" y="7901"/>
                </a:lnTo>
                <a:lnTo>
                  <a:pt x="15026" y="8306"/>
                </a:lnTo>
                <a:cubicBezTo>
                  <a:pt x="15085" y="8332"/>
                  <a:pt x="15150" y="8345"/>
                  <a:pt x="15218" y="8345"/>
                </a:cubicBezTo>
                <a:cubicBezTo>
                  <a:pt x="15234" y="8345"/>
                  <a:pt x="15248" y="8338"/>
                  <a:pt x="15264" y="8336"/>
                </a:cubicBezTo>
                <a:lnTo>
                  <a:pt x="15293" y="8340"/>
                </a:lnTo>
                <a:lnTo>
                  <a:pt x="15292" y="8331"/>
                </a:lnTo>
                <a:cubicBezTo>
                  <a:pt x="15526" y="8294"/>
                  <a:pt x="15709" y="8100"/>
                  <a:pt x="15709" y="7855"/>
                </a:cubicBezTo>
                <a:lnTo>
                  <a:pt x="15709" y="4909"/>
                </a:lnTo>
                <a:cubicBezTo>
                  <a:pt x="15709" y="4638"/>
                  <a:pt x="15490" y="4418"/>
                  <a:pt x="15218" y="441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8" name="Shape 2728"/>
          <p:cNvSpPr/>
          <p:nvPr/>
        </p:nvSpPr>
        <p:spPr>
          <a:xfrm>
            <a:off x="1319251" y="94739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7318"/>
                </a:moveTo>
                <a:lnTo>
                  <a:pt x="11782" y="6949"/>
                </a:lnTo>
                <a:lnTo>
                  <a:pt x="11782" y="4956"/>
                </a:lnTo>
                <a:lnTo>
                  <a:pt x="14727" y="5324"/>
                </a:lnTo>
                <a:cubicBezTo>
                  <a:pt x="14727" y="5324"/>
                  <a:pt x="14727" y="7318"/>
                  <a:pt x="14727" y="7318"/>
                </a:cubicBezTo>
                <a:close/>
                <a:moveTo>
                  <a:pt x="9327" y="16691"/>
                </a:moveTo>
                <a:lnTo>
                  <a:pt x="8345" y="16691"/>
                </a:lnTo>
                <a:cubicBezTo>
                  <a:pt x="7532" y="16691"/>
                  <a:pt x="6873" y="16031"/>
                  <a:pt x="6873" y="15218"/>
                </a:cubicBezTo>
                <a:cubicBezTo>
                  <a:pt x="6873" y="14406"/>
                  <a:pt x="7532" y="13745"/>
                  <a:pt x="8345" y="13745"/>
                </a:cubicBezTo>
                <a:lnTo>
                  <a:pt x="9327" y="13745"/>
                </a:lnTo>
                <a:cubicBezTo>
                  <a:pt x="10141" y="13745"/>
                  <a:pt x="10800" y="14406"/>
                  <a:pt x="10800" y="15218"/>
                </a:cubicBezTo>
                <a:cubicBezTo>
                  <a:pt x="10800" y="16031"/>
                  <a:pt x="10141" y="16691"/>
                  <a:pt x="9327" y="16691"/>
                </a:cubicBezTo>
                <a:moveTo>
                  <a:pt x="15218" y="4418"/>
                </a:moveTo>
                <a:cubicBezTo>
                  <a:pt x="15192" y="4418"/>
                  <a:pt x="15170" y="4429"/>
                  <a:pt x="15145" y="4433"/>
                </a:cubicBezTo>
                <a:lnTo>
                  <a:pt x="15144" y="4424"/>
                </a:lnTo>
                <a:lnTo>
                  <a:pt x="11483" y="3967"/>
                </a:lnTo>
                <a:cubicBezTo>
                  <a:pt x="11424" y="3941"/>
                  <a:pt x="11359" y="3927"/>
                  <a:pt x="11291" y="3927"/>
                </a:cubicBezTo>
                <a:cubicBezTo>
                  <a:pt x="11275" y="3927"/>
                  <a:pt x="11261" y="3935"/>
                  <a:pt x="11245" y="3937"/>
                </a:cubicBezTo>
                <a:lnTo>
                  <a:pt x="11216" y="3933"/>
                </a:lnTo>
                <a:lnTo>
                  <a:pt x="11218" y="3942"/>
                </a:lnTo>
                <a:cubicBezTo>
                  <a:pt x="10983" y="3979"/>
                  <a:pt x="10800" y="4173"/>
                  <a:pt x="10800" y="4418"/>
                </a:cubicBezTo>
                <a:lnTo>
                  <a:pt x="10800" y="13266"/>
                </a:lnTo>
                <a:cubicBezTo>
                  <a:pt x="10389" y="12955"/>
                  <a:pt x="9882" y="12764"/>
                  <a:pt x="9327" y="12764"/>
                </a:cubicBezTo>
                <a:lnTo>
                  <a:pt x="8345" y="12764"/>
                </a:lnTo>
                <a:cubicBezTo>
                  <a:pt x="6990" y="12764"/>
                  <a:pt x="5891" y="13862"/>
                  <a:pt x="5891" y="15218"/>
                </a:cubicBezTo>
                <a:cubicBezTo>
                  <a:pt x="5891" y="16574"/>
                  <a:pt x="6990" y="17673"/>
                  <a:pt x="8345" y="17673"/>
                </a:cubicBezTo>
                <a:lnTo>
                  <a:pt x="9327" y="17673"/>
                </a:lnTo>
                <a:cubicBezTo>
                  <a:pt x="10683" y="17673"/>
                  <a:pt x="11782" y="16574"/>
                  <a:pt x="11782" y="15218"/>
                </a:cubicBezTo>
                <a:lnTo>
                  <a:pt x="11782" y="7901"/>
                </a:lnTo>
                <a:lnTo>
                  <a:pt x="15027" y="8307"/>
                </a:lnTo>
                <a:cubicBezTo>
                  <a:pt x="15085" y="8332"/>
                  <a:pt x="15150" y="8345"/>
                  <a:pt x="15218" y="8345"/>
                </a:cubicBezTo>
                <a:cubicBezTo>
                  <a:pt x="15234" y="8345"/>
                  <a:pt x="15248" y="8338"/>
                  <a:pt x="15264" y="8336"/>
                </a:cubicBezTo>
                <a:lnTo>
                  <a:pt x="15293" y="8340"/>
                </a:lnTo>
                <a:lnTo>
                  <a:pt x="15291" y="8331"/>
                </a:lnTo>
                <a:cubicBezTo>
                  <a:pt x="15526" y="8294"/>
                  <a:pt x="15709" y="8100"/>
                  <a:pt x="15709" y="7855"/>
                </a:cubicBezTo>
                <a:lnTo>
                  <a:pt x="15709" y="4909"/>
                </a:lnTo>
                <a:cubicBezTo>
                  <a:pt x="15709" y="4638"/>
                  <a:pt x="15489" y="4418"/>
                  <a:pt x="15218" y="4418"/>
                </a:cubicBezTo>
                <a:moveTo>
                  <a:pt x="20618" y="19636"/>
                </a:moveTo>
                <a:cubicBezTo>
                  <a:pt x="20618" y="20179"/>
                  <a:pt x="20178"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8"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9" name="Shape 2729"/>
          <p:cNvSpPr/>
          <p:nvPr/>
        </p:nvSpPr>
        <p:spPr>
          <a:xfrm>
            <a:off x="2119350" y="94739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673" y="7318"/>
                </a:moveTo>
                <a:lnTo>
                  <a:pt x="14727" y="6949"/>
                </a:lnTo>
                <a:lnTo>
                  <a:pt x="14727" y="4956"/>
                </a:lnTo>
                <a:lnTo>
                  <a:pt x="17673" y="5324"/>
                </a:lnTo>
                <a:cubicBezTo>
                  <a:pt x="17673" y="5324"/>
                  <a:pt x="17673" y="7318"/>
                  <a:pt x="17673" y="7318"/>
                </a:cubicBezTo>
                <a:close/>
                <a:moveTo>
                  <a:pt x="12273" y="16691"/>
                </a:moveTo>
                <a:lnTo>
                  <a:pt x="11291" y="16691"/>
                </a:lnTo>
                <a:cubicBezTo>
                  <a:pt x="10477" y="16691"/>
                  <a:pt x="9818" y="16031"/>
                  <a:pt x="9818" y="15218"/>
                </a:cubicBezTo>
                <a:cubicBezTo>
                  <a:pt x="9818" y="14406"/>
                  <a:pt x="10477" y="13745"/>
                  <a:pt x="11291" y="13745"/>
                </a:cubicBezTo>
                <a:lnTo>
                  <a:pt x="12273" y="13745"/>
                </a:lnTo>
                <a:cubicBezTo>
                  <a:pt x="13086" y="13745"/>
                  <a:pt x="13745" y="14406"/>
                  <a:pt x="13745" y="15218"/>
                </a:cubicBezTo>
                <a:cubicBezTo>
                  <a:pt x="13745" y="16031"/>
                  <a:pt x="13086" y="16691"/>
                  <a:pt x="12273" y="16691"/>
                </a:cubicBezTo>
                <a:moveTo>
                  <a:pt x="18164" y="4418"/>
                </a:moveTo>
                <a:cubicBezTo>
                  <a:pt x="18138" y="4418"/>
                  <a:pt x="18115" y="4429"/>
                  <a:pt x="18091" y="4433"/>
                </a:cubicBezTo>
                <a:lnTo>
                  <a:pt x="18089" y="4424"/>
                </a:lnTo>
                <a:lnTo>
                  <a:pt x="14428" y="3967"/>
                </a:lnTo>
                <a:cubicBezTo>
                  <a:pt x="14369" y="3941"/>
                  <a:pt x="14305" y="3927"/>
                  <a:pt x="14236" y="3927"/>
                </a:cubicBezTo>
                <a:cubicBezTo>
                  <a:pt x="14220" y="3927"/>
                  <a:pt x="14206" y="3935"/>
                  <a:pt x="14191" y="3937"/>
                </a:cubicBezTo>
                <a:lnTo>
                  <a:pt x="14162" y="3933"/>
                </a:lnTo>
                <a:lnTo>
                  <a:pt x="14163" y="3942"/>
                </a:lnTo>
                <a:cubicBezTo>
                  <a:pt x="13929" y="3979"/>
                  <a:pt x="13745" y="4173"/>
                  <a:pt x="13745" y="4418"/>
                </a:cubicBezTo>
                <a:lnTo>
                  <a:pt x="13745" y="13266"/>
                </a:lnTo>
                <a:cubicBezTo>
                  <a:pt x="13335" y="12955"/>
                  <a:pt x="12828" y="12764"/>
                  <a:pt x="12273" y="12764"/>
                </a:cubicBezTo>
                <a:lnTo>
                  <a:pt x="11291" y="12764"/>
                </a:lnTo>
                <a:cubicBezTo>
                  <a:pt x="9935" y="12764"/>
                  <a:pt x="8836" y="13862"/>
                  <a:pt x="8836" y="15218"/>
                </a:cubicBezTo>
                <a:cubicBezTo>
                  <a:pt x="8836" y="16574"/>
                  <a:pt x="9935" y="17673"/>
                  <a:pt x="11291" y="17673"/>
                </a:cubicBezTo>
                <a:lnTo>
                  <a:pt x="12273" y="17673"/>
                </a:lnTo>
                <a:cubicBezTo>
                  <a:pt x="13629" y="17673"/>
                  <a:pt x="14727" y="16574"/>
                  <a:pt x="14727" y="15218"/>
                </a:cubicBezTo>
                <a:lnTo>
                  <a:pt x="14727" y="7901"/>
                </a:lnTo>
                <a:lnTo>
                  <a:pt x="17972" y="8307"/>
                </a:lnTo>
                <a:cubicBezTo>
                  <a:pt x="18031" y="8332"/>
                  <a:pt x="18095" y="8345"/>
                  <a:pt x="18164" y="8345"/>
                </a:cubicBezTo>
                <a:cubicBezTo>
                  <a:pt x="18180" y="8345"/>
                  <a:pt x="18194" y="8338"/>
                  <a:pt x="18210" y="8336"/>
                </a:cubicBezTo>
                <a:lnTo>
                  <a:pt x="18238" y="8340"/>
                </a:lnTo>
                <a:lnTo>
                  <a:pt x="18237" y="8331"/>
                </a:lnTo>
                <a:cubicBezTo>
                  <a:pt x="18471" y="8294"/>
                  <a:pt x="18655" y="8100"/>
                  <a:pt x="18655" y="7855"/>
                </a:cubicBezTo>
                <a:lnTo>
                  <a:pt x="18655" y="4909"/>
                </a:lnTo>
                <a:cubicBezTo>
                  <a:pt x="18655" y="4638"/>
                  <a:pt x="18434" y="4418"/>
                  <a:pt x="18164" y="4418"/>
                </a:cubicBezTo>
                <a:moveTo>
                  <a:pt x="10800" y="10309"/>
                </a:moveTo>
                <a:cubicBezTo>
                  <a:pt x="10800" y="10038"/>
                  <a:pt x="10580" y="9818"/>
                  <a:pt x="10309" y="9818"/>
                </a:cubicBezTo>
                <a:lnTo>
                  <a:pt x="4418" y="9818"/>
                </a:lnTo>
                <a:cubicBezTo>
                  <a:pt x="4147" y="9818"/>
                  <a:pt x="3927" y="10038"/>
                  <a:pt x="3927" y="10309"/>
                </a:cubicBezTo>
                <a:cubicBezTo>
                  <a:pt x="3927" y="10580"/>
                  <a:pt x="4147" y="10800"/>
                  <a:pt x="4418" y="10800"/>
                </a:cubicBezTo>
                <a:lnTo>
                  <a:pt x="10309" y="10800"/>
                </a:lnTo>
                <a:cubicBezTo>
                  <a:pt x="10580" y="10800"/>
                  <a:pt x="10800" y="10580"/>
                  <a:pt x="10800" y="10309"/>
                </a:cubicBezTo>
                <a:moveTo>
                  <a:pt x="4418" y="6873"/>
                </a:moveTo>
                <a:lnTo>
                  <a:pt x="10309" y="6873"/>
                </a:lnTo>
                <a:cubicBezTo>
                  <a:pt x="10580" y="6873"/>
                  <a:pt x="10800" y="6653"/>
                  <a:pt x="10800" y="6382"/>
                </a:cubicBezTo>
                <a:cubicBezTo>
                  <a:pt x="10800" y="6110"/>
                  <a:pt x="10580" y="5891"/>
                  <a:pt x="10309" y="5891"/>
                </a:cubicBezTo>
                <a:lnTo>
                  <a:pt x="4418" y="5891"/>
                </a:lnTo>
                <a:cubicBezTo>
                  <a:pt x="4147" y="5891"/>
                  <a:pt x="3927" y="6110"/>
                  <a:pt x="3927" y="6382"/>
                </a:cubicBezTo>
                <a:cubicBezTo>
                  <a:pt x="3927" y="6653"/>
                  <a:pt x="4147" y="6873"/>
                  <a:pt x="4418" y="6873"/>
                </a:cubicBezTo>
                <a:moveTo>
                  <a:pt x="4418" y="8836"/>
                </a:moveTo>
                <a:lnTo>
                  <a:pt x="10309" y="8836"/>
                </a:lnTo>
                <a:cubicBezTo>
                  <a:pt x="10580" y="8836"/>
                  <a:pt x="10800" y="8617"/>
                  <a:pt x="10800" y="8345"/>
                </a:cubicBezTo>
                <a:cubicBezTo>
                  <a:pt x="10800" y="8074"/>
                  <a:pt x="10580" y="7855"/>
                  <a:pt x="10309" y="7855"/>
                </a:cubicBezTo>
                <a:lnTo>
                  <a:pt x="4418" y="7855"/>
                </a:lnTo>
                <a:cubicBezTo>
                  <a:pt x="4147" y="7855"/>
                  <a:pt x="3927" y="8074"/>
                  <a:pt x="3927" y="8345"/>
                </a:cubicBezTo>
                <a:cubicBezTo>
                  <a:pt x="3927" y="8617"/>
                  <a:pt x="4147" y="8836"/>
                  <a:pt x="4418" y="8836"/>
                </a:cubicBezTo>
                <a:moveTo>
                  <a:pt x="20618" y="19636"/>
                </a:moveTo>
                <a:cubicBezTo>
                  <a:pt x="20618" y="20179"/>
                  <a:pt x="20178"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8"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0" name="Shape 2730"/>
          <p:cNvSpPr/>
          <p:nvPr/>
        </p:nvSpPr>
        <p:spPr>
          <a:xfrm>
            <a:off x="2919452" y="94739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6691" y="5988"/>
                </a:moveTo>
                <a:lnTo>
                  <a:pt x="8836" y="7734"/>
                </a:lnTo>
                <a:lnTo>
                  <a:pt x="8836" y="5794"/>
                </a:lnTo>
                <a:lnTo>
                  <a:pt x="16691" y="4048"/>
                </a:lnTo>
                <a:cubicBezTo>
                  <a:pt x="16691" y="4048"/>
                  <a:pt x="16691" y="5988"/>
                  <a:pt x="16691" y="5988"/>
                </a:cubicBezTo>
                <a:close/>
                <a:moveTo>
                  <a:pt x="15218" y="15709"/>
                </a:moveTo>
                <a:lnTo>
                  <a:pt x="14236" y="15709"/>
                </a:lnTo>
                <a:cubicBezTo>
                  <a:pt x="13423" y="15709"/>
                  <a:pt x="12764" y="15050"/>
                  <a:pt x="12764" y="14236"/>
                </a:cubicBezTo>
                <a:cubicBezTo>
                  <a:pt x="12764" y="13423"/>
                  <a:pt x="13423" y="12764"/>
                  <a:pt x="14236" y="12764"/>
                </a:cubicBezTo>
                <a:lnTo>
                  <a:pt x="15218" y="12764"/>
                </a:lnTo>
                <a:cubicBezTo>
                  <a:pt x="16032" y="12764"/>
                  <a:pt x="16691" y="13423"/>
                  <a:pt x="16691" y="14236"/>
                </a:cubicBezTo>
                <a:cubicBezTo>
                  <a:pt x="16691" y="15050"/>
                  <a:pt x="16032" y="15709"/>
                  <a:pt x="15218" y="15709"/>
                </a:cubicBezTo>
                <a:moveTo>
                  <a:pt x="6382" y="17673"/>
                </a:moveTo>
                <a:lnTo>
                  <a:pt x="5400" y="17673"/>
                </a:lnTo>
                <a:cubicBezTo>
                  <a:pt x="4586" y="17673"/>
                  <a:pt x="3927" y="17014"/>
                  <a:pt x="3927" y="16200"/>
                </a:cubicBezTo>
                <a:cubicBezTo>
                  <a:pt x="3927" y="15387"/>
                  <a:pt x="4586" y="14727"/>
                  <a:pt x="5400" y="14727"/>
                </a:cubicBezTo>
                <a:lnTo>
                  <a:pt x="6382" y="14727"/>
                </a:lnTo>
                <a:cubicBezTo>
                  <a:pt x="7195" y="14727"/>
                  <a:pt x="7855" y="15387"/>
                  <a:pt x="7855" y="16200"/>
                </a:cubicBezTo>
                <a:cubicBezTo>
                  <a:pt x="7855" y="17014"/>
                  <a:pt x="7195" y="17673"/>
                  <a:pt x="6382" y="17673"/>
                </a:cubicBezTo>
                <a:moveTo>
                  <a:pt x="17182" y="2945"/>
                </a:moveTo>
                <a:cubicBezTo>
                  <a:pt x="17148" y="2945"/>
                  <a:pt x="17119" y="2958"/>
                  <a:pt x="17088" y="2965"/>
                </a:cubicBezTo>
                <a:lnTo>
                  <a:pt x="17086" y="2955"/>
                </a:lnTo>
                <a:lnTo>
                  <a:pt x="8249" y="4919"/>
                </a:lnTo>
                <a:lnTo>
                  <a:pt x="8251" y="4928"/>
                </a:lnTo>
                <a:cubicBezTo>
                  <a:pt x="8027" y="4973"/>
                  <a:pt x="7855" y="5162"/>
                  <a:pt x="7855" y="5400"/>
                </a:cubicBezTo>
                <a:lnTo>
                  <a:pt x="7855" y="14248"/>
                </a:lnTo>
                <a:cubicBezTo>
                  <a:pt x="7444" y="13937"/>
                  <a:pt x="6937" y="13745"/>
                  <a:pt x="6382" y="13745"/>
                </a:cubicBezTo>
                <a:lnTo>
                  <a:pt x="5400" y="13745"/>
                </a:lnTo>
                <a:cubicBezTo>
                  <a:pt x="4044" y="13745"/>
                  <a:pt x="2945" y="14844"/>
                  <a:pt x="2945" y="16200"/>
                </a:cubicBezTo>
                <a:cubicBezTo>
                  <a:pt x="2945" y="17556"/>
                  <a:pt x="4044" y="18655"/>
                  <a:pt x="5400" y="18655"/>
                </a:cubicBezTo>
                <a:lnTo>
                  <a:pt x="6382" y="18655"/>
                </a:lnTo>
                <a:cubicBezTo>
                  <a:pt x="7737" y="18655"/>
                  <a:pt x="8836" y="17556"/>
                  <a:pt x="8836" y="16200"/>
                </a:cubicBezTo>
                <a:lnTo>
                  <a:pt x="8836" y="8739"/>
                </a:lnTo>
                <a:lnTo>
                  <a:pt x="16691" y="6994"/>
                </a:lnTo>
                <a:lnTo>
                  <a:pt x="16691" y="12284"/>
                </a:lnTo>
                <a:cubicBezTo>
                  <a:pt x="16280" y="11974"/>
                  <a:pt x="15773" y="11782"/>
                  <a:pt x="15218" y="11782"/>
                </a:cubicBezTo>
                <a:lnTo>
                  <a:pt x="14236" y="11782"/>
                </a:lnTo>
                <a:cubicBezTo>
                  <a:pt x="12881" y="11782"/>
                  <a:pt x="11782" y="12881"/>
                  <a:pt x="11782" y="14236"/>
                </a:cubicBezTo>
                <a:cubicBezTo>
                  <a:pt x="11782" y="15592"/>
                  <a:pt x="12881" y="16691"/>
                  <a:pt x="14236" y="16691"/>
                </a:cubicBezTo>
                <a:lnTo>
                  <a:pt x="15218" y="16691"/>
                </a:lnTo>
                <a:cubicBezTo>
                  <a:pt x="16573" y="16691"/>
                  <a:pt x="17673" y="15592"/>
                  <a:pt x="17673" y="14236"/>
                </a:cubicBezTo>
                <a:lnTo>
                  <a:pt x="17673" y="3436"/>
                </a:lnTo>
                <a:cubicBezTo>
                  <a:pt x="17673" y="3165"/>
                  <a:pt x="17453" y="2945"/>
                  <a:pt x="17182" y="29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1" name="Shape 2731"/>
          <p:cNvSpPr/>
          <p:nvPr/>
        </p:nvSpPr>
        <p:spPr>
          <a:xfrm>
            <a:off x="3719552" y="9492960"/>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474" y="6862"/>
                </a:moveTo>
                <a:lnTo>
                  <a:pt x="18121" y="9450"/>
                </a:lnTo>
                <a:lnTo>
                  <a:pt x="17427" y="8686"/>
                </a:lnTo>
                <a:lnTo>
                  <a:pt x="19780" y="6098"/>
                </a:lnTo>
                <a:cubicBezTo>
                  <a:pt x="19869" y="6000"/>
                  <a:pt x="19992" y="5940"/>
                  <a:pt x="20127" y="5940"/>
                </a:cubicBezTo>
                <a:cubicBezTo>
                  <a:pt x="20398" y="5940"/>
                  <a:pt x="20618" y="6182"/>
                  <a:pt x="20618" y="6480"/>
                </a:cubicBezTo>
                <a:cubicBezTo>
                  <a:pt x="20618" y="6629"/>
                  <a:pt x="20563" y="6764"/>
                  <a:pt x="20474" y="6862"/>
                </a:cubicBezTo>
                <a:moveTo>
                  <a:pt x="21600" y="6480"/>
                </a:moveTo>
                <a:cubicBezTo>
                  <a:pt x="21600" y="5586"/>
                  <a:pt x="20941" y="4860"/>
                  <a:pt x="20127" y="4860"/>
                </a:cubicBezTo>
                <a:cubicBezTo>
                  <a:pt x="19720" y="4860"/>
                  <a:pt x="19352" y="5041"/>
                  <a:pt x="19086" y="5335"/>
                </a:cubicBezTo>
                <a:lnTo>
                  <a:pt x="6813" y="18835"/>
                </a:lnTo>
                <a:cubicBezTo>
                  <a:pt x="6547" y="19128"/>
                  <a:pt x="6382" y="19533"/>
                  <a:pt x="6382" y="19980"/>
                </a:cubicBezTo>
                <a:cubicBezTo>
                  <a:pt x="6382" y="20874"/>
                  <a:pt x="7041" y="21600"/>
                  <a:pt x="7855" y="21600"/>
                </a:cubicBezTo>
                <a:cubicBezTo>
                  <a:pt x="8262" y="21600"/>
                  <a:pt x="8630" y="21419"/>
                  <a:pt x="8896" y="21125"/>
                </a:cubicBezTo>
                <a:lnTo>
                  <a:pt x="21169" y="7625"/>
                </a:lnTo>
                <a:cubicBezTo>
                  <a:pt x="21435" y="7332"/>
                  <a:pt x="21600" y="6927"/>
                  <a:pt x="21600" y="6480"/>
                </a:cubicBezTo>
                <a:moveTo>
                  <a:pt x="20127" y="14040"/>
                </a:moveTo>
                <a:lnTo>
                  <a:pt x="18655" y="14040"/>
                </a:lnTo>
                <a:lnTo>
                  <a:pt x="18655" y="11918"/>
                </a:lnTo>
                <a:lnTo>
                  <a:pt x="15744" y="15120"/>
                </a:lnTo>
                <a:lnTo>
                  <a:pt x="20127" y="15120"/>
                </a:lnTo>
                <a:cubicBezTo>
                  <a:pt x="20398" y="15120"/>
                  <a:pt x="20618" y="15362"/>
                  <a:pt x="20618" y="15660"/>
                </a:cubicBezTo>
                <a:cubicBezTo>
                  <a:pt x="20618" y="15958"/>
                  <a:pt x="20398" y="16200"/>
                  <a:pt x="20127" y="16200"/>
                </a:cubicBezTo>
                <a:lnTo>
                  <a:pt x="14762" y="16200"/>
                </a:lnTo>
                <a:lnTo>
                  <a:pt x="13780" y="17280"/>
                </a:lnTo>
                <a:lnTo>
                  <a:pt x="20127" y="17280"/>
                </a:lnTo>
                <a:cubicBezTo>
                  <a:pt x="20941" y="17280"/>
                  <a:pt x="21600" y="16554"/>
                  <a:pt x="21600" y="15660"/>
                </a:cubicBezTo>
                <a:cubicBezTo>
                  <a:pt x="21600" y="14766"/>
                  <a:pt x="20941" y="14040"/>
                  <a:pt x="20127" y="14040"/>
                </a:cubicBezTo>
                <a:moveTo>
                  <a:pt x="7820" y="16200"/>
                </a:moveTo>
                <a:lnTo>
                  <a:pt x="1473" y="16200"/>
                </a:lnTo>
                <a:cubicBezTo>
                  <a:pt x="1202" y="16200"/>
                  <a:pt x="982" y="15958"/>
                  <a:pt x="982" y="15660"/>
                </a:cubicBezTo>
                <a:cubicBezTo>
                  <a:pt x="982" y="15362"/>
                  <a:pt x="1202" y="15120"/>
                  <a:pt x="1473" y="15120"/>
                </a:cubicBezTo>
                <a:lnTo>
                  <a:pt x="8802" y="15120"/>
                </a:lnTo>
                <a:lnTo>
                  <a:pt x="12729" y="10800"/>
                </a:lnTo>
                <a:lnTo>
                  <a:pt x="3927" y="10800"/>
                </a:lnTo>
                <a:lnTo>
                  <a:pt x="3927" y="1080"/>
                </a:lnTo>
                <a:lnTo>
                  <a:pt x="17673" y="1080"/>
                </a:lnTo>
                <a:lnTo>
                  <a:pt x="17673" y="5362"/>
                </a:lnTo>
                <a:lnTo>
                  <a:pt x="18655" y="4282"/>
                </a:lnTo>
                <a:lnTo>
                  <a:pt x="18655" y="540"/>
                </a:lnTo>
                <a:cubicBezTo>
                  <a:pt x="18655" y="242"/>
                  <a:pt x="18434" y="0"/>
                  <a:pt x="18164" y="0"/>
                </a:cubicBezTo>
                <a:lnTo>
                  <a:pt x="3436" y="0"/>
                </a:lnTo>
                <a:cubicBezTo>
                  <a:pt x="3166" y="0"/>
                  <a:pt x="2945" y="242"/>
                  <a:pt x="2945" y="540"/>
                </a:cubicBezTo>
                <a:lnTo>
                  <a:pt x="2945" y="14040"/>
                </a:lnTo>
                <a:lnTo>
                  <a:pt x="1473" y="14040"/>
                </a:lnTo>
                <a:cubicBezTo>
                  <a:pt x="659" y="14040"/>
                  <a:pt x="0" y="14766"/>
                  <a:pt x="0" y="15660"/>
                </a:cubicBezTo>
                <a:cubicBezTo>
                  <a:pt x="0" y="16554"/>
                  <a:pt x="659" y="17280"/>
                  <a:pt x="1473" y="17280"/>
                </a:cubicBezTo>
                <a:lnTo>
                  <a:pt x="6838" y="17280"/>
                </a:lnTo>
                <a:cubicBezTo>
                  <a:pt x="6838" y="17280"/>
                  <a:pt x="7820" y="16200"/>
                  <a:pt x="7820" y="1620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2" name="Shape 2732"/>
          <p:cNvSpPr/>
          <p:nvPr/>
        </p:nvSpPr>
        <p:spPr>
          <a:xfrm>
            <a:off x="4519652" y="9588210"/>
            <a:ext cx="419100" cy="190501"/>
          </a:xfrm>
          <a:custGeom>
            <a:avLst/>
            <a:gdLst/>
            <a:ahLst/>
            <a:cxnLst>
              <a:cxn ang="0">
                <a:pos x="wd2" y="hd2"/>
              </a:cxn>
              <a:cxn ang="5400000">
                <a:pos x="wd2" y="hd2"/>
              </a:cxn>
              <a:cxn ang="10800000">
                <a:pos x="wd2" y="hd2"/>
              </a:cxn>
              <a:cxn ang="16200000">
                <a:pos x="wd2" y="hd2"/>
              </a:cxn>
            </a:cxnLst>
            <a:rect l="0" t="0" r="r" b="b"/>
            <a:pathLst>
              <a:path w="21600" h="21600" extrusionOk="0">
                <a:moveTo>
                  <a:pt x="19236" y="19413"/>
                </a:moveTo>
                <a:lnTo>
                  <a:pt x="13945" y="13593"/>
                </a:lnTo>
                <a:cubicBezTo>
                  <a:pt x="14130" y="12747"/>
                  <a:pt x="14236" y="11802"/>
                  <a:pt x="14236" y="10800"/>
                </a:cubicBezTo>
                <a:cubicBezTo>
                  <a:pt x="14236" y="9799"/>
                  <a:pt x="14130" y="8854"/>
                  <a:pt x="13945" y="8007"/>
                </a:cubicBezTo>
                <a:lnTo>
                  <a:pt x="19236" y="2187"/>
                </a:lnTo>
                <a:cubicBezTo>
                  <a:pt x="20007" y="2465"/>
                  <a:pt x="20618" y="6209"/>
                  <a:pt x="20618" y="10800"/>
                </a:cubicBezTo>
                <a:cubicBezTo>
                  <a:pt x="20618" y="15392"/>
                  <a:pt x="20007" y="19136"/>
                  <a:pt x="19236" y="19413"/>
                </a:cubicBezTo>
                <a:moveTo>
                  <a:pt x="11291" y="15120"/>
                </a:moveTo>
                <a:lnTo>
                  <a:pt x="10309" y="15120"/>
                </a:lnTo>
                <a:cubicBezTo>
                  <a:pt x="9225" y="15120"/>
                  <a:pt x="8345" y="13186"/>
                  <a:pt x="8345" y="10800"/>
                </a:cubicBezTo>
                <a:cubicBezTo>
                  <a:pt x="8345" y="8414"/>
                  <a:pt x="9225" y="6480"/>
                  <a:pt x="10309" y="6480"/>
                </a:cubicBezTo>
                <a:lnTo>
                  <a:pt x="11291" y="6480"/>
                </a:lnTo>
                <a:cubicBezTo>
                  <a:pt x="12375" y="6480"/>
                  <a:pt x="13255" y="8414"/>
                  <a:pt x="13255" y="10800"/>
                </a:cubicBezTo>
                <a:cubicBezTo>
                  <a:pt x="13255" y="13186"/>
                  <a:pt x="12375" y="15120"/>
                  <a:pt x="11291" y="15120"/>
                </a:cubicBezTo>
                <a:moveTo>
                  <a:pt x="7654" y="13593"/>
                </a:moveTo>
                <a:lnTo>
                  <a:pt x="2363" y="19413"/>
                </a:lnTo>
                <a:cubicBezTo>
                  <a:pt x="1593" y="19135"/>
                  <a:pt x="982" y="15391"/>
                  <a:pt x="982" y="10800"/>
                </a:cubicBezTo>
                <a:cubicBezTo>
                  <a:pt x="982" y="6209"/>
                  <a:pt x="1593" y="2465"/>
                  <a:pt x="2363" y="2187"/>
                </a:cubicBezTo>
                <a:lnTo>
                  <a:pt x="7654" y="8007"/>
                </a:lnTo>
                <a:cubicBezTo>
                  <a:pt x="7470" y="8854"/>
                  <a:pt x="7364" y="9799"/>
                  <a:pt x="7364" y="10800"/>
                </a:cubicBezTo>
                <a:cubicBezTo>
                  <a:pt x="7364" y="11802"/>
                  <a:pt x="7470" y="12747"/>
                  <a:pt x="7654" y="13593"/>
                </a:cubicBezTo>
                <a:moveTo>
                  <a:pt x="19145" y="0"/>
                </a:moveTo>
                <a:cubicBezTo>
                  <a:pt x="19066" y="0"/>
                  <a:pt x="18994" y="51"/>
                  <a:pt x="18928" y="124"/>
                </a:cubicBezTo>
                <a:lnTo>
                  <a:pt x="18925" y="114"/>
                </a:lnTo>
                <a:lnTo>
                  <a:pt x="13374" y="6221"/>
                </a:lnTo>
                <a:cubicBezTo>
                  <a:pt x="12841" y="5047"/>
                  <a:pt x="12105" y="4320"/>
                  <a:pt x="11291" y="4320"/>
                </a:cubicBezTo>
                <a:lnTo>
                  <a:pt x="10309" y="4320"/>
                </a:lnTo>
                <a:cubicBezTo>
                  <a:pt x="9495" y="4320"/>
                  <a:pt x="8758" y="5047"/>
                  <a:pt x="8225" y="6221"/>
                </a:cubicBezTo>
                <a:lnTo>
                  <a:pt x="2674" y="114"/>
                </a:lnTo>
                <a:lnTo>
                  <a:pt x="2671" y="124"/>
                </a:lnTo>
                <a:cubicBezTo>
                  <a:pt x="2606" y="51"/>
                  <a:pt x="2534" y="0"/>
                  <a:pt x="2455" y="0"/>
                </a:cubicBezTo>
                <a:cubicBezTo>
                  <a:pt x="1099" y="0"/>
                  <a:pt x="0" y="4835"/>
                  <a:pt x="0" y="10800"/>
                </a:cubicBezTo>
                <a:cubicBezTo>
                  <a:pt x="0" y="16765"/>
                  <a:pt x="1099" y="21600"/>
                  <a:pt x="2455" y="21600"/>
                </a:cubicBezTo>
                <a:cubicBezTo>
                  <a:pt x="2534" y="21600"/>
                  <a:pt x="2605" y="21549"/>
                  <a:pt x="2671" y="21477"/>
                </a:cubicBezTo>
                <a:lnTo>
                  <a:pt x="2674" y="21486"/>
                </a:lnTo>
                <a:lnTo>
                  <a:pt x="8225" y="15379"/>
                </a:lnTo>
                <a:cubicBezTo>
                  <a:pt x="8758" y="16554"/>
                  <a:pt x="9495" y="17280"/>
                  <a:pt x="10309" y="17280"/>
                </a:cubicBezTo>
                <a:lnTo>
                  <a:pt x="11291" y="17280"/>
                </a:lnTo>
                <a:cubicBezTo>
                  <a:pt x="12105" y="17280"/>
                  <a:pt x="12842" y="16554"/>
                  <a:pt x="13375" y="15379"/>
                </a:cubicBezTo>
                <a:lnTo>
                  <a:pt x="18940" y="21501"/>
                </a:lnTo>
                <a:lnTo>
                  <a:pt x="18941" y="21496"/>
                </a:lnTo>
                <a:cubicBezTo>
                  <a:pt x="19003" y="21560"/>
                  <a:pt x="19072" y="21600"/>
                  <a:pt x="19145" y="21600"/>
                </a:cubicBezTo>
                <a:cubicBezTo>
                  <a:pt x="20501" y="21600"/>
                  <a:pt x="21600" y="16765"/>
                  <a:pt x="21600" y="10800"/>
                </a:cubicBezTo>
                <a:cubicBezTo>
                  <a:pt x="21600" y="4835"/>
                  <a:pt x="20501" y="0"/>
                  <a:pt x="19145"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3" name="Shape 2733"/>
          <p:cNvSpPr/>
          <p:nvPr/>
        </p:nvSpPr>
        <p:spPr>
          <a:xfrm>
            <a:off x="5453099" y="9473910"/>
            <a:ext cx="1524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364"/>
                </a:moveTo>
                <a:lnTo>
                  <a:pt x="2804" y="17041"/>
                </a:lnTo>
                <a:lnTo>
                  <a:pt x="9142" y="5518"/>
                </a:lnTo>
                <a:lnTo>
                  <a:pt x="9803" y="5724"/>
                </a:lnTo>
                <a:cubicBezTo>
                  <a:pt x="9859" y="5747"/>
                  <a:pt x="9925" y="5764"/>
                  <a:pt x="9991" y="5783"/>
                </a:cubicBezTo>
                <a:lnTo>
                  <a:pt x="10130" y="5826"/>
                </a:lnTo>
                <a:lnTo>
                  <a:pt x="10141" y="5820"/>
                </a:lnTo>
                <a:cubicBezTo>
                  <a:pt x="10339" y="5861"/>
                  <a:pt x="10555" y="5891"/>
                  <a:pt x="10800" y="5891"/>
                </a:cubicBezTo>
                <a:cubicBezTo>
                  <a:pt x="11045" y="5891"/>
                  <a:pt x="11261" y="5861"/>
                  <a:pt x="11459" y="5820"/>
                </a:cubicBezTo>
                <a:lnTo>
                  <a:pt x="11470" y="5826"/>
                </a:lnTo>
                <a:lnTo>
                  <a:pt x="11609" y="5783"/>
                </a:lnTo>
                <a:cubicBezTo>
                  <a:pt x="11675" y="5764"/>
                  <a:pt x="11741" y="5747"/>
                  <a:pt x="11797" y="5724"/>
                </a:cubicBezTo>
                <a:lnTo>
                  <a:pt x="12457" y="5518"/>
                </a:lnTo>
                <a:lnTo>
                  <a:pt x="14283" y="8836"/>
                </a:lnTo>
                <a:lnTo>
                  <a:pt x="10800" y="8836"/>
                </a:lnTo>
                <a:cubicBezTo>
                  <a:pt x="10054" y="8836"/>
                  <a:pt x="9450" y="9056"/>
                  <a:pt x="9450" y="9327"/>
                </a:cubicBezTo>
                <a:cubicBezTo>
                  <a:pt x="9450" y="9599"/>
                  <a:pt x="10054" y="9818"/>
                  <a:pt x="10800" y="9818"/>
                </a:cubicBezTo>
                <a:lnTo>
                  <a:pt x="14824" y="9818"/>
                </a:lnTo>
                <a:lnTo>
                  <a:pt x="18796" y="17041"/>
                </a:lnTo>
                <a:cubicBezTo>
                  <a:pt x="18796" y="17041"/>
                  <a:pt x="10800" y="20364"/>
                  <a:pt x="10800" y="20364"/>
                </a:cubicBezTo>
                <a:close/>
                <a:moveTo>
                  <a:pt x="2776" y="2264"/>
                </a:moveTo>
                <a:cubicBezTo>
                  <a:pt x="3291" y="1541"/>
                  <a:pt x="6683" y="982"/>
                  <a:pt x="10800" y="982"/>
                </a:cubicBezTo>
                <a:cubicBezTo>
                  <a:pt x="14917" y="982"/>
                  <a:pt x="18308" y="1541"/>
                  <a:pt x="18825" y="2264"/>
                </a:cubicBezTo>
                <a:lnTo>
                  <a:pt x="10800" y="4765"/>
                </a:lnTo>
                <a:cubicBezTo>
                  <a:pt x="10800" y="4765"/>
                  <a:pt x="2776" y="2264"/>
                  <a:pt x="2776" y="2264"/>
                </a:cubicBezTo>
                <a:close/>
                <a:moveTo>
                  <a:pt x="21551" y="17094"/>
                </a:moveTo>
                <a:lnTo>
                  <a:pt x="21578" y="17093"/>
                </a:lnTo>
                <a:lnTo>
                  <a:pt x="17575" y="9818"/>
                </a:lnTo>
                <a:lnTo>
                  <a:pt x="18900" y="9818"/>
                </a:lnTo>
                <a:cubicBezTo>
                  <a:pt x="19646" y="9818"/>
                  <a:pt x="20250" y="9599"/>
                  <a:pt x="20250" y="9327"/>
                </a:cubicBezTo>
                <a:cubicBezTo>
                  <a:pt x="20250" y="9056"/>
                  <a:pt x="19646" y="8836"/>
                  <a:pt x="18900" y="8836"/>
                </a:cubicBezTo>
                <a:lnTo>
                  <a:pt x="17036" y="8836"/>
                </a:lnTo>
                <a:lnTo>
                  <a:pt x="14828" y="4820"/>
                </a:lnTo>
                <a:lnTo>
                  <a:pt x="14801" y="4822"/>
                </a:lnTo>
                <a:cubicBezTo>
                  <a:pt x="14795" y="4812"/>
                  <a:pt x="14792" y="4803"/>
                  <a:pt x="14785" y="4793"/>
                </a:cubicBezTo>
                <a:lnTo>
                  <a:pt x="20920" y="2881"/>
                </a:lnTo>
                <a:lnTo>
                  <a:pt x="20909" y="2874"/>
                </a:lnTo>
                <a:cubicBezTo>
                  <a:pt x="21315" y="2789"/>
                  <a:pt x="21600" y="2637"/>
                  <a:pt x="21600" y="2455"/>
                </a:cubicBezTo>
                <a:cubicBezTo>
                  <a:pt x="21600" y="1099"/>
                  <a:pt x="16764" y="0"/>
                  <a:pt x="10800" y="0"/>
                </a:cubicBezTo>
                <a:cubicBezTo>
                  <a:pt x="4836" y="0"/>
                  <a:pt x="0" y="1099"/>
                  <a:pt x="0" y="2455"/>
                </a:cubicBezTo>
                <a:cubicBezTo>
                  <a:pt x="0" y="2637"/>
                  <a:pt x="285" y="2789"/>
                  <a:pt x="691" y="2874"/>
                </a:cubicBezTo>
                <a:lnTo>
                  <a:pt x="680" y="2881"/>
                </a:lnTo>
                <a:lnTo>
                  <a:pt x="6815" y="4793"/>
                </a:lnTo>
                <a:cubicBezTo>
                  <a:pt x="6808" y="4802"/>
                  <a:pt x="6805" y="4812"/>
                  <a:pt x="6799" y="4822"/>
                </a:cubicBezTo>
                <a:lnTo>
                  <a:pt x="6772" y="4820"/>
                </a:lnTo>
                <a:lnTo>
                  <a:pt x="22" y="17093"/>
                </a:lnTo>
                <a:lnTo>
                  <a:pt x="49" y="17094"/>
                </a:lnTo>
                <a:cubicBezTo>
                  <a:pt x="34" y="17123"/>
                  <a:pt x="0" y="17151"/>
                  <a:pt x="0" y="17182"/>
                </a:cubicBezTo>
                <a:cubicBezTo>
                  <a:pt x="0" y="17306"/>
                  <a:pt x="137" y="17416"/>
                  <a:pt x="345" y="17502"/>
                </a:cubicBezTo>
                <a:lnTo>
                  <a:pt x="335" y="17505"/>
                </a:lnTo>
                <a:lnTo>
                  <a:pt x="9785" y="21432"/>
                </a:lnTo>
                <a:lnTo>
                  <a:pt x="9795" y="21429"/>
                </a:lnTo>
                <a:cubicBezTo>
                  <a:pt x="10041" y="21532"/>
                  <a:pt x="10394" y="21600"/>
                  <a:pt x="10800" y="21600"/>
                </a:cubicBezTo>
                <a:cubicBezTo>
                  <a:pt x="11206" y="21600"/>
                  <a:pt x="11557" y="21532"/>
                  <a:pt x="11805" y="21429"/>
                </a:cubicBezTo>
                <a:lnTo>
                  <a:pt x="11815" y="21432"/>
                </a:lnTo>
                <a:lnTo>
                  <a:pt x="21265" y="17505"/>
                </a:lnTo>
                <a:lnTo>
                  <a:pt x="21255" y="17502"/>
                </a:lnTo>
                <a:cubicBezTo>
                  <a:pt x="21463" y="17416"/>
                  <a:pt x="21600" y="17306"/>
                  <a:pt x="21600" y="17182"/>
                </a:cubicBezTo>
                <a:cubicBezTo>
                  <a:pt x="21600" y="17151"/>
                  <a:pt x="21566" y="17123"/>
                  <a:pt x="21551" y="1709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4" name="Shape 2734"/>
          <p:cNvSpPr/>
          <p:nvPr/>
        </p:nvSpPr>
        <p:spPr>
          <a:xfrm>
            <a:off x="6119852" y="9531060"/>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0309" y="9450"/>
                </a:moveTo>
                <a:lnTo>
                  <a:pt x="9140" y="9450"/>
                </a:lnTo>
                <a:lnTo>
                  <a:pt x="8293" y="7123"/>
                </a:lnTo>
                <a:lnTo>
                  <a:pt x="8289" y="7126"/>
                </a:lnTo>
                <a:cubicBezTo>
                  <a:pt x="8208" y="6906"/>
                  <a:pt x="8046" y="6750"/>
                  <a:pt x="7855" y="6750"/>
                </a:cubicBezTo>
                <a:cubicBezTo>
                  <a:pt x="7663" y="6750"/>
                  <a:pt x="7501" y="6906"/>
                  <a:pt x="7420" y="7126"/>
                </a:cubicBezTo>
                <a:lnTo>
                  <a:pt x="7415" y="7123"/>
                </a:lnTo>
                <a:lnTo>
                  <a:pt x="6569" y="9450"/>
                </a:lnTo>
                <a:lnTo>
                  <a:pt x="5400" y="9450"/>
                </a:lnTo>
                <a:cubicBezTo>
                  <a:pt x="5129" y="9450"/>
                  <a:pt x="4909" y="9752"/>
                  <a:pt x="4909" y="10125"/>
                </a:cubicBezTo>
                <a:cubicBezTo>
                  <a:pt x="4909" y="10571"/>
                  <a:pt x="5128" y="10687"/>
                  <a:pt x="5128" y="10687"/>
                </a:cubicBezTo>
                <a:lnTo>
                  <a:pt x="6405" y="11857"/>
                </a:lnTo>
                <a:lnTo>
                  <a:pt x="5914" y="14014"/>
                </a:lnTo>
                <a:cubicBezTo>
                  <a:pt x="5905" y="14067"/>
                  <a:pt x="5891" y="14118"/>
                  <a:pt x="5891" y="14175"/>
                </a:cubicBezTo>
                <a:cubicBezTo>
                  <a:pt x="5891" y="14548"/>
                  <a:pt x="6110" y="14850"/>
                  <a:pt x="6382" y="14850"/>
                </a:cubicBezTo>
                <a:cubicBezTo>
                  <a:pt x="6483" y="14850"/>
                  <a:pt x="6574" y="14801"/>
                  <a:pt x="6650" y="14727"/>
                </a:cubicBezTo>
                <a:lnTo>
                  <a:pt x="7855" y="13636"/>
                </a:lnTo>
                <a:lnTo>
                  <a:pt x="9055" y="14737"/>
                </a:lnTo>
                <a:cubicBezTo>
                  <a:pt x="9055" y="14737"/>
                  <a:pt x="9127" y="14850"/>
                  <a:pt x="9327" y="14850"/>
                </a:cubicBezTo>
                <a:cubicBezTo>
                  <a:pt x="9599" y="14850"/>
                  <a:pt x="9818" y="14548"/>
                  <a:pt x="9818" y="14175"/>
                </a:cubicBezTo>
                <a:cubicBezTo>
                  <a:pt x="9818" y="14117"/>
                  <a:pt x="9798" y="14070"/>
                  <a:pt x="9787" y="14017"/>
                </a:cubicBezTo>
                <a:lnTo>
                  <a:pt x="9304" y="11857"/>
                </a:lnTo>
                <a:lnTo>
                  <a:pt x="10581" y="10687"/>
                </a:lnTo>
                <a:cubicBezTo>
                  <a:pt x="10581" y="10687"/>
                  <a:pt x="10800" y="10571"/>
                  <a:pt x="10800" y="10125"/>
                </a:cubicBezTo>
                <a:cubicBezTo>
                  <a:pt x="10800" y="9752"/>
                  <a:pt x="10580" y="9450"/>
                  <a:pt x="10309" y="9450"/>
                </a:cubicBezTo>
                <a:moveTo>
                  <a:pt x="13255" y="11475"/>
                </a:moveTo>
                <a:lnTo>
                  <a:pt x="15218" y="11475"/>
                </a:lnTo>
                <a:cubicBezTo>
                  <a:pt x="15490" y="11475"/>
                  <a:pt x="15709" y="11173"/>
                  <a:pt x="15709" y="10800"/>
                </a:cubicBezTo>
                <a:cubicBezTo>
                  <a:pt x="15709" y="10427"/>
                  <a:pt x="15490" y="10125"/>
                  <a:pt x="15218" y="10125"/>
                </a:cubicBezTo>
                <a:lnTo>
                  <a:pt x="13255" y="10125"/>
                </a:lnTo>
                <a:cubicBezTo>
                  <a:pt x="12983" y="10125"/>
                  <a:pt x="12764" y="10427"/>
                  <a:pt x="12764" y="10800"/>
                </a:cubicBezTo>
                <a:cubicBezTo>
                  <a:pt x="12764" y="11173"/>
                  <a:pt x="12983" y="11475"/>
                  <a:pt x="13255" y="11475"/>
                </a:cubicBezTo>
                <a:moveTo>
                  <a:pt x="16200" y="12150"/>
                </a:moveTo>
                <a:lnTo>
                  <a:pt x="13255" y="12150"/>
                </a:lnTo>
                <a:cubicBezTo>
                  <a:pt x="12983" y="12150"/>
                  <a:pt x="12764" y="12452"/>
                  <a:pt x="12764" y="12825"/>
                </a:cubicBezTo>
                <a:cubicBezTo>
                  <a:pt x="12764" y="13198"/>
                  <a:pt x="12983" y="13500"/>
                  <a:pt x="13255" y="13500"/>
                </a:cubicBezTo>
                <a:lnTo>
                  <a:pt x="16200" y="13500"/>
                </a:lnTo>
                <a:cubicBezTo>
                  <a:pt x="16471" y="13500"/>
                  <a:pt x="16691" y="13198"/>
                  <a:pt x="16691" y="12825"/>
                </a:cubicBezTo>
                <a:cubicBezTo>
                  <a:pt x="16691" y="12452"/>
                  <a:pt x="16471" y="12150"/>
                  <a:pt x="16200" y="12150"/>
                </a:cubicBezTo>
                <a:moveTo>
                  <a:pt x="20618" y="14768"/>
                </a:moveTo>
                <a:lnTo>
                  <a:pt x="20618" y="17550"/>
                </a:lnTo>
                <a:lnTo>
                  <a:pt x="982" y="17550"/>
                </a:lnTo>
                <a:lnTo>
                  <a:pt x="982" y="14768"/>
                </a:lnTo>
                <a:cubicBezTo>
                  <a:pt x="2102" y="14393"/>
                  <a:pt x="2945" y="12759"/>
                  <a:pt x="2945" y="10800"/>
                </a:cubicBezTo>
                <a:cubicBezTo>
                  <a:pt x="2945" y="8841"/>
                  <a:pt x="2102" y="7207"/>
                  <a:pt x="982" y="6832"/>
                </a:cubicBezTo>
                <a:lnTo>
                  <a:pt x="982" y="4050"/>
                </a:lnTo>
                <a:lnTo>
                  <a:pt x="20618" y="4050"/>
                </a:lnTo>
                <a:lnTo>
                  <a:pt x="20618" y="6832"/>
                </a:lnTo>
                <a:cubicBezTo>
                  <a:pt x="19498" y="7207"/>
                  <a:pt x="18655" y="8841"/>
                  <a:pt x="18655" y="10800"/>
                </a:cubicBezTo>
                <a:cubicBezTo>
                  <a:pt x="18655" y="12759"/>
                  <a:pt x="19498" y="14393"/>
                  <a:pt x="20618" y="14768"/>
                </a:cubicBezTo>
                <a:moveTo>
                  <a:pt x="20618" y="20250"/>
                </a:moveTo>
                <a:lnTo>
                  <a:pt x="18655" y="20250"/>
                </a:lnTo>
                <a:lnTo>
                  <a:pt x="18655" y="18900"/>
                </a:lnTo>
                <a:lnTo>
                  <a:pt x="20618" y="18900"/>
                </a:lnTo>
                <a:cubicBezTo>
                  <a:pt x="20618" y="18900"/>
                  <a:pt x="20618" y="20250"/>
                  <a:pt x="20618" y="20250"/>
                </a:cubicBezTo>
                <a:close/>
                <a:moveTo>
                  <a:pt x="17673" y="20250"/>
                </a:moveTo>
                <a:lnTo>
                  <a:pt x="982" y="20250"/>
                </a:lnTo>
                <a:lnTo>
                  <a:pt x="982" y="18900"/>
                </a:lnTo>
                <a:lnTo>
                  <a:pt x="17673" y="18900"/>
                </a:lnTo>
                <a:cubicBezTo>
                  <a:pt x="17673" y="18900"/>
                  <a:pt x="17673" y="20250"/>
                  <a:pt x="17673" y="20250"/>
                </a:cubicBezTo>
                <a:close/>
                <a:moveTo>
                  <a:pt x="982" y="1350"/>
                </a:moveTo>
                <a:lnTo>
                  <a:pt x="17673" y="1350"/>
                </a:lnTo>
                <a:lnTo>
                  <a:pt x="17673" y="2700"/>
                </a:lnTo>
                <a:lnTo>
                  <a:pt x="982" y="2700"/>
                </a:lnTo>
                <a:cubicBezTo>
                  <a:pt x="982" y="2700"/>
                  <a:pt x="982" y="1350"/>
                  <a:pt x="982" y="1350"/>
                </a:cubicBezTo>
                <a:close/>
                <a:moveTo>
                  <a:pt x="18655" y="1350"/>
                </a:moveTo>
                <a:lnTo>
                  <a:pt x="20618" y="1350"/>
                </a:lnTo>
                <a:lnTo>
                  <a:pt x="20618" y="2700"/>
                </a:lnTo>
                <a:lnTo>
                  <a:pt x="18655" y="2700"/>
                </a:lnTo>
                <a:cubicBezTo>
                  <a:pt x="18655" y="2700"/>
                  <a:pt x="18655" y="1350"/>
                  <a:pt x="18655" y="1350"/>
                </a:cubicBezTo>
                <a:close/>
                <a:moveTo>
                  <a:pt x="21109" y="8100"/>
                </a:moveTo>
                <a:cubicBezTo>
                  <a:pt x="21380" y="8100"/>
                  <a:pt x="21600" y="7798"/>
                  <a:pt x="21600" y="7425"/>
                </a:cubicBezTo>
                <a:lnTo>
                  <a:pt x="21600" y="1350"/>
                </a:lnTo>
                <a:cubicBezTo>
                  <a:pt x="21600" y="605"/>
                  <a:pt x="21160" y="0"/>
                  <a:pt x="20618" y="0"/>
                </a:cubicBezTo>
                <a:lnTo>
                  <a:pt x="982" y="0"/>
                </a:lnTo>
                <a:cubicBezTo>
                  <a:pt x="439" y="0"/>
                  <a:pt x="0" y="605"/>
                  <a:pt x="0" y="1350"/>
                </a:cubicBezTo>
                <a:lnTo>
                  <a:pt x="0" y="7425"/>
                </a:lnTo>
                <a:cubicBezTo>
                  <a:pt x="0" y="7798"/>
                  <a:pt x="220" y="8100"/>
                  <a:pt x="491" y="8100"/>
                </a:cubicBezTo>
                <a:cubicBezTo>
                  <a:pt x="1304" y="8100"/>
                  <a:pt x="1964" y="9309"/>
                  <a:pt x="1964" y="10800"/>
                </a:cubicBezTo>
                <a:cubicBezTo>
                  <a:pt x="1964" y="12291"/>
                  <a:pt x="1304" y="13500"/>
                  <a:pt x="491" y="13500"/>
                </a:cubicBezTo>
                <a:cubicBezTo>
                  <a:pt x="220" y="13500"/>
                  <a:pt x="0" y="13802"/>
                  <a:pt x="0" y="14175"/>
                </a:cubicBezTo>
                <a:lnTo>
                  <a:pt x="0" y="20250"/>
                </a:lnTo>
                <a:cubicBezTo>
                  <a:pt x="0" y="20995"/>
                  <a:pt x="439" y="21600"/>
                  <a:pt x="982" y="21600"/>
                </a:cubicBezTo>
                <a:lnTo>
                  <a:pt x="20618" y="21600"/>
                </a:lnTo>
                <a:cubicBezTo>
                  <a:pt x="21160" y="21600"/>
                  <a:pt x="21600" y="20995"/>
                  <a:pt x="21600" y="20250"/>
                </a:cubicBezTo>
                <a:lnTo>
                  <a:pt x="21600" y="14175"/>
                </a:lnTo>
                <a:cubicBezTo>
                  <a:pt x="21600" y="13802"/>
                  <a:pt x="21380" y="13500"/>
                  <a:pt x="21109" y="13500"/>
                </a:cubicBezTo>
                <a:cubicBezTo>
                  <a:pt x="20296" y="13500"/>
                  <a:pt x="19636" y="12291"/>
                  <a:pt x="19636" y="10800"/>
                </a:cubicBezTo>
                <a:cubicBezTo>
                  <a:pt x="19636" y="9309"/>
                  <a:pt x="20296" y="8100"/>
                  <a:pt x="21109" y="8100"/>
                </a:cubicBezTo>
                <a:moveTo>
                  <a:pt x="16200" y="8100"/>
                </a:moveTo>
                <a:lnTo>
                  <a:pt x="13255" y="8100"/>
                </a:lnTo>
                <a:cubicBezTo>
                  <a:pt x="12983" y="8100"/>
                  <a:pt x="12764" y="8402"/>
                  <a:pt x="12764" y="8775"/>
                </a:cubicBezTo>
                <a:cubicBezTo>
                  <a:pt x="12764" y="9148"/>
                  <a:pt x="12983" y="9450"/>
                  <a:pt x="13255" y="9450"/>
                </a:cubicBezTo>
                <a:lnTo>
                  <a:pt x="16200" y="9450"/>
                </a:lnTo>
                <a:cubicBezTo>
                  <a:pt x="16471" y="9450"/>
                  <a:pt x="16691" y="9148"/>
                  <a:pt x="16691" y="8775"/>
                </a:cubicBezTo>
                <a:cubicBezTo>
                  <a:pt x="16691" y="8402"/>
                  <a:pt x="16471" y="8100"/>
                  <a:pt x="16200" y="81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5" name="Shape 2735"/>
          <p:cNvSpPr/>
          <p:nvPr/>
        </p:nvSpPr>
        <p:spPr>
          <a:xfrm>
            <a:off x="6919952" y="9512008"/>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1291" y="12000"/>
                </a:moveTo>
                <a:lnTo>
                  <a:pt x="13255" y="12000"/>
                </a:lnTo>
                <a:cubicBezTo>
                  <a:pt x="13526" y="12000"/>
                  <a:pt x="13745" y="11732"/>
                  <a:pt x="13745" y="11400"/>
                </a:cubicBezTo>
                <a:cubicBezTo>
                  <a:pt x="13745" y="11068"/>
                  <a:pt x="13526" y="10800"/>
                  <a:pt x="13255" y="10800"/>
                </a:cubicBezTo>
                <a:lnTo>
                  <a:pt x="11291" y="10800"/>
                </a:lnTo>
                <a:cubicBezTo>
                  <a:pt x="11020" y="10800"/>
                  <a:pt x="10800" y="11068"/>
                  <a:pt x="10800" y="11400"/>
                </a:cubicBezTo>
                <a:cubicBezTo>
                  <a:pt x="10800" y="11732"/>
                  <a:pt x="11020" y="12000"/>
                  <a:pt x="11291" y="12000"/>
                </a:cubicBezTo>
                <a:moveTo>
                  <a:pt x="11291" y="13800"/>
                </a:moveTo>
                <a:lnTo>
                  <a:pt x="12273" y="13800"/>
                </a:lnTo>
                <a:cubicBezTo>
                  <a:pt x="12544" y="13800"/>
                  <a:pt x="12764" y="13532"/>
                  <a:pt x="12764" y="13200"/>
                </a:cubicBezTo>
                <a:cubicBezTo>
                  <a:pt x="12764" y="12868"/>
                  <a:pt x="12544" y="12600"/>
                  <a:pt x="12273" y="12600"/>
                </a:cubicBezTo>
                <a:lnTo>
                  <a:pt x="11291" y="12600"/>
                </a:lnTo>
                <a:cubicBezTo>
                  <a:pt x="11020" y="12600"/>
                  <a:pt x="10800" y="12868"/>
                  <a:pt x="10800" y="13200"/>
                </a:cubicBezTo>
                <a:cubicBezTo>
                  <a:pt x="10800" y="13532"/>
                  <a:pt x="11020" y="13800"/>
                  <a:pt x="11291" y="13800"/>
                </a:cubicBezTo>
                <a:moveTo>
                  <a:pt x="11291" y="15600"/>
                </a:moveTo>
                <a:lnTo>
                  <a:pt x="13255" y="15600"/>
                </a:lnTo>
                <a:cubicBezTo>
                  <a:pt x="13526" y="15600"/>
                  <a:pt x="13745" y="15332"/>
                  <a:pt x="13745" y="15000"/>
                </a:cubicBezTo>
                <a:cubicBezTo>
                  <a:pt x="13745" y="14668"/>
                  <a:pt x="13526" y="14400"/>
                  <a:pt x="13255" y="14400"/>
                </a:cubicBezTo>
                <a:lnTo>
                  <a:pt x="11291" y="14400"/>
                </a:lnTo>
                <a:cubicBezTo>
                  <a:pt x="11020" y="14400"/>
                  <a:pt x="10800" y="14668"/>
                  <a:pt x="10800" y="15000"/>
                </a:cubicBezTo>
                <a:cubicBezTo>
                  <a:pt x="10800" y="15332"/>
                  <a:pt x="11020" y="15600"/>
                  <a:pt x="11291" y="15600"/>
                </a:cubicBezTo>
                <a:moveTo>
                  <a:pt x="20618" y="0"/>
                </a:moveTo>
                <a:lnTo>
                  <a:pt x="3927" y="0"/>
                </a:lnTo>
                <a:cubicBezTo>
                  <a:pt x="3385" y="0"/>
                  <a:pt x="2945" y="538"/>
                  <a:pt x="2945" y="1200"/>
                </a:cubicBezTo>
                <a:lnTo>
                  <a:pt x="2945" y="3000"/>
                </a:lnTo>
                <a:cubicBezTo>
                  <a:pt x="2945" y="3332"/>
                  <a:pt x="3165" y="3600"/>
                  <a:pt x="3436" y="3600"/>
                </a:cubicBezTo>
                <a:cubicBezTo>
                  <a:pt x="3708" y="3600"/>
                  <a:pt x="3927" y="3332"/>
                  <a:pt x="3927" y="3000"/>
                </a:cubicBezTo>
                <a:lnTo>
                  <a:pt x="3927" y="1200"/>
                </a:lnTo>
                <a:lnTo>
                  <a:pt x="20618" y="1200"/>
                </a:lnTo>
                <a:lnTo>
                  <a:pt x="20618" y="15600"/>
                </a:lnTo>
                <a:lnTo>
                  <a:pt x="20127" y="15600"/>
                </a:lnTo>
                <a:cubicBezTo>
                  <a:pt x="19856" y="15600"/>
                  <a:pt x="19636" y="15868"/>
                  <a:pt x="19636" y="16200"/>
                </a:cubicBezTo>
                <a:cubicBezTo>
                  <a:pt x="19636" y="16532"/>
                  <a:pt x="19856" y="16800"/>
                  <a:pt x="20127" y="16800"/>
                </a:cubicBezTo>
                <a:lnTo>
                  <a:pt x="20618" y="16800"/>
                </a:lnTo>
                <a:cubicBezTo>
                  <a:pt x="21160" y="16800"/>
                  <a:pt x="21600" y="16263"/>
                  <a:pt x="21600" y="15600"/>
                </a:cubicBezTo>
                <a:lnTo>
                  <a:pt x="21600" y="1200"/>
                </a:lnTo>
                <a:cubicBezTo>
                  <a:pt x="21600" y="538"/>
                  <a:pt x="21160" y="0"/>
                  <a:pt x="20618" y="0"/>
                </a:cubicBezTo>
                <a:moveTo>
                  <a:pt x="5091" y="13116"/>
                </a:moveTo>
                <a:lnTo>
                  <a:pt x="6156" y="13983"/>
                </a:lnTo>
                <a:lnTo>
                  <a:pt x="5747" y="15581"/>
                </a:lnTo>
                <a:cubicBezTo>
                  <a:pt x="5738" y="15620"/>
                  <a:pt x="5727" y="15657"/>
                  <a:pt x="5727" y="15700"/>
                </a:cubicBezTo>
                <a:cubicBezTo>
                  <a:pt x="5727" y="15976"/>
                  <a:pt x="5911" y="16200"/>
                  <a:pt x="6136" y="16200"/>
                </a:cubicBezTo>
                <a:cubicBezTo>
                  <a:pt x="6221" y="16200"/>
                  <a:pt x="6296" y="16164"/>
                  <a:pt x="6360" y="16110"/>
                </a:cubicBezTo>
                <a:lnTo>
                  <a:pt x="7364" y="15301"/>
                </a:lnTo>
                <a:lnTo>
                  <a:pt x="8364" y="16116"/>
                </a:lnTo>
                <a:cubicBezTo>
                  <a:pt x="8364" y="16116"/>
                  <a:pt x="8424" y="16200"/>
                  <a:pt x="8591" y="16200"/>
                </a:cubicBezTo>
                <a:cubicBezTo>
                  <a:pt x="8817" y="16200"/>
                  <a:pt x="9000" y="15976"/>
                  <a:pt x="9000" y="15700"/>
                </a:cubicBezTo>
                <a:cubicBezTo>
                  <a:pt x="9000" y="15657"/>
                  <a:pt x="8983" y="15622"/>
                  <a:pt x="8974" y="15583"/>
                </a:cubicBezTo>
                <a:lnTo>
                  <a:pt x="8572" y="13983"/>
                </a:lnTo>
                <a:lnTo>
                  <a:pt x="9636" y="13116"/>
                </a:lnTo>
                <a:cubicBezTo>
                  <a:pt x="9636" y="13116"/>
                  <a:pt x="9818" y="13030"/>
                  <a:pt x="9818" y="12700"/>
                </a:cubicBezTo>
                <a:cubicBezTo>
                  <a:pt x="9818" y="12424"/>
                  <a:pt x="9635" y="12200"/>
                  <a:pt x="9409" y="12200"/>
                </a:cubicBezTo>
                <a:lnTo>
                  <a:pt x="8435" y="12200"/>
                </a:lnTo>
                <a:lnTo>
                  <a:pt x="7730" y="10477"/>
                </a:lnTo>
                <a:lnTo>
                  <a:pt x="7726" y="10479"/>
                </a:lnTo>
                <a:cubicBezTo>
                  <a:pt x="7658" y="10315"/>
                  <a:pt x="7524" y="10200"/>
                  <a:pt x="7364" y="10200"/>
                </a:cubicBezTo>
                <a:cubicBezTo>
                  <a:pt x="7204" y="10200"/>
                  <a:pt x="7069" y="10315"/>
                  <a:pt x="7001" y="10479"/>
                </a:cubicBezTo>
                <a:lnTo>
                  <a:pt x="6998" y="10477"/>
                </a:lnTo>
                <a:lnTo>
                  <a:pt x="6293" y="12200"/>
                </a:lnTo>
                <a:lnTo>
                  <a:pt x="5319" y="12200"/>
                </a:lnTo>
                <a:cubicBezTo>
                  <a:pt x="5092" y="12200"/>
                  <a:pt x="4909" y="12424"/>
                  <a:pt x="4909" y="12700"/>
                </a:cubicBezTo>
                <a:cubicBezTo>
                  <a:pt x="4909" y="13030"/>
                  <a:pt x="5091" y="13116"/>
                  <a:pt x="5091" y="13116"/>
                </a:cubicBezTo>
                <a:moveTo>
                  <a:pt x="17673" y="7200"/>
                </a:moveTo>
                <a:lnTo>
                  <a:pt x="16691" y="7200"/>
                </a:lnTo>
                <a:lnTo>
                  <a:pt x="16691" y="6000"/>
                </a:lnTo>
                <a:lnTo>
                  <a:pt x="17673" y="6000"/>
                </a:lnTo>
                <a:cubicBezTo>
                  <a:pt x="17673" y="6000"/>
                  <a:pt x="17673" y="7200"/>
                  <a:pt x="17673" y="7200"/>
                </a:cubicBezTo>
                <a:close/>
                <a:moveTo>
                  <a:pt x="17673" y="10947"/>
                </a:moveTo>
                <a:cubicBezTo>
                  <a:pt x="17102" y="11278"/>
                  <a:pt x="16691" y="12157"/>
                  <a:pt x="16691" y="13200"/>
                </a:cubicBezTo>
                <a:cubicBezTo>
                  <a:pt x="16691" y="14244"/>
                  <a:pt x="17102" y="15122"/>
                  <a:pt x="17673" y="15453"/>
                </a:cubicBezTo>
                <a:lnTo>
                  <a:pt x="17673" y="18000"/>
                </a:lnTo>
                <a:lnTo>
                  <a:pt x="982" y="18000"/>
                </a:lnTo>
                <a:lnTo>
                  <a:pt x="982" y="15453"/>
                </a:lnTo>
                <a:cubicBezTo>
                  <a:pt x="1552" y="15122"/>
                  <a:pt x="1964" y="14244"/>
                  <a:pt x="1964" y="13200"/>
                </a:cubicBezTo>
                <a:cubicBezTo>
                  <a:pt x="1964" y="12157"/>
                  <a:pt x="1552" y="11278"/>
                  <a:pt x="982" y="10947"/>
                </a:cubicBezTo>
                <a:lnTo>
                  <a:pt x="982" y="8400"/>
                </a:lnTo>
                <a:lnTo>
                  <a:pt x="17673" y="8400"/>
                </a:lnTo>
                <a:cubicBezTo>
                  <a:pt x="17673" y="8400"/>
                  <a:pt x="17673" y="10947"/>
                  <a:pt x="17673" y="10947"/>
                </a:cubicBezTo>
                <a:close/>
                <a:moveTo>
                  <a:pt x="17673" y="20400"/>
                </a:moveTo>
                <a:lnTo>
                  <a:pt x="16691" y="20400"/>
                </a:lnTo>
                <a:lnTo>
                  <a:pt x="16691" y="19200"/>
                </a:lnTo>
                <a:lnTo>
                  <a:pt x="17673" y="19200"/>
                </a:lnTo>
                <a:cubicBezTo>
                  <a:pt x="17673" y="19200"/>
                  <a:pt x="17673" y="20400"/>
                  <a:pt x="17673" y="20400"/>
                </a:cubicBezTo>
                <a:close/>
                <a:moveTo>
                  <a:pt x="15709" y="20400"/>
                </a:moveTo>
                <a:lnTo>
                  <a:pt x="982" y="20400"/>
                </a:lnTo>
                <a:lnTo>
                  <a:pt x="982" y="19200"/>
                </a:lnTo>
                <a:lnTo>
                  <a:pt x="15709" y="19200"/>
                </a:lnTo>
                <a:cubicBezTo>
                  <a:pt x="15709" y="19200"/>
                  <a:pt x="15709" y="20400"/>
                  <a:pt x="15709" y="20400"/>
                </a:cubicBezTo>
                <a:close/>
                <a:moveTo>
                  <a:pt x="982" y="6000"/>
                </a:moveTo>
                <a:lnTo>
                  <a:pt x="15709" y="6000"/>
                </a:lnTo>
                <a:lnTo>
                  <a:pt x="15709" y="7200"/>
                </a:lnTo>
                <a:lnTo>
                  <a:pt x="982" y="7200"/>
                </a:lnTo>
                <a:cubicBezTo>
                  <a:pt x="982" y="7200"/>
                  <a:pt x="982" y="6000"/>
                  <a:pt x="982" y="6000"/>
                </a:cubicBezTo>
                <a:close/>
                <a:moveTo>
                  <a:pt x="17673" y="4800"/>
                </a:moveTo>
                <a:lnTo>
                  <a:pt x="982" y="4800"/>
                </a:lnTo>
                <a:cubicBezTo>
                  <a:pt x="439" y="4800"/>
                  <a:pt x="0" y="5338"/>
                  <a:pt x="0" y="6000"/>
                </a:cubicBezTo>
                <a:lnTo>
                  <a:pt x="0" y="11400"/>
                </a:lnTo>
                <a:cubicBezTo>
                  <a:pt x="0" y="11732"/>
                  <a:pt x="220" y="12000"/>
                  <a:pt x="491" y="12000"/>
                </a:cubicBezTo>
                <a:cubicBezTo>
                  <a:pt x="762" y="12000"/>
                  <a:pt x="982" y="12538"/>
                  <a:pt x="982" y="13200"/>
                </a:cubicBezTo>
                <a:cubicBezTo>
                  <a:pt x="982" y="13862"/>
                  <a:pt x="762" y="14400"/>
                  <a:pt x="491" y="14400"/>
                </a:cubicBezTo>
                <a:cubicBezTo>
                  <a:pt x="220" y="14400"/>
                  <a:pt x="0" y="14668"/>
                  <a:pt x="0" y="15000"/>
                </a:cubicBezTo>
                <a:lnTo>
                  <a:pt x="0" y="20400"/>
                </a:lnTo>
                <a:cubicBezTo>
                  <a:pt x="0" y="21063"/>
                  <a:pt x="439" y="21600"/>
                  <a:pt x="982" y="21600"/>
                </a:cubicBezTo>
                <a:lnTo>
                  <a:pt x="17673" y="21600"/>
                </a:lnTo>
                <a:cubicBezTo>
                  <a:pt x="18214" y="21600"/>
                  <a:pt x="18655" y="21063"/>
                  <a:pt x="18655" y="20400"/>
                </a:cubicBezTo>
                <a:lnTo>
                  <a:pt x="18655" y="15000"/>
                </a:lnTo>
                <a:cubicBezTo>
                  <a:pt x="18655" y="14668"/>
                  <a:pt x="18435" y="14400"/>
                  <a:pt x="18164" y="14400"/>
                </a:cubicBezTo>
                <a:cubicBezTo>
                  <a:pt x="17892" y="14400"/>
                  <a:pt x="17673" y="13862"/>
                  <a:pt x="17673" y="13200"/>
                </a:cubicBezTo>
                <a:cubicBezTo>
                  <a:pt x="17673" y="12538"/>
                  <a:pt x="17892" y="12000"/>
                  <a:pt x="18164" y="12000"/>
                </a:cubicBezTo>
                <a:cubicBezTo>
                  <a:pt x="18435" y="12000"/>
                  <a:pt x="18655" y="11732"/>
                  <a:pt x="18655" y="11400"/>
                </a:cubicBezTo>
                <a:lnTo>
                  <a:pt x="18655" y="6000"/>
                </a:lnTo>
                <a:cubicBezTo>
                  <a:pt x="18655" y="5338"/>
                  <a:pt x="18214" y="4800"/>
                  <a:pt x="17673" y="48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6" name="Shape 2736"/>
          <p:cNvSpPr/>
          <p:nvPr/>
        </p:nvSpPr>
        <p:spPr>
          <a:xfrm>
            <a:off x="7720052" y="94739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945" y="2945"/>
                </a:moveTo>
                <a:lnTo>
                  <a:pt x="18655" y="2945"/>
                </a:lnTo>
                <a:lnTo>
                  <a:pt x="18655" y="18655"/>
                </a:lnTo>
                <a:lnTo>
                  <a:pt x="2945" y="18655"/>
                </a:lnTo>
                <a:cubicBezTo>
                  <a:pt x="2945" y="18655"/>
                  <a:pt x="2945" y="2945"/>
                  <a:pt x="2945" y="2945"/>
                </a:cubicBezTo>
                <a:close/>
                <a:moveTo>
                  <a:pt x="1964" y="19636"/>
                </a:moveTo>
                <a:lnTo>
                  <a:pt x="19636" y="19636"/>
                </a:lnTo>
                <a:lnTo>
                  <a:pt x="19636" y="1964"/>
                </a:lnTo>
                <a:lnTo>
                  <a:pt x="1964" y="1964"/>
                </a:lnTo>
                <a:cubicBezTo>
                  <a:pt x="1964" y="1964"/>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7" name="Shape 2737"/>
          <p:cNvSpPr/>
          <p:nvPr/>
        </p:nvSpPr>
        <p:spPr>
          <a:xfrm>
            <a:off x="8520152" y="94739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2945"/>
                </a:moveTo>
                <a:lnTo>
                  <a:pt x="9327" y="2945"/>
                </a:lnTo>
                <a:lnTo>
                  <a:pt x="9327" y="9327"/>
                </a:lnTo>
                <a:lnTo>
                  <a:pt x="2945" y="9327"/>
                </a:lnTo>
                <a:cubicBezTo>
                  <a:pt x="2945" y="9327"/>
                  <a:pt x="2945" y="2945"/>
                  <a:pt x="2945" y="2945"/>
                </a:cubicBezTo>
                <a:close/>
                <a:moveTo>
                  <a:pt x="1964" y="10309"/>
                </a:moveTo>
                <a:lnTo>
                  <a:pt x="10309" y="10309"/>
                </a:lnTo>
                <a:lnTo>
                  <a:pt x="10309"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8" name="Shape 2738"/>
          <p:cNvSpPr/>
          <p:nvPr/>
        </p:nvSpPr>
        <p:spPr>
          <a:xfrm>
            <a:off x="1319251" y="102740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945" y="2945"/>
                </a:moveTo>
                <a:lnTo>
                  <a:pt x="9327" y="2945"/>
                </a:lnTo>
                <a:lnTo>
                  <a:pt x="9327" y="18655"/>
                </a:lnTo>
                <a:lnTo>
                  <a:pt x="2945" y="18655"/>
                </a:lnTo>
                <a:cubicBezTo>
                  <a:pt x="2945" y="18655"/>
                  <a:pt x="2945" y="2945"/>
                  <a:pt x="2945" y="2945"/>
                </a:cubicBezTo>
                <a:close/>
                <a:moveTo>
                  <a:pt x="1964" y="19636"/>
                </a:moveTo>
                <a:lnTo>
                  <a:pt x="10309" y="19636"/>
                </a:lnTo>
                <a:lnTo>
                  <a:pt x="10309" y="1964"/>
                </a:lnTo>
                <a:lnTo>
                  <a:pt x="1964" y="1964"/>
                </a:lnTo>
                <a:cubicBezTo>
                  <a:pt x="1964" y="1964"/>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18655"/>
                </a:lnTo>
                <a:lnTo>
                  <a:pt x="12273" y="18655"/>
                </a:lnTo>
                <a:cubicBezTo>
                  <a:pt x="12273" y="18655"/>
                  <a:pt x="12273" y="2945"/>
                  <a:pt x="12273" y="2945"/>
                </a:cubicBezTo>
                <a:close/>
                <a:moveTo>
                  <a:pt x="11291" y="19636"/>
                </a:moveTo>
                <a:lnTo>
                  <a:pt x="19636" y="19636"/>
                </a:lnTo>
                <a:lnTo>
                  <a:pt x="19636" y="1964"/>
                </a:lnTo>
                <a:lnTo>
                  <a:pt x="11291" y="1964"/>
                </a:lnTo>
                <a:cubicBezTo>
                  <a:pt x="11291" y="1964"/>
                  <a:pt x="11291" y="19636"/>
                  <a:pt x="11291" y="19636"/>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9" name="Shape 2739"/>
          <p:cNvSpPr/>
          <p:nvPr/>
        </p:nvSpPr>
        <p:spPr>
          <a:xfrm>
            <a:off x="2119350" y="102740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945" y="2945"/>
                </a:moveTo>
                <a:lnTo>
                  <a:pt x="18655" y="2945"/>
                </a:lnTo>
                <a:lnTo>
                  <a:pt x="18655" y="9327"/>
                </a:lnTo>
                <a:lnTo>
                  <a:pt x="2945" y="9327"/>
                </a:lnTo>
                <a:cubicBezTo>
                  <a:pt x="2945" y="9327"/>
                  <a:pt x="2945" y="2945"/>
                  <a:pt x="2945" y="2945"/>
                </a:cubicBezTo>
                <a:close/>
                <a:moveTo>
                  <a:pt x="1964" y="10309"/>
                </a:moveTo>
                <a:lnTo>
                  <a:pt x="19636" y="10309"/>
                </a:lnTo>
                <a:lnTo>
                  <a:pt x="19636" y="1964"/>
                </a:lnTo>
                <a:lnTo>
                  <a:pt x="1964" y="1964"/>
                </a:lnTo>
                <a:cubicBezTo>
                  <a:pt x="1964" y="1964"/>
                  <a:pt x="1964" y="10309"/>
                  <a:pt x="1964" y="10309"/>
                </a:cubicBezTo>
                <a:close/>
                <a:moveTo>
                  <a:pt x="2945" y="12273"/>
                </a:moveTo>
                <a:lnTo>
                  <a:pt x="18655" y="12273"/>
                </a:lnTo>
                <a:lnTo>
                  <a:pt x="18655" y="18655"/>
                </a:lnTo>
                <a:lnTo>
                  <a:pt x="2945" y="18655"/>
                </a:lnTo>
                <a:cubicBezTo>
                  <a:pt x="2945" y="18655"/>
                  <a:pt x="2945" y="12273"/>
                  <a:pt x="2945" y="12273"/>
                </a:cubicBezTo>
                <a:close/>
                <a:moveTo>
                  <a:pt x="1964" y="19636"/>
                </a:moveTo>
                <a:lnTo>
                  <a:pt x="19636" y="19636"/>
                </a:lnTo>
                <a:lnTo>
                  <a:pt x="19636" y="11291"/>
                </a:lnTo>
                <a:lnTo>
                  <a:pt x="1964" y="11291"/>
                </a:lnTo>
                <a:cubicBezTo>
                  <a:pt x="1964" y="11291"/>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0" name="Shape 2740"/>
          <p:cNvSpPr/>
          <p:nvPr/>
        </p:nvSpPr>
        <p:spPr>
          <a:xfrm>
            <a:off x="2919452" y="102740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273" y="2945"/>
                </a:moveTo>
                <a:lnTo>
                  <a:pt x="18655" y="2945"/>
                </a:lnTo>
                <a:lnTo>
                  <a:pt x="18655" y="18655"/>
                </a:lnTo>
                <a:lnTo>
                  <a:pt x="12273" y="18655"/>
                </a:lnTo>
                <a:cubicBezTo>
                  <a:pt x="12273" y="18655"/>
                  <a:pt x="12273" y="2945"/>
                  <a:pt x="12273" y="2945"/>
                </a:cubicBezTo>
                <a:close/>
                <a:moveTo>
                  <a:pt x="11291" y="19636"/>
                </a:moveTo>
                <a:lnTo>
                  <a:pt x="19636" y="19636"/>
                </a:lnTo>
                <a:lnTo>
                  <a:pt x="19636" y="1964"/>
                </a:lnTo>
                <a:lnTo>
                  <a:pt x="11291" y="1964"/>
                </a:lnTo>
                <a:cubicBezTo>
                  <a:pt x="11291" y="1964"/>
                  <a:pt x="11291" y="19636"/>
                  <a:pt x="11291"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2945"/>
                </a:moveTo>
                <a:lnTo>
                  <a:pt x="9327" y="2945"/>
                </a:lnTo>
                <a:lnTo>
                  <a:pt x="9327" y="9327"/>
                </a:lnTo>
                <a:lnTo>
                  <a:pt x="2945" y="9327"/>
                </a:lnTo>
                <a:cubicBezTo>
                  <a:pt x="2945" y="9327"/>
                  <a:pt x="2945" y="2945"/>
                  <a:pt x="2945" y="2945"/>
                </a:cubicBezTo>
                <a:close/>
                <a:moveTo>
                  <a:pt x="1964" y="10309"/>
                </a:moveTo>
                <a:lnTo>
                  <a:pt x="10309" y="10309"/>
                </a:lnTo>
                <a:lnTo>
                  <a:pt x="10309"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1" name="Shape 2741"/>
          <p:cNvSpPr/>
          <p:nvPr/>
        </p:nvSpPr>
        <p:spPr>
          <a:xfrm>
            <a:off x="3719552" y="102740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945" y="12273"/>
                </a:moveTo>
                <a:lnTo>
                  <a:pt x="18655" y="12273"/>
                </a:lnTo>
                <a:lnTo>
                  <a:pt x="18655" y="18655"/>
                </a:lnTo>
                <a:lnTo>
                  <a:pt x="2945" y="18655"/>
                </a:lnTo>
                <a:cubicBezTo>
                  <a:pt x="2945" y="18655"/>
                  <a:pt x="2945" y="12273"/>
                  <a:pt x="2945" y="12273"/>
                </a:cubicBezTo>
                <a:close/>
                <a:moveTo>
                  <a:pt x="1964" y="19636"/>
                </a:moveTo>
                <a:lnTo>
                  <a:pt x="19636" y="19636"/>
                </a:lnTo>
                <a:lnTo>
                  <a:pt x="19636" y="11291"/>
                </a:lnTo>
                <a:lnTo>
                  <a:pt x="1964" y="11291"/>
                </a:lnTo>
                <a:cubicBezTo>
                  <a:pt x="1964" y="11291"/>
                  <a:pt x="1964" y="19636"/>
                  <a:pt x="1964" y="19636"/>
                </a:cubicBezTo>
                <a:close/>
                <a:moveTo>
                  <a:pt x="9327" y="9327"/>
                </a:moveTo>
                <a:lnTo>
                  <a:pt x="2945" y="9327"/>
                </a:lnTo>
                <a:lnTo>
                  <a:pt x="2945" y="2945"/>
                </a:lnTo>
                <a:lnTo>
                  <a:pt x="9327" y="2945"/>
                </a:lnTo>
                <a:cubicBezTo>
                  <a:pt x="9327" y="2945"/>
                  <a:pt x="9327" y="9327"/>
                  <a:pt x="9327" y="9327"/>
                </a:cubicBezTo>
                <a:close/>
                <a:moveTo>
                  <a:pt x="10309" y="1964"/>
                </a:moveTo>
                <a:lnTo>
                  <a:pt x="1964" y="1964"/>
                </a:lnTo>
                <a:lnTo>
                  <a:pt x="1964" y="10309"/>
                </a:lnTo>
                <a:lnTo>
                  <a:pt x="10309" y="10309"/>
                </a:lnTo>
                <a:cubicBezTo>
                  <a:pt x="10309" y="10309"/>
                  <a:pt x="10309" y="1964"/>
                  <a:pt x="10309" y="1964"/>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2" name="Shape 2742"/>
          <p:cNvSpPr/>
          <p:nvPr/>
        </p:nvSpPr>
        <p:spPr>
          <a:xfrm>
            <a:off x="4519652" y="102740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945" y="2945"/>
                </a:moveTo>
                <a:lnTo>
                  <a:pt x="9327" y="2945"/>
                </a:lnTo>
                <a:lnTo>
                  <a:pt x="9327" y="18655"/>
                </a:lnTo>
                <a:lnTo>
                  <a:pt x="2945" y="18655"/>
                </a:lnTo>
                <a:cubicBezTo>
                  <a:pt x="2945" y="18655"/>
                  <a:pt x="2945" y="2945"/>
                  <a:pt x="2945" y="2945"/>
                </a:cubicBezTo>
                <a:close/>
                <a:moveTo>
                  <a:pt x="1964" y="19636"/>
                </a:moveTo>
                <a:lnTo>
                  <a:pt x="10309" y="19636"/>
                </a:lnTo>
                <a:lnTo>
                  <a:pt x="10309" y="1964"/>
                </a:lnTo>
                <a:lnTo>
                  <a:pt x="1964" y="1964"/>
                </a:lnTo>
                <a:cubicBezTo>
                  <a:pt x="1964" y="1964"/>
                  <a:pt x="1964" y="19636"/>
                  <a:pt x="1964" y="19636"/>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3" name="Shape 2743"/>
          <p:cNvSpPr/>
          <p:nvPr/>
        </p:nvSpPr>
        <p:spPr>
          <a:xfrm>
            <a:off x="5319752" y="102740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2945" y="2945"/>
                </a:moveTo>
                <a:lnTo>
                  <a:pt x="18655" y="2945"/>
                </a:lnTo>
                <a:lnTo>
                  <a:pt x="18655" y="9327"/>
                </a:lnTo>
                <a:lnTo>
                  <a:pt x="2945" y="9327"/>
                </a:lnTo>
                <a:cubicBezTo>
                  <a:pt x="2945" y="9327"/>
                  <a:pt x="2945" y="2945"/>
                  <a:pt x="2945" y="2945"/>
                </a:cubicBezTo>
                <a:close/>
                <a:moveTo>
                  <a:pt x="1964" y="10309"/>
                </a:moveTo>
                <a:lnTo>
                  <a:pt x="19636" y="10309"/>
                </a:lnTo>
                <a:lnTo>
                  <a:pt x="19636"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4" name="Shape 2744"/>
          <p:cNvSpPr/>
          <p:nvPr/>
        </p:nvSpPr>
        <p:spPr>
          <a:xfrm>
            <a:off x="6119852" y="102740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327" y="9327"/>
                </a:moveTo>
                <a:lnTo>
                  <a:pt x="12273" y="9327"/>
                </a:lnTo>
                <a:lnTo>
                  <a:pt x="12273" y="12273"/>
                </a:lnTo>
                <a:lnTo>
                  <a:pt x="9327" y="12273"/>
                </a:lnTo>
                <a:cubicBezTo>
                  <a:pt x="9327" y="12273"/>
                  <a:pt x="9327" y="9327"/>
                  <a:pt x="9327" y="9327"/>
                </a:cubicBezTo>
                <a:close/>
                <a:moveTo>
                  <a:pt x="8345" y="13255"/>
                </a:moveTo>
                <a:lnTo>
                  <a:pt x="13255" y="13255"/>
                </a:lnTo>
                <a:lnTo>
                  <a:pt x="13255" y="8345"/>
                </a:lnTo>
                <a:lnTo>
                  <a:pt x="8345" y="8345"/>
                </a:lnTo>
                <a:cubicBezTo>
                  <a:pt x="8345" y="8345"/>
                  <a:pt x="8345" y="13255"/>
                  <a:pt x="8345" y="13255"/>
                </a:cubicBezTo>
                <a:close/>
                <a:moveTo>
                  <a:pt x="9327" y="15709"/>
                </a:moveTo>
                <a:lnTo>
                  <a:pt x="12273" y="15709"/>
                </a:lnTo>
                <a:lnTo>
                  <a:pt x="12273" y="18655"/>
                </a:lnTo>
                <a:lnTo>
                  <a:pt x="9327" y="18655"/>
                </a:lnTo>
                <a:cubicBezTo>
                  <a:pt x="9327" y="18655"/>
                  <a:pt x="9327" y="15709"/>
                  <a:pt x="9327" y="15709"/>
                </a:cubicBezTo>
                <a:close/>
                <a:moveTo>
                  <a:pt x="8345" y="19636"/>
                </a:moveTo>
                <a:lnTo>
                  <a:pt x="13255" y="19636"/>
                </a:lnTo>
                <a:lnTo>
                  <a:pt x="13255" y="14727"/>
                </a:lnTo>
                <a:lnTo>
                  <a:pt x="8345" y="14727"/>
                </a:lnTo>
                <a:cubicBezTo>
                  <a:pt x="8345" y="14727"/>
                  <a:pt x="8345" y="19636"/>
                  <a:pt x="8345" y="19636"/>
                </a:cubicBezTo>
                <a:close/>
                <a:moveTo>
                  <a:pt x="15709" y="2945"/>
                </a:moveTo>
                <a:lnTo>
                  <a:pt x="18655" y="2945"/>
                </a:lnTo>
                <a:lnTo>
                  <a:pt x="18655" y="5891"/>
                </a:lnTo>
                <a:lnTo>
                  <a:pt x="15709" y="5891"/>
                </a:lnTo>
                <a:cubicBezTo>
                  <a:pt x="15709" y="5891"/>
                  <a:pt x="15709" y="2945"/>
                  <a:pt x="15709" y="2945"/>
                </a:cubicBezTo>
                <a:close/>
                <a:moveTo>
                  <a:pt x="14727" y="6873"/>
                </a:moveTo>
                <a:lnTo>
                  <a:pt x="19636" y="6873"/>
                </a:lnTo>
                <a:lnTo>
                  <a:pt x="19636" y="1964"/>
                </a:lnTo>
                <a:lnTo>
                  <a:pt x="14727" y="1964"/>
                </a:lnTo>
                <a:cubicBezTo>
                  <a:pt x="14727" y="1964"/>
                  <a:pt x="14727" y="6873"/>
                  <a:pt x="14727" y="6873"/>
                </a:cubicBezTo>
                <a:close/>
                <a:moveTo>
                  <a:pt x="15709" y="9327"/>
                </a:moveTo>
                <a:lnTo>
                  <a:pt x="18655" y="9327"/>
                </a:lnTo>
                <a:lnTo>
                  <a:pt x="18655" y="12273"/>
                </a:lnTo>
                <a:lnTo>
                  <a:pt x="15709" y="12273"/>
                </a:lnTo>
                <a:cubicBezTo>
                  <a:pt x="15709" y="12273"/>
                  <a:pt x="15709" y="9327"/>
                  <a:pt x="15709" y="9327"/>
                </a:cubicBezTo>
                <a:close/>
                <a:moveTo>
                  <a:pt x="14727" y="13255"/>
                </a:moveTo>
                <a:lnTo>
                  <a:pt x="19636" y="13255"/>
                </a:lnTo>
                <a:lnTo>
                  <a:pt x="19636" y="8345"/>
                </a:lnTo>
                <a:lnTo>
                  <a:pt x="14727" y="8345"/>
                </a:lnTo>
                <a:cubicBezTo>
                  <a:pt x="14727" y="8345"/>
                  <a:pt x="14727" y="13255"/>
                  <a:pt x="14727" y="13255"/>
                </a:cubicBezTo>
                <a:close/>
                <a:moveTo>
                  <a:pt x="9327" y="2945"/>
                </a:moveTo>
                <a:lnTo>
                  <a:pt x="12273" y="2945"/>
                </a:lnTo>
                <a:lnTo>
                  <a:pt x="12273" y="5891"/>
                </a:lnTo>
                <a:lnTo>
                  <a:pt x="9327" y="5891"/>
                </a:lnTo>
                <a:cubicBezTo>
                  <a:pt x="9327" y="5891"/>
                  <a:pt x="9327" y="2945"/>
                  <a:pt x="9327" y="2945"/>
                </a:cubicBezTo>
                <a:close/>
                <a:moveTo>
                  <a:pt x="8345" y="6873"/>
                </a:moveTo>
                <a:lnTo>
                  <a:pt x="13255" y="6873"/>
                </a:lnTo>
                <a:lnTo>
                  <a:pt x="13255" y="1964"/>
                </a:lnTo>
                <a:lnTo>
                  <a:pt x="8345" y="1964"/>
                </a:lnTo>
                <a:cubicBezTo>
                  <a:pt x="8345" y="1964"/>
                  <a:pt x="8345" y="6873"/>
                  <a:pt x="8345" y="6873"/>
                </a:cubicBezTo>
                <a:close/>
                <a:moveTo>
                  <a:pt x="2945" y="9327"/>
                </a:moveTo>
                <a:lnTo>
                  <a:pt x="5891" y="9327"/>
                </a:lnTo>
                <a:lnTo>
                  <a:pt x="5891" y="12273"/>
                </a:lnTo>
                <a:lnTo>
                  <a:pt x="2945" y="12273"/>
                </a:lnTo>
                <a:cubicBezTo>
                  <a:pt x="2945" y="12273"/>
                  <a:pt x="2945" y="9327"/>
                  <a:pt x="2945" y="9327"/>
                </a:cubicBezTo>
                <a:close/>
                <a:moveTo>
                  <a:pt x="1964" y="13255"/>
                </a:moveTo>
                <a:lnTo>
                  <a:pt x="6873" y="13255"/>
                </a:lnTo>
                <a:lnTo>
                  <a:pt x="6873" y="8345"/>
                </a:lnTo>
                <a:lnTo>
                  <a:pt x="1964" y="8345"/>
                </a:lnTo>
                <a:cubicBezTo>
                  <a:pt x="1964" y="8345"/>
                  <a:pt x="1964" y="13255"/>
                  <a:pt x="1964" y="13255"/>
                </a:cubicBezTo>
                <a:close/>
                <a:moveTo>
                  <a:pt x="2945" y="2945"/>
                </a:moveTo>
                <a:lnTo>
                  <a:pt x="5891" y="2945"/>
                </a:lnTo>
                <a:lnTo>
                  <a:pt x="5891" y="5891"/>
                </a:lnTo>
                <a:lnTo>
                  <a:pt x="2945" y="5891"/>
                </a:lnTo>
                <a:cubicBezTo>
                  <a:pt x="2945" y="5891"/>
                  <a:pt x="2945" y="2945"/>
                  <a:pt x="2945" y="2945"/>
                </a:cubicBezTo>
                <a:close/>
                <a:moveTo>
                  <a:pt x="1964" y="6873"/>
                </a:moveTo>
                <a:lnTo>
                  <a:pt x="6873" y="6873"/>
                </a:lnTo>
                <a:lnTo>
                  <a:pt x="6873" y="1964"/>
                </a:lnTo>
                <a:lnTo>
                  <a:pt x="1964" y="1964"/>
                </a:lnTo>
                <a:cubicBezTo>
                  <a:pt x="1964" y="1964"/>
                  <a:pt x="1964" y="6873"/>
                  <a:pt x="1964" y="6873"/>
                </a:cubicBezTo>
                <a:close/>
                <a:moveTo>
                  <a:pt x="20618" y="19636"/>
                </a:moveTo>
                <a:cubicBezTo>
                  <a:pt x="20618" y="20178"/>
                  <a:pt x="20178" y="20618"/>
                  <a:pt x="19636" y="20618"/>
                </a:cubicBezTo>
                <a:lnTo>
                  <a:pt x="1964" y="20618"/>
                </a:lnTo>
                <a:cubicBezTo>
                  <a:pt x="1421" y="20618"/>
                  <a:pt x="982" y="20178"/>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15709"/>
                </a:moveTo>
                <a:lnTo>
                  <a:pt x="5891" y="15709"/>
                </a:lnTo>
                <a:lnTo>
                  <a:pt x="5891" y="18655"/>
                </a:lnTo>
                <a:lnTo>
                  <a:pt x="2945" y="18655"/>
                </a:lnTo>
                <a:cubicBezTo>
                  <a:pt x="2945" y="18655"/>
                  <a:pt x="2945" y="15709"/>
                  <a:pt x="2945" y="15709"/>
                </a:cubicBezTo>
                <a:close/>
                <a:moveTo>
                  <a:pt x="1964" y="19636"/>
                </a:moveTo>
                <a:lnTo>
                  <a:pt x="6873" y="19636"/>
                </a:lnTo>
                <a:lnTo>
                  <a:pt x="6873" y="14727"/>
                </a:lnTo>
                <a:lnTo>
                  <a:pt x="1964" y="14727"/>
                </a:lnTo>
                <a:cubicBezTo>
                  <a:pt x="1964" y="14727"/>
                  <a:pt x="1964" y="19636"/>
                  <a:pt x="1964" y="19636"/>
                </a:cubicBezTo>
                <a:close/>
                <a:moveTo>
                  <a:pt x="15709" y="15709"/>
                </a:moveTo>
                <a:lnTo>
                  <a:pt x="18655" y="15709"/>
                </a:lnTo>
                <a:lnTo>
                  <a:pt x="18655" y="18655"/>
                </a:lnTo>
                <a:lnTo>
                  <a:pt x="15709" y="18655"/>
                </a:lnTo>
                <a:cubicBezTo>
                  <a:pt x="15709" y="18655"/>
                  <a:pt x="15709" y="15709"/>
                  <a:pt x="15709" y="15709"/>
                </a:cubicBezTo>
                <a:close/>
                <a:moveTo>
                  <a:pt x="14727" y="19636"/>
                </a:moveTo>
                <a:lnTo>
                  <a:pt x="19636" y="19636"/>
                </a:lnTo>
                <a:lnTo>
                  <a:pt x="19636" y="14727"/>
                </a:lnTo>
                <a:lnTo>
                  <a:pt x="14727" y="14727"/>
                </a:lnTo>
                <a:cubicBezTo>
                  <a:pt x="14727" y="14727"/>
                  <a:pt x="14727" y="19636"/>
                  <a:pt x="14727" y="19636"/>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5" name="Shape 2745"/>
          <p:cNvSpPr/>
          <p:nvPr/>
        </p:nvSpPr>
        <p:spPr>
          <a:xfrm>
            <a:off x="6919952" y="102740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3745" y="20618"/>
                </a:lnTo>
                <a:cubicBezTo>
                  <a:pt x="13204" y="20618"/>
                  <a:pt x="12764" y="20178"/>
                  <a:pt x="12764" y="19636"/>
                </a:cubicBezTo>
                <a:lnTo>
                  <a:pt x="12764" y="13745"/>
                </a:lnTo>
                <a:cubicBezTo>
                  <a:pt x="12764" y="13204"/>
                  <a:pt x="13204" y="12764"/>
                  <a:pt x="13745" y="12764"/>
                </a:cubicBezTo>
                <a:lnTo>
                  <a:pt x="19636" y="12764"/>
                </a:lnTo>
                <a:cubicBezTo>
                  <a:pt x="20178" y="12764"/>
                  <a:pt x="20618" y="13204"/>
                  <a:pt x="20618" y="13745"/>
                </a:cubicBezTo>
                <a:cubicBezTo>
                  <a:pt x="20618" y="13745"/>
                  <a:pt x="20618" y="19636"/>
                  <a:pt x="20618" y="19636"/>
                </a:cubicBezTo>
                <a:close/>
                <a:moveTo>
                  <a:pt x="19636" y="11782"/>
                </a:moveTo>
                <a:lnTo>
                  <a:pt x="13745" y="11782"/>
                </a:lnTo>
                <a:cubicBezTo>
                  <a:pt x="12661" y="11782"/>
                  <a:pt x="11782" y="12661"/>
                  <a:pt x="11782" y="13745"/>
                </a:cubicBezTo>
                <a:lnTo>
                  <a:pt x="11782" y="19636"/>
                </a:lnTo>
                <a:cubicBezTo>
                  <a:pt x="11782" y="20721"/>
                  <a:pt x="12661" y="21600"/>
                  <a:pt x="13745" y="21600"/>
                </a:cubicBezTo>
                <a:lnTo>
                  <a:pt x="19636" y="21600"/>
                </a:lnTo>
                <a:cubicBezTo>
                  <a:pt x="20721" y="21600"/>
                  <a:pt x="21600" y="20721"/>
                  <a:pt x="21600" y="19636"/>
                </a:cubicBezTo>
                <a:lnTo>
                  <a:pt x="21600" y="13745"/>
                </a:lnTo>
                <a:cubicBezTo>
                  <a:pt x="21600" y="12661"/>
                  <a:pt x="20721" y="11782"/>
                  <a:pt x="19636" y="11782"/>
                </a:cubicBezTo>
                <a:moveTo>
                  <a:pt x="20618" y="7855"/>
                </a:moveTo>
                <a:cubicBezTo>
                  <a:pt x="20618" y="8396"/>
                  <a:pt x="20178" y="8836"/>
                  <a:pt x="19636" y="8836"/>
                </a:cubicBezTo>
                <a:lnTo>
                  <a:pt x="13745" y="8836"/>
                </a:lnTo>
                <a:cubicBezTo>
                  <a:pt x="13204" y="8836"/>
                  <a:pt x="12764" y="8396"/>
                  <a:pt x="12764" y="7855"/>
                </a:cubicBezTo>
                <a:lnTo>
                  <a:pt x="12764" y="1964"/>
                </a:lnTo>
                <a:cubicBezTo>
                  <a:pt x="12764" y="1422"/>
                  <a:pt x="13204" y="982"/>
                  <a:pt x="13745" y="982"/>
                </a:cubicBezTo>
                <a:lnTo>
                  <a:pt x="19636" y="982"/>
                </a:lnTo>
                <a:cubicBezTo>
                  <a:pt x="20178" y="982"/>
                  <a:pt x="20618" y="1422"/>
                  <a:pt x="20618" y="1964"/>
                </a:cubicBezTo>
                <a:cubicBezTo>
                  <a:pt x="20618" y="1964"/>
                  <a:pt x="20618" y="7855"/>
                  <a:pt x="20618" y="7855"/>
                </a:cubicBezTo>
                <a:close/>
                <a:moveTo>
                  <a:pt x="19636" y="0"/>
                </a:moveTo>
                <a:lnTo>
                  <a:pt x="13745" y="0"/>
                </a:lnTo>
                <a:cubicBezTo>
                  <a:pt x="12661" y="0"/>
                  <a:pt x="11782" y="879"/>
                  <a:pt x="11782" y="1964"/>
                </a:cubicBezTo>
                <a:lnTo>
                  <a:pt x="11782" y="7855"/>
                </a:lnTo>
                <a:cubicBezTo>
                  <a:pt x="11782" y="8939"/>
                  <a:pt x="12661" y="9818"/>
                  <a:pt x="13745" y="9818"/>
                </a:cubicBezTo>
                <a:lnTo>
                  <a:pt x="19636" y="9818"/>
                </a:lnTo>
                <a:cubicBezTo>
                  <a:pt x="20721" y="9818"/>
                  <a:pt x="21600" y="8939"/>
                  <a:pt x="21600" y="7855"/>
                </a:cubicBezTo>
                <a:lnTo>
                  <a:pt x="21600" y="1964"/>
                </a:lnTo>
                <a:cubicBezTo>
                  <a:pt x="21600" y="879"/>
                  <a:pt x="20721" y="0"/>
                  <a:pt x="19636" y="0"/>
                </a:cubicBezTo>
                <a:moveTo>
                  <a:pt x="8836" y="7855"/>
                </a:moveTo>
                <a:cubicBezTo>
                  <a:pt x="8836" y="8396"/>
                  <a:pt x="8396" y="8836"/>
                  <a:pt x="7855" y="8836"/>
                </a:cubicBezTo>
                <a:lnTo>
                  <a:pt x="1964" y="8836"/>
                </a:lnTo>
                <a:cubicBezTo>
                  <a:pt x="1421" y="8836"/>
                  <a:pt x="982" y="8396"/>
                  <a:pt x="982" y="7855"/>
                </a:cubicBezTo>
                <a:lnTo>
                  <a:pt x="982" y="1964"/>
                </a:lnTo>
                <a:cubicBezTo>
                  <a:pt x="982" y="1422"/>
                  <a:pt x="1421" y="982"/>
                  <a:pt x="1964" y="982"/>
                </a:cubicBezTo>
                <a:lnTo>
                  <a:pt x="7855" y="982"/>
                </a:lnTo>
                <a:cubicBezTo>
                  <a:pt x="8396" y="982"/>
                  <a:pt x="8836" y="1422"/>
                  <a:pt x="8836" y="1964"/>
                </a:cubicBezTo>
                <a:cubicBezTo>
                  <a:pt x="8836" y="1964"/>
                  <a:pt x="8836" y="7855"/>
                  <a:pt x="8836" y="7855"/>
                </a:cubicBezTo>
                <a:close/>
                <a:moveTo>
                  <a:pt x="7855" y="0"/>
                </a:moveTo>
                <a:lnTo>
                  <a:pt x="1964" y="0"/>
                </a:lnTo>
                <a:cubicBezTo>
                  <a:pt x="879" y="0"/>
                  <a:pt x="0" y="879"/>
                  <a:pt x="0" y="1964"/>
                </a:cubicBezTo>
                <a:lnTo>
                  <a:pt x="0" y="7855"/>
                </a:lnTo>
                <a:cubicBezTo>
                  <a:pt x="0" y="8939"/>
                  <a:pt x="879" y="9818"/>
                  <a:pt x="1964" y="9818"/>
                </a:cubicBezTo>
                <a:lnTo>
                  <a:pt x="7855" y="9818"/>
                </a:lnTo>
                <a:cubicBezTo>
                  <a:pt x="8939" y="9818"/>
                  <a:pt x="9818" y="8939"/>
                  <a:pt x="9818" y="7855"/>
                </a:cubicBezTo>
                <a:lnTo>
                  <a:pt x="9818" y="1964"/>
                </a:lnTo>
                <a:cubicBezTo>
                  <a:pt x="9818" y="879"/>
                  <a:pt x="8939" y="0"/>
                  <a:pt x="7855" y="0"/>
                </a:cubicBezTo>
                <a:moveTo>
                  <a:pt x="8836" y="19636"/>
                </a:moveTo>
                <a:cubicBezTo>
                  <a:pt x="8836" y="20178"/>
                  <a:pt x="8396" y="20618"/>
                  <a:pt x="7855" y="20618"/>
                </a:cubicBezTo>
                <a:lnTo>
                  <a:pt x="1964" y="20618"/>
                </a:lnTo>
                <a:cubicBezTo>
                  <a:pt x="1421" y="20618"/>
                  <a:pt x="982" y="20178"/>
                  <a:pt x="982" y="19636"/>
                </a:cubicBezTo>
                <a:lnTo>
                  <a:pt x="982" y="13745"/>
                </a:lnTo>
                <a:cubicBezTo>
                  <a:pt x="982" y="13204"/>
                  <a:pt x="1421" y="12764"/>
                  <a:pt x="1964" y="12764"/>
                </a:cubicBezTo>
                <a:lnTo>
                  <a:pt x="7855" y="12764"/>
                </a:lnTo>
                <a:cubicBezTo>
                  <a:pt x="8396" y="12764"/>
                  <a:pt x="8836" y="13204"/>
                  <a:pt x="8836" y="13745"/>
                </a:cubicBezTo>
                <a:cubicBezTo>
                  <a:pt x="8836" y="13745"/>
                  <a:pt x="8836" y="19636"/>
                  <a:pt x="8836" y="19636"/>
                </a:cubicBezTo>
                <a:close/>
                <a:moveTo>
                  <a:pt x="7855" y="11782"/>
                </a:moveTo>
                <a:lnTo>
                  <a:pt x="1964" y="11782"/>
                </a:lnTo>
                <a:cubicBezTo>
                  <a:pt x="879" y="11782"/>
                  <a:pt x="0" y="12661"/>
                  <a:pt x="0" y="13745"/>
                </a:cubicBezTo>
                <a:lnTo>
                  <a:pt x="0" y="19636"/>
                </a:lnTo>
                <a:cubicBezTo>
                  <a:pt x="0" y="20721"/>
                  <a:pt x="879" y="21600"/>
                  <a:pt x="1964" y="21600"/>
                </a:cubicBezTo>
                <a:lnTo>
                  <a:pt x="7855" y="21600"/>
                </a:lnTo>
                <a:cubicBezTo>
                  <a:pt x="8939" y="21600"/>
                  <a:pt x="9818" y="20721"/>
                  <a:pt x="9818" y="19636"/>
                </a:cubicBezTo>
                <a:lnTo>
                  <a:pt x="9818" y="13745"/>
                </a:lnTo>
                <a:cubicBezTo>
                  <a:pt x="9818" y="12661"/>
                  <a:pt x="8939" y="11782"/>
                  <a:pt x="7855" y="117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6" name="Shape 2746"/>
          <p:cNvSpPr/>
          <p:nvPr/>
        </p:nvSpPr>
        <p:spPr>
          <a:xfrm>
            <a:off x="7720052" y="102740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2764"/>
                </a:moveTo>
                <a:lnTo>
                  <a:pt x="16691" y="12764"/>
                </a:lnTo>
                <a:lnTo>
                  <a:pt x="16691" y="8836"/>
                </a:lnTo>
                <a:lnTo>
                  <a:pt x="20618" y="8836"/>
                </a:lnTo>
                <a:cubicBezTo>
                  <a:pt x="20618" y="8836"/>
                  <a:pt x="20618" y="12764"/>
                  <a:pt x="20618" y="12764"/>
                </a:cubicBezTo>
                <a:close/>
                <a:moveTo>
                  <a:pt x="20618" y="7855"/>
                </a:moveTo>
                <a:lnTo>
                  <a:pt x="16691" y="7855"/>
                </a:lnTo>
                <a:cubicBezTo>
                  <a:pt x="16149" y="7855"/>
                  <a:pt x="15709" y="8295"/>
                  <a:pt x="15709" y="8836"/>
                </a:cubicBezTo>
                <a:lnTo>
                  <a:pt x="15709" y="12764"/>
                </a:lnTo>
                <a:cubicBezTo>
                  <a:pt x="15709" y="13305"/>
                  <a:pt x="16149" y="13745"/>
                  <a:pt x="16691" y="13745"/>
                </a:cubicBezTo>
                <a:lnTo>
                  <a:pt x="20618" y="13745"/>
                </a:lnTo>
                <a:cubicBezTo>
                  <a:pt x="21160" y="13745"/>
                  <a:pt x="21600" y="13305"/>
                  <a:pt x="21600" y="12764"/>
                </a:cubicBezTo>
                <a:lnTo>
                  <a:pt x="21600" y="8836"/>
                </a:lnTo>
                <a:cubicBezTo>
                  <a:pt x="21600" y="8295"/>
                  <a:pt x="21160" y="7855"/>
                  <a:pt x="20618" y="7855"/>
                </a:cubicBezTo>
                <a:moveTo>
                  <a:pt x="12764" y="20618"/>
                </a:moveTo>
                <a:lnTo>
                  <a:pt x="8836" y="20618"/>
                </a:lnTo>
                <a:lnTo>
                  <a:pt x="8836" y="16691"/>
                </a:lnTo>
                <a:lnTo>
                  <a:pt x="12764" y="16691"/>
                </a:lnTo>
                <a:cubicBezTo>
                  <a:pt x="12764" y="16691"/>
                  <a:pt x="12764" y="20618"/>
                  <a:pt x="12764" y="20618"/>
                </a:cubicBezTo>
                <a:close/>
                <a:moveTo>
                  <a:pt x="12764" y="15709"/>
                </a:moveTo>
                <a:lnTo>
                  <a:pt x="8836" y="15709"/>
                </a:lnTo>
                <a:cubicBezTo>
                  <a:pt x="8295" y="15709"/>
                  <a:pt x="7855" y="16149"/>
                  <a:pt x="7855" y="16691"/>
                </a:cubicBezTo>
                <a:lnTo>
                  <a:pt x="7855" y="20618"/>
                </a:lnTo>
                <a:cubicBezTo>
                  <a:pt x="7855" y="21160"/>
                  <a:pt x="8295" y="21600"/>
                  <a:pt x="8836" y="21600"/>
                </a:cubicBezTo>
                <a:lnTo>
                  <a:pt x="12764" y="21600"/>
                </a:lnTo>
                <a:cubicBezTo>
                  <a:pt x="13305" y="21600"/>
                  <a:pt x="13745" y="21160"/>
                  <a:pt x="13745" y="20618"/>
                </a:cubicBezTo>
                <a:lnTo>
                  <a:pt x="13745" y="16691"/>
                </a:lnTo>
                <a:cubicBezTo>
                  <a:pt x="13745" y="16149"/>
                  <a:pt x="13305" y="15709"/>
                  <a:pt x="12764" y="15709"/>
                </a:cubicBezTo>
                <a:moveTo>
                  <a:pt x="12764" y="12764"/>
                </a:moveTo>
                <a:lnTo>
                  <a:pt x="8836" y="12764"/>
                </a:lnTo>
                <a:lnTo>
                  <a:pt x="8836" y="8836"/>
                </a:lnTo>
                <a:lnTo>
                  <a:pt x="12764" y="8836"/>
                </a:lnTo>
                <a:cubicBezTo>
                  <a:pt x="12764" y="8836"/>
                  <a:pt x="12764" y="12764"/>
                  <a:pt x="12764" y="12764"/>
                </a:cubicBezTo>
                <a:close/>
                <a:moveTo>
                  <a:pt x="12764" y="7855"/>
                </a:moveTo>
                <a:lnTo>
                  <a:pt x="8836" y="7855"/>
                </a:lnTo>
                <a:cubicBezTo>
                  <a:pt x="8295" y="7855"/>
                  <a:pt x="7855" y="8295"/>
                  <a:pt x="7855" y="8836"/>
                </a:cubicBezTo>
                <a:lnTo>
                  <a:pt x="7855" y="12764"/>
                </a:lnTo>
                <a:cubicBezTo>
                  <a:pt x="7855" y="13305"/>
                  <a:pt x="8295" y="13745"/>
                  <a:pt x="8836" y="13745"/>
                </a:cubicBezTo>
                <a:lnTo>
                  <a:pt x="12764" y="13745"/>
                </a:lnTo>
                <a:cubicBezTo>
                  <a:pt x="13305" y="13745"/>
                  <a:pt x="13745" y="13305"/>
                  <a:pt x="13745" y="12764"/>
                </a:cubicBezTo>
                <a:lnTo>
                  <a:pt x="13745" y="8836"/>
                </a:lnTo>
                <a:cubicBezTo>
                  <a:pt x="13745" y="8295"/>
                  <a:pt x="13305" y="7855"/>
                  <a:pt x="12764" y="7855"/>
                </a:cubicBezTo>
                <a:moveTo>
                  <a:pt x="4909" y="4909"/>
                </a:moveTo>
                <a:lnTo>
                  <a:pt x="982" y="4909"/>
                </a:lnTo>
                <a:lnTo>
                  <a:pt x="982" y="982"/>
                </a:lnTo>
                <a:lnTo>
                  <a:pt x="4909" y="982"/>
                </a:lnTo>
                <a:cubicBezTo>
                  <a:pt x="4909" y="982"/>
                  <a:pt x="4909" y="4909"/>
                  <a:pt x="4909" y="4909"/>
                </a:cubicBezTo>
                <a:close/>
                <a:moveTo>
                  <a:pt x="4909" y="0"/>
                </a:moveTo>
                <a:lnTo>
                  <a:pt x="982" y="0"/>
                </a:lnTo>
                <a:cubicBezTo>
                  <a:pt x="440" y="0"/>
                  <a:pt x="0" y="440"/>
                  <a:pt x="0" y="982"/>
                </a:cubicBezTo>
                <a:lnTo>
                  <a:pt x="0" y="4909"/>
                </a:lnTo>
                <a:cubicBezTo>
                  <a:pt x="0" y="5451"/>
                  <a:pt x="440" y="5891"/>
                  <a:pt x="982" y="5891"/>
                </a:cubicBezTo>
                <a:lnTo>
                  <a:pt x="4909" y="5891"/>
                </a:lnTo>
                <a:cubicBezTo>
                  <a:pt x="5451" y="5891"/>
                  <a:pt x="5891" y="5451"/>
                  <a:pt x="5891" y="4909"/>
                </a:cubicBezTo>
                <a:lnTo>
                  <a:pt x="5891" y="982"/>
                </a:lnTo>
                <a:cubicBezTo>
                  <a:pt x="5891" y="440"/>
                  <a:pt x="5451" y="0"/>
                  <a:pt x="4909" y="0"/>
                </a:cubicBezTo>
                <a:moveTo>
                  <a:pt x="20618" y="20618"/>
                </a:moveTo>
                <a:lnTo>
                  <a:pt x="16691" y="20618"/>
                </a:lnTo>
                <a:lnTo>
                  <a:pt x="16691" y="16691"/>
                </a:lnTo>
                <a:lnTo>
                  <a:pt x="20618" y="16691"/>
                </a:lnTo>
                <a:cubicBezTo>
                  <a:pt x="20618" y="16691"/>
                  <a:pt x="20618" y="20618"/>
                  <a:pt x="20618" y="20618"/>
                </a:cubicBezTo>
                <a:close/>
                <a:moveTo>
                  <a:pt x="20618" y="15709"/>
                </a:moveTo>
                <a:lnTo>
                  <a:pt x="16691" y="15709"/>
                </a:lnTo>
                <a:cubicBezTo>
                  <a:pt x="16149" y="15709"/>
                  <a:pt x="15709" y="16149"/>
                  <a:pt x="15709" y="16691"/>
                </a:cubicBezTo>
                <a:lnTo>
                  <a:pt x="15709" y="20618"/>
                </a:lnTo>
                <a:cubicBezTo>
                  <a:pt x="15709" y="21160"/>
                  <a:pt x="16149" y="21600"/>
                  <a:pt x="16691" y="21600"/>
                </a:cubicBezTo>
                <a:lnTo>
                  <a:pt x="20618" y="21600"/>
                </a:lnTo>
                <a:cubicBezTo>
                  <a:pt x="21160" y="21600"/>
                  <a:pt x="21600" y="21160"/>
                  <a:pt x="21600" y="20618"/>
                </a:cubicBezTo>
                <a:lnTo>
                  <a:pt x="21600" y="16691"/>
                </a:lnTo>
                <a:cubicBezTo>
                  <a:pt x="21600" y="16149"/>
                  <a:pt x="21160" y="15709"/>
                  <a:pt x="20618" y="15709"/>
                </a:cubicBezTo>
                <a:moveTo>
                  <a:pt x="20618" y="4909"/>
                </a:moveTo>
                <a:lnTo>
                  <a:pt x="16691" y="4909"/>
                </a:lnTo>
                <a:lnTo>
                  <a:pt x="16691" y="982"/>
                </a:lnTo>
                <a:lnTo>
                  <a:pt x="20618" y="982"/>
                </a:lnTo>
                <a:cubicBezTo>
                  <a:pt x="20618" y="982"/>
                  <a:pt x="20618" y="4909"/>
                  <a:pt x="20618" y="4909"/>
                </a:cubicBezTo>
                <a:close/>
                <a:moveTo>
                  <a:pt x="20618" y="0"/>
                </a:moveTo>
                <a:lnTo>
                  <a:pt x="16691" y="0"/>
                </a:lnTo>
                <a:cubicBezTo>
                  <a:pt x="16149" y="0"/>
                  <a:pt x="15709" y="440"/>
                  <a:pt x="15709" y="982"/>
                </a:cubicBezTo>
                <a:lnTo>
                  <a:pt x="15709" y="4909"/>
                </a:lnTo>
                <a:cubicBezTo>
                  <a:pt x="15709" y="5451"/>
                  <a:pt x="16149" y="5891"/>
                  <a:pt x="16691" y="5891"/>
                </a:cubicBezTo>
                <a:lnTo>
                  <a:pt x="20618" y="5891"/>
                </a:lnTo>
                <a:cubicBezTo>
                  <a:pt x="21160" y="5891"/>
                  <a:pt x="21600" y="5451"/>
                  <a:pt x="21600" y="4909"/>
                </a:cubicBezTo>
                <a:lnTo>
                  <a:pt x="21600" y="982"/>
                </a:lnTo>
                <a:cubicBezTo>
                  <a:pt x="21600" y="440"/>
                  <a:pt x="21160" y="0"/>
                  <a:pt x="20618" y="0"/>
                </a:cubicBezTo>
                <a:moveTo>
                  <a:pt x="4909" y="20618"/>
                </a:moveTo>
                <a:lnTo>
                  <a:pt x="982" y="20618"/>
                </a:lnTo>
                <a:lnTo>
                  <a:pt x="982" y="16691"/>
                </a:lnTo>
                <a:lnTo>
                  <a:pt x="4909" y="16691"/>
                </a:lnTo>
                <a:cubicBezTo>
                  <a:pt x="4909" y="16691"/>
                  <a:pt x="4909" y="20618"/>
                  <a:pt x="4909" y="20618"/>
                </a:cubicBezTo>
                <a:close/>
                <a:moveTo>
                  <a:pt x="4909" y="15709"/>
                </a:moveTo>
                <a:lnTo>
                  <a:pt x="982" y="15709"/>
                </a:lnTo>
                <a:cubicBezTo>
                  <a:pt x="440" y="15709"/>
                  <a:pt x="0" y="16149"/>
                  <a:pt x="0" y="16691"/>
                </a:cubicBezTo>
                <a:lnTo>
                  <a:pt x="0" y="20618"/>
                </a:lnTo>
                <a:cubicBezTo>
                  <a:pt x="0" y="21160"/>
                  <a:pt x="440" y="21600"/>
                  <a:pt x="982" y="21600"/>
                </a:cubicBezTo>
                <a:lnTo>
                  <a:pt x="4909" y="21600"/>
                </a:lnTo>
                <a:cubicBezTo>
                  <a:pt x="5451" y="21600"/>
                  <a:pt x="5891" y="21160"/>
                  <a:pt x="5891" y="20618"/>
                </a:cubicBezTo>
                <a:lnTo>
                  <a:pt x="5891" y="16691"/>
                </a:lnTo>
                <a:cubicBezTo>
                  <a:pt x="5891" y="16149"/>
                  <a:pt x="5451" y="15709"/>
                  <a:pt x="4909" y="15709"/>
                </a:cubicBezTo>
                <a:moveTo>
                  <a:pt x="12764" y="4909"/>
                </a:moveTo>
                <a:lnTo>
                  <a:pt x="8836" y="4909"/>
                </a:lnTo>
                <a:lnTo>
                  <a:pt x="8836" y="982"/>
                </a:lnTo>
                <a:lnTo>
                  <a:pt x="12764" y="982"/>
                </a:lnTo>
                <a:cubicBezTo>
                  <a:pt x="12764" y="982"/>
                  <a:pt x="12764" y="4909"/>
                  <a:pt x="12764" y="4909"/>
                </a:cubicBezTo>
                <a:close/>
                <a:moveTo>
                  <a:pt x="12764" y="0"/>
                </a:moveTo>
                <a:lnTo>
                  <a:pt x="8836" y="0"/>
                </a:lnTo>
                <a:cubicBezTo>
                  <a:pt x="8295" y="0"/>
                  <a:pt x="7855" y="440"/>
                  <a:pt x="7855" y="982"/>
                </a:cubicBezTo>
                <a:lnTo>
                  <a:pt x="7855" y="4909"/>
                </a:lnTo>
                <a:cubicBezTo>
                  <a:pt x="7855" y="5451"/>
                  <a:pt x="8295" y="5891"/>
                  <a:pt x="8836" y="5891"/>
                </a:cubicBezTo>
                <a:lnTo>
                  <a:pt x="12764" y="5891"/>
                </a:lnTo>
                <a:cubicBezTo>
                  <a:pt x="13305" y="5891"/>
                  <a:pt x="13745" y="5451"/>
                  <a:pt x="13745" y="4909"/>
                </a:cubicBezTo>
                <a:lnTo>
                  <a:pt x="13745" y="982"/>
                </a:lnTo>
                <a:cubicBezTo>
                  <a:pt x="13745" y="440"/>
                  <a:pt x="13305" y="0"/>
                  <a:pt x="12764" y="0"/>
                </a:cubicBezTo>
                <a:moveTo>
                  <a:pt x="4909" y="12764"/>
                </a:moveTo>
                <a:lnTo>
                  <a:pt x="982" y="12764"/>
                </a:lnTo>
                <a:lnTo>
                  <a:pt x="982" y="8836"/>
                </a:lnTo>
                <a:lnTo>
                  <a:pt x="4909" y="8836"/>
                </a:lnTo>
                <a:cubicBezTo>
                  <a:pt x="4909" y="8836"/>
                  <a:pt x="4909" y="12764"/>
                  <a:pt x="4909" y="12764"/>
                </a:cubicBezTo>
                <a:close/>
                <a:moveTo>
                  <a:pt x="4909" y="7855"/>
                </a:moveTo>
                <a:lnTo>
                  <a:pt x="982" y="7855"/>
                </a:lnTo>
                <a:cubicBezTo>
                  <a:pt x="440" y="7855"/>
                  <a:pt x="0" y="8295"/>
                  <a:pt x="0" y="8836"/>
                </a:cubicBezTo>
                <a:lnTo>
                  <a:pt x="0" y="12764"/>
                </a:lnTo>
                <a:cubicBezTo>
                  <a:pt x="0" y="13305"/>
                  <a:pt x="440" y="13745"/>
                  <a:pt x="982" y="13745"/>
                </a:cubicBezTo>
                <a:lnTo>
                  <a:pt x="4909" y="13745"/>
                </a:lnTo>
                <a:cubicBezTo>
                  <a:pt x="5451" y="13745"/>
                  <a:pt x="5891" y="13305"/>
                  <a:pt x="5891" y="12764"/>
                </a:cubicBezTo>
                <a:lnTo>
                  <a:pt x="5891" y="8836"/>
                </a:lnTo>
                <a:cubicBezTo>
                  <a:pt x="5891" y="8295"/>
                  <a:pt x="5451" y="7855"/>
                  <a:pt x="4909" y="78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7" name="Shape 2747"/>
          <p:cNvSpPr/>
          <p:nvPr/>
        </p:nvSpPr>
        <p:spPr>
          <a:xfrm>
            <a:off x="8520152" y="102740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0618"/>
                </a:moveTo>
                <a:lnTo>
                  <a:pt x="8836" y="20618"/>
                </a:lnTo>
                <a:lnTo>
                  <a:pt x="8836" y="8836"/>
                </a:lnTo>
                <a:lnTo>
                  <a:pt x="20618" y="8836"/>
                </a:lnTo>
                <a:cubicBezTo>
                  <a:pt x="20618" y="8836"/>
                  <a:pt x="20618" y="20618"/>
                  <a:pt x="20618" y="20618"/>
                </a:cubicBezTo>
                <a:close/>
                <a:moveTo>
                  <a:pt x="20618" y="7855"/>
                </a:moveTo>
                <a:lnTo>
                  <a:pt x="8836" y="7855"/>
                </a:lnTo>
                <a:cubicBezTo>
                  <a:pt x="8295" y="7855"/>
                  <a:pt x="7855" y="8295"/>
                  <a:pt x="7855" y="8836"/>
                </a:cubicBezTo>
                <a:lnTo>
                  <a:pt x="7855" y="20618"/>
                </a:lnTo>
                <a:cubicBezTo>
                  <a:pt x="7855" y="21160"/>
                  <a:pt x="8295" y="21600"/>
                  <a:pt x="8836" y="21600"/>
                </a:cubicBezTo>
                <a:lnTo>
                  <a:pt x="20618" y="21600"/>
                </a:lnTo>
                <a:cubicBezTo>
                  <a:pt x="21160" y="21600"/>
                  <a:pt x="21600" y="21160"/>
                  <a:pt x="21600" y="20618"/>
                </a:cubicBezTo>
                <a:lnTo>
                  <a:pt x="21600" y="8836"/>
                </a:lnTo>
                <a:cubicBezTo>
                  <a:pt x="21600" y="8295"/>
                  <a:pt x="21160" y="7855"/>
                  <a:pt x="20618" y="7855"/>
                </a:cubicBezTo>
                <a:moveTo>
                  <a:pt x="20618" y="4909"/>
                </a:moveTo>
                <a:lnTo>
                  <a:pt x="982" y="4909"/>
                </a:lnTo>
                <a:lnTo>
                  <a:pt x="982" y="982"/>
                </a:lnTo>
                <a:lnTo>
                  <a:pt x="20618" y="982"/>
                </a:lnTo>
                <a:cubicBezTo>
                  <a:pt x="20618" y="982"/>
                  <a:pt x="20618" y="4909"/>
                  <a:pt x="20618" y="4909"/>
                </a:cubicBezTo>
                <a:close/>
                <a:moveTo>
                  <a:pt x="20618" y="0"/>
                </a:moveTo>
                <a:lnTo>
                  <a:pt x="982" y="0"/>
                </a:lnTo>
                <a:cubicBezTo>
                  <a:pt x="440" y="0"/>
                  <a:pt x="0" y="440"/>
                  <a:pt x="0" y="982"/>
                </a:cubicBezTo>
                <a:lnTo>
                  <a:pt x="0" y="4909"/>
                </a:lnTo>
                <a:cubicBezTo>
                  <a:pt x="0" y="5451"/>
                  <a:pt x="440" y="5891"/>
                  <a:pt x="982" y="5891"/>
                </a:cubicBezTo>
                <a:lnTo>
                  <a:pt x="20618" y="5891"/>
                </a:lnTo>
                <a:cubicBezTo>
                  <a:pt x="21160" y="5891"/>
                  <a:pt x="21600" y="5451"/>
                  <a:pt x="21600" y="4909"/>
                </a:cubicBezTo>
                <a:lnTo>
                  <a:pt x="21600" y="982"/>
                </a:lnTo>
                <a:cubicBezTo>
                  <a:pt x="21600" y="440"/>
                  <a:pt x="21160" y="0"/>
                  <a:pt x="20618" y="0"/>
                </a:cubicBezTo>
                <a:moveTo>
                  <a:pt x="4909" y="20618"/>
                </a:moveTo>
                <a:lnTo>
                  <a:pt x="982" y="20618"/>
                </a:lnTo>
                <a:lnTo>
                  <a:pt x="982" y="8836"/>
                </a:lnTo>
                <a:lnTo>
                  <a:pt x="4909" y="8836"/>
                </a:lnTo>
                <a:cubicBezTo>
                  <a:pt x="4909" y="8836"/>
                  <a:pt x="4909" y="20618"/>
                  <a:pt x="4909" y="20618"/>
                </a:cubicBezTo>
                <a:close/>
                <a:moveTo>
                  <a:pt x="4909" y="7855"/>
                </a:moveTo>
                <a:lnTo>
                  <a:pt x="982" y="7855"/>
                </a:lnTo>
                <a:cubicBezTo>
                  <a:pt x="440" y="7855"/>
                  <a:pt x="0" y="8295"/>
                  <a:pt x="0" y="8836"/>
                </a:cubicBezTo>
                <a:lnTo>
                  <a:pt x="0" y="20618"/>
                </a:lnTo>
                <a:cubicBezTo>
                  <a:pt x="0" y="21160"/>
                  <a:pt x="440" y="21600"/>
                  <a:pt x="982" y="21600"/>
                </a:cubicBezTo>
                <a:lnTo>
                  <a:pt x="4909" y="21600"/>
                </a:lnTo>
                <a:cubicBezTo>
                  <a:pt x="5451" y="21600"/>
                  <a:pt x="5891" y="21160"/>
                  <a:pt x="5891" y="20618"/>
                </a:cubicBezTo>
                <a:lnTo>
                  <a:pt x="5891" y="8836"/>
                </a:lnTo>
                <a:cubicBezTo>
                  <a:pt x="5891" y="8295"/>
                  <a:pt x="5451" y="7855"/>
                  <a:pt x="4909" y="78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8" name="Shape 2748"/>
          <p:cNvSpPr/>
          <p:nvPr/>
        </p:nvSpPr>
        <p:spPr>
          <a:xfrm>
            <a:off x="9358352" y="787369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9" name="Shape 2749"/>
          <p:cNvSpPr/>
          <p:nvPr/>
        </p:nvSpPr>
        <p:spPr>
          <a:xfrm>
            <a:off x="10234650" y="7873692"/>
            <a:ext cx="2667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057" y="2884"/>
                </a:moveTo>
                <a:cubicBezTo>
                  <a:pt x="19862" y="3005"/>
                  <a:pt x="15661" y="5580"/>
                  <a:pt x="11606" y="4718"/>
                </a:cubicBezTo>
                <a:cubicBezTo>
                  <a:pt x="9681" y="4310"/>
                  <a:pt x="8390" y="3899"/>
                  <a:pt x="7251" y="3535"/>
                </a:cubicBezTo>
                <a:cubicBezTo>
                  <a:pt x="5426" y="2953"/>
                  <a:pt x="4042" y="2513"/>
                  <a:pt x="1543" y="2647"/>
                </a:cubicBezTo>
                <a:lnTo>
                  <a:pt x="1543" y="982"/>
                </a:lnTo>
                <a:lnTo>
                  <a:pt x="20057" y="982"/>
                </a:lnTo>
                <a:cubicBezTo>
                  <a:pt x="20057" y="982"/>
                  <a:pt x="20057" y="2884"/>
                  <a:pt x="20057" y="2884"/>
                </a:cubicBezTo>
                <a:close/>
                <a:moveTo>
                  <a:pt x="20057" y="5891"/>
                </a:moveTo>
                <a:cubicBezTo>
                  <a:pt x="20057" y="9144"/>
                  <a:pt x="15912" y="11782"/>
                  <a:pt x="10800" y="11782"/>
                </a:cubicBezTo>
                <a:cubicBezTo>
                  <a:pt x="5688" y="11782"/>
                  <a:pt x="1543" y="9144"/>
                  <a:pt x="1543" y="5891"/>
                </a:cubicBezTo>
                <a:lnTo>
                  <a:pt x="1543" y="3634"/>
                </a:lnTo>
                <a:cubicBezTo>
                  <a:pt x="3681" y="3500"/>
                  <a:pt x="4767" y="3841"/>
                  <a:pt x="6560" y="4413"/>
                </a:cubicBezTo>
                <a:cubicBezTo>
                  <a:pt x="7686" y="4772"/>
                  <a:pt x="9088" y="5219"/>
                  <a:pt x="11118" y="5650"/>
                </a:cubicBezTo>
                <a:cubicBezTo>
                  <a:pt x="11869" y="5809"/>
                  <a:pt x="12616" y="5877"/>
                  <a:pt x="13343" y="5877"/>
                </a:cubicBezTo>
                <a:cubicBezTo>
                  <a:pt x="16154" y="5877"/>
                  <a:pt x="18675" y="4862"/>
                  <a:pt x="20057" y="4176"/>
                </a:cubicBezTo>
                <a:cubicBezTo>
                  <a:pt x="20057" y="4176"/>
                  <a:pt x="20057" y="5891"/>
                  <a:pt x="20057" y="5891"/>
                </a:cubicBezTo>
                <a:close/>
                <a:moveTo>
                  <a:pt x="20829" y="0"/>
                </a:moveTo>
                <a:lnTo>
                  <a:pt x="771" y="0"/>
                </a:lnTo>
                <a:cubicBezTo>
                  <a:pt x="346" y="0"/>
                  <a:pt x="0" y="220"/>
                  <a:pt x="0" y="491"/>
                </a:cubicBezTo>
                <a:lnTo>
                  <a:pt x="0" y="5891"/>
                </a:lnTo>
                <a:cubicBezTo>
                  <a:pt x="0" y="9521"/>
                  <a:pt x="4426" y="12486"/>
                  <a:pt x="10029" y="12739"/>
                </a:cubicBezTo>
                <a:lnTo>
                  <a:pt x="10029" y="20618"/>
                </a:lnTo>
                <a:lnTo>
                  <a:pt x="3857" y="20618"/>
                </a:lnTo>
                <a:cubicBezTo>
                  <a:pt x="3432" y="20618"/>
                  <a:pt x="3086" y="20838"/>
                  <a:pt x="3086" y="21109"/>
                </a:cubicBezTo>
                <a:cubicBezTo>
                  <a:pt x="3086" y="21380"/>
                  <a:pt x="3432" y="21600"/>
                  <a:pt x="3857" y="21600"/>
                </a:cubicBezTo>
                <a:lnTo>
                  <a:pt x="17743" y="21600"/>
                </a:lnTo>
                <a:cubicBezTo>
                  <a:pt x="18168" y="21600"/>
                  <a:pt x="18514" y="21380"/>
                  <a:pt x="18514" y="21109"/>
                </a:cubicBezTo>
                <a:cubicBezTo>
                  <a:pt x="18514" y="20838"/>
                  <a:pt x="18168" y="20618"/>
                  <a:pt x="17743" y="20618"/>
                </a:cubicBezTo>
                <a:lnTo>
                  <a:pt x="11571" y="20618"/>
                </a:lnTo>
                <a:lnTo>
                  <a:pt x="11571" y="12739"/>
                </a:lnTo>
                <a:cubicBezTo>
                  <a:pt x="17174" y="12486"/>
                  <a:pt x="21600" y="9521"/>
                  <a:pt x="21600" y="5891"/>
                </a:cubicBezTo>
                <a:lnTo>
                  <a:pt x="21600" y="491"/>
                </a:lnTo>
                <a:cubicBezTo>
                  <a:pt x="21600" y="220"/>
                  <a:pt x="21254" y="0"/>
                  <a:pt x="20829"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0" name="Shape 2750"/>
          <p:cNvSpPr/>
          <p:nvPr/>
        </p:nvSpPr>
        <p:spPr>
          <a:xfrm>
            <a:off x="11072852" y="7873692"/>
            <a:ext cx="190501" cy="419100"/>
          </a:xfrm>
          <a:custGeom>
            <a:avLst/>
            <a:gdLst/>
            <a:ahLst/>
            <a:cxnLst>
              <a:cxn ang="0">
                <a:pos x="wd2" y="hd2"/>
              </a:cxn>
              <a:cxn ang="5400000">
                <a:pos x="wd2" y="hd2"/>
              </a:cxn>
              <a:cxn ang="10800000">
                <a:pos x="wd2" y="hd2"/>
              </a:cxn>
              <a:cxn ang="16200000">
                <a:pos x="wd2" y="hd2"/>
              </a:cxn>
            </a:cxnLst>
            <a:rect l="0" t="0" r="r" b="b"/>
            <a:pathLst>
              <a:path w="21600" h="21600" extrusionOk="0">
                <a:moveTo>
                  <a:pt x="19440" y="10800"/>
                </a:moveTo>
                <a:lnTo>
                  <a:pt x="2160" y="10800"/>
                </a:lnTo>
                <a:lnTo>
                  <a:pt x="2160" y="8836"/>
                </a:lnTo>
                <a:cubicBezTo>
                  <a:pt x="2160" y="7752"/>
                  <a:pt x="4094" y="6873"/>
                  <a:pt x="6480" y="6873"/>
                </a:cubicBezTo>
                <a:lnTo>
                  <a:pt x="15120" y="6873"/>
                </a:lnTo>
                <a:cubicBezTo>
                  <a:pt x="17506" y="6873"/>
                  <a:pt x="19440" y="7752"/>
                  <a:pt x="19440" y="8836"/>
                </a:cubicBezTo>
                <a:cubicBezTo>
                  <a:pt x="19440" y="8836"/>
                  <a:pt x="19440" y="10800"/>
                  <a:pt x="19440" y="10800"/>
                </a:cubicBezTo>
                <a:close/>
                <a:moveTo>
                  <a:pt x="19440" y="15709"/>
                </a:moveTo>
                <a:lnTo>
                  <a:pt x="2160" y="15709"/>
                </a:lnTo>
                <a:lnTo>
                  <a:pt x="2160" y="11782"/>
                </a:lnTo>
                <a:lnTo>
                  <a:pt x="19440" y="11782"/>
                </a:lnTo>
                <a:cubicBezTo>
                  <a:pt x="19440" y="11782"/>
                  <a:pt x="19440" y="15709"/>
                  <a:pt x="19440" y="15709"/>
                </a:cubicBezTo>
                <a:close/>
                <a:moveTo>
                  <a:pt x="19440" y="18655"/>
                </a:moveTo>
                <a:cubicBezTo>
                  <a:pt x="19440" y="19739"/>
                  <a:pt x="17506" y="20618"/>
                  <a:pt x="15120" y="20618"/>
                </a:cubicBezTo>
                <a:lnTo>
                  <a:pt x="6480" y="20618"/>
                </a:lnTo>
                <a:cubicBezTo>
                  <a:pt x="4094" y="20618"/>
                  <a:pt x="2160" y="19739"/>
                  <a:pt x="2160" y="18655"/>
                </a:cubicBezTo>
                <a:lnTo>
                  <a:pt x="2160" y="16691"/>
                </a:lnTo>
                <a:lnTo>
                  <a:pt x="19440" y="16691"/>
                </a:lnTo>
                <a:cubicBezTo>
                  <a:pt x="19440" y="16691"/>
                  <a:pt x="19440" y="18655"/>
                  <a:pt x="19440" y="18655"/>
                </a:cubicBezTo>
                <a:close/>
                <a:moveTo>
                  <a:pt x="8640" y="2945"/>
                </a:moveTo>
                <a:lnTo>
                  <a:pt x="12960" y="2945"/>
                </a:lnTo>
                <a:lnTo>
                  <a:pt x="12960" y="5891"/>
                </a:lnTo>
                <a:lnTo>
                  <a:pt x="8640" y="5891"/>
                </a:lnTo>
                <a:cubicBezTo>
                  <a:pt x="8640" y="5891"/>
                  <a:pt x="8640" y="2945"/>
                  <a:pt x="8640" y="2945"/>
                </a:cubicBezTo>
                <a:close/>
                <a:moveTo>
                  <a:pt x="8640" y="982"/>
                </a:moveTo>
                <a:lnTo>
                  <a:pt x="12960" y="982"/>
                </a:lnTo>
                <a:lnTo>
                  <a:pt x="12960" y="1964"/>
                </a:lnTo>
                <a:lnTo>
                  <a:pt x="8640" y="1964"/>
                </a:lnTo>
                <a:cubicBezTo>
                  <a:pt x="8640" y="1964"/>
                  <a:pt x="8640" y="982"/>
                  <a:pt x="8640" y="982"/>
                </a:cubicBezTo>
                <a:close/>
                <a:moveTo>
                  <a:pt x="15120" y="5891"/>
                </a:moveTo>
                <a:lnTo>
                  <a:pt x="15120" y="982"/>
                </a:lnTo>
                <a:cubicBezTo>
                  <a:pt x="15120" y="440"/>
                  <a:pt x="14152" y="0"/>
                  <a:pt x="12960" y="0"/>
                </a:cubicBezTo>
                <a:lnTo>
                  <a:pt x="8640" y="0"/>
                </a:lnTo>
                <a:cubicBezTo>
                  <a:pt x="7448" y="0"/>
                  <a:pt x="6480" y="440"/>
                  <a:pt x="6480" y="982"/>
                </a:cubicBezTo>
                <a:lnTo>
                  <a:pt x="6480" y="5891"/>
                </a:lnTo>
                <a:cubicBezTo>
                  <a:pt x="2901" y="5891"/>
                  <a:pt x="0" y="7209"/>
                  <a:pt x="0" y="8836"/>
                </a:cubicBezTo>
                <a:lnTo>
                  <a:pt x="0" y="18655"/>
                </a:lnTo>
                <a:cubicBezTo>
                  <a:pt x="0" y="20281"/>
                  <a:pt x="2901" y="21600"/>
                  <a:pt x="6480" y="21600"/>
                </a:cubicBezTo>
                <a:lnTo>
                  <a:pt x="15120" y="21600"/>
                </a:lnTo>
                <a:cubicBezTo>
                  <a:pt x="18698" y="21600"/>
                  <a:pt x="21600" y="20281"/>
                  <a:pt x="21600" y="18655"/>
                </a:cubicBezTo>
                <a:lnTo>
                  <a:pt x="21600" y="8836"/>
                </a:lnTo>
                <a:cubicBezTo>
                  <a:pt x="21600" y="7209"/>
                  <a:pt x="18698" y="5891"/>
                  <a:pt x="15120" y="589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1" name="Shape 2751"/>
          <p:cNvSpPr/>
          <p:nvPr/>
        </p:nvSpPr>
        <p:spPr>
          <a:xfrm>
            <a:off x="11834850" y="7873692"/>
            <a:ext cx="2667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114" y="15709"/>
                </a:moveTo>
                <a:cubicBezTo>
                  <a:pt x="12689" y="15709"/>
                  <a:pt x="12343" y="15929"/>
                  <a:pt x="12343" y="16200"/>
                </a:cubicBezTo>
                <a:cubicBezTo>
                  <a:pt x="12343" y="16471"/>
                  <a:pt x="12689" y="16691"/>
                  <a:pt x="13114" y="16691"/>
                </a:cubicBezTo>
                <a:cubicBezTo>
                  <a:pt x="13540" y="16691"/>
                  <a:pt x="13886" y="16471"/>
                  <a:pt x="13886" y="16200"/>
                </a:cubicBezTo>
                <a:cubicBezTo>
                  <a:pt x="13886" y="15929"/>
                  <a:pt x="13540" y="15709"/>
                  <a:pt x="13114" y="15709"/>
                </a:cubicBezTo>
                <a:moveTo>
                  <a:pt x="13886" y="7855"/>
                </a:moveTo>
                <a:cubicBezTo>
                  <a:pt x="13034" y="7855"/>
                  <a:pt x="12343" y="8295"/>
                  <a:pt x="12343" y="8836"/>
                </a:cubicBezTo>
                <a:cubicBezTo>
                  <a:pt x="12343" y="9379"/>
                  <a:pt x="13034" y="9818"/>
                  <a:pt x="13886" y="9818"/>
                </a:cubicBezTo>
                <a:cubicBezTo>
                  <a:pt x="14737" y="9818"/>
                  <a:pt x="15429" y="9379"/>
                  <a:pt x="15429" y="8836"/>
                </a:cubicBezTo>
                <a:cubicBezTo>
                  <a:pt x="15429" y="8295"/>
                  <a:pt x="14737" y="7855"/>
                  <a:pt x="13886" y="7855"/>
                </a:cubicBezTo>
                <a:moveTo>
                  <a:pt x="8486" y="17673"/>
                </a:moveTo>
                <a:cubicBezTo>
                  <a:pt x="8060" y="17673"/>
                  <a:pt x="7714" y="17892"/>
                  <a:pt x="7714" y="18164"/>
                </a:cubicBezTo>
                <a:cubicBezTo>
                  <a:pt x="7714" y="18435"/>
                  <a:pt x="8060" y="18655"/>
                  <a:pt x="8486" y="18655"/>
                </a:cubicBezTo>
                <a:cubicBezTo>
                  <a:pt x="8911" y="18655"/>
                  <a:pt x="9257" y="18435"/>
                  <a:pt x="9257" y="18164"/>
                </a:cubicBezTo>
                <a:cubicBezTo>
                  <a:pt x="9257" y="17892"/>
                  <a:pt x="8911" y="17673"/>
                  <a:pt x="8486" y="17673"/>
                </a:cubicBezTo>
                <a:moveTo>
                  <a:pt x="9257" y="10800"/>
                </a:moveTo>
                <a:cubicBezTo>
                  <a:pt x="9257" y="10258"/>
                  <a:pt x="8566" y="9818"/>
                  <a:pt x="7714" y="9818"/>
                </a:cubicBezTo>
                <a:cubicBezTo>
                  <a:pt x="6863" y="9818"/>
                  <a:pt x="6171" y="10258"/>
                  <a:pt x="6171" y="10800"/>
                </a:cubicBezTo>
                <a:cubicBezTo>
                  <a:pt x="6171" y="11343"/>
                  <a:pt x="6863" y="11782"/>
                  <a:pt x="7714" y="11782"/>
                </a:cubicBezTo>
                <a:cubicBezTo>
                  <a:pt x="8566" y="11782"/>
                  <a:pt x="9257" y="11343"/>
                  <a:pt x="9257" y="10800"/>
                </a:cubicBezTo>
                <a:moveTo>
                  <a:pt x="10029" y="13745"/>
                </a:moveTo>
                <a:cubicBezTo>
                  <a:pt x="9603" y="13745"/>
                  <a:pt x="9257" y="13965"/>
                  <a:pt x="9257" y="14236"/>
                </a:cubicBezTo>
                <a:cubicBezTo>
                  <a:pt x="9257" y="14508"/>
                  <a:pt x="9603" y="14727"/>
                  <a:pt x="10029" y="14727"/>
                </a:cubicBezTo>
                <a:cubicBezTo>
                  <a:pt x="10454" y="14727"/>
                  <a:pt x="10800" y="14508"/>
                  <a:pt x="10800" y="14236"/>
                </a:cubicBezTo>
                <a:cubicBezTo>
                  <a:pt x="10800" y="13965"/>
                  <a:pt x="10454" y="13745"/>
                  <a:pt x="10029" y="13745"/>
                </a:cubicBezTo>
                <a:moveTo>
                  <a:pt x="20057" y="1964"/>
                </a:moveTo>
                <a:lnTo>
                  <a:pt x="1543" y="1964"/>
                </a:lnTo>
                <a:lnTo>
                  <a:pt x="1543" y="982"/>
                </a:lnTo>
                <a:lnTo>
                  <a:pt x="20057" y="982"/>
                </a:lnTo>
                <a:cubicBezTo>
                  <a:pt x="20057" y="982"/>
                  <a:pt x="20057" y="1964"/>
                  <a:pt x="20057" y="1964"/>
                </a:cubicBezTo>
                <a:close/>
                <a:moveTo>
                  <a:pt x="16971" y="4033"/>
                </a:moveTo>
                <a:cubicBezTo>
                  <a:pt x="16079" y="4186"/>
                  <a:pt x="15266" y="4419"/>
                  <a:pt x="14349" y="4691"/>
                </a:cubicBezTo>
                <a:cubicBezTo>
                  <a:pt x="13209" y="5030"/>
                  <a:pt x="11919" y="5413"/>
                  <a:pt x="9994" y="5794"/>
                </a:cubicBezTo>
                <a:cubicBezTo>
                  <a:pt x="8093" y="6170"/>
                  <a:pt x="6167" y="5840"/>
                  <a:pt x="4629" y="5373"/>
                </a:cubicBezTo>
                <a:lnTo>
                  <a:pt x="4629" y="2945"/>
                </a:lnTo>
                <a:lnTo>
                  <a:pt x="16971" y="2945"/>
                </a:lnTo>
                <a:cubicBezTo>
                  <a:pt x="16971" y="2945"/>
                  <a:pt x="16971" y="4033"/>
                  <a:pt x="16971" y="4033"/>
                </a:cubicBezTo>
                <a:close/>
                <a:moveTo>
                  <a:pt x="16971" y="16691"/>
                </a:moveTo>
                <a:cubicBezTo>
                  <a:pt x="16971" y="18860"/>
                  <a:pt x="14208" y="20618"/>
                  <a:pt x="10800" y="20618"/>
                </a:cubicBezTo>
                <a:cubicBezTo>
                  <a:pt x="7391" y="20618"/>
                  <a:pt x="4629" y="18860"/>
                  <a:pt x="4629" y="16691"/>
                </a:cubicBezTo>
                <a:lnTo>
                  <a:pt x="4629" y="6384"/>
                </a:lnTo>
                <a:cubicBezTo>
                  <a:pt x="5722" y="6667"/>
                  <a:pt x="6954" y="6874"/>
                  <a:pt x="8257" y="6874"/>
                </a:cubicBezTo>
                <a:cubicBezTo>
                  <a:pt x="8984" y="6874"/>
                  <a:pt x="9731" y="6811"/>
                  <a:pt x="10481" y="6662"/>
                </a:cubicBezTo>
                <a:cubicBezTo>
                  <a:pt x="12512" y="6261"/>
                  <a:pt x="13914" y="5844"/>
                  <a:pt x="15040" y="5510"/>
                </a:cubicBezTo>
                <a:cubicBezTo>
                  <a:pt x="15760" y="5295"/>
                  <a:pt x="16366" y="5119"/>
                  <a:pt x="16971" y="4989"/>
                </a:cubicBezTo>
                <a:cubicBezTo>
                  <a:pt x="16971" y="4989"/>
                  <a:pt x="16971" y="16691"/>
                  <a:pt x="16971" y="16691"/>
                </a:cubicBezTo>
                <a:close/>
                <a:moveTo>
                  <a:pt x="20057" y="0"/>
                </a:moveTo>
                <a:lnTo>
                  <a:pt x="1543" y="0"/>
                </a:lnTo>
                <a:cubicBezTo>
                  <a:pt x="691" y="0"/>
                  <a:pt x="0" y="440"/>
                  <a:pt x="0" y="982"/>
                </a:cubicBezTo>
                <a:lnTo>
                  <a:pt x="0" y="1964"/>
                </a:lnTo>
                <a:cubicBezTo>
                  <a:pt x="0" y="2506"/>
                  <a:pt x="691" y="2945"/>
                  <a:pt x="1543" y="2945"/>
                </a:cubicBezTo>
                <a:lnTo>
                  <a:pt x="3086" y="2945"/>
                </a:lnTo>
                <a:lnTo>
                  <a:pt x="3086" y="16691"/>
                </a:lnTo>
                <a:cubicBezTo>
                  <a:pt x="3086" y="19402"/>
                  <a:pt x="6539" y="21600"/>
                  <a:pt x="10800" y="21600"/>
                </a:cubicBezTo>
                <a:cubicBezTo>
                  <a:pt x="15061" y="21600"/>
                  <a:pt x="18514" y="19402"/>
                  <a:pt x="18514" y="16691"/>
                </a:cubicBezTo>
                <a:lnTo>
                  <a:pt x="18514" y="2945"/>
                </a:lnTo>
                <a:lnTo>
                  <a:pt x="20057" y="2945"/>
                </a:lnTo>
                <a:cubicBezTo>
                  <a:pt x="20909" y="2945"/>
                  <a:pt x="21600" y="2506"/>
                  <a:pt x="21600" y="1964"/>
                </a:cubicBezTo>
                <a:lnTo>
                  <a:pt x="21600" y="982"/>
                </a:lnTo>
                <a:cubicBezTo>
                  <a:pt x="21600" y="440"/>
                  <a:pt x="20909" y="0"/>
                  <a:pt x="20057"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2" name="Shape 2752"/>
          <p:cNvSpPr/>
          <p:nvPr/>
        </p:nvSpPr>
        <p:spPr>
          <a:xfrm>
            <a:off x="12596850" y="7873692"/>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2600" y="17673"/>
                </a:moveTo>
                <a:cubicBezTo>
                  <a:pt x="12269" y="17673"/>
                  <a:pt x="12000" y="17892"/>
                  <a:pt x="12000" y="18164"/>
                </a:cubicBezTo>
                <a:cubicBezTo>
                  <a:pt x="12000" y="18435"/>
                  <a:pt x="12269" y="18655"/>
                  <a:pt x="12600" y="18655"/>
                </a:cubicBezTo>
                <a:cubicBezTo>
                  <a:pt x="12931" y="18655"/>
                  <a:pt x="13200" y="18435"/>
                  <a:pt x="13200" y="18164"/>
                </a:cubicBezTo>
                <a:cubicBezTo>
                  <a:pt x="13200" y="17892"/>
                  <a:pt x="12931" y="17673"/>
                  <a:pt x="12600" y="17673"/>
                </a:cubicBezTo>
                <a:moveTo>
                  <a:pt x="10800" y="13745"/>
                </a:moveTo>
                <a:cubicBezTo>
                  <a:pt x="10138" y="13745"/>
                  <a:pt x="9600" y="14186"/>
                  <a:pt x="9600" y="14727"/>
                </a:cubicBezTo>
                <a:cubicBezTo>
                  <a:pt x="9600" y="15269"/>
                  <a:pt x="10138" y="15709"/>
                  <a:pt x="10800" y="15709"/>
                </a:cubicBezTo>
                <a:cubicBezTo>
                  <a:pt x="11462" y="15709"/>
                  <a:pt x="12000" y="15269"/>
                  <a:pt x="12000" y="14727"/>
                </a:cubicBezTo>
                <a:cubicBezTo>
                  <a:pt x="12000" y="14186"/>
                  <a:pt x="11462" y="13745"/>
                  <a:pt x="10800" y="13745"/>
                </a:cubicBezTo>
                <a:moveTo>
                  <a:pt x="12600" y="10800"/>
                </a:moveTo>
                <a:cubicBezTo>
                  <a:pt x="12269" y="10800"/>
                  <a:pt x="12000" y="10580"/>
                  <a:pt x="12000" y="10309"/>
                </a:cubicBezTo>
                <a:cubicBezTo>
                  <a:pt x="12000" y="10038"/>
                  <a:pt x="12269" y="9818"/>
                  <a:pt x="12600" y="9818"/>
                </a:cubicBezTo>
                <a:cubicBezTo>
                  <a:pt x="12931" y="9818"/>
                  <a:pt x="13200" y="10038"/>
                  <a:pt x="13200" y="10309"/>
                </a:cubicBezTo>
                <a:cubicBezTo>
                  <a:pt x="13200" y="10580"/>
                  <a:pt x="12931" y="10800"/>
                  <a:pt x="12600" y="10800"/>
                </a:cubicBezTo>
                <a:moveTo>
                  <a:pt x="12600" y="8836"/>
                </a:moveTo>
                <a:cubicBezTo>
                  <a:pt x="11606" y="8836"/>
                  <a:pt x="10800" y="9496"/>
                  <a:pt x="10800" y="10309"/>
                </a:cubicBezTo>
                <a:cubicBezTo>
                  <a:pt x="10800" y="11123"/>
                  <a:pt x="11606" y="11782"/>
                  <a:pt x="12600" y="11782"/>
                </a:cubicBezTo>
                <a:cubicBezTo>
                  <a:pt x="13594" y="11782"/>
                  <a:pt x="14400" y="11123"/>
                  <a:pt x="14400" y="10309"/>
                </a:cubicBezTo>
                <a:cubicBezTo>
                  <a:pt x="14400" y="9496"/>
                  <a:pt x="13594" y="8836"/>
                  <a:pt x="12600" y="8836"/>
                </a:cubicBezTo>
                <a:moveTo>
                  <a:pt x="17760" y="20618"/>
                </a:moveTo>
                <a:lnTo>
                  <a:pt x="3840" y="20618"/>
                </a:lnTo>
                <a:cubicBezTo>
                  <a:pt x="2134" y="19151"/>
                  <a:pt x="1200" y="17248"/>
                  <a:pt x="1200" y="15218"/>
                </a:cubicBezTo>
                <a:cubicBezTo>
                  <a:pt x="1200" y="12593"/>
                  <a:pt x="2796" y="10152"/>
                  <a:pt x="5468" y="8688"/>
                </a:cubicBezTo>
                <a:cubicBezTo>
                  <a:pt x="5800" y="8506"/>
                  <a:pt x="6000" y="8199"/>
                  <a:pt x="6000" y="7872"/>
                </a:cubicBezTo>
                <a:lnTo>
                  <a:pt x="6000" y="6529"/>
                </a:lnTo>
                <a:cubicBezTo>
                  <a:pt x="6729" y="6758"/>
                  <a:pt x="7567" y="6924"/>
                  <a:pt x="8484" y="6924"/>
                </a:cubicBezTo>
                <a:cubicBezTo>
                  <a:pt x="9499" y="6924"/>
                  <a:pt x="10603" y="6723"/>
                  <a:pt x="11748" y="6188"/>
                </a:cubicBezTo>
                <a:cubicBezTo>
                  <a:pt x="13252" y="5485"/>
                  <a:pt x="14575" y="5306"/>
                  <a:pt x="15600" y="5323"/>
                </a:cubicBezTo>
                <a:lnTo>
                  <a:pt x="15600" y="7872"/>
                </a:lnTo>
                <a:cubicBezTo>
                  <a:pt x="15600" y="8199"/>
                  <a:pt x="15800" y="8506"/>
                  <a:pt x="16132" y="8688"/>
                </a:cubicBezTo>
                <a:cubicBezTo>
                  <a:pt x="18804" y="10152"/>
                  <a:pt x="20400" y="12593"/>
                  <a:pt x="20400" y="15218"/>
                </a:cubicBezTo>
                <a:cubicBezTo>
                  <a:pt x="20400" y="17248"/>
                  <a:pt x="19466" y="19151"/>
                  <a:pt x="17760" y="20618"/>
                </a:cubicBezTo>
                <a:moveTo>
                  <a:pt x="15600" y="2945"/>
                </a:moveTo>
                <a:lnTo>
                  <a:pt x="15600" y="4340"/>
                </a:lnTo>
                <a:cubicBezTo>
                  <a:pt x="14391" y="4322"/>
                  <a:pt x="12860" y="4538"/>
                  <a:pt x="11152" y="5336"/>
                </a:cubicBezTo>
                <a:cubicBezTo>
                  <a:pt x="9163" y="6265"/>
                  <a:pt x="7312" y="5965"/>
                  <a:pt x="6000" y="5473"/>
                </a:cubicBezTo>
                <a:lnTo>
                  <a:pt x="6000" y="2945"/>
                </a:lnTo>
                <a:cubicBezTo>
                  <a:pt x="6000" y="2945"/>
                  <a:pt x="15600" y="2945"/>
                  <a:pt x="15600" y="2945"/>
                </a:cubicBezTo>
                <a:close/>
                <a:moveTo>
                  <a:pt x="3600" y="982"/>
                </a:moveTo>
                <a:lnTo>
                  <a:pt x="18000" y="982"/>
                </a:lnTo>
                <a:lnTo>
                  <a:pt x="18000" y="1964"/>
                </a:lnTo>
                <a:lnTo>
                  <a:pt x="3600" y="1964"/>
                </a:lnTo>
                <a:cubicBezTo>
                  <a:pt x="3600" y="1964"/>
                  <a:pt x="3600" y="982"/>
                  <a:pt x="3600" y="982"/>
                </a:cubicBezTo>
                <a:close/>
                <a:moveTo>
                  <a:pt x="16800" y="7872"/>
                </a:moveTo>
                <a:lnTo>
                  <a:pt x="16800" y="2945"/>
                </a:lnTo>
                <a:lnTo>
                  <a:pt x="18000" y="2945"/>
                </a:lnTo>
                <a:cubicBezTo>
                  <a:pt x="18662" y="2945"/>
                  <a:pt x="19200" y="2505"/>
                  <a:pt x="19200" y="1964"/>
                </a:cubicBezTo>
                <a:lnTo>
                  <a:pt x="19200" y="982"/>
                </a:lnTo>
                <a:cubicBezTo>
                  <a:pt x="19200" y="440"/>
                  <a:pt x="18662" y="0"/>
                  <a:pt x="18000" y="0"/>
                </a:cubicBezTo>
                <a:lnTo>
                  <a:pt x="3600" y="0"/>
                </a:lnTo>
                <a:cubicBezTo>
                  <a:pt x="2938" y="0"/>
                  <a:pt x="2400" y="440"/>
                  <a:pt x="2400" y="982"/>
                </a:cubicBezTo>
                <a:lnTo>
                  <a:pt x="2400" y="1964"/>
                </a:lnTo>
                <a:cubicBezTo>
                  <a:pt x="2400" y="2505"/>
                  <a:pt x="2938" y="2945"/>
                  <a:pt x="3600" y="2945"/>
                </a:cubicBezTo>
                <a:lnTo>
                  <a:pt x="4800" y="2945"/>
                </a:lnTo>
                <a:lnTo>
                  <a:pt x="4800" y="7872"/>
                </a:lnTo>
                <a:cubicBezTo>
                  <a:pt x="1906" y="9457"/>
                  <a:pt x="0" y="12155"/>
                  <a:pt x="0" y="15218"/>
                </a:cubicBezTo>
                <a:cubicBezTo>
                  <a:pt x="0" y="17730"/>
                  <a:pt x="1286" y="19991"/>
                  <a:pt x="3342" y="21600"/>
                </a:cubicBezTo>
                <a:lnTo>
                  <a:pt x="18258" y="21600"/>
                </a:lnTo>
                <a:cubicBezTo>
                  <a:pt x="20313" y="19991"/>
                  <a:pt x="21600" y="17730"/>
                  <a:pt x="21600" y="15218"/>
                </a:cubicBezTo>
                <a:cubicBezTo>
                  <a:pt x="21600" y="12155"/>
                  <a:pt x="19693" y="9457"/>
                  <a:pt x="16800" y="7872"/>
                </a:cubicBezTo>
                <a:moveTo>
                  <a:pt x="16200" y="15709"/>
                </a:moveTo>
                <a:cubicBezTo>
                  <a:pt x="15869" y="15709"/>
                  <a:pt x="15600" y="15929"/>
                  <a:pt x="15600" y="16200"/>
                </a:cubicBezTo>
                <a:cubicBezTo>
                  <a:pt x="15600" y="16471"/>
                  <a:pt x="15869" y="16691"/>
                  <a:pt x="16200" y="16691"/>
                </a:cubicBezTo>
                <a:cubicBezTo>
                  <a:pt x="16531" y="16691"/>
                  <a:pt x="16800" y="16471"/>
                  <a:pt x="16800" y="16200"/>
                </a:cubicBezTo>
                <a:cubicBezTo>
                  <a:pt x="16800" y="15929"/>
                  <a:pt x="16531" y="15709"/>
                  <a:pt x="16200" y="15709"/>
                </a:cubicBezTo>
                <a:moveTo>
                  <a:pt x="7800" y="11782"/>
                </a:moveTo>
                <a:cubicBezTo>
                  <a:pt x="7469" y="11782"/>
                  <a:pt x="7200" y="12001"/>
                  <a:pt x="7200" y="12273"/>
                </a:cubicBezTo>
                <a:cubicBezTo>
                  <a:pt x="7200" y="12544"/>
                  <a:pt x="7469" y="12764"/>
                  <a:pt x="7800" y="12764"/>
                </a:cubicBezTo>
                <a:cubicBezTo>
                  <a:pt x="8131" y="12764"/>
                  <a:pt x="8400" y="12544"/>
                  <a:pt x="8400" y="12273"/>
                </a:cubicBezTo>
                <a:cubicBezTo>
                  <a:pt x="8400" y="12001"/>
                  <a:pt x="8131" y="11782"/>
                  <a:pt x="7800" y="11782"/>
                </a:cubicBezTo>
                <a:moveTo>
                  <a:pt x="6000" y="15709"/>
                </a:moveTo>
                <a:cubicBezTo>
                  <a:pt x="5338" y="15709"/>
                  <a:pt x="4800" y="16149"/>
                  <a:pt x="4800" y="16691"/>
                </a:cubicBezTo>
                <a:cubicBezTo>
                  <a:pt x="4800" y="17233"/>
                  <a:pt x="5338" y="17673"/>
                  <a:pt x="6000" y="17673"/>
                </a:cubicBezTo>
                <a:cubicBezTo>
                  <a:pt x="6662" y="17673"/>
                  <a:pt x="7200" y="17233"/>
                  <a:pt x="7200" y="16691"/>
                </a:cubicBezTo>
                <a:cubicBezTo>
                  <a:pt x="7200" y="16149"/>
                  <a:pt x="6662" y="15709"/>
                  <a:pt x="6000" y="157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3" name="Shape 2753"/>
          <p:cNvSpPr/>
          <p:nvPr/>
        </p:nvSpPr>
        <p:spPr>
          <a:xfrm>
            <a:off x="13396950" y="7873692"/>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3800" y="18655"/>
                </a:moveTo>
                <a:cubicBezTo>
                  <a:pt x="13468" y="18655"/>
                  <a:pt x="13200" y="18874"/>
                  <a:pt x="13200" y="19145"/>
                </a:cubicBezTo>
                <a:cubicBezTo>
                  <a:pt x="13200" y="19417"/>
                  <a:pt x="13468" y="19636"/>
                  <a:pt x="13800" y="19636"/>
                </a:cubicBezTo>
                <a:cubicBezTo>
                  <a:pt x="14132" y="19636"/>
                  <a:pt x="14400" y="19417"/>
                  <a:pt x="14400" y="19145"/>
                </a:cubicBezTo>
                <a:cubicBezTo>
                  <a:pt x="14400" y="18874"/>
                  <a:pt x="14132" y="18655"/>
                  <a:pt x="13800" y="18655"/>
                </a:cubicBezTo>
                <a:moveTo>
                  <a:pt x="10200" y="15709"/>
                </a:moveTo>
                <a:cubicBezTo>
                  <a:pt x="9868" y="15709"/>
                  <a:pt x="9600" y="15490"/>
                  <a:pt x="9600" y="15218"/>
                </a:cubicBezTo>
                <a:cubicBezTo>
                  <a:pt x="9600" y="14947"/>
                  <a:pt x="9868" y="14727"/>
                  <a:pt x="10200" y="14727"/>
                </a:cubicBezTo>
                <a:cubicBezTo>
                  <a:pt x="10532" y="14727"/>
                  <a:pt x="10800" y="14947"/>
                  <a:pt x="10800" y="15218"/>
                </a:cubicBezTo>
                <a:cubicBezTo>
                  <a:pt x="10800" y="15490"/>
                  <a:pt x="10532" y="15709"/>
                  <a:pt x="10200" y="15709"/>
                </a:cubicBezTo>
                <a:moveTo>
                  <a:pt x="10200" y="13745"/>
                </a:moveTo>
                <a:cubicBezTo>
                  <a:pt x="9206" y="13745"/>
                  <a:pt x="8400" y="14405"/>
                  <a:pt x="8400" y="15218"/>
                </a:cubicBezTo>
                <a:cubicBezTo>
                  <a:pt x="8400" y="16031"/>
                  <a:pt x="9206" y="16691"/>
                  <a:pt x="10200" y="16691"/>
                </a:cubicBezTo>
                <a:cubicBezTo>
                  <a:pt x="11194" y="16691"/>
                  <a:pt x="12000" y="16031"/>
                  <a:pt x="12000" y="15218"/>
                </a:cubicBezTo>
                <a:cubicBezTo>
                  <a:pt x="12000" y="14405"/>
                  <a:pt x="11194" y="13745"/>
                  <a:pt x="10200" y="13745"/>
                </a:cubicBezTo>
                <a:moveTo>
                  <a:pt x="15600" y="13745"/>
                </a:moveTo>
                <a:cubicBezTo>
                  <a:pt x="14938" y="13745"/>
                  <a:pt x="14400" y="14186"/>
                  <a:pt x="14400" y="14727"/>
                </a:cubicBezTo>
                <a:cubicBezTo>
                  <a:pt x="14400" y="15269"/>
                  <a:pt x="14938" y="15709"/>
                  <a:pt x="15600" y="15709"/>
                </a:cubicBezTo>
                <a:cubicBezTo>
                  <a:pt x="16262" y="15709"/>
                  <a:pt x="16800" y="15269"/>
                  <a:pt x="16800" y="14727"/>
                </a:cubicBezTo>
                <a:cubicBezTo>
                  <a:pt x="16800" y="14186"/>
                  <a:pt x="16262" y="13745"/>
                  <a:pt x="15600" y="13745"/>
                </a:cubicBezTo>
                <a:moveTo>
                  <a:pt x="14400" y="20618"/>
                </a:moveTo>
                <a:lnTo>
                  <a:pt x="7200" y="20618"/>
                </a:lnTo>
                <a:cubicBezTo>
                  <a:pt x="3892" y="20618"/>
                  <a:pt x="1200" y="18416"/>
                  <a:pt x="1200" y="15709"/>
                </a:cubicBezTo>
                <a:cubicBezTo>
                  <a:pt x="1200" y="13123"/>
                  <a:pt x="2182" y="11620"/>
                  <a:pt x="3320" y="9880"/>
                </a:cubicBezTo>
                <a:cubicBezTo>
                  <a:pt x="3477" y="9639"/>
                  <a:pt x="3636" y="9392"/>
                  <a:pt x="3797" y="9140"/>
                </a:cubicBezTo>
                <a:cubicBezTo>
                  <a:pt x="3905" y="9093"/>
                  <a:pt x="6420" y="8038"/>
                  <a:pt x="9814" y="9625"/>
                </a:cubicBezTo>
                <a:cubicBezTo>
                  <a:pt x="10959" y="10160"/>
                  <a:pt x="12064" y="10360"/>
                  <a:pt x="13079" y="10360"/>
                </a:cubicBezTo>
                <a:cubicBezTo>
                  <a:pt x="15152" y="10360"/>
                  <a:pt x="16846" y="9523"/>
                  <a:pt x="17711" y="8991"/>
                </a:cubicBezTo>
                <a:cubicBezTo>
                  <a:pt x="17902" y="9295"/>
                  <a:pt x="18093" y="9592"/>
                  <a:pt x="18280" y="9880"/>
                </a:cubicBezTo>
                <a:cubicBezTo>
                  <a:pt x="19418" y="11620"/>
                  <a:pt x="20400" y="13123"/>
                  <a:pt x="20400" y="15709"/>
                </a:cubicBezTo>
                <a:cubicBezTo>
                  <a:pt x="20400" y="18416"/>
                  <a:pt x="17708" y="20618"/>
                  <a:pt x="14400" y="20618"/>
                </a:cubicBezTo>
                <a:moveTo>
                  <a:pt x="5967" y="2945"/>
                </a:moveTo>
                <a:lnTo>
                  <a:pt x="15633" y="2945"/>
                </a:lnTo>
                <a:cubicBezTo>
                  <a:pt x="15782" y="5133"/>
                  <a:pt x="16425" y="6735"/>
                  <a:pt x="17180" y="8090"/>
                </a:cubicBezTo>
                <a:cubicBezTo>
                  <a:pt x="16281" y="8690"/>
                  <a:pt x="13509" y="10220"/>
                  <a:pt x="10410" y="8772"/>
                </a:cubicBezTo>
                <a:cubicBezTo>
                  <a:pt x="7921" y="7609"/>
                  <a:pt x="5800" y="7679"/>
                  <a:pt x="4520" y="7912"/>
                </a:cubicBezTo>
                <a:cubicBezTo>
                  <a:pt x="5231" y="6594"/>
                  <a:pt x="5824" y="5037"/>
                  <a:pt x="5967" y="2945"/>
                </a:cubicBezTo>
                <a:moveTo>
                  <a:pt x="3600" y="982"/>
                </a:moveTo>
                <a:lnTo>
                  <a:pt x="18000" y="982"/>
                </a:lnTo>
                <a:lnTo>
                  <a:pt x="18000" y="1964"/>
                </a:lnTo>
                <a:lnTo>
                  <a:pt x="3600" y="1964"/>
                </a:lnTo>
                <a:cubicBezTo>
                  <a:pt x="3600" y="1964"/>
                  <a:pt x="3600" y="982"/>
                  <a:pt x="3600" y="982"/>
                </a:cubicBezTo>
                <a:close/>
                <a:moveTo>
                  <a:pt x="16843" y="2945"/>
                </a:moveTo>
                <a:lnTo>
                  <a:pt x="18000" y="2945"/>
                </a:lnTo>
                <a:cubicBezTo>
                  <a:pt x="18662" y="2945"/>
                  <a:pt x="19200" y="2505"/>
                  <a:pt x="19200" y="1964"/>
                </a:cubicBezTo>
                <a:lnTo>
                  <a:pt x="19200" y="982"/>
                </a:lnTo>
                <a:cubicBezTo>
                  <a:pt x="19200" y="440"/>
                  <a:pt x="18662" y="0"/>
                  <a:pt x="18000" y="0"/>
                </a:cubicBezTo>
                <a:lnTo>
                  <a:pt x="3600" y="0"/>
                </a:lnTo>
                <a:cubicBezTo>
                  <a:pt x="2938" y="0"/>
                  <a:pt x="2400" y="440"/>
                  <a:pt x="2400" y="982"/>
                </a:cubicBezTo>
                <a:lnTo>
                  <a:pt x="2400" y="1964"/>
                </a:lnTo>
                <a:cubicBezTo>
                  <a:pt x="2400" y="2505"/>
                  <a:pt x="2938" y="2945"/>
                  <a:pt x="3600" y="2945"/>
                </a:cubicBezTo>
                <a:lnTo>
                  <a:pt x="4757" y="2945"/>
                </a:lnTo>
                <a:cubicBezTo>
                  <a:pt x="4322" y="8937"/>
                  <a:pt x="0" y="10114"/>
                  <a:pt x="0" y="15709"/>
                </a:cubicBezTo>
                <a:cubicBezTo>
                  <a:pt x="0" y="18962"/>
                  <a:pt x="3224" y="21600"/>
                  <a:pt x="7200" y="21600"/>
                </a:cubicBezTo>
                <a:lnTo>
                  <a:pt x="14400" y="21600"/>
                </a:lnTo>
                <a:cubicBezTo>
                  <a:pt x="18376" y="21600"/>
                  <a:pt x="21600" y="18962"/>
                  <a:pt x="21600" y="15709"/>
                </a:cubicBezTo>
                <a:cubicBezTo>
                  <a:pt x="21600" y="10114"/>
                  <a:pt x="17278" y="8937"/>
                  <a:pt x="16843" y="2945"/>
                </a:cubicBezTo>
                <a:moveTo>
                  <a:pt x="17400" y="11782"/>
                </a:moveTo>
                <a:cubicBezTo>
                  <a:pt x="17068" y="11782"/>
                  <a:pt x="16800" y="12001"/>
                  <a:pt x="16800" y="12273"/>
                </a:cubicBezTo>
                <a:cubicBezTo>
                  <a:pt x="16800" y="12544"/>
                  <a:pt x="17068" y="12764"/>
                  <a:pt x="17400" y="12764"/>
                </a:cubicBezTo>
                <a:cubicBezTo>
                  <a:pt x="17732" y="12764"/>
                  <a:pt x="18000" y="12544"/>
                  <a:pt x="18000" y="12273"/>
                </a:cubicBezTo>
                <a:cubicBezTo>
                  <a:pt x="18000" y="12001"/>
                  <a:pt x="17732" y="11782"/>
                  <a:pt x="17400" y="11782"/>
                </a:cubicBezTo>
                <a:moveTo>
                  <a:pt x="6000" y="10800"/>
                </a:moveTo>
                <a:cubicBezTo>
                  <a:pt x="5338" y="10800"/>
                  <a:pt x="4800" y="11240"/>
                  <a:pt x="4800" y="11782"/>
                </a:cubicBezTo>
                <a:cubicBezTo>
                  <a:pt x="4800" y="12324"/>
                  <a:pt x="5338" y="12764"/>
                  <a:pt x="6000" y="12764"/>
                </a:cubicBezTo>
                <a:cubicBezTo>
                  <a:pt x="6662" y="12764"/>
                  <a:pt x="7200" y="12324"/>
                  <a:pt x="7200" y="11782"/>
                </a:cubicBezTo>
                <a:cubicBezTo>
                  <a:pt x="7200" y="11240"/>
                  <a:pt x="6662" y="10800"/>
                  <a:pt x="6000" y="10800"/>
                </a:cubicBezTo>
                <a:moveTo>
                  <a:pt x="5400" y="16691"/>
                </a:moveTo>
                <a:cubicBezTo>
                  <a:pt x="5068" y="16691"/>
                  <a:pt x="4800" y="16910"/>
                  <a:pt x="4800" y="17182"/>
                </a:cubicBezTo>
                <a:cubicBezTo>
                  <a:pt x="4800" y="17453"/>
                  <a:pt x="5068" y="17673"/>
                  <a:pt x="5400" y="17673"/>
                </a:cubicBezTo>
                <a:cubicBezTo>
                  <a:pt x="5732" y="17673"/>
                  <a:pt x="6000" y="17453"/>
                  <a:pt x="6000" y="17182"/>
                </a:cubicBezTo>
                <a:cubicBezTo>
                  <a:pt x="6000" y="16910"/>
                  <a:pt x="5732" y="16691"/>
                  <a:pt x="5400" y="1669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4" name="Shape 2754"/>
          <p:cNvSpPr/>
          <p:nvPr/>
        </p:nvSpPr>
        <p:spPr>
          <a:xfrm>
            <a:off x="14178001" y="7873692"/>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5709"/>
                </a:moveTo>
                <a:cubicBezTo>
                  <a:pt x="10203" y="15709"/>
                  <a:pt x="9720" y="16149"/>
                  <a:pt x="9720" y="16691"/>
                </a:cubicBezTo>
                <a:cubicBezTo>
                  <a:pt x="9720" y="17233"/>
                  <a:pt x="10203" y="17673"/>
                  <a:pt x="10800" y="17673"/>
                </a:cubicBezTo>
                <a:cubicBezTo>
                  <a:pt x="11396" y="17673"/>
                  <a:pt x="11880" y="17233"/>
                  <a:pt x="11880" y="16691"/>
                </a:cubicBezTo>
                <a:cubicBezTo>
                  <a:pt x="11880" y="16149"/>
                  <a:pt x="11396" y="15709"/>
                  <a:pt x="10800" y="15709"/>
                </a:cubicBezTo>
                <a:moveTo>
                  <a:pt x="12960" y="10800"/>
                </a:moveTo>
                <a:cubicBezTo>
                  <a:pt x="12363" y="10800"/>
                  <a:pt x="11880" y="11240"/>
                  <a:pt x="11880" y="11782"/>
                </a:cubicBezTo>
                <a:cubicBezTo>
                  <a:pt x="11880" y="12324"/>
                  <a:pt x="12363" y="12764"/>
                  <a:pt x="12960" y="12764"/>
                </a:cubicBezTo>
                <a:cubicBezTo>
                  <a:pt x="13556" y="12764"/>
                  <a:pt x="14040" y="12324"/>
                  <a:pt x="14040" y="11782"/>
                </a:cubicBezTo>
                <a:cubicBezTo>
                  <a:pt x="14040" y="11240"/>
                  <a:pt x="13556" y="10800"/>
                  <a:pt x="12960" y="10800"/>
                </a:cubicBezTo>
                <a:moveTo>
                  <a:pt x="15660" y="14727"/>
                </a:moveTo>
                <a:cubicBezTo>
                  <a:pt x="15362" y="14727"/>
                  <a:pt x="15120" y="14947"/>
                  <a:pt x="15120" y="15218"/>
                </a:cubicBezTo>
                <a:cubicBezTo>
                  <a:pt x="15120" y="15490"/>
                  <a:pt x="15362" y="15709"/>
                  <a:pt x="15660" y="15709"/>
                </a:cubicBezTo>
                <a:cubicBezTo>
                  <a:pt x="15958" y="15709"/>
                  <a:pt x="16200" y="15490"/>
                  <a:pt x="16200" y="15218"/>
                </a:cubicBezTo>
                <a:cubicBezTo>
                  <a:pt x="16200" y="14947"/>
                  <a:pt x="15958" y="14727"/>
                  <a:pt x="15660" y="14727"/>
                </a:cubicBezTo>
                <a:moveTo>
                  <a:pt x="16740" y="17673"/>
                </a:moveTo>
                <a:cubicBezTo>
                  <a:pt x="16442" y="17673"/>
                  <a:pt x="16200" y="17892"/>
                  <a:pt x="16200" y="18164"/>
                </a:cubicBezTo>
                <a:cubicBezTo>
                  <a:pt x="16200" y="18435"/>
                  <a:pt x="16442" y="18655"/>
                  <a:pt x="16740" y="18655"/>
                </a:cubicBezTo>
                <a:cubicBezTo>
                  <a:pt x="17038" y="18655"/>
                  <a:pt x="17280" y="18435"/>
                  <a:pt x="17280" y="18164"/>
                </a:cubicBezTo>
                <a:cubicBezTo>
                  <a:pt x="17280" y="17892"/>
                  <a:pt x="17038" y="17673"/>
                  <a:pt x="16740" y="17673"/>
                </a:cubicBezTo>
                <a:moveTo>
                  <a:pt x="7020" y="13745"/>
                </a:moveTo>
                <a:cubicBezTo>
                  <a:pt x="6722" y="13745"/>
                  <a:pt x="6480" y="13525"/>
                  <a:pt x="6480" y="13255"/>
                </a:cubicBezTo>
                <a:cubicBezTo>
                  <a:pt x="6480" y="12983"/>
                  <a:pt x="6722" y="12764"/>
                  <a:pt x="7020" y="12764"/>
                </a:cubicBezTo>
                <a:cubicBezTo>
                  <a:pt x="7318" y="12764"/>
                  <a:pt x="7560" y="12983"/>
                  <a:pt x="7560" y="13255"/>
                </a:cubicBezTo>
                <a:cubicBezTo>
                  <a:pt x="7560" y="13525"/>
                  <a:pt x="7318" y="13745"/>
                  <a:pt x="7020" y="13745"/>
                </a:cubicBezTo>
                <a:moveTo>
                  <a:pt x="7020" y="11782"/>
                </a:moveTo>
                <a:cubicBezTo>
                  <a:pt x="6126" y="11782"/>
                  <a:pt x="5400" y="12441"/>
                  <a:pt x="5400" y="13255"/>
                </a:cubicBezTo>
                <a:cubicBezTo>
                  <a:pt x="5400" y="14068"/>
                  <a:pt x="6126" y="14727"/>
                  <a:pt x="7020" y="14727"/>
                </a:cubicBezTo>
                <a:cubicBezTo>
                  <a:pt x="7914" y="14727"/>
                  <a:pt x="8640" y="14068"/>
                  <a:pt x="8640" y="13255"/>
                </a:cubicBezTo>
                <a:cubicBezTo>
                  <a:pt x="8640" y="12441"/>
                  <a:pt x="7914" y="11782"/>
                  <a:pt x="7020" y="11782"/>
                </a:cubicBezTo>
                <a:moveTo>
                  <a:pt x="16200" y="20618"/>
                </a:moveTo>
                <a:lnTo>
                  <a:pt x="5400" y="20618"/>
                </a:lnTo>
                <a:cubicBezTo>
                  <a:pt x="5224" y="20618"/>
                  <a:pt x="1080" y="20574"/>
                  <a:pt x="1080" y="16691"/>
                </a:cubicBezTo>
                <a:cubicBezTo>
                  <a:pt x="1080" y="12965"/>
                  <a:pt x="3149" y="11214"/>
                  <a:pt x="4975" y="9670"/>
                </a:cubicBezTo>
                <a:cubicBezTo>
                  <a:pt x="6031" y="8777"/>
                  <a:pt x="7028" y="7920"/>
                  <a:pt x="7400" y="6808"/>
                </a:cubicBezTo>
                <a:cubicBezTo>
                  <a:pt x="7683" y="6848"/>
                  <a:pt x="7974" y="6878"/>
                  <a:pt x="8279" y="6878"/>
                </a:cubicBezTo>
                <a:cubicBezTo>
                  <a:pt x="9182" y="6878"/>
                  <a:pt x="10166" y="6687"/>
                  <a:pt x="11184" y="6177"/>
                </a:cubicBezTo>
                <a:cubicBezTo>
                  <a:pt x="12256" y="5642"/>
                  <a:pt x="13226" y="5425"/>
                  <a:pt x="14040" y="5367"/>
                </a:cubicBezTo>
                <a:lnTo>
                  <a:pt x="14040" y="5891"/>
                </a:lnTo>
                <a:cubicBezTo>
                  <a:pt x="14040" y="7483"/>
                  <a:pt x="15296" y="8546"/>
                  <a:pt x="16625" y="9670"/>
                </a:cubicBezTo>
                <a:cubicBezTo>
                  <a:pt x="18451" y="11214"/>
                  <a:pt x="20520" y="12965"/>
                  <a:pt x="20520" y="16691"/>
                </a:cubicBezTo>
                <a:cubicBezTo>
                  <a:pt x="20520" y="20474"/>
                  <a:pt x="16637" y="20614"/>
                  <a:pt x="16200" y="20618"/>
                </a:cubicBezTo>
                <a:moveTo>
                  <a:pt x="14040" y="2945"/>
                </a:moveTo>
                <a:lnTo>
                  <a:pt x="14040" y="4432"/>
                </a:lnTo>
                <a:cubicBezTo>
                  <a:pt x="13069" y="4489"/>
                  <a:pt x="11917" y="4734"/>
                  <a:pt x="10654" y="5365"/>
                </a:cubicBezTo>
                <a:cubicBezTo>
                  <a:pt x="9547" y="5920"/>
                  <a:pt x="8485" y="6015"/>
                  <a:pt x="7560" y="5894"/>
                </a:cubicBezTo>
                <a:lnTo>
                  <a:pt x="7560" y="5891"/>
                </a:lnTo>
                <a:lnTo>
                  <a:pt x="7560" y="2945"/>
                </a:lnTo>
                <a:cubicBezTo>
                  <a:pt x="7560" y="2945"/>
                  <a:pt x="14040" y="2945"/>
                  <a:pt x="14040" y="2945"/>
                </a:cubicBezTo>
                <a:close/>
                <a:moveTo>
                  <a:pt x="5400" y="982"/>
                </a:moveTo>
                <a:lnTo>
                  <a:pt x="16200" y="982"/>
                </a:lnTo>
                <a:lnTo>
                  <a:pt x="16200" y="1964"/>
                </a:lnTo>
                <a:lnTo>
                  <a:pt x="5400" y="1964"/>
                </a:lnTo>
                <a:cubicBezTo>
                  <a:pt x="5400" y="1964"/>
                  <a:pt x="5400" y="982"/>
                  <a:pt x="5400" y="982"/>
                </a:cubicBezTo>
                <a:close/>
                <a:moveTo>
                  <a:pt x="15120" y="5891"/>
                </a:moveTo>
                <a:lnTo>
                  <a:pt x="15120" y="2945"/>
                </a:lnTo>
                <a:lnTo>
                  <a:pt x="16200" y="2945"/>
                </a:lnTo>
                <a:cubicBezTo>
                  <a:pt x="16796" y="2945"/>
                  <a:pt x="17280" y="2505"/>
                  <a:pt x="17280" y="1964"/>
                </a:cubicBezTo>
                <a:lnTo>
                  <a:pt x="17280" y="982"/>
                </a:lnTo>
                <a:cubicBezTo>
                  <a:pt x="17280" y="440"/>
                  <a:pt x="16796" y="0"/>
                  <a:pt x="16200" y="0"/>
                </a:cubicBezTo>
                <a:lnTo>
                  <a:pt x="5400" y="0"/>
                </a:lnTo>
                <a:cubicBezTo>
                  <a:pt x="4803" y="0"/>
                  <a:pt x="4320" y="440"/>
                  <a:pt x="4320" y="982"/>
                </a:cubicBezTo>
                <a:lnTo>
                  <a:pt x="4320" y="1964"/>
                </a:lnTo>
                <a:cubicBezTo>
                  <a:pt x="4320" y="2505"/>
                  <a:pt x="4803" y="2945"/>
                  <a:pt x="5400" y="2945"/>
                </a:cubicBezTo>
                <a:lnTo>
                  <a:pt x="6480" y="2945"/>
                </a:lnTo>
                <a:lnTo>
                  <a:pt x="6480" y="5891"/>
                </a:lnTo>
                <a:cubicBezTo>
                  <a:pt x="6480" y="8836"/>
                  <a:pt x="0" y="9818"/>
                  <a:pt x="0" y="16691"/>
                </a:cubicBezTo>
                <a:cubicBezTo>
                  <a:pt x="0" y="21600"/>
                  <a:pt x="5400" y="21600"/>
                  <a:pt x="5400" y="21600"/>
                </a:cubicBezTo>
                <a:lnTo>
                  <a:pt x="16200" y="21600"/>
                </a:lnTo>
                <a:cubicBezTo>
                  <a:pt x="16200" y="21600"/>
                  <a:pt x="21600" y="21600"/>
                  <a:pt x="21600" y="16691"/>
                </a:cubicBezTo>
                <a:cubicBezTo>
                  <a:pt x="21600" y="9818"/>
                  <a:pt x="15120" y="8836"/>
                  <a:pt x="15120" y="5891"/>
                </a:cubicBezTo>
                <a:moveTo>
                  <a:pt x="5940" y="16691"/>
                </a:moveTo>
                <a:cubicBezTo>
                  <a:pt x="5642" y="16691"/>
                  <a:pt x="5400" y="16910"/>
                  <a:pt x="5400" y="17182"/>
                </a:cubicBezTo>
                <a:cubicBezTo>
                  <a:pt x="5400" y="17453"/>
                  <a:pt x="5642" y="17673"/>
                  <a:pt x="5940" y="17673"/>
                </a:cubicBezTo>
                <a:cubicBezTo>
                  <a:pt x="6238" y="17673"/>
                  <a:pt x="6480" y="17453"/>
                  <a:pt x="6480" y="17182"/>
                </a:cubicBezTo>
                <a:cubicBezTo>
                  <a:pt x="6480" y="16910"/>
                  <a:pt x="6238" y="16691"/>
                  <a:pt x="5940" y="1669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5" name="Shape 2755"/>
          <p:cNvSpPr/>
          <p:nvPr/>
        </p:nvSpPr>
        <p:spPr>
          <a:xfrm>
            <a:off x="14997149" y="7873692"/>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400" y="4909"/>
                </a:moveTo>
                <a:lnTo>
                  <a:pt x="19200" y="4909"/>
                </a:lnTo>
                <a:lnTo>
                  <a:pt x="19200" y="2945"/>
                </a:lnTo>
                <a:cubicBezTo>
                  <a:pt x="19200" y="2674"/>
                  <a:pt x="18932" y="2455"/>
                  <a:pt x="18600" y="2455"/>
                </a:cubicBezTo>
                <a:cubicBezTo>
                  <a:pt x="18268" y="2455"/>
                  <a:pt x="18000" y="2674"/>
                  <a:pt x="18000" y="2945"/>
                </a:cubicBezTo>
                <a:lnTo>
                  <a:pt x="18000" y="4909"/>
                </a:lnTo>
                <a:lnTo>
                  <a:pt x="16800" y="4909"/>
                </a:lnTo>
                <a:lnTo>
                  <a:pt x="16800" y="2945"/>
                </a:lnTo>
                <a:cubicBezTo>
                  <a:pt x="16800" y="2674"/>
                  <a:pt x="16532" y="2455"/>
                  <a:pt x="16200" y="2455"/>
                </a:cubicBezTo>
                <a:cubicBezTo>
                  <a:pt x="15868" y="2455"/>
                  <a:pt x="15600" y="2674"/>
                  <a:pt x="15600" y="2945"/>
                </a:cubicBezTo>
                <a:lnTo>
                  <a:pt x="15600" y="4909"/>
                </a:lnTo>
                <a:lnTo>
                  <a:pt x="14400" y="4909"/>
                </a:lnTo>
                <a:lnTo>
                  <a:pt x="14400" y="2455"/>
                </a:lnTo>
                <a:cubicBezTo>
                  <a:pt x="14400" y="2183"/>
                  <a:pt x="14132" y="1964"/>
                  <a:pt x="13800" y="1964"/>
                </a:cubicBezTo>
                <a:cubicBezTo>
                  <a:pt x="13468" y="1964"/>
                  <a:pt x="13200" y="2183"/>
                  <a:pt x="13200" y="2455"/>
                </a:cubicBezTo>
                <a:lnTo>
                  <a:pt x="13200" y="4909"/>
                </a:lnTo>
                <a:lnTo>
                  <a:pt x="12000" y="4909"/>
                </a:lnTo>
                <a:lnTo>
                  <a:pt x="12000" y="2945"/>
                </a:lnTo>
                <a:cubicBezTo>
                  <a:pt x="12000" y="2674"/>
                  <a:pt x="11732" y="2455"/>
                  <a:pt x="11400" y="2455"/>
                </a:cubicBezTo>
                <a:cubicBezTo>
                  <a:pt x="11068" y="2455"/>
                  <a:pt x="10800" y="2674"/>
                  <a:pt x="10800" y="2945"/>
                </a:cubicBezTo>
                <a:lnTo>
                  <a:pt x="10800" y="4909"/>
                </a:lnTo>
                <a:lnTo>
                  <a:pt x="9600" y="4909"/>
                </a:lnTo>
                <a:lnTo>
                  <a:pt x="9600" y="2455"/>
                </a:lnTo>
                <a:cubicBezTo>
                  <a:pt x="9600" y="2183"/>
                  <a:pt x="9332" y="1964"/>
                  <a:pt x="9000" y="1964"/>
                </a:cubicBezTo>
                <a:cubicBezTo>
                  <a:pt x="8668" y="1964"/>
                  <a:pt x="8400" y="2183"/>
                  <a:pt x="8400" y="2455"/>
                </a:cubicBezTo>
                <a:lnTo>
                  <a:pt x="8400" y="4909"/>
                </a:lnTo>
                <a:lnTo>
                  <a:pt x="6000" y="4909"/>
                </a:lnTo>
                <a:lnTo>
                  <a:pt x="6000" y="2945"/>
                </a:lnTo>
                <a:cubicBezTo>
                  <a:pt x="6000" y="2674"/>
                  <a:pt x="5732" y="2455"/>
                  <a:pt x="5400" y="2455"/>
                </a:cubicBezTo>
                <a:cubicBezTo>
                  <a:pt x="5068" y="2455"/>
                  <a:pt x="4800" y="2674"/>
                  <a:pt x="4800" y="2945"/>
                </a:cubicBezTo>
                <a:lnTo>
                  <a:pt x="4800" y="4909"/>
                </a:lnTo>
                <a:lnTo>
                  <a:pt x="3600" y="4909"/>
                </a:lnTo>
                <a:lnTo>
                  <a:pt x="3600" y="2455"/>
                </a:lnTo>
                <a:cubicBezTo>
                  <a:pt x="3600" y="2183"/>
                  <a:pt x="3332" y="1964"/>
                  <a:pt x="3000" y="1964"/>
                </a:cubicBezTo>
                <a:cubicBezTo>
                  <a:pt x="2668" y="1964"/>
                  <a:pt x="2400" y="2183"/>
                  <a:pt x="2400" y="2455"/>
                </a:cubicBezTo>
                <a:lnTo>
                  <a:pt x="2400" y="4909"/>
                </a:lnTo>
                <a:lnTo>
                  <a:pt x="1200" y="4909"/>
                </a:lnTo>
                <a:lnTo>
                  <a:pt x="1200" y="982"/>
                </a:lnTo>
                <a:lnTo>
                  <a:pt x="20400" y="982"/>
                </a:lnTo>
                <a:cubicBezTo>
                  <a:pt x="20400" y="982"/>
                  <a:pt x="20400" y="4909"/>
                  <a:pt x="20400" y="4909"/>
                </a:cubicBezTo>
                <a:close/>
                <a:moveTo>
                  <a:pt x="20400" y="10309"/>
                </a:moveTo>
                <a:lnTo>
                  <a:pt x="19200" y="10309"/>
                </a:lnTo>
                <a:lnTo>
                  <a:pt x="19200" y="7855"/>
                </a:lnTo>
                <a:cubicBezTo>
                  <a:pt x="19200" y="7583"/>
                  <a:pt x="18932" y="7364"/>
                  <a:pt x="18600" y="7364"/>
                </a:cubicBezTo>
                <a:cubicBezTo>
                  <a:pt x="18268" y="7364"/>
                  <a:pt x="18000" y="7583"/>
                  <a:pt x="18000" y="7855"/>
                </a:cubicBezTo>
                <a:lnTo>
                  <a:pt x="18000" y="10309"/>
                </a:lnTo>
                <a:lnTo>
                  <a:pt x="16800" y="10309"/>
                </a:lnTo>
                <a:lnTo>
                  <a:pt x="16800" y="7364"/>
                </a:lnTo>
                <a:cubicBezTo>
                  <a:pt x="16800" y="7092"/>
                  <a:pt x="16532" y="6873"/>
                  <a:pt x="16200" y="6873"/>
                </a:cubicBezTo>
                <a:cubicBezTo>
                  <a:pt x="15868" y="6873"/>
                  <a:pt x="15600" y="7092"/>
                  <a:pt x="15600" y="7364"/>
                </a:cubicBezTo>
                <a:lnTo>
                  <a:pt x="15600" y="10309"/>
                </a:lnTo>
                <a:lnTo>
                  <a:pt x="14400" y="10309"/>
                </a:lnTo>
                <a:lnTo>
                  <a:pt x="14400" y="7855"/>
                </a:lnTo>
                <a:cubicBezTo>
                  <a:pt x="14400" y="7583"/>
                  <a:pt x="14132" y="7364"/>
                  <a:pt x="13800" y="7364"/>
                </a:cubicBezTo>
                <a:cubicBezTo>
                  <a:pt x="13468" y="7364"/>
                  <a:pt x="13200" y="7583"/>
                  <a:pt x="13200" y="7855"/>
                </a:cubicBezTo>
                <a:lnTo>
                  <a:pt x="13200" y="10309"/>
                </a:lnTo>
                <a:lnTo>
                  <a:pt x="12000" y="10309"/>
                </a:lnTo>
                <a:lnTo>
                  <a:pt x="12000" y="7364"/>
                </a:lnTo>
                <a:cubicBezTo>
                  <a:pt x="12000" y="7092"/>
                  <a:pt x="11732" y="6873"/>
                  <a:pt x="11400" y="6873"/>
                </a:cubicBezTo>
                <a:cubicBezTo>
                  <a:pt x="11068" y="6873"/>
                  <a:pt x="10800" y="7092"/>
                  <a:pt x="10800" y="7364"/>
                </a:cubicBezTo>
                <a:lnTo>
                  <a:pt x="10800" y="10309"/>
                </a:lnTo>
                <a:lnTo>
                  <a:pt x="8400" y="10309"/>
                </a:lnTo>
                <a:lnTo>
                  <a:pt x="8400" y="7855"/>
                </a:lnTo>
                <a:cubicBezTo>
                  <a:pt x="8400" y="7583"/>
                  <a:pt x="8132" y="7364"/>
                  <a:pt x="7800" y="7364"/>
                </a:cubicBezTo>
                <a:cubicBezTo>
                  <a:pt x="7468" y="7364"/>
                  <a:pt x="7200" y="7583"/>
                  <a:pt x="7200" y="7855"/>
                </a:cubicBezTo>
                <a:lnTo>
                  <a:pt x="7200" y="10309"/>
                </a:lnTo>
                <a:lnTo>
                  <a:pt x="6000" y="10309"/>
                </a:lnTo>
                <a:lnTo>
                  <a:pt x="6000" y="7855"/>
                </a:lnTo>
                <a:cubicBezTo>
                  <a:pt x="6000" y="7583"/>
                  <a:pt x="5732" y="7364"/>
                  <a:pt x="5400" y="7364"/>
                </a:cubicBezTo>
                <a:cubicBezTo>
                  <a:pt x="5068" y="7364"/>
                  <a:pt x="4800" y="7583"/>
                  <a:pt x="4800" y="7855"/>
                </a:cubicBezTo>
                <a:lnTo>
                  <a:pt x="4800" y="10309"/>
                </a:lnTo>
                <a:lnTo>
                  <a:pt x="3600" y="10309"/>
                </a:lnTo>
                <a:lnTo>
                  <a:pt x="3600" y="7364"/>
                </a:lnTo>
                <a:cubicBezTo>
                  <a:pt x="3600" y="7092"/>
                  <a:pt x="3332" y="6873"/>
                  <a:pt x="3000" y="6873"/>
                </a:cubicBezTo>
                <a:cubicBezTo>
                  <a:pt x="2668" y="6873"/>
                  <a:pt x="2400" y="7092"/>
                  <a:pt x="2400" y="7364"/>
                </a:cubicBezTo>
                <a:lnTo>
                  <a:pt x="2400" y="10309"/>
                </a:lnTo>
                <a:lnTo>
                  <a:pt x="1200" y="10309"/>
                </a:lnTo>
                <a:lnTo>
                  <a:pt x="1200" y="5891"/>
                </a:lnTo>
                <a:lnTo>
                  <a:pt x="20400" y="5891"/>
                </a:lnTo>
                <a:cubicBezTo>
                  <a:pt x="20400" y="5891"/>
                  <a:pt x="20400" y="10309"/>
                  <a:pt x="20400" y="10309"/>
                </a:cubicBezTo>
                <a:close/>
                <a:moveTo>
                  <a:pt x="20400" y="15709"/>
                </a:moveTo>
                <a:lnTo>
                  <a:pt x="19200" y="15709"/>
                </a:lnTo>
                <a:lnTo>
                  <a:pt x="19200" y="13255"/>
                </a:lnTo>
                <a:cubicBezTo>
                  <a:pt x="19200" y="12983"/>
                  <a:pt x="18932" y="12764"/>
                  <a:pt x="18600" y="12764"/>
                </a:cubicBezTo>
                <a:cubicBezTo>
                  <a:pt x="18268" y="12764"/>
                  <a:pt x="18000" y="12983"/>
                  <a:pt x="18000" y="13255"/>
                </a:cubicBezTo>
                <a:lnTo>
                  <a:pt x="18000" y="15709"/>
                </a:lnTo>
                <a:lnTo>
                  <a:pt x="16800" y="15709"/>
                </a:lnTo>
                <a:lnTo>
                  <a:pt x="16800" y="13255"/>
                </a:lnTo>
                <a:cubicBezTo>
                  <a:pt x="16800" y="12983"/>
                  <a:pt x="16532" y="12764"/>
                  <a:pt x="16200" y="12764"/>
                </a:cubicBezTo>
                <a:cubicBezTo>
                  <a:pt x="15868" y="12764"/>
                  <a:pt x="15600" y="12983"/>
                  <a:pt x="15600" y="13255"/>
                </a:cubicBezTo>
                <a:lnTo>
                  <a:pt x="15600" y="15709"/>
                </a:lnTo>
                <a:lnTo>
                  <a:pt x="13200" y="15709"/>
                </a:lnTo>
                <a:lnTo>
                  <a:pt x="13200" y="13745"/>
                </a:lnTo>
                <a:cubicBezTo>
                  <a:pt x="13200" y="13474"/>
                  <a:pt x="12932" y="13255"/>
                  <a:pt x="12600" y="13255"/>
                </a:cubicBezTo>
                <a:cubicBezTo>
                  <a:pt x="12268" y="13255"/>
                  <a:pt x="12000" y="13474"/>
                  <a:pt x="12000" y="13745"/>
                </a:cubicBezTo>
                <a:lnTo>
                  <a:pt x="12000" y="15709"/>
                </a:lnTo>
                <a:lnTo>
                  <a:pt x="10800" y="15709"/>
                </a:lnTo>
                <a:lnTo>
                  <a:pt x="10800" y="13745"/>
                </a:lnTo>
                <a:cubicBezTo>
                  <a:pt x="10800" y="13474"/>
                  <a:pt x="10532" y="13255"/>
                  <a:pt x="10200" y="13255"/>
                </a:cubicBezTo>
                <a:cubicBezTo>
                  <a:pt x="9868" y="13255"/>
                  <a:pt x="9600" y="13474"/>
                  <a:pt x="9600" y="13745"/>
                </a:cubicBezTo>
                <a:lnTo>
                  <a:pt x="9600" y="15709"/>
                </a:lnTo>
                <a:lnTo>
                  <a:pt x="8400" y="15709"/>
                </a:lnTo>
                <a:lnTo>
                  <a:pt x="8400" y="13255"/>
                </a:lnTo>
                <a:cubicBezTo>
                  <a:pt x="8400" y="12983"/>
                  <a:pt x="8132" y="12764"/>
                  <a:pt x="7800" y="12764"/>
                </a:cubicBezTo>
                <a:cubicBezTo>
                  <a:pt x="7468" y="12764"/>
                  <a:pt x="7200" y="12983"/>
                  <a:pt x="7200" y="13255"/>
                </a:cubicBezTo>
                <a:lnTo>
                  <a:pt x="7200" y="15709"/>
                </a:lnTo>
                <a:lnTo>
                  <a:pt x="6000" y="15709"/>
                </a:lnTo>
                <a:lnTo>
                  <a:pt x="6000" y="13745"/>
                </a:lnTo>
                <a:cubicBezTo>
                  <a:pt x="6000" y="13474"/>
                  <a:pt x="5732" y="13255"/>
                  <a:pt x="5400" y="13255"/>
                </a:cubicBezTo>
                <a:cubicBezTo>
                  <a:pt x="5068" y="13255"/>
                  <a:pt x="4800" y="13474"/>
                  <a:pt x="4800" y="13745"/>
                </a:cubicBezTo>
                <a:lnTo>
                  <a:pt x="4800" y="15709"/>
                </a:lnTo>
                <a:lnTo>
                  <a:pt x="1200" y="15709"/>
                </a:lnTo>
                <a:lnTo>
                  <a:pt x="1200" y="11291"/>
                </a:lnTo>
                <a:lnTo>
                  <a:pt x="20400" y="11291"/>
                </a:lnTo>
                <a:cubicBezTo>
                  <a:pt x="20400" y="11291"/>
                  <a:pt x="20400" y="15709"/>
                  <a:pt x="20400" y="15709"/>
                </a:cubicBezTo>
                <a:close/>
                <a:moveTo>
                  <a:pt x="20400" y="20618"/>
                </a:moveTo>
                <a:lnTo>
                  <a:pt x="19200" y="20618"/>
                </a:lnTo>
                <a:lnTo>
                  <a:pt x="19200" y="18655"/>
                </a:lnTo>
                <a:cubicBezTo>
                  <a:pt x="19200" y="18383"/>
                  <a:pt x="18932" y="18164"/>
                  <a:pt x="18600" y="18164"/>
                </a:cubicBezTo>
                <a:cubicBezTo>
                  <a:pt x="18268" y="18164"/>
                  <a:pt x="18000" y="18383"/>
                  <a:pt x="18000" y="18655"/>
                </a:cubicBezTo>
                <a:lnTo>
                  <a:pt x="18000" y="20618"/>
                </a:lnTo>
                <a:lnTo>
                  <a:pt x="16800" y="20618"/>
                </a:lnTo>
                <a:lnTo>
                  <a:pt x="16800" y="18655"/>
                </a:lnTo>
                <a:cubicBezTo>
                  <a:pt x="16800" y="18383"/>
                  <a:pt x="16532" y="18164"/>
                  <a:pt x="16200" y="18164"/>
                </a:cubicBezTo>
                <a:cubicBezTo>
                  <a:pt x="15868" y="18164"/>
                  <a:pt x="15600" y="18383"/>
                  <a:pt x="15600" y="18655"/>
                </a:cubicBezTo>
                <a:lnTo>
                  <a:pt x="15600" y="20618"/>
                </a:lnTo>
                <a:lnTo>
                  <a:pt x="14400" y="20618"/>
                </a:lnTo>
                <a:lnTo>
                  <a:pt x="14400" y="18164"/>
                </a:lnTo>
                <a:cubicBezTo>
                  <a:pt x="14400" y="17892"/>
                  <a:pt x="14132" y="17673"/>
                  <a:pt x="13800" y="17673"/>
                </a:cubicBezTo>
                <a:cubicBezTo>
                  <a:pt x="13468" y="17673"/>
                  <a:pt x="13200" y="17892"/>
                  <a:pt x="13200" y="18164"/>
                </a:cubicBezTo>
                <a:lnTo>
                  <a:pt x="13200" y="20618"/>
                </a:lnTo>
                <a:lnTo>
                  <a:pt x="10800" y="20618"/>
                </a:lnTo>
                <a:lnTo>
                  <a:pt x="10800" y="18164"/>
                </a:lnTo>
                <a:cubicBezTo>
                  <a:pt x="10800" y="17892"/>
                  <a:pt x="10532" y="17673"/>
                  <a:pt x="10200" y="17673"/>
                </a:cubicBezTo>
                <a:cubicBezTo>
                  <a:pt x="9868" y="17673"/>
                  <a:pt x="9600" y="17892"/>
                  <a:pt x="9600" y="18164"/>
                </a:cubicBezTo>
                <a:lnTo>
                  <a:pt x="9600" y="20618"/>
                </a:lnTo>
                <a:lnTo>
                  <a:pt x="8400" y="20618"/>
                </a:lnTo>
                <a:lnTo>
                  <a:pt x="8400" y="18655"/>
                </a:lnTo>
                <a:cubicBezTo>
                  <a:pt x="8400" y="18383"/>
                  <a:pt x="8132" y="18164"/>
                  <a:pt x="7800" y="18164"/>
                </a:cubicBezTo>
                <a:cubicBezTo>
                  <a:pt x="7468" y="18164"/>
                  <a:pt x="7200" y="18383"/>
                  <a:pt x="7200" y="18655"/>
                </a:cubicBezTo>
                <a:lnTo>
                  <a:pt x="7200" y="20618"/>
                </a:lnTo>
                <a:lnTo>
                  <a:pt x="6000" y="20618"/>
                </a:lnTo>
                <a:lnTo>
                  <a:pt x="6000" y="18164"/>
                </a:lnTo>
                <a:cubicBezTo>
                  <a:pt x="6000" y="17892"/>
                  <a:pt x="5732" y="17673"/>
                  <a:pt x="5400" y="17673"/>
                </a:cubicBezTo>
                <a:cubicBezTo>
                  <a:pt x="5068" y="17673"/>
                  <a:pt x="4800" y="17892"/>
                  <a:pt x="4800" y="18164"/>
                </a:cubicBezTo>
                <a:lnTo>
                  <a:pt x="4800" y="20618"/>
                </a:lnTo>
                <a:lnTo>
                  <a:pt x="3600" y="20618"/>
                </a:lnTo>
                <a:lnTo>
                  <a:pt x="3600" y="18655"/>
                </a:lnTo>
                <a:cubicBezTo>
                  <a:pt x="3600" y="18383"/>
                  <a:pt x="3332" y="18164"/>
                  <a:pt x="3000" y="18164"/>
                </a:cubicBezTo>
                <a:cubicBezTo>
                  <a:pt x="2668" y="18164"/>
                  <a:pt x="2400" y="18383"/>
                  <a:pt x="2400" y="18655"/>
                </a:cubicBezTo>
                <a:lnTo>
                  <a:pt x="2400" y="20618"/>
                </a:lnTo>
                <a:lnTo>
                  <a:pt x="1200" y="20618"/>
                </a:lnTo>
                <a:lnTo>
                  <a:pt x="1200" y="16691"/>
                </a:lnTo>
                <a:lnTo>
                  <a:pt x="20400" y="16691"/>
                </a:lnTo>
                <a:cubicBezTo>
                  <a:pt x="20400" y="16691"/>
                  <a:pt x="20400" y="20618"/>
                  <a:pt x="20400" y="20618"/>
                </a:cubicBezTo>
                <a:close/>
                <a:moveTo>
                  <a:pt x="20400" y="0"/>
                </a:moveTo>
                <a:lnTo>
                  <a:pt x="1200" y="0"/>
                </a:lnTo>
                <a:cubicBezTo>
                  <a:pt x="537" y="0"/>
                  <a:pt x="0" y="440"/>
                  <a:pt x="0" y="982"/>
                </a:cubicBezTo>
                <a:lnTo>
                  <a:pt x="0" y="20618"/>
                </a:lnTo>
                <a:cubicBezTo>
                  <a:pt x="0" y="21160"/>
                  <a:pt x="537" y="21600"/>
                  <a:pt x="1200" y="21600"/>
                </a:cubicBezTo>
                <a:lnTo>
                  <a:pt x="20400" y="21600"/>
                </a:lnTo>
                <a:cubicBezTo>
                  <a:pt x="21062" y="21600"/>
                  <a:pt x="21600" y="21160"/>
                  <a:pt x="21600" y="20618"/>
                </a:cubicBezTo>
                <a:lnTo>
                  <a:pt x="21600" y="982"/>
                </a:lnTo>
                <a:cubicBezTo>
                  <a:pt x="21600" y="440"/>
                  <a:pt x="21062" y="0"/>
                  <a:pt x="204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6" name="Shape 2756"/>
          <p:cNvSpPr/>
          <p:nvPr/>
        </p:nvSpPr>
        <p:spPr>
          <a:xfrm>
            <a:off x="15759152" y="7987991"/>
            <a:ext cx="419100" cy="190501"/>
          </a:xfrm>
          <a:custGeom>
            <a:avLst/>
            <a:gdLst/>
            <a:ahLst/>
            <a:cxnLst>
              <a:cxn ang="0">
                <a:pos x="wd2" y="hd2"/>
              </a:cxn>
              <a:cxn ang="5400000">
                <a:pos x="wd2" y="hd2"/>
              </a:cxn>
              <a:cxn ang="10800000">
                <a:pos x="wd2" y="hd2"/>
              </a:cxn>
              <a:cxn ang="16200000">
                <a:pos x="wd2" y="hd2"/>
              </a:cxn>
            </a:cxnLst>
            <a:rect l="0" t="0" r="r" b="b"/>
            <a:pathLst>
              <a:path w="21600" h="21600" extrusionOk="0">
                <a:moveTo>
                  <a:pt x="18900" y="19440"/>
                </a:moveTo>
                <a:cubicBezTo>
                  <a:pt x="17951" y="19440"/>
                  <a:pt x="17182" y="17747"/>
                  <a:pt x="17182" y="15660"/>
                </a:cubicBezTo>
                <a:cubicBezTo>
                  <a:pt x="17182" y="14601"/>
                  <a:pt x="17381" y="13647"/>
                  <a:pt x="17700" y="12960"/>
                </a:cubicBezTo>
                <a:lnTo>
                  <a:pt x="3900" y="12960"/>
                </a:lnTo>
                <a:cubicBezTo>
                  <a:pt x="4219" y="13647"/>
                  <a:pt x="4418" y="14601"/>
                  <a:pt x="4418" y="15660"/>
                </a:cubicBezTo>
                <a:cubicBezTo>
                  <a:pt x="4418" y="17747"/>
                  <a:pt x="3649" y="19440"/>
                  <a:pt x="2700" y="19440"/>
                </a:cubicBezTo>
                <a:cubicBezTo>
                  <a:pt x="1751" y="19440"/>
                  <a:pt x="982" y="17747"/>
                  <a:pt x="982" y="15660"/>
                </a:cubicBezTo>
                <a:cubicBezTo>
                  <a:pt x="982" y="13757"/>
                  <a:pt x="1623" y="12199"/>
                  <a:pt x="2455" y="11935"/>
                </a:cubicBezTo>
                <a:lnTo>
                  <a:pt x="2455" y="11880"/>
                </a:lnTo>
                <a:cubicBezTo>
                  <a:pt x="2726" y="11880"/>
                  <a:pt x="2945" y="11397"/>
                  <a:pt x="2945" y="10800"/>
                </a:cubicBezTo>
                <a:cubicBezTo>
                  <a:pt x="2945" y="10203"/>
                  <a:pt x="2726" y="9720"/>
                  <a:pt x="2455" y="9720"/>
                </a:cubicBezTo>
                <a:lnTo>
                  <a:pt x="2455" y="9665"/>
                </a:lnTo>
                <a:cubicBezTo>
                  <a:pt x="1623" y="9401"/>
                  <a:pt x="982" y="7843"/>
                  <a:pt x="982" y="5940"/>
                </a:cubicBezTo>
                <a:cubicBezTo>
                  <a:pt x="982" y="3852"/>
                  <a:pt x="1751" y="2160"/>
                  <a:pt x="2700" y="2160"/>
                </a:cubicBezTo>
                <a:cubicBezTo>
                  <a:pt x="3649" y="2160"/>
                  <a:pt x="4418" y="3852"/>
                  <a:pt x="4418" y="5940"/>
                </a:cubicBezTo>
                <a:cubicBezTo>
                  <a:pt x="4418" y="6999"/>
                  <a:pt x="4219" y="7954"/>
                  <a:pt x="3900" y="8640"/>
                </a:cubicBezTo>
                <a:lnTo>
                  <a:pt x="17700" y="8640"/>
                </a:lnTo>
                <a:cubicBezTo>
                  <a:pt x="17381" y="7954"/>
                  <a:pt x="17182" y="6999"/>
                  <a:pt x="17182" y="5940"/>
                </a:cubicBezTo>
                <a:cubicBezTo>
                  <a:pt x="17182" y="3852"/>
                  <a:pt x="17951" y="2160"/>
                  <a:pt x="18900" y="2160"/>
                </a:cubicBezTo>
                <a:cubicBezTo>
                  <a:pt x="19849" y="2160"/>
                  <a:pt x="20618" y="3852"/>
                  <a:pt x="20618" y="5940"/>
                </a:cubicBezTo>
                <a:cubicBezTo>
                  <a:pt x="20618" y="7843"/>
                  <a:pt x="19977" y="9401"/>
                  <a:pt x="19145" y="9665"/>
                </a:cubicBezTo>
                <a:lnTo>
                  <a:pt x="19145" y="9720"/>
                </a:lnTo>
                <a:cubicBezTo>
                  <a:pt x="18874" y="9720"/>
                  <a:pt x="18655" y="10203"/>
                  <a:pt x="18655" y="10800"/>
                </a:cubicBezTo>
                <a:cubicBezTo>
                  <a:pt x="18655" y="11397"/>
                  <a:pt x="18874" y="11880"/>
                  <a:pt x="19145" y="11880"/>
                </a:cubicBezTo>
                <a:lnTo>
                  <a:pt x="19145" y="11935"/>
                </a:lnTo>
                <a:cubicBezTo>
                  <a:pt x="19977" y="12199"/>
                  <a:pt x="20618" y="13757"/>
                  <a:pt x="20618" y="15660"/>
                </a:cubicBezTo>
                <a:cubicBezTo>
                  <a:pt x="20618" y="17747"/>
                  <a:pt x="19849" y="19440"/>
                  <a:pt x="18900" y="19440"/>
                </a:cubicBezTo>
                <a:moveTo>
                  <a:pt x="20449" y="10800"/>
                </a:moveTo>
                <a:cubicBezTo>
                  <a:pt x="21145" y="9725"/>
                  <a:pt x="21600" y="7950"/>
                  <a:pt x="21600" y="5940"/>
                </a:cubicBezTo>
                <a:cubicBezTo>
                  <a:pt x="21600" y="2660"/>
                  <a:pt x="20391" y="0"/>
                  <a:pt x="18900" y="0"/>
                </a:cubicBezTo>
                <a:cubicBezTo>
                  <a:pt x="17409" y="0"/>
                  <a:pt x="16200" y="2660"/>
                  <a:pt x="16200" y="5940"/>
                </a:cubicBezTo>
                <a:cubicBezTo>
                  <a:pt x="16200" y="6124"/>
                  <a:pt x="16208" y="6301"/>
                  <a:pt x="16215" y="6480"/>
                </a:cubicBezTo>
                <a:lnTo>
                  <a:pt x="5385" y="6480"/>
                </a:lnTo>
                <a:cubicBezTo>
                  <a:pt x="5392" y="6301"/>
                  <a:pt x="5400" y="6124"/>
                  <a:pt x="5400" y="5940"/>
                </a:cubicBezTo>
                <a:cubicBezTo>
                  <a:pt x="5400" y="2660"/>
                  <a:pt x="4191" y="0"/>
                  <a:pt x="2700" y="0"/>
                </a:cubicBezTo>
                <a:cubicBezTo>
                  <a:pt x="1209" y="0"/>
                  <a:pt x="0" y="2660"/>
                  <a:pt x="0" y="5940"/>
                </a:cubicBezTo>
                <a:cubicBezTo>
                  <a:pt x="0" y="7950"/>
                  <a:pt x="455" y="9725"/>
                  <a:pt x="1151" y="10800"/>
                </a:cubicBezTo>
                <a:cubicBezTo>
                  <a:pt x="455" y="11875"/>
                  <a:pt x="0" y="13649"/>
                  <a:pt x="0" y="15660"/>
                </a:cubicBezTo>
                <a:cubicBezTo>
                  <a:pt x="0" y="18940"/>
                  <a:pt x="1209" y="21600"/>
                  <a:pt x="2700" y="21600"/>
                </a:cubicBezTo>
                <a:cubicBezTo>
                  <a:pt x="4191" y="21600"/>
                  <a:pt x="5400" y="18940"/>
                  <a:pt x="5400" y="15660"/>
                </a:cubicBezTo>
                <a:cubicBezTo>
                  <a:pt x="5400" y="15476"/>
                  <a:pt x="5392" y="15298"/>
                  <a:pt x="5385" y="15120"/>
                </a:cubicBezTo>
                <a:lnTo>
                  <a:pt x="16215" y="15120"/>
                </a:lnTo>
                <a:cubicBezTo>
                  <a:pt x="16208" y="15298"/>
                  <a:pt x="16200" y="15476"/>
                  <a:pt x="16200" y="15660"/>
                </a:cubicBezTo>
                <a:cubicBezTo>
                  <a:pt x="16200" y="18940"/>
                  <a:pt x="17409" y="21600"/>
                  <a:pt x="18900" y="21600"/>
                </a:cubicBezTo>
                <a:cubicBezTo>
                  <a:pt x="20391" y="21600"/>
                  <a:pt x="21600" y="18940"/>
                  <a:pt x="21600" y="15660"/>
                </a:cubicBezTo>
                <a:cubicBezTo>
                  <a:pt x="21600" y="13649"/>
                  <a:pt x="21145" y="11875"/>
                  <a:pt x="20449" y="108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7" name="Shape 2757"/>
          <p:cNvSpPr/>
          <p:nvPr/>
        </p:nvSpPr>
        <p:spPr>
          <a:xfrm>
            <a:off x="16559249" y="7873690"/>
            <a:ext cx="419208" cy="419210"/>
          </a:xfrm>
          <a:custGeom>
            <a:avLst/>
            <a:gdLst/>
            <a:ahLst/>
            <a:cxnLst>
              <a:cxn ang="0">
                <a:pos x="wd2" y="hd2"/>
              </a:cxn>
              <a:cxn ang="5400000">
                <a:pos x="wd2" y="hd2"/>
              </a:cxn>
              <a:cxn ang="10800000">
                <a:pos x="wd2" y="hd2"/>
              </a:cxn>
              <a:cxn ang="16200000">
                <a:pos x="wd2" y="hd2"/>
              </a:cxn>
            </a:cxnLst>
            <a:rect l="0" t="0" r="r" b="b"/>
            <a:pathLst>
              <a:path w="21084" h="21085" extrusionOk="0">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8" name="Shape 2758"/>
          <p:cNvSpPr/>
          <p:nvPr/>
        </p:nvSpPr>
        <p:spPr>
          <a:xfrm>
            <a:off x="9358352" y="86737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982" y="6873"/>
                </a:moveTo>
                <a:lnTo>
                  <a:pt x="14727" y="6873"/>
                </a:lnTo>
                <a:lnTo>
                  <a:pt x="14727" y="8836"/>
                </a:lnTo>
                <a:lnTo>
                  <a:pt x="982" y="8836"/>
                </a:lnTo>
                <a:cubicBezTo>
                  <a:pt x="982" y="8836"/>
                  <a:pt x="982" y="6873"/>
                  <a:pt x="982" y="6873"/>
                </a:cubicBezTo>
                <a:close/>
                <a:moveTo>
                  <a:pt x="982" y="9818"/>
                </a:moveTo>
                <a:lnTo>
                  <a:pt x="14727" y="9818"/>
                </a:lnTo>
                <a:cubicBezTo>
                  <a:pt x="15269" y="9818"/>
                  <a:pt x="15709" y="9378"/>
                  <a:pt x="15709" y="8836"/>
                </a:cubicBezTo>
                <a:lnTo>
                  <a:pt x="15709" y="6873"/>
                </a:lnTo>
                <a:cubicBezTo>
                  <a:pt x="15709" y="6331"/>
                  <a:pt x="15269" y="5891"/>
                  <a:pt x="14727" y="5891"/>
                </a:cubicBezTo>
                <a:lnTo>
                  <a:pt x="982" y="5891"/>
                </a:lnTo>
                <a:cubicBezTo>
                  <a:pt x="440" y="5891"/>
                  <a:pt x="0" y="6331"/>
                  <a:pt x="0" y="6873"/>
                </a:cubicBezTo>
                <a:lnTo>
                  <a:pt x="0" y="8836"/>
                </a:lnTo>
                <a:cubicBezTo>
                  <a:pt x="0" y="9378"/>
                  <a:pt x="440" y="9818"/>
                  <a:pt x="982" y="9818"/>
                </a:cubicBezTo>
                <a:moveTo>
                  <a:pt x="14727" y="20618"/>
                </a:moveTo>
                <a:lnTo>
                  <a:pt x="982" y="20618"/>
                </a:lnTo>
                <a:lnTo>
                  <a:pt x="982" y="18655"/>
                </a:lnTo>
                <a:lnTo>
                  <a:pt x="14727" y="18655"/>
                </a:lnTo>
                <a:cubicBezTo>
                  <a:pt x="14727" y="18655"/>
                  <a:pt x="14727" y="20618"/>
                  <a:pt x="14727" y="20618"/>
                </a:cubicBezTo>
                <a:close/>
                <a:moveTo>
                  <a:pt x="14727" y="17673"/>
                </a:moveTo>
                <a:lnTo>
                  <a:pt x="982" y="17673"/>
                </a:lnTo>
                <a:cubicBezTo>
                  <a:pt x="440" y="17673"/>
                  <a:pt x="0" y="18113"/>
                  <a:pt x="0" y="18655"/>
                </a:cubicBezTo>
                <a:lnTo>
                  <a:pt x="0" y="20618"/>
                </a:lnTo>
                <a:cubicBezTo>
                  <a:pt x="0" y="21160"/>
                  <a:pt x="440" y="21600"/>
                  <a:pt x="982" y="21600"/>
                </a:cubicBezTo>
                <a:lnTo>
                  <a:pt x="14727" y="21600"/>
                </a:lnTo>
                <a:cubicBezTo>
                  <a:pt x="15269" y="21600"/>
                  <a:pt x="15709" y="21160"/>
                  <a:pt x="15709" y="20618"/>
                </a:cubicBezTo>
                <a:lnTo>
                  <a:pt x="15709" y="18655"/>
                </a:lnTo>
                <a:cubicBezTo>
                  <a:pt x="15709" y="18113"/>
                  <a:pt x="15269" y="17673"/>
                  <a:pt x="14727" y="176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9" name="Shape 2759"/>
          <p:cNvSpPr/>
          <p:nvPr/>
        </p:nvSpPr>
        <p:spPr>
          <a:xfrm>
            <a:off x="10158452" y="86737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3927" y="6873"/>
                </a:moveTo>
                <a:lnTo>
                  <a:pt x="17673" y="6873"/>
                </a:lnTo>
                <a:lnTo>
                  <a:pt x="17673" y="8836"/>
                </a:lnTo>
                <a:lnTo>
                  <a:pt x="3927" y="8836"/>
                </a:lnTo>
                <a:cubicBezTo>
                  <a:pt x="3927" y="8836"/>
                  <a:pt x="3927" y="6873"/>
                  <a:pt x="3927" y="6873"/>
                </a:cubicBezTo>
                <a:close/>
                <a:moveTo>
                  <a:pt x="17673" y="9818"/>
                </a:moveTo>
                <a:cubicBezTo>
                  <a:pt x="18215" y="9818"/>
                  <a:pt x="18655" y="9378"/>
                  <a:pt x="18655" y="8836"/>
                </a:cubicBezTo>
                <a:lnTo>
                  <a:pt x="18655" y="6873"/>
                </a:lnTo>
                <a:cubicBezTo>
                  <a:pt x="18655" y="6331"/>
                  <a:pt x="18215" y="5891"/>
                  <a:pt x="17673" y="5891"/>
                </a:cubicBezTo>
                <a:lnTo>
                  <a:pt x="3927" y="5891"/>
                </a:lnTo>
                <a:cubicBezTo>
                  <a:pt x="3385" y="5891"/>
                  <a:pt x="2945" y="6331"/>
                  <a:pt x="2945" y="6873"/>
                </a:cubicBezTo>
                <a:lnTo>
                  <a:pt x="2945" y="8836"/>
                </a:lnTo>
                <a:cubicBezTo>
                  <a:pt x="2945" y="9378"/>
                  <a:pt x="3385" y="9818"/>
                  <a:pt x="3927" y="9818"/>
                </a:cubicBezTo>
                <a:cubicBezTo>
                  <a:pt x="3927" y="9818"/>
                  <a:pt x="17673" y="9818"/>
                  <a:pt x="17673" y="9818"/>
                </a:cubicBezTo>
                <a:close/>
                <a:moveTo>
                  <a:pt x="17673" y="20618"/>
                </a:moveTo>
                <a:lnTo>
                  <a:pt x="3927" y="20618"/>
                </a:lnTo>
                <a:lnTo>
                  <a:pt x="3927" y="18655"/>
                </a:lnTo>
                <a:lnTo>
                  <a:pt x="17673" y="18655"/>
                </a:lnTo>
                <a:cubicBezTo>
                  <a:pt x="17673" y="18655"/>
                  <a:pt x="17673" y="20618"/>
                  <a:pt x="17673" y="20618"/>
                </a:cubicBezTo>
                <a:close/>
                <a:moveTo>
                  <a:pt x="17673" y="17673"/>
                </a:moveTo>
                <a:lnTo>
                  <a:pt x="3927" y="17673"/>
                </a:lnTo>
                <a:cubicBezTo>
                  <a:pt x="3385" y="17673"/>
                  <a:pt x="2945" y="18113"/>
                  <a:pt x="2945" y="18655"/>
                </a:cubicBezTo>
                <a:lnTo>
                  <a:pt x="2945" y="20618"/>
                </a:lnTo>
                <a:cubicBezTo>
                  <a:pt x="2945" y="21160"/>
                  <a:pt x="3385" y="21600"/>
                  <a:pt x="3927" y="21600"/>
                </a:cubicBezTo>
                <a:lnTo>
                  <a:pt x="17673" y="21600"/>
                </a:lnTo>
                <a:cubicBezTo>
                  <a:pt x="18215" y="21600"/>
                  <a:pt x="18655" y="21160"/>
                  <a:pt x="18655" y="20618"/>
                </a:cubicBezTo>
                <a:lnTo>
                  <a:pt x="18655" y="18655"/>
                </a:lnTo>
                <a:cubicBezTo>
                  <a:pt x="18655" y="18113"/>
                  <a:pt x="18215" y="17673"/>
                  <a:pt x="17673" y="176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0" name="Shape 2760"/>
          <p:cNvSpPr/>
          <p:nvPr/>
        </p:nvSpPr>
        <p:spPr>
          <a:xfrm>
            <a:off x="10958552" y="86737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20618" y="8836"/>
                </a:moveTo>
                <a:lnTo>
                  <a:pt x="6873" y="8836"/>
                </a:lnTo>
                <a:lnTo>
                  <a:pt x="6873" y="6873"/>
                </a:lnTo>
                <a:lnTo>
                  <a:pt x="20618" y="6873"/>
                </a:lnTo>
                <a:cubicBezTo>
                  <a:pt x="20618" y="6873"/>
                  <a:pt x="20618" y="8836"/>
                  <a:pt x="20618" y="8836"/>
                </a:cubicBezTo>
                <a:close/>
                <a:moveTo>
                  <a:pt x="20618" y="5891"/>
                </a:moveTo>
                <a:lnTo>
                  <a:pt x="6873" y="5891"/>
                </a:lnTo>
                <a:cubicBezTo>
                  <a:pt x="6331" y="5891"/>
                  <a:pt x="5891" y="6331"/>
                  <a:pt x="5891" y="6873"/>
                </a:cubicBezTo>
                <a:lnTo>
                  <a:pt x="5891" y="8836"/>
                </a:lnTo>
                <a:cubicBezTo>
                  <a:pt x="5891" y="9378"/>
                  <a:pt x="6331" y="9818"/>
                  <a:pt x="6873" y="9818"/>
                </a:cubicBezTo>
                <a:lnTo>
                  <a:pt x="20618" y="9818"/>
                </a:lnTo>
                <a:cubicBezTo>
                  <a:pt x="21160" y="9818"/>
                  <a:pt x="21600" y="9378"/>
                  <a:pt x="21600" y="8836"/>
                </a:cubicBezTo>
                <a:lnTo>
                  <a:pt x="21600" y="6873"/>
                </a:lnTo>
                <a:cubicBezTo>
                  <a:pt x="21600" y="6331"/>
                  <a:pt x="21160" y="5891"/>
                  <a:pt x="20618" y="5891"/>
                </a:cubicBezTo>
                <a:moveTo>
                  <a:pt x="20618" y="20618"/>
                </a:moveTo>
                <a:lnTo>
                  <a:pt x="6873" y="20618"/>
                </a:lnTo>
                <a:lnTo>
                  <a:pt x="6873" y="18655"/>
                </a:lnTo>
                <a:lnTo>
                  <a:pt x="20618" y="18655"/>
                </a:lnTo>
                <a:cubicBezTo>
                  <a:pt x="20618" y="18655"/>
                  <a:pt x="20618" y="20618"/>
                  <a:pt x="20618" y="20618"/>
                </a:cubicBezTo>
                <a:close/>
                <a:moveTo>
                  <a:pt x="20618" y="17673"/>
                </a:moveTo>
                <a:lnTo>
                  <a:pt x="6873" y="17673"/>
                </a:lnTo>
                <a:cubicBezTo>
                  <a:pt x="6331" y="17673"/>
                  <a:pt x="5891" y="18113"/>
                  <a:pt x="5891" y="18655"/>
                </a:cubicBezTo>
                <a:lnTo>
                  <a:pt x="5891" y="20618"/>
                </a:lnTo>
                <a:cubicBezTo>
                  <a:pt x="5891" y="21160"/>
                  <a:pt x="6331" y="21600"/>
                  <a:pt x="6873" y="21600"/>
                </a:cubicBezTo>
                <a:lnTo>
                  <a:pt x="20618" y="21600"/>
                </a:lnTo>
                <a:cubicBezTo>
                  <a:pt x="21160" y="21600"/>
                  <a:pt x="21600" y="21160"/>
                  <a:pt x="21600" y="20618"/>
                </a:cubicBezTo>
                <a:lnTo>
                  <a:pt x="21600" y="18655"/>
                </a:lnTo>
                <a:cubicBezTo>
                  <a:pt x="21600" y="18113"/>
                  <a:pt x="21160" y="17673"/>
                  <a:pt x="20618" y="176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1" name="Shape 2761"/>
          <p:cNvSpPr/>
          <p:nvPr/>
        </p:nvSpPr>
        <p:spPr>
          <a:xfrm>
            <a:off x="11758652" y="86737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20618" y="8836"/>
                </a:moveTo>
                <a:lnTo>
                  <a:pt x="982" y="8836"/>
                </a:lnTo>
                <a:lnTo>
                  <a:pt x="982" y="6873"/>
                </a:lnTo>
                <a:lnTo>
                  <a:pt x="20618" y="6873"/>
                </a:lnTo>
                <a:cubicBezTo>
                  <a:pt x="20618" y="6873"/>
                  <a:pt x="20618" y="8836"/>
                  <a:pt x="20618" y="8836"/>
                </a:cubicBezTo>
                <a:close/>
                <a:moveTo>
                  <a:pt x="20618" y="5891"/>
                </a:moveTo>
                <a:lnTo>
                  <a:pt x="982" y="5891"/>
                </a:lnTo>
                <a:cubicBezTo>
                  <a:pt x="440" y="5891"/>
                  <a:pt x="0" y="6331"/>
                  <a:pt x="0" y="6873"/>
                </a:cubicBezTo>
                <a:lnTo>
                  <a:pt x="0" y="8836"/>
                </a:lnTo>
                <a:cubicBezTo>
                  <a:pt x="0" y="9378"/>
                  <a:pt x="440" y="9818"/>
                  <a:pt x="982" y="9818"/>
                </a:cubicBezTo>
                <a:lnTo>
                  <a:pt x="20618" y="9818"/>
                </a:lnTo>
                <a:cubicBezTo>
                  <a:pt x="21160" y="9818"/>
                  <a:pt x="21600" y="9378"/>
                  <a:pt x="21600" y="8836"/>
                </a:cubicBezTo>
                <a:lnTo>
                  <a:pt x="21600" y="6873"/>
                </a:lnTo>
                <a:cubicBezTo>
                  <a:pt x="21600" y="6331"/>
                  <a:pt x="21160" y="5891"/>
                  <a:pt x="20618" y="5891"/>
                </a:cubicBezTo>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20618"/>
                </a:moveTo>
                <a:lnTo>
                  <a:pt x="982" y="20618"/>
                </a:lnTo>
                <a:lnTo>
                  <a:pt x="982" y="18655"/>
                </a:lnTo>
                <a:lnTo>
                  <a:pt x="20618" y="18655"/>
                </a:lnTo>
                <a:cubicBezTo>
                  <a:pt x="20618" y="18655"/>
                  <a:pt x="20618" y="20618"/>
                  <a:pt x="20618" y="20618"/>
                </a:cubicBezTo>
                <a:close/>
                <a:moveTo>
                  <a:pt x="20618" y="17673"/>
                </a:moveTo>
                <a:lnTo>
                  <a:pt x="982" y="17673"/>
                </a:lnTo>
                <a:cubicBezTo>
                  <a:pt x="440" y="17673"/>
                  <a:pt x="0" y="18113"/>
                  <a:pt x="0" y="18655"/>
                </a:cubicBezTo>
                <a:lnTo>
                  <a:pt x="0" y="20618"/>
                </a:lnTo>
                <a:cubicBezTo>
                  <a:pt x="0" y="21160"/>
                  <a:pt x="440" y="21600"/>
                  <a:pt x="982" y="21600"/>
                </a:cubicBezTo>
                <a:lnTo>
                  <a:pt x="20618" y="21600"/>
                </a:lnTo>
                <a:cubicBezTo>
                  <a:pt x="21160" y="21600"/>
                  <a:pt x="21600" y="21160"/>
                  <a:pt x="21600" y="20618"/>
                </a:cubicBezTo>
                <a:lnTo>
                  <a:pt x="21600" y="18655"/>
                </a:lnTo>
                <a:cubicBezTo>
                  <a:pt x="21600" y="18113"/>
                  <a:pt x="21160" y="17673"/>
                  <a:pt x="20618" y="176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2" name="Shape 2762"/>
          <p:cNvSpPr/>
          <p:nvPr/>
        </p:nvSpPr>
        <p:spPr>
          <a:xfrm>
            <a:off x="12558752" y="86737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164" y="982"/>
                </a:moveTo>
                <a:cubicBezTo>
                  <a:pt x="19520" y="982"/>
                  <a:pt x="20618" y="2081"/>
                  <a:pt x="20618" y="3436"/>
                </a:cubicBezTo>
                <a:cubicBezTo>
                  <a:pt x="20618" y="4792"/>
                  <a:pt x="19520" y="5891"/>
                  <a:pt x="18164" y="5891"/>
                </a:cubicBezTo>
                <a:cubicBezTo>
                  <a:pt x="16808" y="5891"/>
                  <a:pt x="15709" y="4792"/>
                  <a:pt x="15709" y="3436"/>
                </a:cubicBezTo>
                <a:cubicBezTo>
                  <a:pt x="15709" y="2081"/>
                  <a:pt x="16808" y="982"/>
                  <a:pt x="18164" y="982"/>
                </a:cubicBezTo>
                <a:moveTo>
                  <a:pt x="18164" y="6873"/>
                </a:moveTo>
                <a:cubicBezTo>
                  <a:pt x="20062" y="6873"/>
                  <a:pt x="21600" y="5334"/>
                  <a:pt x="21600" y="3436"/>
                </a:cubicBezTo>
                <a:cubicBezTo>
                  <a:pt x="21600" y="1538"/>
                  <a:pt x="20062" y="0"/>
                  <a:pt x="18164" y="0"/>
                </a:cubicBezTo>
                <a:cubicBezTo>
                  <a:pt x="16266" y="0"/>
                  <a:pt x="14727" y="1538"/>
                  <a:pt x="14727" y="3436"/>
                </a:cubicBezTo>
                <a:cubicBezTo>
                  <a:pt x="14727" y="5334"/>
                  <a:pt x="16266" y="6873"/>
                  <a:pt x="18164" y="6873"/>
                </a:cubicBezTo>
                <a:moveTo>
                  <a:pt x="18164" y="3927"/>
                </a:moveTo>
                <a:lnTo>
                  <a:pt x="18655" y="3927"/>
                </a:lnTo>
                <a:cubicBezTo>
                  <a:pt x="18925" y="3927"/>
                  <a:pt x="19145" y="3708"/>
                  <a:pt x="19145" y="3436"/>
                </a:cubicBezTo>
                <a:cubicBezTo>
                  <a:pt x="19145" y="3165"/>
                  <a:pt x="18925" y="2945"/>
                  <a:pt x="18655" y="2945"/>
                </a:cubicBezTo>
                <a:lnTo>
                  <a:pt x="18655" y="2455"/>
                </a:lnTo>
                <a:cubicBezTo>
                  <a:pt x="18655" y="2183"/>
                  <a:pt x="18434" y="1964"/>
                  <a:pt x="18164" y="1964"/>
                </a:cubicBezTo>
                <a:cubicBezTo>
                  <a:pt x="17893" y="1964"/>
                  <a:pt x="17673" y="2183"/>
                  <a:pt x="17673" y="2455"/>
                </a:cubicBezTo>
                <a:lnTo>
                  <a:pt x="17673" y="3436"/>
                </a:lnTo>
                <a:cubicBezTo>
                  <a:pt x="17673" y="3708"/>
                  <a:pt x="17893" y="3927"/>
                  <a:pt x="18164" y="3927"/>
                </a:cubicBezTo>
                <a:moveTo>
                  <a:pt x="9818" y="11782"/>
                </a:moveTo>
                <a:lnTo>
                  <a:pt x="4909" y="11782"/>
                </a:lnTo>
                <a:lnTo>
                  <a:pt x="4909" y="8836"/>
                </a:lnTo>
                <a:lnTo>
                  <a:pt x="9818" y="8836"/>
                </a:lnTo>
                <a:cubicBezTo>
                  <a:pt x="9818" y="8836"/>
                  <a:pt x="9818" y="11782"/>
                  <a:pt x="9818" y="11782"/>
                </a:cubicBezTo>
                <a:close/>
                <a:moveTo>
                  <a:pt x="21109" y="12764"/>
                </a:moveTo>
                <a:lnTo>
                  <a:pt x="11291" y="12764"/>
                </a:lnTo>
                <a:cubicBezTo>
                  <a:pt x="11562" y="12764"/>
                  <a:pt x="11782" y="12544"/>
                  <a:pt x="11782" y="12273"/>
                </a:cubicBezTo>
                <a:cubicBezTo>
                  <a:pt x="11782" y="12001"/>
                  <a:pt x="11562" y="11782"/>
                  <a:pt x="11291" y="11782"/>
                </a:cubicBezTo>
                <a:lnTo>
                  <a:pt x="10800" y="11782"/>
                </a:lnTo>
                <a:lnTo>
                  <a:pt x="10800" y="8836"/>
                </a:lnTo>
                <a:cubicBezTo>
                  <a:pt x="10800" y="8295"/>
                  <a:pt x="10360" y="7855"/>
                  <a:pt x="9818" y="7855"/>
                </a:cubicBezTo>
                <a:lnTo>
                  <a:pt x="4909" y="7855"/>
                </a:lnTo>
                <a:cubicBezTo>
                  <a:pt x="4367" y="7855"/>
                  <a:pt x="3927" y="8295"/>
                  <a:pt x="3927" y="8836"/>
                </a:cubicBezTo>
                <a:lnTo>
                  <a:pt x="3927" y="11782"/>
                </a:lnTo>
                <a:lnTo>
                  <a:pt x="3436" y="11782"/>
                </a:lnTo>
                <a:cubicBezTo>
                  <a:pt x="3166" y="11782"/>
                  <a:pt x="2945" y="12001"/>
                  <a:pt x="2945" y="12273"/>
                </a:cubicBezTo>
                <a:cubicBezTo>
                  <a:pt x="2945" y="12544"/>
                  <a:pt x="3166" y="12764"/>
                  <a:pt x="3436" y="12764"/>
                </a:cubicBezTo>
                <a:lnTo>
                  <a:pt x="491" y="12764"/>
                </a:lnTo>
                <a:cubicBezTo>
                  <a:pt x="220" y="12764"/>
                  <a:pt x="0" y="12983"/>
                  <a:pt x="0" y="13255"/>
                </a:cubicBezTo>
                <a:cubicBezTo>
                  <a:pt x="0" y="13526"/>
                  <a:pt x="220" y="13745"/>
                  <a:pt x="491" y="13745"/>
                </a:cubicBezTo>
                <a:lnTo>
                  <a:pt x="2945" y="13745"/>
                </a:lnTo>
                <a:lnTo>
                  <a:pt x="2945" y="21109"/>
                </a:lnTo>
                <a:cubicBezTo>
                  <a:pt x="2945" y="21380"/>
                  <a:pt x="3166" y="21600"/>
                  <a:pt x="3436" y="21600"/>
                </a:cubicBezTo>
                <a:cubicBezTo>
                  <a:pt x="3707" y="21600"/>
                  <a:pt x="3927" y="21380"/>
                  <a:pt x="3927" y="21109"/>
                </a:cubicBezTo>
                <a:lnTo>
                  <a:pt x="3927" y="13745"/>
                </a:lnTo>
                <a:lnTo>
                  <a:pt x="17673" y="13745"/>
                </a:lnTo>
                <a:lnTo>
                  <a:pt x="17673" y="21109"/>
                </a:lnTo>
                <a:cubicBezTo>
                  <a:pt x="17673" y="21380"/>
                  <a:pt x="17893" y="21600"/>
                  <a:pt x="18164" y="21600"/>
                </a:cubicBezTo>
                <a:cubicBezTo>
                  <a:pt x="18434" y="21600"/>
                  <a:pt x="18655" y="21380"/>
                  <a:pt x="18655" y="21109"/>
                </a:cubicBezTo>
                <a:lnTo>
                  <a:pt x="18655" y="13745"/>
                </a:lnTo>
                <a:lnTo>
                  <a:pt x="21109" y="13745"/>
                </a:lnTo>
                <a:cubicBezTo>
                  <a:pt x="21380" y="13745"/>
                  <a:pt x="21600" y="13526"/>
                  <a:pt x="21600" y="13255"/>
                </a:cubicBezTo>
                <a:cubicBezTo>
                  <a:pt x="21600" y="12983"/>
                  <a:pt x="21380" y="12764"/>
                  <a:pt x="21109" y="1276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3" name="Shape 2763"/>
          <p:cNvSpPr/>
          <p:nvPr/>
        </p:nvSpPr>
        <p:spPr>
          <a:xfrm>
            <a:off x="13358852" y="86737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579" y="7008"/>
                </a:moveTo>
                <a:cubicBezTo>
                  <a:pt x="20006" y="12260"/>
                  <a:pt x="12624" y="19436"/>
                  <a:pt x="10800" y="20538"/>
                </a:cubicBezTo>
                <a:cubicBezTo>
                  <a:pt x="8976" y="19436"/>
                  <a:pt x="1594" y="12260"/>
                  <a:pt x="1021" y="7001"/>
                </a:cubicBezTo>
                <a:cubicBezTo>
                  <a:pt x="1021" y="7001"/>
                  <a:pt x="982" y="6718"/>
                  <a:pt x="982" y="6382"/>
                </a:cubicBezTo>
                <a:cubicBezTo>
                  <a:pt x="982" y="3405"/>
                  <a:pt x="3404" y="982"/>
                  <a:pt x="6382" y="982"/>
                </a:cubicBezTo>
                <a:cubicBezTo>
                  <a:pt x="7780" y="982"/>
                  <a:pt x="9107" y="1518"/>
                  <a:pt x="10120" y="2491"/>
                </a:cubicBezTo>
                <a:lnTo>
                  <a:pt x="10585" y="2939"/>
                </a:lnTo>
                <a:lnTo>
                  <a:pt x="8836" y="6873"/>
                </a:lnTo>
                <a:lnTo>
                  <a:pt x="11291" y="9818"/>
                </a:lnTo>
                <a:lnTo>
                  <a:pt x="9327" y="14236"/>
                </a:lnTo>
                <a:lnTo>
                  <a:pt x="10800" y="16691"/>
                </a:lnTo>
                <a:lnTo>
                  <a:pt x="10432" y="14236"/>
                </a:lnTo>
                <a:lnTo>
                  <a:pt x="12365" y="9542"/>
                </a:lnTo>
                <a:lnTo>
                  <a:pt x="10002" y="6781"/>
                </a:lnTo>
                <a:lnTo>
                  <a:pt x="12069" y="2007"/>
                </a:lnTo>
                <a:cubicBezTo>
                  <a:pt x="12984" y="1345"/>
                  <a:pt x="14076" y="982"/>
                  <a:pt x="15218" y="982"/>
                </a:cubicBezTo>
                <a:cubicBezTo>
                  <a:pt x="18196" y="982"/>
                  <a:pt x="20618" y="3405"/>
                  <a:pt x="20618" y="6382"/>
                </a:cubicBezTo>
                <a:cubicBezTo>
                  <a:pt x="20618" y="6725"/>
                  <a:pt x="20579" y="7008"/>
                  <a:pt x="20579" y="7008"/>
                </a:cubicBezTo>
                <a:moveTo>
                  <a:pt x="21600" y="6382"/>
                </a:moveTo>
                <a:cubicBezTo>
                  <a:pt x="21600" y="2857"/>
                  <a:pt x="18743" y="0"/>
                  <a:pt x="15218" y="0"/>
                </a:cubicBezTo>
                <a:cubicBezTo>
                  <a:pt x="13502" y="0"/>
                  <a:pt x="11947" y="681"/>
                  <a:pt x="10800" y="1783"/>
                </a:cubicBezTo>
                <a:cubicBezTo>
                  <a:pt x="9653" y="681"/>
                  <a:pt x="8098" y="0"/>
                  <a:pt x="6382" y="0"/>
                </a:cubicBezTo>
                <a:cubicBezTo>
                  <a:pt x="2857" y="0"/>
                  <a:pt x="0" y="2857"/>
                  <a:pt x="0" y="6382"/>
                </a:cubicBezTo>
                <a:cubicBezTo>
                  <a:pt x="0" y="6792"/>
                  <a:pt x="65" y="7282"/>
                  <a:pt x="45" y="7115"/>
                </a:cubicBezTo>
                <a:cubicBezTo>
                  <a:pt x="733" y="13419"/>
                  <a:pt x="9855" y="21600"/>
                  <a:pt x="10800" y="21600"/>
                </a:cubicBezTo>
                <a:cubicBezTo>
                  <a:pt x="11745" y="21600"/>
                  <a:pt x="20867" y="13419"/>
                  <a:pt x="21555" y="7115"/>
                </a:cubicBezTo>
                <a:cubicBezTo>
                  <a:pt x="21536" y="7282"/>
                  <a:pt x="21600" y="6792"/>
                  <a:pt x="21600" y="63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4" name="Shape 2764"/>
          <p:cNvSpPr/>
          <p:nvPr/>
        </p:nvSpPr>
        <p:spPr>
          <a:xfrm>
            <a:off x="14158952" y="8692841"/>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588" y="6611"/>
                </a:moveTo>
                <a:cubicBezTo>
                  <a:pt x="20587" y="6619"/>
                  <a:pt x="20587" y="6627"/>
                  <a:pt x="20586" y="6635"/>
                </a:cubicBezTo>
                <a:cubicBezTo>
                  <a:pt x="20585" y="6640"/>
                  <a:pt x="20582" y="6674"/>
                  <a:pt x="20581" y="6680"/>
                </a:cubicBezTo>
                <a:cubicBezTo>
                  <a:pt x="20107" y="11287"/>
                  <a:pt x="14607" y="17428"/>
                  <a:pt x="12595" y="19086"/>
                </a:cubicBezTo>
                <a:lnTo>
                  <a:pt x="11905" y="15660"/>
                </a:lnTo>
                <a:lnTo>
                  <a:pt x="13960" y="10631"/>
                </a:lnTo>
                <a:lnTo>
                  <a:pt x="11429" y="7425"/>
                </a:lnTo>
                <a:lnTo>
                  <a:pt x="12699" y="2550"/>
                </a:lnTo>
                <a:cubicBezTo>
                  <a:pt x="12708" y="2540"/>
                  <a:pt x="12713" y="2534"/>
                  <a:pt x="12723" y="2524"/>
                </a:cubicBezTo>
                <a:cubicBezTo>
                  <a:pt x="13572" y="1625"/>
                  <a:pt x="14916" y="1080"/>
                  <a:pt x="16088" y="1080"/>
                </a:cubicBezTo>
                <a:cubicBezTo>
                  <a:pt x="18586" y="1080"/>
                  <a:pt x="20618" y="3315"/>
                  <a:pt x="20618" y="6063"/>
                </a:cubicBezTo>
                <a:cubicBezTo>
                  <a:pt x="20618" y="6262"/>
                  <a:pt x="20598" y="6506"/>
                  <a:pt x="20588" y="6611"/>
                </a:cubicBezTo>
                <a:moveTo>
                  <a:pt x="21600" y="6063"/>
                </a:moveTo>
                <a:cubicBezTo>
                  <a:pt x="21600" y="2715"/>
                  <a:pt x="19132" y="0"/>
                  <a:pt x="16088" y="0"/>
                </a:cubicBezTo>
                <a:cubicBezTo>
                  <a:pt x="14607" y="0"/>
                  <a:pt x="12974" y="748"/>
                  <a:pt x="11983" y="1794"/>
                </a:cubicBezTo>
                <a:lnTo>
                  <a:pt x="11985" y="1802"/>
                </a:lnTo>
                <a:cubicBezTo>
                  <a:pt x="11900" y="1871"/>
                  <a:pt x="11839" y="1965"/>
                  <a:pt x="11809" y="2079"/>
                </a:cubicBezTo>
                <a:lnTo>
                  <a:pt x="11797" y="2076"/>
                </a:lnTo>
                <a:lnTo>
                  <a:pt x="10309" y="7560"/>
                </a:lnTo>
                <a:lnTo>
                  <a:pt x="12764" y="10800"/>
                </a:lnTo>
                <a:lnTo>
                  <a:pt x="10800" y="15660"/>
                </a:lnTo>
                <a:lnTo>
                  <a:pt x="11797" y="20098"/>
                </a:lnTo>
                <a:lnTo>
                  <a:pt x="11803" y="20097"/>
                </a:lnTo>
                <a:cubicBezTo>
                  <a:pt x="11853" y="20337"/>
                  <a:pt x="12039" y="20520"/>
                  <a:pt x="12273" y="20520"/>
                </a:cubicBezTo>
                <a:cubicBezTo>
                  <a:pt x="12410" y="20520"/>
                  <a:pt x="12534" y="20457"/>
                  <a:pt x="12623" y="20357"/>
                </a:cubicBezTo>
                <a:cubicBezTo>
                  <a:pt x="14361" y="19225"/>
                  <a:pt x="20995" y="12270"/>
                  <a:pt x="21558" y="6787"/>
                </a:cubicBezTo>
                <a:lnTo>
                  <a:pt x="21558" y="6791"/>
                </a:lnTo>
                <a:cubicBezTo>
                  <a:pt x="21559" y="6791"/>
                  <a:pt x="21600" y="6399"/>
                  <a:pt x="21600" y="6063"/>
                </a:cubicBezTo>
                <a:moveTo>
                  <a:pt x="1019" y="7760"/>
                </a:moveTo>
                <a:cubicBezTo>
                  <a:pt x="1018" y="7754"/>
                  <a:pt x="1015" y="7720"/>
                  <a:pt x="1014" y="7715"/>
                </a:cubicBezTo>
                <a:cubicBezTo>
                  <a:pt x="1013" y="7707"/>
                  <a:pt x="1013" y="7699"/>
                  <a:pt x="1012" y="7691"/>
                </a:cubicBezTo>
                <a:cubicBezTo>
                  <a:pt x="1002" y="7586"/>
                  <a:pt x="982" y="7342"/>
                  <a:pt x="982" y="7143"/>
                </a:cubicBezTo>
                <a:cubicBezTo>
                  <a:pt x="982" y="4395"/>
                  <a:pt x="3014" y="2160"/>
                  <a:pt x="5512" y="2160"/>
                </a:cubicBezTo>
                <a:cubicBezTo>
                  <a:pt x="6634" y="2160"/>
                  <a:pt x="7908" y="2664"/>
                  <a:pt x="8760" y="3495"/>
                </a:cubicBezTo>
                <a:lnTo>
                  <a:pt x="7364" y="8640"/>
                </a:lnTo>
                <a:lnTo>
                  <a:pt x="9818" y="11880"/>
                </a:lnTo>
                <a:lnTo>
                  <a:pt x="7855" y="16740"/>
                </a:lnTo>
                <a:lnTo>
                  <a:pt x="8531" y="19752"/>
                </a:lnTo>
                <a:cubicBezTo>
                  <a:pt x="6242" y="17649"/>
                  <a:pt x="1459" y="12041"/>
                  <a:pt x="1019" y="7760"/>
                </a:cubicBezTo>
                <a:moveTo>
                  <a:pt x="9803" y="20925"/>
                </a:moveTo>
                <a:lnTo>
                  <a:pt x="8959" y="16740"/>
                </a:lnTo>
                <a:lnTo>
                  <a:pt x="11015" y="11711"/>
                </a:lnTo>
                <a:lnTo>
                  <a:pt x="8484" y="8505"/>
                </a:lnTo>
                <a:lnTo>
                  <a:pt x="9799" y="3457"/>
                </a:lnTo>
                <a:lnTo>
                  <a:pt x="9791" y="3454"/>
                </a:lnTo>
                <a:cubicBezTo>
                  <a:pt x="9804" y="3407"/>
                  <a:pt x="9818" y="3360"/>
                  <a:pt x="9818" y="3308"/>
                </a:cubicBezTo>
                <a:cubicBezTo>
                  <a:pt x="9818" y="3130"/>
                  <a:pt x="9736" y="2981"/>
                  <a:pt x="9615" y="2882"/>
                </a:cubicBezTo>
                <a:lnTo>
                  <a:pt x="9617" y="2874"/>
                </a:lnTo>
                <a:cubicBezTo>
                  <a:pt x="8626" y="1827"/>
                  <a:pt x="6993" y="1080"/>
                  <a:pt x="5512" y="1080"/>
                </a:cubicBezTo>
                <a:cubicBezTo>
                  <a:pt x="2468" y="1080"/>
                  <a:pt x="0" y="3795"/>
                  <a:pt x="0" y="7143"/>
                </a:cubicBezTo>
                <a:cubicBezTo>
                  <a:pt x="0" y="7479"/>
                  <a:pt x="41" y="7871"/>
                  <a:pt x="42" y="7871"/>
                </a:cubicBezTo>
                <a:lnTo>
                  <a:pt x="42" y="7867"/>
                </a:lnTo>
                <a:cubicBezTo>
                  <a:pt x="605" y="13350"/>
                  <a:pt x="7239" y="20305"/>
                  <a:pt x="8977" y="21437"/>
                </a:cubicBezTo>
                <a:cubicBezTo>
                  <a:pt x="9066" y="21537"/>
                  <a:pt x="9190" y="21600"/>
                  <a:pt x="9327" y="21600"/>
                </a:cubicBezTo>
                <a:cubicBezTo>
                  <a:pt x="9599" y="21600"/>
                  <a:pt x="9818" y="21358"/>
                  <a:pt x="9818" y="21060"/>
                </a:cubicBezTo>
                <a:cubicBezTo>
                  <a:pt x="9818" y="21013"/>
                  <a:pt x="9804" y="20971"/>
                  <a:pt x="9794" y="20927"/>
                </a:cubicBezTo>
                <a:cubicBezTo>
                  <a:pt x="9794" y="20927"/>
                  <a:pt x="9803" y="20925"/>
                  <a:pt x="9803" y="20925"/>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5" name="Shape 2765"/>
          <p:cNvSpPr/>
          <p:nvPr/>
        </p:nvSpPr>
        <p:spPr>
          <a:xfrm>
            <a:off x="14959052" y="86737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782" y="12764"/>
                </a:moveTo>
                <a:cubicBezTo>
                  <a:pt x="11510" y="12764"/>
                  <a:pt x="11291" y="12984"/>
                  <a:pt x="11291" y="13255"/>
                </a:cubicBezTo>
                <a:cubicBezTo>
                  <a:pt x="11291" y="13526"/>
                  <a:pt x="11510" y="13745"/>
                  <a:pt x="11782" y="13745"/>
                </a:cubicBezTo>
                <a:cubicBezTo>
                  <a:pt x="12053" y="13745"/>
                  <a:pt x="12273" y="13526"/>
                  <a:pt x="12273" y="13255"/>
                </a:cubicBezTo>
                <a:cubicBezTo>
                  <a:pt x="12273" y="12984"/>
                  <a:pt x="12053" y="12764"/>
                  <a:pt x="11782" y="12764"/>
                </a:cubicBezTo>
                <a:moveTo>
                  <a:pt x="14727" y="10800"/>
                </a:moveTo>
                <a:cubicBezTo>
                  <a:pt x="14999" y="10800"/>
                  <a:pt x="15218" y="10580"/>
                  <a:pt x="15218" y="10309"/>
                </a:cubicBezTo>
                <a:cubicBezTo>
                  <a:pt x="15218" y="10038"/>
                  <a:pt x="14999" y="9818"/>
                  <a:pt x="14727" y="9818"/>
                </a:cubicBezTo>
                <a:cubicBezTo>
                  <a:pt x="14456" y="9818"/>
                  <a:pt x="14236" y="10038"/>
                  <a:pt x="14236" y="10309"/>
                </a:cubicBezTo>
                <a:cubicBezTo>
                  <a:pt x="14236" y="10580"/>
                  <a:pt x="14456" y="10800"/>
                  <a:pt x="14727" y="10800"/>
                </a:cubicBezTo>
                <a:moveTo>
                  <a:pt x="19913" y="7150"/>
                </a:moveTo>
                <a:lnTo>
                  <a:pt x="19959" y="7195"/>
                </a:lnTo>
                <a:lnTo>
                  <a:pt x="19468" y="7686"/>
                </a:lnTo>
                <a:lnTo>
                  <a:pt x="19468" y="7687"/>
                </a:lnTo>
                <a:lnTo>
                  <a:pt x="17606" y="9549"/>
                </a:lnTo>
                <a:lnTo>
                  <a:pt x="12052" y="3994"/>
                </a:lnTo>
                <a:lnTo>
                  <a:pt x="13913" y="2132"/>
                </a:lnTo>
                <a:cubicBezTo>
                  <a:pt x="13914" y="2132"/>
                  <a:pt x="13914" y="2132"/>
                  <a:pt x="13914" y="2132"/>
                </a:cubicBezTo>
                <a:lnTo>
                  <a:pt x="14405" y="1641"/>
                </a:lnTo>
                <a:lnTo>
                  <a:pt x="14450" y="1687"/>
                </a:lnTo>
                <a:cubicBezTo>
                  <a:pt x="15086" y="1244"/>
                  <a:pt x="15857" y="982"/>
                  <a:pt x="16691" y="982"/>
                </a:cubicBezTo>
                <a:cubicBezTo>
                  <a:pt x="18860" y="982"/>
                  <a:pt x="20618" y="2740"/>
                  <a:pt x="20618" y="4909"/>
                </a:cubicBezTo>
                <a:cubicBezTo>
                  <a:pt x="20618" y="5743"/>
                  <a:pt x="20356" y="6514"/>
                  <a:pt x="19913" y="7150"/>
                </a:cubicBezTo>
                <a:moveTo>
                  <a:pt x="10242" y="16912"/>
                </a:moveTo>
                <a:lnTo>
                  <a:pt x="4689" y="11358"/>
                </a:lnTo>
                <a:lnTo>
                  <a:pt x="11358" y="4689"/>
                </a:lnTo>
                <a:lnTo>
                  <a:pt x="16911" y="10243"/>
                </a:lnTo>
                <a:cubicBezTo>
                  <a:pt x="16911" y="10243"/>
                  <a:pt x="10242" y="16912"/>
                  <a:pt x="10242" y="16912"/>
                </a:cubicBezTo>
                <a:close/>
                <a:moveTo>
                  <a:pt x="7686" y="19468"/>
                </a:moveTo>
                <a:cubicBezTo>
                  <a:pt x="6975" y="20179"/>
                  <a:pt x="5994" y="20618"/>
                  <a:pt x="4909" y="20618"/>
                </a:cubicBezTo>
                <a:cubicBezTo>
                  <a:pt x="2740" y="20618"/>
                  <a:pt x="982" y="18860"/>
                  <a:pt x="982" y="16691"/>
                </a:cubicBezTo>
                <a:cubicBezTo>
                  <a:pt x="982" y="15606"/>
                  <a:pt x="1421" y="14625"/>
                  <a:pt x="2132" y="13914"/>
                </a:cubicBezTo>
                <a:lnTo>
                  <a:pt x="3994" y="12052"/>
                </a:lnTo>
                <a:lnTo>
                  <a:pt x="9548" y="17606"/>
                </a:lnTo>
                <a:cubicBezTo>
                  <a:pt x="9548" y="17606"/>
                  <a:pt x="7686" y="19468"/>
                  <a:pt x="7686" y="19468"/>
                </a:cubicBezTo>
                <a:close/>
                <a:moveTo>
                  <a:pt x="21600" y="4909"/>
                </a:moveTo>
                <a:cubicBezTo>
                  <a:pt x="21600" y="2198"/>
                  <a:pt x="19402" y="0"/>
                  <a:pt x="16691" y="0"/>
                </a:cubicBezTo>
                <a:cubicBezTo>
                  <a:pt x="15586" y="0"/>
                  <a:pt x="14570" y="370"/>
                  <a:pt x="13749" y="986"/>
                </a:cubicBezTo>
                <a:lnTo>
                  <a:pt x="13710" y="947"/>
                </a:lnTo>
                <a:lnTo>
                  <a:pt x="13221" y="1437"/>
                </a:lnTo>
                <a:cubicBezTo>
                  <a:pt x="13220" y="1438"/>
                  <a:pt x="13220" y="1438"/>
                  <a:pt x="13219" y="1439"/>
                </a:cubicBezTo>
                <a:lnTo>
                  <a:pt x="1438" y="13220"/>
                </a:lnTo>
                <a:cubicBezTo>
                  <a:pt x="549" y="14108"/>
                  <a:pt x="0" y="15336"/>
                  <a:pt x="0" y="16691"/>
                </a:cubicBezTo>
                <a:cubicBezTo>
                  <a:pt x="0" y="19402"/>
                  <a:pt x="2198" y="21600"/>
                  <a:pt x="4909" y="21600"/>
                </a:cubicBezTo>
                <a:cubicBezTo>
                  <a:pt x="6265" y="21600"/>
                  <a:pt x="7492" y="21051"/>
                  <a:pt x="8380" y="20162"/>
                </a:cubicBezTo>
                <a:lnTo>
                  <a:pt x="20162" y="8381"/>
                </a:lnTo>
                <a:lnTo>
                  <a:pt x="20163" y="8380"/>
                </a:lnTo>
                <a:lnTo>
                  <a:pt x="20653" y="7890"/>
                </a:lnTo>
                <a:lnTo>
                  <a:pt x="20614" y="7851"/>
                </a:lnTo>
                <a:cubicBezTo>
                  <a:pt x="21230" y="7030"/>
                  <a:pt x="21600" y="6015"/>
                  <a:pt x="21600" y="4909"/>
                </a:cubicBezTo>
                <a:moveTo>
                  <a:pt x="10800" y="6873"/>
                </a:moveTo>
                <a:cubicBezTo>
                  <a:pt x="10800" y="7144"/>
                  <a:pt x="11020" y="7364"/>
                  <a:pt x="11291" y="7364"/>
                </a:cubicBezTo>
                <a:cubicBezTo>
                  <a:pt x="11562" y="7364"/>
                  <a:pt x="11782" y="7144"/>
                  <a:pt x="11782" y="6873"/>
                </a:cubicBezTo>
                <a:cubicBezTo>
                  <a:pt x="11782" y="6602"/>
                  <a:pt x="11562" y="6382"/>
                  <a:pt x="11291" y="6382"/>
                </a:cubicBezTo>
                <a:cubicBezTo>
                  <a:pt x="11020" y="6382"/>
                  <a:pt x="10800" y="6602"/>
                  <a:pt x="10800" y="6873"/>
                </a:cubicBezTo>
                <a:moveTo>
                  <a:pt x="13255" y="12273"/>
                </a:moveTo>
                <a:cubicBezTo>
                  <a:pt x="13526" y="12273"/>
                  <a:pt x="13745" y="12053"/>
                  <a:pt x="13745" y="11782"/>
                </a:cubicBezTo>
                <a:cubicBezTo>
                  <a:pt x="13745" y="11511"/>
                  <a:pt x="13526" y="11291"/>
                  <a:pt x="13255" y="11291"/>
                </a:cubicBezTo>
                <a:cubicBezTo>
                  <a:pt x="12983" y="11291"/>
                  <a:pt x="12764" y="11511"/>
                  <a:pt x="12764" y="11782"/>
                </a:cubicBezTo>
                <a:cubicBezTo>
                  <a:pt x="12764" y="12053"/>
                  <a:pt x="12983" y="12273"/>
                  <a:pt x="13255" y="12273"/>
                </a:cubicBezTo>
                <a:moveTo>
                  <a:pt x="12273" y="9818"/>
                </a:moveTo>
                <a:cubicBezTo>
                  <a:pt x="12544" y="9818"/>
                  <a:pt x="12764" y="9599"/>
                  <a:pt x="12764" y="9327"/>
                </a:cubicBezTo>
                <a:cubicBezTo>
                  <a:pt x="12764" y="9056"/>
                  <a:pt x="12544" y="8836"/>
                  <a:pt x="12273" y="8836"/>
                </a:cubicBezTo>
                <a:cubicBezTo>
                  <a:pt x="12001" y="8836"/>
                  <a:pt x="11782" y="9056"/>
                  <a:pt x="11782" y="9327"/>
                </a:cubicBezTo>
                <a:cubicBezTo>
                  <a:pt x="11782" y="9599"/>
                  <a:pt x="12001" y="9818"/>
                  <a:pt x="12273" y="9818"/>
                </a:cubicBezTo>
                <a:moveTo>
                  <a:pt x="10800" y="10309"/>
                </a:moveTo>
                <a:cubicBezTo>
                  <a:pt x="10529" y="10309"/>
                  <a:pt x="10309" y="10529"/>
                  <a:pt x="10309" y="10800"/>
                </a:cubicBezTo>
                <a:cubicBezTo>
                  <a:pt x="10309" y="11071"/>
                  <a:pt x="10529" y="11291"/>
                  <a:pt x="10800" y="11291"/>
                </a:cubicBezTo>
                <a:cubicBezTo>
                  <a:pt x="11071" y="11291"/>
                  <a:pt x="11291" y="11071"/>
                  <a:pt x="11291" y="10800"/>
                </a:cubicBezTo>
                <a:cubicBezTo>
                  <a:pt x="11291" y="10529"/>
                  <a:pt x="11071" y="10309"/>
                  <a:pt x="10800" y="10309"/>
                </a:cubicBezTo>
                <a:moveTo>
                  <a:pt x="10309" y="14236"/>
                </a:moveTo>
                <a:cubicBezTo>
                  <a:pt x="10038" y="14236"/>
                  <a:pt x="9818" y="14456"/>
                  <a:pt x="9818" y="14727"/>
                </a:cubicBezTo>
                <a:cubicBezTo>
                  <a:pt x="9818" y="14999"/>
                  <a:pt x="10038" y="15218"/>
                  <a:pt x="10309" y="15218"/>
                </a:cubicBezTo>
                <a:cubicBezTo>
                  <a:pt x="10580" y="15218"/>
                  <a:pt x="10800" y="14999"/>
                  <a:pt x="10800" y="14727"/>
                </a:cubicBezTo>
                <a:cubicBezTo>
                  <a:pt x="10800" y="14456"/>
                  <a:pt x="10580" y="14236"/>
                  <a:pt x="10309" y="14236"/>
                </a:cubicBezTo>
                <a:moveTo>
                  <a:pt x="9818" y="8836"/>
                </a:moveTo>
                <a:cubicBezTo>
                  <a:pt x="10090" y="8836"/>
                  <a:pt x="10309" y="8617"/>
                  <a:pt x="10309" y="8345"/>
                </a:cubicBezTo>
                <a:cubicBezTo>
                  <a:pt x="10309" y="8075"/>
                  <a:pt x="10090" y="7855"/>
                  <a:pt x="9818" y="7855"/>
                </a:cubicBezTo>
                <a:cubicBezTo>
                  <a:pt x="9547" y="7855"/>
                  <a:pt x="9327" y="8075"/>
                  <a:pt x="9327" y="8345"/>
                </a:cubicBezTo>
                <a:cubicBezTo>
                  <a:pt x="9327" y="8617"/>
                  <a:pt x="9547" y="8836"/>
                  <a:pt x="9818" y="8836"/>
                </a:cubicBezTo>
                <a:moveTo>
                  <a:pt x="6873" y="10800"/>
                </a:moveTo>
                <a:cubicBezTo>
                  <a:pt x="6601" y="10800"/>
                  <a:pt x="6382" y="11020"/>
                  <a:pt x="6382" y="11291"/>
                </a:cubicBezTo>
                <a:cubicBezTo>
                  <a:pt x="6382" y="11562"/>
                  <a:pt x="6601" y="11782"/>
                  <a:pt x="6873" y="11782"/>
                </a:cubicBezTo>
                <a:cubicBezTo>
                  <a:pt x="7144" y="11782"/>
                  <a:pt x="7364" y="11562"/>
                  <a:pt x="7364" y="11291"/>
                </a:cubicBezTo>
                <a:cubicBezTo>
                  <a:pt x="7364" y="11020"/>
                  <a:pt x="7144" y="10800"/>
                  <a:pt x="6873" y="10800"/>
                </a:cubicBezTo>
                <a:moveTo>
                  <a:pt x="8345" y="9327"/>
                </a:moveTo>
                <a:cubicBezTo>
                  <a:pt x="8074" y="9327"/>
                  <a:pt x="7855" y="9547"/>
                  <a:pt x="7855" y="9818"/>
                </a:cubicBezTo>
                <a:cubicBezTo>
                  <a:pt x="7855" y="10090"/>
                  <a:pt x="8074" y="10309"/>
                  <a:pt x="8345" y="10309"/>
                </a:cubicBezTo>
                <a:cubicBezTo>
                  <a:pt x="8617" y="10309"/>
                  <a:pt x="8836" y="10090"/>
                  <a:pt x="8836" y="9818"/>
                </a:cubicBezTo>
                <a:cubicBezTo>
                  <a:pt x="8836" y="9547"/>
                  <a:pt x="8617" y="9327"/>
                  <a:pt x="8345" y="9327"/>
                </a:cubicBezTo>
                <a:moveTo>
                  <a:pt x="9327" y="11782"/>
                </a:moveTo>
                <a:cubicBezTo>
                  <a:pt x="9056" y="11782"/>
                  <a:pt x="8836" y="12001"/>
                  <a:pt x="8836" y="12273"/>
                </a:cubicBezTo>
                <a:cubicBezTo>
                  <a:pt x="8836" y="12544"/>
                  <a:pt x="9056" y="12764"/>
                  <a:pt x="9327" y="12764"/>
                </a:cubicBezTo>
                <a:cubicBezTo>
                  <a:pt x="9599" y="12764"/>
                  <a:pt x="9818" y="12544"/>
                  <a:pt x="9818" y="12273"/>
                </a:cubicBezTo>
                <a:cubicBezTo>
                  <a:pt x="9818" y="12001"/>
                  <a:pt x="9599" y="11782"/>
                  <a:pt x="9327" y="117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6" name="Shape 2766"/>
          <p:cNvSpPr/>
          <p:nvPr/>
        </p:nvSpPr>
        <p:spPr>
          <a:xfrm>
            <a:off x="15759152" y="86737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1782"/>
                </a:moveTo>
                <a:lnTo>
                  <a:pt x="11782" y="11782"/>
                </a:lnTo>
                <a:lnTo>
                  <a:pt x="11782" y="15709"/>
                </a:lnTo>
                <a:lnTo>
                  <a:pt x="9818" y="15709"/>
                </a:lnTo>
                <a:lnTo>
                  <a:pt x="9818" y="11782"/>
                </a:lnTo>
                <a:lnTo>
                  <a:pt x="5891" y="11782"/>
                </a:lnTo>
                <a:lnTo>
                  <a:pt x="5891" y="9818"/>
                </a:lnTo>
                <a:lnTo>
                  <a:pt x="9818" y="9818"/>
                </a:lnTo>
                <a:lnTo>
                  <a:pt x="9818" y="5891"/>
                </a:lnTo>
                <a:lnTo>
                  <a:pt x="11782" y="5891"/>
                </a:lnTo>
                <a:lnTo>
                  <a:pt x="11782" y="9818"/>
                </a:lnTo>
                <a:lnTo>
                  <a:pt x="15709" y="9818"/>
                </a:lnTo>
                <a:cubicBezTo>
                  <a:pt x="15709" y="9818"/>
                  <a:pt x="15709" y="11782"/>
                  <a:pt x="15709" y="11782"/>
                </a:cubicBezTo>
                <a:close/>
                <a:moveTo>
                  <a:pt x="15709" y="8836"/>
                </a:moveTo>
                <a:lnTo>
                  <a:pt x="12764" y="8836"/>
                </a:lnTo>
                <a:lnTo>
                  <a:pt x="12764" y="5891"/>
                </a:lnTo>
                <a:cubicBezTo>
                  <a:pt x="12764" y="5349"/>
                  <a:pt x="12324" y="4909"/>
                  <a:pt x="11782" y="4909"/>
                </a:cubicBezTo>
                <a:lnTo>
                  <a:pt x="9818" y="4909"/>
                </a:lnTo>
                <a:cubicBezTo>
                  <a:pt x="9276" y="4909"/>
                  <a:pt x="8836" y="5349"/>
                  <a:pt x="8836" y="5891"/>
                </a:cubicBezTo>
                <a:lnTo>
                  <a:pt x="8836" y="8836"/>
                </a:lnTo>
                <a:lnTo>
                  <a:pt x="5891" y="8836"/>
                </a:lnTo>
                <a:cubicBezTo>
                  <a:pt x="5349" y="8836"/>
                  <a:pt x="4909" y="9276"/>
                  <a:pt x="4909" y="9818"/>
                </a:cubicBezTo>
                <a:lnTo>
                  <a:pt x="4909" y="11782"/>
                </a:lnTo>
                <a:cubicBezTo>
                  <a:pt x="4909" y="12324"/>
                  <a:pt x="5349" y="12764"/>
                  <a:pt x="5891" y="12764"/>
                </a:cubicBezTo>
                <a:lnTo>
                  <a:pt x="8836" y="12764"/>
                </a:lnTo>
                <a:lnTo>
                  <a:pt x="8836" y="15709"/>
                </a:lnTo>
                <a:cubicBezTo>
                  <a:pt x="8836" y="16251"/>
                  <a:pt x="9276" y="16691"/>
                  <a:pt x="9818" y="16691"/>
                </a:cubicBezTo>
                <a:lnTo>
                  <a:pt x="11782" y="16691"/>
                </a:lnTo>
                <a:cubicBezTo>
                  <a:pt x="12324" y="16691"/>
                  <a:pt x="12764" y="16251"/>
                  <a:pt x="12764" y="15709"/>
                </a:cubicBezTo>
                <a:lnTo>
                  <a:pt x="12764" y="12764"/>
                </a:lnTo>
                <a:lnTo>
                  <a:pt x="15709" y="12764"/>
                </a:lnTo>
                <a:cubicBezTo>
                  <a:pt x="16251" y="12764"/>
                  <a:pt x="16691" y="12324"/>
                  <a:pt x="16691" y="11782"/>
                </a:cubicBezTo>
                <a:lnTo>
                  <a:pt x="16691" y="9818"/>
                </a:lnTo>
                <a:cubicBezTo>
                  <a:pt x="16691" y="9276"/>
                  <a:pt x="16251" y="8836"/>
                  <a:pt x="15709" y="8836"/>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7" name="Shape 2767"/>
          <p:cNvSpPr/>
          <p:nvPr/>
        </p:nvSpPr>
        <p:spPr>
          <a:xfrm>
            <a:off x="16559250" y="86737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1782"/>
                </a:moveTo>
                <a:lnTo>
                  <a:pt x="11782" y="11782"/>
                </a:lnTo>
                <a:lnTo>
                  <a:pt x="11782" y="15709"/>
                </a:lnTo>
                <a:lnTo>
                  <a:pt x="9818" y="15709"/>
                </a:lnTo>
                <a:lnTo>
                  <a:pt x="9818" y="11782"/>
                </a:lnTo>
                <a:lnTo>
                  <a:pt x="5891" y="11782"/>
                </a:lnTo>
                <a:lnTo>
                  <a:pt x="5891" y="9818"/>
                </a:lnTo>
                <a:lnTo>
                  <a:pt x="9818" y="9818"/>
                </a:lnTo>
                <a:lnTo>
                  <a:pt x="9818" y="5891"/>
                </a:lnTo>
                <a:lnTo>
                  <a:pt x="11782" y="5891"/>
                </a:lnTo>
                <a:lnTo>
                  <a:pt x="11782" y="9818"/>
                </a:lnTo>
                <a:lnTo>
                  <a:pt x="15709" y="9818"/>
                </a:lnTo>
                <a:cubicBezTo>
                  <a:pt x="15709" y="9818"/>
                  <a:pt x="15709" y="11782"/>
                  <a:pt x="15709" y="11782"/>
                </a:cubicBezTo>
                <a:close/>
                <a:moveTo>
                  <a:pt x="15709" y="8836"/>
                </a:moveTo>
                <a:lnTo>
                  <a:pt x="12764" y="8836"/>
                </a:lnTo>
                <a:lnTo>
                  <a:pt x="12764" y="5891"/>
                </a:lnTo>
                <a:cubicBezTo>
                  <a:pt x="12764" y="5349"/>
                  <a:pt x="12324" y="4909"/>
                  <a:pt x="11782" y="4909"/>
                </a:cubicBezTo>
                <a:lnTo>
                  <a:pt x="9818" y="4909"/>
                </a:lnTo>
                <a:cubicBezTo>
                  <a:pt x="9276" y="4909"/>
                  <a:pt x="8836" y="5349"/>
                  <a:pt x="8836" y="5891"/>
                </a:cubicBezTo>
                <a:lnTo>
                  <a:pt x="8836" y="8836"/>
                </a:lnTo>
                <a:lnTo>
                  <a:pt x="5891" y="8836"/>
                </a:lnTo>
                <a:cubicBezTo>
                  <a:pt x="5349" y="8836"/>
                  <a:pt x="4909" y="9276"/>
                  <a:pt x="4909" y="9818"/>
                </a:cubicBezTo>
                <a:lnTo>
                  <a:pt x="4909" y="11782"/>
                </a:lnTo>
                <a:cubicBezTo>
                  <a:pt x="4909" y="12324"/>
                  <a:pt x="5349" y="12764"/>
                  <a:pt x="5891" y="12764"/>
                </a:cubicBezTo>
                <a:lnTo>
                  <a:pt x="8836" y="12764"/>
                </a:lnTo>
                <a:lnTo>
                  <a:pt x="8836" y="15709"/>
                </a:lnTo>
                <a:cubicBezTo>
                  <a:pt x="8836" y="16251"/>
                  <a:pt x="9276" y="16691"/>
                  <a:pt x="9818" y="16691"/>
                </a:cubicBezTo>
                <a:lnTo>
                  <a:pt x="11782" y="16691"/>
                </a:lnTo>
                <a:cubicBezTo>
                  <a:pt x="12324" y="16691"/>
                  <a:pt x="12764" y="16251"/>
                  <a:pt x="12764" y="15709"/>
                </a:cubicBezTo>
                <a:lnTo>
                  <a:pt x="12764" y="12764"/>
                </a:lnTo>
                <a:lnTo>
                  <a:pt x="15709" y="12764"/>
                </a:lnTo>
                <a:cubicBezTo>
                  <a:pt x="16251" y="12764"/>
                  <a:pt x="16691" y="12324"/>
                  <a:pt x="16691" y="11782"/>
                </a:cubicBezTo>
                <a:lnTo>
                  <a:pt x="16691" y="9818"/>
                </a:lnTo>
                <a:cubicBezTo>
                  <a:pt x="16691" y="9276"/>
                  <a:pt x="16251" y="8836"/>
                  <a:pt x="15709" y="8836"/>
                </a:cubicBezTo>
                <a:moveTo>
                  <a:pt x="10800" y="20618"/>
                </a:moveTo>
                <a:cubicBezTo>
                  <a:pt x="5377" y="20618"/>
                  <a:pt x="982" y="16222"/>
                  <a:pt x="982" y="10800"/>
                </a:cubicBezTo>
                <a:cubicBezTo>
                  <a:pt x="982" y="5377"/>
                  <a:pt x="5377"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8" name="Shape 2768"/>
          <p:cNvSpPr/>
          <p:nvPr/>
        </p:nvSpPr>
        <p:spPr>
          <a:xfrm>
            <a:off x="9358352" y="9607239"/>
            <a:ext cx="419100" cy="152401"/>
          </a:xfrm>
          <a:custGeom>
            <a:avLst/>
            <a:gdLst/>
            <a:ahLst/>
            <a:cxnLst>
              <a:cxn ang="0">
                <a:pos x="wd2" y="hd2"/>
              </a:cxn>
              <a:cxn ang="5400000">
                <a:pos x="wd2" y="hd2"/>
              </a:cxn>
              <a:cxn ang="10800000">
                <a:pos x="wd2" y="hd2"/>
              </a:cxn>
              <a:cxn ang="16200000">
                <a:pos x="wd2" y="hd2"/>
              </a:cxn>
            </a:cxnLst>
            <a:rect l="0" t="0" r="r" b="b"/>
            <a:pathLst>
              <a:path w="21600" h="21600" extrusionOk="0">
                <a:moveTo>
                  <a:pt x="17673" y="18900"/>
                </a:moveTo>
                <a:lnTo>
                  <a:pt x="11291" y="18900"/>
                </a:lnTo>
                <a:lnTo>
                  <a:pt x="11291" y="2700"/>
                </a:lnTo>
                <a:lnTo>
                  <a:pt x="17673" y="2700"/>
                </a:lnTo>
                <a:cubicBezTo>
                  <a:pt x="19300" y="2700"/>
                  <a:pt x="20618" y="6328"/>
                  <a:pt x="20618" y="10800"/>
                </a:cubicBezTo>
                <a:cubicBezTo>
                  <a:pt x="20618" y="15273"/>
                  <a:pt x="19300" y="18900"/>
                  <a:pt x="17673" y="18900"/>
                </a:cubicBezTo>
                <a:moveTo>
                  <a:pt x="6382" y="13500"/>
                </a:moveTo>
                <a:cubicBezTo>
                  <a:pt x="6111" y="13500"/>
                  <a:pt x="5891" y="12896"/>
                  <a:pt x="5891" y="12150"/>
                </a:cubicBezTo>
                <a:cubicBezTo>
                  <a:pt x="5891" y="11404"/>
                  <a:pt x="6111" y="10800"/>
                  <a:pt x="6382" y="10800"/>
                </a:cubicBezTo>
                <a:cubicBezTo>
                  <a:pt x="6653" y="10800"/>
                  <a:pt x="6873" y="11404"/>
                  <a:pt x="6873" y="12150"/>
                </a:cubicBezTo>
                <a:cubicBezTo>
                  <a:pt x="6873" y="12896"/>
                  <a:pt x="6653" y="13500"/>
                  <a:pt x="6382" y="13500"/>
                </a:cubicBezTo>
                <a:moveTo>
                  <a:pt x="3927" y="10800"/>
                </a:moveTo>
                <a:cubicBezTo>
                  <a:pt x="3385" y="10800"/>
                  <a:pt x="2945" y="9592"/>
                  <a:pt x="2945" y="8100"/>
                </a:cubicBezTo>
                <a:cubicBezTo>
                  <a:pt x="2945" y="6610"/>
                  <a:pt x="3385" y="5400"/>
                  <a:pt x="3927" y="5400"/>
                </a:cubicBezTo>
                <a:cubicBezTo>
                  <a:pt x="4469" y="5400"/>
                  <a:pt x="4909" y="6610"/>
                  <a:pt x="4909" y="8100"/>
                </a:cubicBezTo>
                <a:cubicBezTo>
                  <a:pt x="4909" y="9592"/>
                  <a:pt x="4469" y="10800"/>
                  <a:pt x="3927" y="10800"/>
                </a:cubicBezTo>
                <a:moveTo>
                  <a:pt x="17673" y="0"/>
                </a:moveTo>
                <a:lnTo>
                  <a:pt x="3927" y="0"/>
                </a:lnTo>
                <a:cubicBezTo>
                  <a:pt x="1758" y="0"/>
                  <a:pt x="0" y="4836"/>
                  <a:pt x="0" y="10800"/>
                </a:cubicBezTo>
                <a:cubicBezTo>
                  <a:pt x="0" y="16764"/>
                  <a:pt x="1758" y="21600"/>
                  <a:pt x="3927" y="21600"/>
                </a:cubicBezTo>
                <a:lnTo>
                  <a:pt x="17673" y="21600"/>
                </a:lnTo>
                <a:cubicBezTo>
                  <a:pt x="19842" y="21600"/>
                  <a:pt x="21600" y="16764"/>
                  <a:pt x="21600" y="10800"/>
                </a:cubicBezTo>
                <a:cubicBezTo>
                  <a:pt x="21600" y="4836"/>
                  <a:pt x="19842" y="0"/>
                  <a:pt x="17673"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9" name="Shape 2769"/>
          <p:cNvSpPr/>
          <p:nvPr/>
        </p:nvSpPr>
        <p:spPr>
          <a:xfrm>
            <a:off x="10215602" y="9473891"/>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350" y="8836"/>
                </a:moveTo>
                <a:cubicBezTo>
                  <a:pt x="1350" y="7752"/>
                  <a:pt x="2559" y="6873"/>
                  <a:pt x="4050" y="6873"/>
                </a:cubicBezTo>
                <a:lnTo>
                  <a:pt x="17550" y="6873"/>
                </a:lnTo>
                <a:cubicBezTo>
                  <a:pt x="19041" y="6873"/>
                  <a:pt x="20250" y="7752"/>
                  <a:pt x="20250" y="8836"/>
                </a:cubicBezTo>
                <a:cubicBezTo>
                  <a:pt x="20250" y="8836"/>
                  <a:pt x="1350" y="8836"/>
                  <a:pt x="1350" y="8836"/>
                </a:cubicBezTo>
                <a:close/>
                <a:moveTo>
                  <a:pt x="14850" y="12764"/>
                </a:moveTo>
                <a:lnTo>
                  <a:pt x="14850" y="14727"/>
                </a:lnTo>
                <a:lnTo>
                  <a:pt x="12150" y="14727"/>
                </a:lnTo>
                <a:lnTo>
                  <a:pt x="12150" y="16691"/>
                </a:lnTo>
                <a:lnTo>
                  <a:pt x="9450" y="16691"/>
                </a:lnTo>
                <a:lnTo>
                  <a:pt x="9450" y="14727"/>
                </a:lnTo>
                <a:lnTo>
                  <a:pt x="6750" y="14727"/>
                </a:lnTo>
                <a:lnTo>
                  <a:pt x="6750" y="12764"/>
                </a:lnTo>
                <a:lnTo>
                  <a:pt x="9450" y="12764"/>
                </a:lnTo>
                <a:lnTo>
                  <a:pt x="9450" y="10800"/>
                </a:lnTo>
                <a:lnTo>
                  <a:pt x="12150" y="10800"/>
                </a:lnTo>
                <a:lnTo>
                  <a:pt x="12150" y="12764"/>
                </a:lnTo>
                <a:cubicBezTo>
                  <a:pt x="12150" y="12764"/>
                  <a:pt x="14850" y="12764"/>
                  <a:pt x="14850" y="12764"/>
                </a:cubicBezTo>
                <a:close/>
                <a:moveTo>
                  <a:pt x="17550" y="20618"/>
                </a:moveTo>
                <a:lnTo>
                  <a:pt x="4050" y="20618"/>
                </a:lnTo>
                <a:cubicBezTo>
                  <a:pt x="2559" y="20618"/>
                  <a:pt x="1350" y="19739"/>
                  <a:pt x="1350" y="18655"/>
                </a:cubicBezTo>
                <a:lnTo>
                  <a:pt x="20250" y="18655"/>
                </a:lnTo>
                <a:cubicBezTo>
                  <a:pt x="20250" y="19739"/>
                  <a:pt x="19041" y="20618"/>
                  <a:pt x="17550" y="20618"/>
                </a:cubicBezTo>
                <a:moveTo>
                  <a:pt x="6750" y="2945"/>
                </a:moveTo>
                <a:lnTo>
                  <a:pt x="14850" y="2945"/>
                </a:lnTo>
                <a:lnTo>
                  <a:pt x="14850" y="4909"/>
                </a:lnTo>
                <a:lnTo>
                  <a:pt x="6750" y="4909"/>
                </a:lnTo>
                <a:cubicBezTo>
                  <a:pt x="6750" y="4909"/>
                  <a:pt x="6750" y="2945"/>
                  <a:pt x="6750" y="2945"/>
                </a:cubicBezTo>
                <a:close/>
                <a:moveTo>
                  <a:pt x="6750" y="982"/>
                </a:moveTo>
                <a:lnTo>
                  <a:pt x="14850" y="982"/>
                </a:lnTo>
                <a:lnTo>
                  <a:pt x="14850" y="1964"/>
                </a:lnTo>
                <a:lnTo>
                  <a:pt x="6750" y="1964"/>
                </a:lnTo>
                <a:cubicBezTo>
                  <a:pt x="6750" y="1964"/>
                  <a:pt x="6750" y="982"/>
                  <a:pt x="6750" y="982"/>
                </a:cubicBezTo>
                <a:close/>
                <a:moveTo>
                  <a:pt x="17550" y="5891"/>
                </a:moveTo>
                <a:lnTo>
                  <a:pt x="16200" y="5891"/>
                </a:lnTo>
                <a:lnTo>
                  <a:pt x="16200" y="4909"/>
                </a:lnTo>
                <a:lnTo>
                  <a:pt x="16200" y="982"/>
                </a:lnTo>
                <a:cubicBezTo>
                  <a:pt x="16200" y="440"/>
                  <a:pt x="15595" y="0"/>
                  <a:pt x="14850" y="0"/>
                </a:cubicBezTo>
                <a:lnTo>
                  <a:pt x="6750" y="0"/>
                </a:lnTo>
                <a:cubicBezTo>
                  <a:pt x="6005" y="0"/>
                  <a:pt x="5400" y="440"/>
                  <a:pt x="5400" y="982"/>
                </a:cubicBezTo>
                <a:lnTo>
                  <a:pt x="5400" y="4909"/>
                </a:lnTo>
                <a:lnTo>
                  <a:pt x="5400" y="5891"/>
                </a:lnTo>
                <a:lnTo>
                  <a:pt x="4050" y="5891"/>
                </a:lnTo>
                <a:cubicBezTo>
                  <a:pt x="1813" y="5891"/>
                  <a:pt x="0" y="7210"/>
                  <a:pt x="0" y="8836"/>
                </a:cubicBezTo>
                <a:lnTo>
                  <a:pt x="0" y="18655"/>
                </a:lnTo>
                <a:cubicBezTo>
                  <a:pt x="0" y="20282"/>
                  <a:pt x="1813" y="21600"/>
                  <a:pt x="4050" y="21600"/>
                </a:cubicBezTo>
                <a:lnTo>
                  <a:pt x="17550" y="21600"/>
                </a:lnTo>
                <a:cubicBezTo>
                  <a:pt x="19787" y="21600"/>
                  <a:pt x="21600" y="20282"/>
                  <a:pt x="21600" y="18655"/>
                </a:cubicBezTo>
                <a:lnTo>
                  <a:pt x="21600" y="8836"/>
                </a:lnTo>
                <a:cubicBezTo>
                  <a:pt x="21600" y="7210"/>
                  <a:pt x="19787" y="5891"/>
                  <a:pt x="17550" y="589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0" name="Shape 2770"/>
          <p:cNvSpPr/>
          <p:nvPr/>
        </p:nvSpPr>
        <p:spPr>
          <a:xfrm>
            <a:off x="10958552" y="94738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1" name="Shape 2771"/>
          <p:cNvSpPr/>
          <p:nvPr/>
        </p:nvSpPr>
        <p:spPr>
          <a:xfrm>
            <a:off x="11758652" y="94738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8836"/>
                </a:moveTo>
                <a:cubicBezTo>
                  <a:pt x="15812" y="8836"/>
                  <a:pt x="16691" y="9716"/>
                  <a:pt x="16691" y="10800"/>
                </a:cubicBezTo>
                <a:cubicBezTo>
                  <a:pt x="16691" y="11884"/>
                  <a:pt x="15812" y="12764"/>
                  <a:pt x="14727" y="12764"/>
                </a:cubicBezTo>
                <a:cubicBezTo>
                  <a:pt x="13643" y="12764"/>
                  <a:pt x="12764" y="11884"/>
                  <a:pt x="12764" y="10800"/>
                </a:cubicBezTo>
                <a:cubicBezTo>
                  <a:pt x="12764" y="9716"/>
                  <a:pt x="13643" y="8836"/>
                  <a:pt x="14727" y="8836"/>
                </a:cubicBezTo>
                <a:moveTo>
                  <a:pt x="14727" y="13745"/>
                </a:moveTo>
                <a:cubicBezTo>
                  <a:pt x="16354" y="13745"/>
                  <a:pt x="17673" y="12427"/>
                  <a:pt x="17673" y="10800"/>
                </a:cubicBezTo>
                <a:cubicBezTo>
                  <a:pt x="17673" y="9174"/>
                  <a:pt x="16354" y="7855"/>
                  <a:pt x="14727" y="7855"/>
                </a:cubicBezTo>
                <a:cubicBezTo>
                  <a:pt x="13100" y="7855"/>
                  <a:pt x="11782" y="9174"/>
                  <a:pt x="11782" y="10800"/>
                </a:cubicBezTo>
                <a:cubicBezTo>
                  <a:pt x="11782" y="12427"/>
                  <a:pt x="13100" y="13745"/>
                  <a:pt x="14727" y="13745"/>
                </a:cubicBezTo>
                <a:moveTo>
                  <a:pt x="6873" y="7308"/>
                </a:moveTo>
                <a:lnTo>
                  <a:pt x="8442" y="9818"/>
                </a:lnTo>
                <a:lnTo>
                  <a:pt x="5304" y="9818"/>
                </a:lnTo>
                <a:cubicBezTo>
                  <a:pt x="5304" y="9818"/>
                  <a:pt x="6873" y="7308"/>
                  <a:pt x="6873" y="7308"/>
                </a:cubicBezTo>
                <a:close/>
                <a:moveTo>
                  <a:pt x="4418" y="10800"/>
                </a:moveTo>
                <a:lnTo>
                  <a:pt x="9327" y="10800"/>
                </a:lnTo>
                <a:cubicBezTo>
                  <a:pt x="9598" y="10800"/>
                  <a:pt x="9818" y="10580"/>
                  <a:pt x="9818" y="10309"/>
                </a:cubicBezTo>
                <a:cubicBezTo>
                  <a:pt x="9818" y="10208"/>
                  <a:pt x="9780" y="10120"/>
                  <a:pt x="9728" y="10042"/>
                </a:cubicBezTo>
                <a:lnTo>
                  <a:pt x="9736" y="10037"/>
                </a:lnTo>
                <a:lnTo>
                  <a:pt x="7281" y="6110"/>
                </a:lnTo>
                <a:lnTo>
                  <a:pt x="7274" y="6114"/>
                </a:lnTo>
                <a:cubicBezTo>
                  <a:pt x="7186" y="5983"/>
                  <a:pt x="7043" y="5891"/>
                  <a:pt x="6873" y="5891"/>
                </a:cubicBezTo>
                <a:cubicBezTo>
                  <a:pt x="6702" y="5891"/>
                  <a:pt x="6560" y="5983"/>
                  <a:pt x="6472" y="6114"/>
                </a:cubicBezTo>
                <a:lnTo>
                  <a:pt x="6464" y="6110"/>
                </a:lnTo>
                <a:lnTo>
                  <a:pt x="4010" y="10037"/>
                </a:lnTo>
                <a:lnTo>
                  <a:pt x="4018" y="10042"/>
                </a:lnTo>
                <a:cubicBezTo>
                  <a:pt x="3965" y="10120"/>
                  <a:pt x="3927" y="10208"/>
                  <a:pt x="3927" y="10309"/>
                </a:cubicBezTo>
                <a:cubicBezTo>
                  <a:pt x="3927" y="10580"/>
                  <a:pt x="4147" y="10800"/>
                  <a:pt x="4418" y="10800"/>
                </a:cubicBezTo>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2" name="Shape 2772"/>
          <p:cNvSpPr/>
          <p:nvPr/>
        </p:nvSpPr>
        <p:spPr>
          <a:xfrm>
            <a:off x="12558752" y="94738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2273" y="12764"/>
                </a:moveTo>
                <a:lnTo>
                  <a:pt x="17182" y="12764"/>
                </a:lnTo>
                <a:cubicBezTo>
                  <a:pt x="17453" y="12764"/>
                  <a:pt x="17673" y="12544"/>
                  <a:pt x="17673" y="12273"/>
                </a:cubicBezTo>
                <a:cubicBezTo>
                  <a:pt x="17673" y="12002"/>
                  <a:pt x="17453" y="11782"/>
                  <a:pt x="17182" y="11782"/>
                </a:cubicBezTo>
                <a:lnTo>
                  <a:pt x="12273" y="11782"/>
                </a:lnTo>
                <a:cubicBezTo>
                  <a:pt x="12002" y="11782"/>
                  <a:pt x="11782" y="12002"/>
                  <a:pt x="11782" y="12273"/>
                </a:cubicBezTo>
                <a:cubicBezTo>
                  <a:pt x="11782" y="12544"/>
                  <a:pt x="12002" y="12764"/>
                  <a:pt x="12273" y="12764"/>
                </a:cubicBezTo>
                <a:moveTo>
                  <a:pt x="4909" y="6873"/>
                </a:moveTo>
                <a:lnTo>
                  <a:pt x="8836" y="6873"/>
                </a:lnTo>
                <a:lnTo>
                  <a:pt x="8836" y="11782"/>
                </a:lnTo>
                <a:lnTo>
                  <a:pt x="4909" y="11782"/>
                </a:lnTo>
                <a:cubicBezTo>
                  <a:pt x="4909" y="11782"/>
                  <a:pt x="4909" y="6873"/>
                  <a:pt x="4909" y="6873"/>
                </a:cubicBezTo>
                <a:close/>
                <a:moveTo>
                  <a:pt x="4909" y="12764"/>
                </a:moveTo>
                <a:lnTo>
                  <a:pt x="8836" y="12764"/>
                </a:lnTo>
                <a:cubicBezTo>
                  <a:pt x="9378" y="12764"/>
                  <a:pt x="9818" y="12325"/>
                  <a:pt x="9818" y="11782"/>
                </a:cubicBezTo>
                <a:lnTo>
                  <a:pt x="9818" y="6873"/>
                </a:lnTo>
                <a:cubicBezTo>
                  <a:pt x="9818" y="6331"/>
                  <a:pt x="9378" y="5891"/>
                  <a:pt x="8836" y="5891"/>
                </a:cubicBezTo>
                <a:lnTo>
                  <a:pt x="4909" y="5891"/>
                </a:lnTo>
                <a:cubicBezTo>
                  <a:pt x="4367" y="5891"/>
                  <a:pt x="3927" y="6331"/>
                  <a:pt x="3927" y="6873"/>
                </a:cubicBezTo>
                <a:lnTo>
                  <a:pt x="3927" y="11782"/>
                </a:lnTo>
                <a:cubicBezTo>
                  <a:pt x="3927" y="12325"/>
                  <a:pt x="4367" y="12764"/>
                  <a:pt x="4909" y="12764"/>
                </a:cubicBezTo>
                <a:moveTo>
                  <a:pt x="12273" y="10800"/>
                </a:moveTo>
                <a:lnTo>
                  <a:pt x="14236" y="10800"/>
                </a:lnTo>
                <a:cubicBezTo>
                  <a:pt x="14507" y="10800"/>
                  <a:pt x="14727" y="10580"/>
                  <a:pt x="14727" y="10309"/>
                </a:cubicBezTo>
                <a:cubicBezTo>
                  <a:pt x="14727" y="10038"/>
                  <a:pt x="14507" y="9818"/>
                  <a:pt x="14236" y="9818"/>
                </a:cubicBezTo>
                <a:lnTo>
                  <a:pt x="12273" y="9818"/>
                </a:lnTo>
                <a:cubicBezTo>
                  <a:pt x="12002" y="9818"/>
                  <a:pt x="11782" y="10038"/>
                  <a:pt x="11782" y="10309"/>
                </a:cubicBezTo>
                <a:cubicBezTo>
                  <a:pt x="11782" y="10580"/>
                  <a:pt x="12002" y="10800"/>
                  <a:pt x="12273" y="10800"/>
                </a:cubicBezTo>
                <a:moveTo>
                  <a:pt x="12273" y="6873"/>
                </a:moveTo>
                <a:lnTo>
                  <a:pt x="15218" y="6873"/>
                </a:lnTo>
                <a:cubicBezTo>
                  <a:pt x="15489" y="6873"/>
                  <a:pt x="15709" y="6653"/>
                  <a:pt x="15709" y="6382"/>
                </a:cubicBezTo>
                <a:cubicBezTo>
                  <a:pt x="15709" y="6111"/>
                  <a:pt x="15489" y="5891"/>
                  <a:pt x="15218" y="5891"/>
                </a:cubicBezTo>
                <a:lnTo>
                  <a:pt x="12273" y="5891"/>
                </a:lnTo>
                <a:cubicBezTo>
                  <a:pt x="12002" y="5891"/>
                  <a:pt x="11782" y="6111"/>
                  <a:pt x="11782" y="6382"/>
                </a:cubicBezTo>
                <a:cubicBezTo>
                  <a:pt x="11782" y="6653"/>
                  <a:pt x="12002" y="6873"/>
                  <a:pt x="12273" y="6873"/>
                </a:cubicBezTo>
                <a:moveTo>
                  <a:pt x="12273" y="8836"/>
                </a:moveTo>
                <a:lnTo>
                  <a:pt x="17182" y="8836"/>
                </a:lnTo>
                <a:cubicBezTo>
                  <a:pt x="17453" y="8836"/>
                  <a:pt x="17673" y="8617"/>
                  <a:pt x="17673" y="8345"/>
                </a:cubicBezTo>
                <a:cubicBezTo>
                  <a:pt x="17673" y="8075"/>
                  <a:pt x="17453" y="7855"/>
                  <a:pt x="17182" y="7855"/>
                </a:cubicBezTo>
                <a:lnTo>
                  <a:pt x="12273" y="7855"/>
                </a:lnTo>
                <a:cubicBezTo>
                  <a:pt x="12002" y="7855"/>
                  <a:pt x="11782" y="8075"/>
                  <a:pt x="11782" y="8345"/>
                </a:cubicBezTo>
                <a:cubicBezTo>
                  <a:pt x="11782" y="8617"/>
                  <a:pt x="12002" y="8836"/>
                  <a:pt x="12273" y="883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3" name="Shape 2773"/>
          <p:cNvSpPr/>
          <p:nvPr/>
        </p:nvSpPr>
        <p:spPr>
          <a:xfrm>
            <a:off x="13358852" y="94738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8"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4909" y="12764"/>
                </a:moveTo>
                <a:cubicBezTo>
                  <a:pt x="5180" y="12764"/>
                  <a:pt x="5400" y="12544"/>
                  <a:pt x="5400" y="12273"/>
                </a:cubicBezTo>
                <a:cubicBezTo>
                  <a:pt x="5400" y="9290"/>
                  <a:pt x="7818" y="6873"/>
                  <a:pt x="10800" y="6873"/>
                </a:cubicBezTo>
                <a:cubicBezTo>
                  <a:pt x="13782" y="6873"/>
                  <a:pt x="16200" y="9290"/>
                  <a:pt x="16200" y="12273"/>
                </a:cubicBezTo>
                <a:cubicBezTo>
                  <a:pt x="16200" y="12544"/>
                  <a:pt x="16420" y="12764"/>
                  <a:pt x="16691" y="12764"/>
                </a:cubicBezTo>
                <a:cubicBezTo>
                  <a:pt x="16962" y="12764"/>
                  <a:pt x="17182" y="12544"/>
                  <a:pt x="17182" y="12273"/>
                </a:cubicBezTo>
                <a:cubicBezTo>
                  <a:pt x="17182" y="8748"/>
                  <a:pt x="14325" y="5891"/>
                  <a:pt x="10800" y="5891"/>
                </a:cubicBezTo>
                <a:cubicBezTo>
                  <a:pt x="7275" y="5891"/>
                  <a:pt x="4418" y="8748"/>
                  <a:pt x="4418" y="12273"/>
                </a:cubicBezTo>
                <a:cubicBezTo>
                  <a:pt x="4418" y="12544"/>
                  <a:pt x="4638" y="12764"/>
                  <a:pt x="4909" y="12764"/>
                </a:cubicBezTo>
                <a:moveTo>
                  <a:pt x="10800" y="11782"/>
                </a:moveTo>
                <a:cubicBezTo>
                  <a:pt x="10529" y="11782"/>
                  <a:pt x="10309" y="12002"/>
                  <a:pt x="10309" y="12273"/>
                </a:cubicBezTo>
                <a:cubicBezTo>
                  <a:pt x="10309" y="12544"/>
                  <a:pt x="10529" y="12764"/>
                  <a:pt x="10800" y="12764"/>
                </a:cubicBezTo>
                <a:cubicBezTo>
                  <a:pt x="11071" y="12764"/>
                  <a:pt x="11291" y="12544"/>
                  <a:pt x="11291" y="12273"/>
                </a:cubicBezTo>
                <a:cubicBezTo>
                  <a:pt x="11291" y="12002"/>
                  <a:pt x="11071" y="11782"/>
                  <a:pt x="10800" y="11782"/>
                </a:cubicBezTo>
                <a:moveTo>
                  <a:pt x="10800" y="8836"/>
                </a:moveTo>
                <a:cubicBezTo>
                  <a:pt x="8903" y="8836"/>
                  <a:pt x="7364" y="10375"/>
                  <a:pt x="7364" y="12273"/>
                </a:cubicBezTo>
                <a:cubicBezTo>
                  <a:pt x="7364" y="12544"/>
                  <a:pt x="7583" y="12764"/>
                  <a:pt x="7855" y="12764"/>
                </a:cubicBezTo>
                <a:cubicBezTo>
                  <a:pt x="8126" y="12764"/>
                  <a:pt x="8345" y="12544"/>
                  <a:pt x="8345" y="12273"/>
                </a:cubicBezTo>
                <a:cubicBezTo>
                  <a:pt x="8345" y="10917"/>
                  <a:pt x="9444" y="9818"/>
                  <a:pt x="10800" y="9818"/>
                </a:cubicBezTo>
                <a:cubicBezTo>
                  <a:pt x="12156" y="9818"/>
                  <a:pt x="13255" y="10917"/>
                  <a:pt x="13255" y="12273"/>
                </a:cubicBezTo>
                <a:cubicBezTo>
                  <a:pt x="13255" y="12544"/>
                  <a:pt x="13474" y="12764"/>
                  <a:pt x="13745" y="12764"/>
                </a:cubicBezTo>
                <a:cubicBezTo>
                  <a:pt x="14017" y="12764"/>
                  <a:pt x="14236" y="12544"/>
                  <a:pt x="14236" y="12273"/>
                </a:cubicBezTo>
                <a:cubicBezTo>
                  <a:pt x="14236" y="10375"/>
                  <a:pt x="12698" y="8836"/>
                  <a:pt x="10800" y="883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4" name="Shape 2774"/>
          <p:cNvSpPr/>
          <p:nvPr/>
        </p:nvSpPr>
        <p:spPr>
          <a:xfrm>
            <a:off x="14158952" y="94738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7" y="0"/>
                  <a:pt x="9818" y="440"/>
                  <a:pt x="9818" y="982"/>
                </a:cubicBezTo>
                <a:lnTo>
                  <a:pt x="982" y="982"/>
                </a:lnTo>
                <a:cubicBezTo>
                  <a:pt x="439" y="982"/>
                  <a:pt x="0" y="1422"/>
                  <a:pt x="0" y="1964"/>
                </a:cubicBezTo>
                <a:lnTo>
                  <a:pt x="0" y="2945"/>
                </a:lnTo>
                <a:cubicBezTo>
                  <a:pt x="0" y="3488"/>
                  <a:pt x="439" y="3927"/>
                  <a:pt x="982" y="3927"/>
                </a:cubicBezTo>
                <a:lnTo>
                  <a:pt x="982" y="15709"/>
                </a:lnTo>
                <a:cubicBezTo>
                  <a:pt x="982" y="16252"/>
                  <a:pt x="1421" y="16691"/>
                  <a:pt x="1964" y="16691"/>
                </a:cubicBezTo>
                <a:lnTo>
                  <a:pt x="10309" y="16691"/>
                </a:lnTo>
                <a:lnTo>
                  <a:pt x="10309" y="17960"/>
                </a:lnTo>
                <a:lnTo>
                  <a:pt x="7507" y="20762"/>
                </a:lnTo>
                <a:cubicBezTo>
                  <a:pt x="7419"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6200" y="5891"/>
                </a:moveTo>
                <a:cubicBezTo>
                  <a:pt x="16471" y="5891"/>
                  <a:pt x="16691" y="6111"/>
                  <a:pt x="16691" y="6382"/>
                </a:cubicBezTo>
                <a:cubicBezTo>
                  <a:pt x="16691" y="6653"/>
                  <a:pt x="16471" y="6873"/>
                  <a:pt x="16200" y="6873"/>
                </a:cubicBezTo>
                <a:cubicBezTo>
                  <a:pt x="15929" y="6873"/>
                  <a:pt x="15709" y="6653"/>
                  <a:pt x="15709" y="6382"/>
                </a:cubicBezTo>
                <a:cubicBezTo>
                  <a:pt x="15709" y="6111"/>
                  <a:pt x="15929" y="5891"/>
                  <a:pt x="16200" y="5891"/>
                </a:cubicBezTo>
                <a:moveTo>
                  <a:pt x="16200" y="7855"/>
                </a:moveTo>
                <a:cubicBezTo>
                  <a:pt x="17013" y="7855"/>
                  <a:pt x="17673" y="7196"/>
                  <a:pt x="17673" y="6382"/>
                </a:cubicBezTo>
                <a:cubicBezTo>
                  <a:pt x="17673" y="5569"/>
                  <a:pt x="17013" y="4909"/>
                  <a:pt x="16200" y="4909"/>
                </a:cubicBezTo>
                <a:cubicBezTo>
                  <a:pt x="15387" y="4909"/>
                  <a:pt x="14727" y="5569"/>
                  <a:pt x="14727" y="6382"/>
                </a:cubicBezTo>
                <a:cubicBezTo>
                  <a:pt x="14727" y="7196"/>
                  <a:pt x="15387" y="7855"/>
                  <a:pt x="16200" y="7855"/>
                </a:cubicBezTo>
                <a:moveTo>
                  <a:pt x="8422" y="8135"/>
                </a:moveTo>
                <a:lnTo>
                  <a:pt x="11926" y="11638"/>
                </a:lnTo>
                <a:cubicBezTo>
                  <a:pt x="12015" y="11727"/>
                  <a:pt x="12138" y="11782"/>
                  <a:pt x="12273" y="11782"/>
                </a:cubicBezTo>
                <a:cubicBezTo>
                  <a:pt x="12408" y="11782"/>
                  <a:pt x="12531" y="11727"/>
                  <a:pt x="12620" y="11638"/>
                </a:cubicBezTo>
                <a:lnTo>
                  <a:pt x="14183" y="10075"/>
                </a:lnTo>
                <a:lnTo>
                  <a:pt x="16200" y="12764"/>
                </a:lnTo>
                <a:lnTo>
                  <a:pt x="5336" y="12764"/>
                </a:lnTo>
                <a:cubicBezTo>
                  <a:pt x="5336" y="12764"/>
                  <a:pt x="8422" y="8135"/>
                  <a:pt x="8422" y="8135"/>
                </a:cubicBezTo>
                <a:close/>
                <a:moveTo>
                  <a:pt x="4418" y="13745"/>
                </a:moveTo>
                <a:lnTo>
                  <a:pt x="17182" y="13745"/>
                </a:lnTo>
                <a:cubicBezTo>
                  <a:pt x="17453" y="13745"/>
                  <a:pt x="17673" y="13526"/>
                  <a:pt x="17673" y="13255"/>
                </a:cubicBezTo>
                <a:cubicBezTo>
                  <a:pt x="17673" y="13144"/>
                  <a:pt x="17630" y="13047"/>
                  <a:pt x="17568" y="12965"/>
                </a:cubicBezTo>
                <a:lnTo>
                  <a:pt x="17575" y="12960"/>
                </a:lnTo>
                <a:lnTo>
                  <a:pt x="14629" y="9033"/>
                </a:lnTo>
                <a:lnTo>
                  <a:pt x="14622" y="9038"/>
                </a:lnTo>
                <a:cubicBezTo>
                  <a:pt x="14533" y="8919"/>
                  <a:pt x="14397" y="8836"/>
                  <a:pt x="14236" y="8836"/>
                </a:cubicBezTo>
                <a:cubicBezTo>
                  <a:pt x="14101" y="8836"/>
                  <a:pt x="13978" y="8891"/>
                  <a:pt x="13889" y="8980"/>
                </a:cubicBezTo>
                <a:lnTo>
                  <a:pt x="12273" y="10597"/>
                </a:lnTo>
                <a:lnTo>
                  <a:pt x="8693" y="7017"/>
                </a:lnTo>
                <a:cubicBezTo>
                  <a:pt x="8604" y="6928"/>
                  <a:pt x="8481" y="6873"/>
                  <a:pt x="8345" y="6873"/>
                </a:cubicBezTo>
                <a:cubicBezTo>
                  <a:pt x="8175" y="6873"/>
                  <a:pt x="8033" y="6965"/>
                  <a:pt x="7945" y="7097"/>
                </a:cubicBezTo>
                <a:lnTo>
                  <a:pt x="7937" y="7091"/>
                </a:lnTo>
                <a:lnTo>
                  <a:pt x="4010" y="12982"/>
                </a:lnTo>
                <a:lnTo>
                  <a:pt x="4017" y="12988"/>
                </a:lnTo>
                <a:cubicBezTo>
                  <a:pt x="3965" y="13066"/>
                  <a:pt x="3927" y="13154"/>
                  <a:pt x="3927" y="13255"/>
                </a:cubicBezTo>
                <a:cubicBezTo>
                  <a:pt x="3927" y="13526"/>
                  <a:pt x="4147" y="13745"/>
                  <a:pt x="4418" y="137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5" name="Shape 2775"/>
          <p:cNvSpPr/>
          <p:nvPr/>
        </p:nvSpPr>
        <p:spPr>
          <a:xfrm>
            <a:off x="14959052" y="9540566"/>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0800" y="10755"/>
                </a:moveTo>
                <a:lnTo>
                  <a:pt x="1866" y="6075"/>
                </a:lnTo>
                <a:lnTo>
                  <a:pt x="10800" y="1395"/>
                </a:lnTo>
                <a:lnTo>
                  <a:pt x="19735" y="6075"/>
                </a:lnTo>
                <a:cubicBezTo>
                  <a:pt x="19735" y="6075"/>
                  <a:pt x="10800" y="10755"/>
                  <a:pt x="10800" y="10755"/>
                </a:cubicBezTo>
                <a:close/>
                <a:moveTo>
                  <a:pt x="18031" y="17315"/>
                </a:moveTo>
                <a:lnTo>
                  <a:pt x="14834" y="16216"/>
                </a:lnTo>
                <a:lnTo>
                  <a:pt x="14832" y="16229"/>
                </a:lnTo>
                <a:cubicBezTo>
                  <a:pt x="14797" y="16218"/>
                  <a:pt x="14765" y="16200"/>
                  <a:pt x="14727" y="16200"/>
                </a:cubicBezTo>
                <a:cubicBezTo>
                  <a:pt x="14627" y="16200"/>
                  <a:pt x="14538" y="16251"/>
                  <a:pt x="14460" y="16324"/>
                </a:cubicBezTo>
                <a:lnTo>
                  <a:pt x="14455" y="16313"/>
                </a:lnTo>
                <a:lnTo>
                  <a:pt x="10820" y="20061"/>
                </a:lnTo>
                <a:lnTo>
                  <a:pt x="7658" y="16334"/>
                </a:lnTo>
                <a:lnTo>
                  <a:pt x="7653" y="16344"/>
                </a:lnTo>
                <a:cubicBezTo>
                  <a:pt x="7571" y="16259"/>
                  <a:pt x="7474" y="16200"/>
                  <a:pt x="7364" y="16200"/>
                </a:cubicBezTo>
                <a:cubicBezTo>
                  <a:pt x="7327" y="16200"/>
                  <a:pt x="7294" y="16218"/>
                  <a:pt x="7259" y="16229"/>
                </a:cubicBezTo>
                <a:lnTo>
                  <a:pt x="7257" y="16216"/>
                </a:lnTo>
                <a:lnTo>
                  <a:pt x="4013" y="17331"/>
                </a:lnTo>
                <a:lnTo>
                  <a:pt x="4767" y="9035"/>
                </a:lnTo>
                <a:lnTo>
                  <a:pt x="10589" y="12084"/>
                </a:lnTo>
                <a:lnTo>
                  <a:pt x="10591" y="12080"/>
                </a:lnTo>
                <a:cubicBezTo>
                  <a:pt x="10655" y="12122"/>
                  <a:pt x="10724" y="12150"/>
                  <a:pt x="10800" y="12150"/>
                </a:cubicBezTo>
                <a:cubicBezTo>
                  <a:pt x="10876" y="12150"/>
                  <a:pt x="10946" y="12122"/>
                  <a:pt x="11009" y="12080"/>
                </a:cubicBezTo>
                <a:lnTo>
                  <a:pt x="11011" y="12084"/>
                </a:lnTo>
                <a:lnTo>
                  <a:pt x="16897" y="9001"/>
                </a:lnTo>
                <a:cubicBezTo>
                  <a:pt x="16897" y="9001"/>
                  <a:pt x="18031" y="17315"/>
                  <a:pt x="18031" y="17315"/>
                </a:cubicBezTo>
                <a:close/>
                <a:moveTo>
                  <a:pt x="21600" y="6075"/>
                </a:moveTo>
                <a:cubicBezTo>
                  <a:pt x="21600" y="5806"/>
                  <a:pt x="21484" y="5579"/>
                  <a:pt x="21319" y="5470"/>
                </a:cubicBezTo>
                <a:lnTo>
                  <a:pt x="21320" y="5466"/>
                </a:lnTo>
                <a:lnTo>
                  <a:pt x="21306" y="5458"/>
                </a:lnTo>
                <a:cubicBezTo>
                  <a:pt x="21301" y="5455"/>
                  <a:pt x="21296" y="5453"/>
                  <a:pt x="21292" y="5451"/>
                </a:cubicBezTo>
                <a:lnTo>
                  <a:pt x="11011" y="66"/>
                </a:lnTo>
                <a:lnTo>
                  <a:pt x="11009" y="70"/>
                </a:lnTo>
                <a:cubicBezTo>
                  <a:pt x="10946" y="28"/>
                  <a:pt x="10876" y="0"/>
                  <a:pt x="10800" y="0"/>
                </a:cubicBezTo>
                <a:cubicBezTo>
                  <a:pt x="10724" y="0"/>
                  <a:pt x="10655" y="28"/>
                  <a:pt x="10591" y="70"/>
                </a:cubicBezTo>
                <a:lnTo>
                  <a:pt x="10589" y="66"/>
                </a:lnTo>
                <a:lnTo>
                  <a:pt x="309" y="5451"/>
                </a:lnTo>
                <a:cubicBezTo>
                  <a:pt x="304" y="5453"/>
                  <a:pt x="299" y="5455"/>
                  <a:pt x="295" y="5458"/>
                </a:cubicBezTo>
                <a:lnTo>
                  <a:pt x="280" y="5466"/>
                </a:lnTo>
                <a:lnTo>
                  <a:pt x="281" y="5470"/>
                </a:lnTo>
                <a:cubicBezTo>
                  <a:pt x="116" y="5579"/>
                  <a:pt x="0" y="5806"/>
                  <a:pt x="0" y="6075"/>
                </a:cubicBezTo>
                <a:cubicBezTo>
                  <a:pt x="0" y="6344"/>
                  <a:pt x="116" y="6571"/>
                  <a:pt x="281" y="6680"/>
                </a:cubicBezTo>
                <a:lnTo>
                  <a:pt x="280" y="6684"/>
                </a:lnTo>
                <a:lnTo>
                  <a:pt x="295" y="6692"/>
                </a:lnTo>
                <a:cubicBezTo>
                  <a:pt x="299" y="6695"/>
                  <a:pt x="304" y="6697"/>
                  <a:pt x="309" y="6699"/>
                </a:cubicBezTo>
                <a:lnTo>
                  <a:pt x="1230" y="7182"/>
                </a:lnTo>
                <a:lnTo>
                  <a:pt x="608" y="13603"/>
                </a:lnTo>
                <a:cubicBezTo>
                  <a:pt x="251" y="13805"/>
                  <a:pt x="0" y="14287"/>
                  <a:pt x="0" y="14850"/>
                </a:cubicBezTo>
                <a:cubicBezTo>
                  <a:pt x="0" y="15596"/>
                  <a:pt x="439" y="16200"/>
                  <a:pt x="982" y="16200"/>
                </a:cubicBezTo>
                <a:cubicBezTo>
                  <a:pt x="1524" y="16200"/>
                  <a:pt x="1964" y="15596"/>
                  <a:pt x="1964" y="14850"/>
                </a:cubicBezTo>
                <a:cubicBezTo>
                  <a:pt x="1964" y="14416"/>
                  <a:pt x="1812" y="14034"/>
                  <a:pt x="1580" y="13787"/>
                </a:cubicBezTo>
                <a:lnTo>
                  <a:pt x="2173" y="7676"/>
                </a:lnTo>
                <a:lnTo>
                  <a:pt x="3822" y="8540"/>
                </a:lnTo>
                <a:lnTo>
                  <a:pt x="2950" y="18135"/>
                </a:lnTo>
                <a:lnTo>
                  <a:pt x="2958" y="18138"/>
                </a:lnTo>
                <a:cubicBezTo>
                  <a:pt x="2955" y="18167"/>
                  <a:pt x="2945" y="18193"/>
                  <a:pt x="2945" y="18225"/>
                </a:cubicBezTo>
                <a:cubicBezTo>
                  <a:pt x="2945" y="18598"/>
                  <a:pt x="3165" y="18900"/>
                  <a:pt x="3436" y="18900"/>
                </a:cubicBezTo>
                <a:cubicBezTo>
                  <a:pt x="3474" y="18900"/>
                  <a:pt x="3506" y="18884"/>
                  <a:pt x="3541" y="18873"/>
                </a:cubicBezTo>
                <a:lnTo>
                  <a:pt x="3543" y="18884"/>
                </a:lnTo>
                <a:lnTo>
                  <a:pt x="7238" y="17613"/>
                </a:lnTo>
                <a:lnTo>
                  <a:pt x="10506" y="21465"/>
                </a:lnTo>
                <a:lnTo>
                  <a:pt x="10510" y="21456"/>
                </a:lnTo>
                <a:cubicBezTo>
                  <a:pt x="10593" y="21541"/>
                  <a:pt x="10690" y="21600"/>
                  <a:pt x="10800" y="21600"/>
                </a:cubicBezTo>
                <a:cubicBezTo>
                  <a:pt x="10901" y="21600"/>
                  <a:pt x="10989" y="21548"/>
                  <a:pt x="11068" y="21476"/>
                </a:cubicBezTo>
                <a:lnTo>
                  <a:pt x="11072" y="21487"/>
                </a:lnTo>
                <a:lnTo>
                  <a:pt x="14834" y="17607"/>
                </a:lnTo>
                <a:lnTo>
                  <a:pt x="18548" y="18884"/>
                </a:lnTo>
                <a:lnTo>
                  <a:pt x="18550" y="18871"/>
                </a:lnTo>
                <a:cubicBezTo>
                  <a:pt x="18585" y="18882"/>
                  <a:pt x="18618" y="18900"/>
                  <a:pt x="18655" y="18900"/>
                </a:cubicBezTo>
                <a:cubicBezTo>
                  <a:pt x="18926" y="18900"/>
                  <a:pt x="19145" y="18598"/>
                  <a:pt x="19145" y="18225"/>
                </a:cubicBezTo>
                <a:cubicBezTo>
                  <a:pt x="19145" y="18181"/>
                  <a:pt x="19135" y="18143"/>
                  <a:pt x="19130" y="18102"/>
                </a:cubicBezTo>
                <a:lnTo>
                  <a:pt x="19137" y="18100"/>
                </a:lnTo>
                <a:lnTo>
                  <a:pt x="17830" y="8513"/>
                </a:lnTo>
                <a:lnTo>
                  <a:pt x="21292" y="6699"/>
                </a:lnTo>
                <a:cubicBezTo>
                  <a:pt x="21296" y="6697"/>
                  <a:pt x="21301" y="6695"/>
                  <a:pt x="21306" y="6692"/>
                </a:cubicBezTo>
                <a:lnTo>
                  <a:pt x="21320" y="6684"/>
                </a:lnTo>
                <a:lnTo>
                  <a:pt x="21319" y="6680"/>
                </a:lnTo>
                <a:cubicBezTo>
                  <a:pt x="21484" y="6571"/>
                  <a:pt x="21600" y="6344"/>
                  <a:pt x="21600" y="607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6" name="Shape 2776"/>
          <p:cNvSpPr/>
          <p:nvPr/>
        </p:nvSpPr>
        <p:spPr>
          <a:xfrm>
            <a:off x="15854399" y="9473891"/>
            <a:ext cx="228601" cy="419100"/>
          </a:xfrm>
          <a:custGeom>
            <a:avLst/>
            <a:gdLst/>
            <a:ahLst/>
            <a:cxnLst>
              <a:cxn ang="0">
                <a:pos x="wd2" y="hd2"/>
              </a:cxn>
              <a:cxn ang="5400000">
                <a:pos x="wd2" y="hd2"/>
              </a:cxn>
              <a:cxn ang="10800000">
                <a:pos x="wd2" y="hd2"/>
              </a:cxn>
              <a:cxn ang="16200000">
                <a:pos x="wd2" y="hd2"/>
              </a:cxn>
            </a:cxnLst>
            <a:rect l="0" t="0" r="r" b="b"/>
            <a:pathLst>
              <a:path w="21600" h="21600" extrusionOk="0">
                <a:moveTo>
                  <a:pt x="6300" y="7855"/>
                </a:moveTo>
                <a:lnTo>
                  <a:pt x="9900" y="7855"/>
                </a:lnTo>
                <a:lnTo>
                  <a:pt x="9900" y="9818"/>
                </a:lnTo>
                <a:cubicBezTo>
                  <a:pt x="9900" y="10090"/>
                  <a:pt x="10303" y="10309"/>
                  <a:pt x="10800" y="10309"/>
                </a:cubicBezTo>
                <a:cubicBezTo>
                  <a:pt x="11297" y="10309"/>
                  <a:pt x="11700" y="10090"/>
                  <a:pt x="11700" y="9818"/>
                </a:cubicBezTo>
                <a:lnTo>
                  <a:pt x="11700" y="7855"/>
                </a:lnTo>
                <a:lnTo>
                  <a:pt x="15300" y="7855"/>
                </a:lnTo>
                <a:cubicBezTo>
                  <a:pt x="15797" y="7855"/>
                  <a:pt x="16200" y="7635"/>
                  <a:pt x="16200" y="7364"/>
                </a:cubicBezTo>
                <a:cubicBezTo>
                  <a:pt x="16200" y="7092"/>
                  <a:pt x="15797" y="6873"/>
                  <a:pt x="15300" y="6873"/>
                </a:cubicBezTo>
                <a:lnTo>
                  <a:pt x="11700" y="6873"/>
                </a:lnTo>
                <a:lnTo>
                  <a:pt x="11700" y="4909"/>
                </a:lnTo>
                <a:cubicBezTo>
                  <a:pt x="11700" y="4638"/>
                  <a:pt x="11297" y="4418"/>
                  <a:pt x="10800" y="4418"/>
                </a:cubicBezTo>
                <a:cubicBezTo>
                  <a:pt x="10303" y="4418"/>
                  <a:pt x="9900" y="4638"/>
                  <a:pt x="9900" y="4909"/>
                </a:cubicBezTo>
                <a:lnTo>
                  <a:pt x="9900" y="6873"/>
                </a:lnTo>
                <a:lnTo>
                  <a:pt x="6300" y="6873"/>
                </a:lnTo>
                <a:cubicBezTo>
                  <a:pt x="5803" y="6873"/>
                  <a:pt x="5400" y="7092"/>
                  <a:pt x="5400" y="7364"/>
                </a:cubicBezTo>
                <a:cubicBezTo>
                  <a:pt x="5400" y="7635"/>
                  <a:pt x="5803" y="7855"/>
                  <a:pt x="6300" y="7855"/>
                </a:cubicBezTo>
                <a:moveTo>
                  <a:pt x="19800" y="19847"/>
                </a:moveTo>
                <a:lnTo>
                  <a:pt x="11464" y="14886"/>
                </a:lnTo>
                <a:lnTo>
                  <a:pt x="11457" y="14889"/>
                </a:lnTo>
                <a:cubicBezTo>
                  <a:pt x="11294" y="14791"/>
                  <a:pt x="11063" y="14727"/>
                  <a:pt x="10800" y="14727"/>
                </a:cubicBezTo>
                <a:cubicBezTo>
                  <a:pt x="10537" y="14727"/>
                  <a:pt x="10306" y="14791"/>
                  <a:pt x="10142" y="14889"/>
                </a:cubicBezTo>
                <a:lnTo>
                  <a:pt x="10136" y="14886"/>
                </a:lnTo>
                <a:lnTo>
                  <a:pt x="1800" y="19847"/>
                </a:lnTo>
                <a:lnTo>
                  <a:pt x="1800" y="982"/>
                </a:lnTo>
                <a:lnTo>
                  <a:pt x="19800" y="982"/>
                </a:lnTo>
                <a:cubicBezTo>
                  <a:pt x="19800" y="982"/>
                  <a:pt x="19800" y="19847"/>
                  <a:pt x="19800" y="19847"/>
                </a:cubicBezTo>
                <a:close/>
                <a:moveTo>
                  <a:pt x="20700" y="0"/>
                </a:moveTo>
                <a:lnTo>
                  <a:pt x="900" y="0"/>
                </a:lnTo>
                <a:cubicBezTo>
                  <a:pt x="403" y="0"/>
                  <a:pt x="0" y="220"/>
                  <a:pt x="0" y="491"/>
                </a:cubicBezTo>
                <a:lnTo>
                  <a:pt x="0" y="21109"/>
                </a:lnTo>
                <a:cubicBezTo>
                  <a:pt x="0" y="21380"/>
                  <a:pt x="403" y="21600"/>
                  <a:pt x="900" y="21600"/>
                </a:cubicBezTo>
                <a:cubicBezTo>
                  <a:pt x="1163" y="21600"/>
                  <a:pt x="1394" y="21536"/>
                  <a:pt x="1559" y="21438"/>
                </a:cubicBezTo>
                <a:lnTo>
                  <a:pt x="1564" y="21441"/>
                </a:lnTo>
                <a:lnTo>
                  <a:pt x="10800" y="15945"/>
                </a:lnTo>
                <a:lnTo>
                  <a:pt x="20036" y="21441"/>
                </a:lnTo>
                <a:lnTo>
                  <a:pt x="20041" y="21438"/>
                </a:lnTo>
                <a:cubicBezTo>
                  <a:pt x="20206" y="21536"/>
                  <a:pt x="20437" y="21600"/>
                  <a:pt x="20700" y="21600"/>
                </a:cubicBezTo>
                <a:cubicBezTo>
                  <a:pt x="21197" y="21600"/>
                  <a:pt x="21600" y="21380"/>
                  <a:pt x="21600" y="21109"/>
                </a:cubicBezTo>
                <a:lnTo>
                  <a:pt x="21600" y="491"/>
                </a:lnTo>
                <a:cubicBezTo>
                  <a:pt x="21600" y="220"/>
                  <a:pt x="21197" y="0"/>
                  <a:pt x="207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7" name="Shape 2777"/>
          <p:cNvSpPr/>
          <p:nvPr/>
        </p:nvSpPr>
        <p:spPr>
          <a:xfrm>
            <a:off x="16616400" y="9473890"/>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250" y="20095"/>
                </a:moveTo>
                <a:lnTo>
                  <a:pt x="11298" y="14886"/>
                </a:lnTo>
                <a:lnTo>
                  <a:pt x="11293" y="14890"/>
                </a:lnTo>
                <a:cubicBezTo>
                  <a:pt x="11170" y="14791"/>
                  <a:pt x="10997" y="14727"/>
                  <a:pt x="10800" y="14727"/>
                </a:cubicBezTo>
                <a:cubicBezTo>
                  <a:pt x="10603" y="14727"/>
                  <a:pt x="10430" y="14791"/>
                  <a:pt x="10306" y="14890"/>
                </a:cubicBezTo>
                <a:lnTo>
                  <a:pt x="10302" y="14886"/>
                </a:lnTo>
                <a:lnTo>
                  <a:pt x="1350" y="20095"/>
                </a:lnTo>
                <a:lnTo>
                  <a:pt x="1350" y="982"/>
                </a:lnTo>
                <a:lnTo>
                  <a:pt x="20250" y="982"/>
                </a:lnTo>
                <a:cubicBezTo>
                  <a:pt x="20250" y="982"/>
                  <a:pt x="20250" y="20095"/>
                  <a:pt x="20250" y="20095"/>
                </a:cubicBezTo>
                <a:close/>
                <a:moveTo>
                  <a:pt x="20925" y="0"/>
                </a:moveTo>
                <a:lnTo>
                  <a:pt x="675" y="0"/>
                </a:lnTo>
                <a:cubicBezTo>
                  <a:pt x="302" y="0"/>
                  <a:pt x="0" y="220"/>
                  <a:pt x="0" y="491"/>
                </a:cubicBezTo>
                <a:lnTo>
                  <a:pt x="0" y="21109"/>
                </a:lnTo>
                <a:cubicBezTo>
                  <a:pt x="0" y="21380"/>
                  <a:pt x="302" y="21600"/>
                  <a:pt x="675" y="21600"/>
                </a:cubicBezTo>
                <a:cubicBezTo>
                  <a:pt x="872" y="21600"/>
                  <a:pt x="1045" y="21537"/>
                  <a:pt x="1169" y="21438"/>
                </a:cubicBezTo>
                <a:lnTo>
                  <a:pt x="1173" y="21441"/>
                </a:lnTo>
                <a:lnTo>
                  <a:pt x="10800" y="15839"/>
                </a:lnTo>
                <a:lnTo>
                  <a:pt x="20427" y="21441"/>
                </a:lnTo>
                <a:lnTo>
                  <a:pt x="20431" y="21438"/>
                </a:lnTo>
                <a:cubicBezTo>
                  <a:pt x="20555" y="21537"/>
                  <a:pt x="20728" y="21600"/>
                  <a:pt x="20925" y="21600"/>
                </a:cubicBezTo>
                <a:cubicBezTo>
                  <a:pt x="21298" y="21600"/>
                  <a:pt x="21600" y="21380"/>
                  <a:pt x="21600" y="21109"/>
                </a:cubicBezTo>
                <a:lnTo>
                  <a:pt x="21600" y="491"/>
                </a:lnTo>
                <a:cubicBezTo>
                  <a:pt x="21600" y="220"/>
                  <a:pt x="21298" y="0"/>
                  <a:pt x="20925" y="0"/>
                </a:cubicBezTo>
                <a:moveTo>
                  <a:pt x="7337" y="7850"/>
                </a:moveTo>
                <a:lnTo>
                  <a:pt x="9710" y="7850"/>
                </a:lnTo>
                <a:lnTo>
                  <a:pt x="10039" y="7213"/>
                </a:lnTo>
                <a:lnTo>
                  <a:pt x="10800" y="5738"/>
                </a:lnTo>
                <a:lnTo>
                  <a:pt x="11561" y="7213"/>
                </a:lnTo>
                <a:lnTo>
                  <a:pt x="11890" y="7850"/>
                </a:lnTo>
                <a:lnTo>
                  <a:pt x="14263" y="7850"/>
                </a:lnTo>
                <a:lnTo>
                  <a:pt x="13014" y="8550"/>
                </a:lnTo>
                <a:lnTo>
                  <a:pt x="12253" y="8976"/>
                </a:lnTo>
                <a:lnTo>
                  <a:pt x="12557" y="9638"/>
                </a:lnTo>
                <a:lnTo>
                  <a:pt x="13240" y="11130"/>
                </a:lnTo>
                <a:lnTo>
                  <a:pt x="11598" y="10254"/>
                </a:lnTo>
                <a:lnTo>
                  <a:pt x="10800" y="9828"/>
                </a:lnTo>
                <a:lnTo>
                  <a:pt x="10002" y="10254"/>
                </a:lnTo>
                <a:lnTo>
                  <a:pt x="8360" y="11130"/>
                </a:lnTo>
                <a:lnTo>
                  <a:pt x="9043" y="9638"/>
                </a:lnTo>
                <a:lnTo>
                  <a:pt x="9347" y="8976"/>
                </a:lnTo>
                <a:lnTo>
                  <a:pt x="8586" y="8550"/>
                </a:lnTo>
                <a:cubicBezTo>
                  <a:pt x="8586" y="8550"/>
                  <a:pt x="7337" y="7850"/>
                  <a:pt x="7337" y="7850"/>
                </a:cubicBezTo>
                <a:close/>
                <a:moveTo>
                  <a:pt x="5737" y="13745"/>
                </a:moveTo>
                <a:lnTo>
                  <a:pt x="10800" y="11045"/>
                </a:lnTo>
                <a:lnTo>
                  <a:pt x="15863" y="13745"/>
                </a:lnTo>
                <a:lnTo>
                  <a:pt x="13838" y="9328"/>
                </a:lnTo>
                <a:lnTo>
                  <a:pt x="18225" y="6868"/>
                </a:lnTo>
                <a:lnTo>
                  <a:pt x="12825" y="6868"/>
                </a:lnTo>
                <a:lnTo>
                  <a:pt x="10800" y="2945"/>
                </a:lnTo>
                <a:lnTo>
                  <a:pt x="8775" y="6868"/>
                </a:lnTo>
                <a:lnTo>
                  <a:pt x="3375" y="6868"/>
                </a:lnTo>
                <a:lnTo>
                  <a:pt x="7762" y="9328"/>
                </a:lnTo>
                <a:cubicBezTo>
                  <a:pt x="7762" y="9328"/>
                  <a:pt x="5737" y="13745"/>
                  <a:pt x="5737" y="13745"/>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8" name="Shape 2778"/>
          <p:cNvSpPr/>
          <p:nvPr/>
        </p:nvSpPr>
        <p:spPr>
          <a:xfrm>
            <a:off x="9358352" y="1027399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9" name="Shape 2779"/>
          <p:cNvSpPr/>
          <p:nvPr/>
        </p:nvSpPr>
        <p:spPr>
          <a:xfrm>
            <a:off x="10215602" y="10273992"/>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867" y="16691"/>
                </a:moveTo>
                <a:lnTo>
                  <a:pt x="5303" y="12525"/>
                </a:lnTo>
                <a:lnTo>
                  <a:pt x="5294" y="12521"/>
                </a:lnTo>
                <a:cubicBezTo>
                  <a:pt x="5355" y="12447"/>
                  <a:pt x="5400" y="12365"/>
                  <a:pt x="5400" y="12273"/>
                </a:cubicBezTo>
                <a:cubicBezTo>
                  <a:pt x="5400" y="12001"/>
                  <a:pt x="5098" y="11782"/>
                  <a:pt x="4725" y="11782"/>
                </a:cubicBezTo>
                <a:lnTo>
                  <a:pt x="3375" y="11782"/>
                </a:lnTo>
                <a:lnTo>
                  <a:pt x="6615" y="8640"/>
                </a:lnTo>
                <a:lnTo>
                  <a:pt x="6606" y="8635"/>
                </a:lnTo>
                <a:cubicBezTo>
                  <a:pt x="6691" y="8553"/>
                  <a:pt x="6750" y="8456"/>
                  <a:pt x="6750" y="8345"/>
                </a:cubicBezTo>
                <a:cubicBezTo>
                  <a:pt x="6750" y="8075"/>
                  <a:pt x="6448" y="7855"/>
                  <a:pt x="6075" y="7855"/>
                </a:cubicBezTo>
                <a:lnTo>
                  <a:pt x="4855" y="7855"/>
                </a:lnTo>
                <a:lnTo>
                  <a:pt x="8548" y="4785"/>
                </a:lnTo>
                <a:lnTo>
                  <a:pt x="8544" y="4782"/>
                </a:lnTo>
                <a:cubicBezTo>
                  <a:pt x="8683" y="4691"/>
                  <a:pt x="8775" y="4564"/>
                  <a:pt x="8775" y="4418"/>
                </a:cubicBezTo>
                <a:cubicBezTo>
                  <a:pt x="8775" y="4147"/>
                  <a:pt x="8473" y="3927"/>
                  <a:pt x="8100" y="3927"/>
                </a:cubicBezTo>
                <a:lnTo>
                  <a:pt x="7029" y="3927"/>
                </a:lnTo>
                <a:lnTo>
                  <a:pt x="10800" y="1185"/>
                </a:lnTo>
                <a:lnTo>
                  <a:pt x="14571" y="3927"/>
                </a:lnTo>
                <a:lnTo>
                  <a:pt x="13500" y="3927"/>
                </a:lnTo>
                <a:cubicBezTo>
                  <a:pt x="13128" y="3927"/>
                  <a:pt x="12825" y="4147"/>
                  <a:pt x="12825" y="4418"/>
                </a:cubicBezTo>
                <a:cubicBezTo>
                  <a:pt x="12825" y="4564"/>
                  <a:pt x="12917" y="4691"/>
                  <a:pt x="13056" y="4782"/>
                </a:cubicBezTo>
                <a:lnTo>
                  <a:pt x="13052" y="4785"/>
                </a:lnTo>
                <a:lnTo>
                  <a:pt x="16744" y="7855"/>
                </a:lnTo>
                <a:lnTo>
                  <a:pt x="15525" y="7855"/>
                </a:lnTo>
                <a:cubicBezTo>
                  <a:pt x="15153" y="7855"/>
                  <a:pt x="14850" y="8075"/>
                  <a:pt x="14850" y="8345"/>
                </a:cubicBezTo>
                <a:cubicBezTo>
                  <a:pt x="14850" y="8456"/>
                  <a:pt x="14909" y="8553"/>
                  <a:pt x="14994" y="8635"/>
                </a:cubicBezTo>
                <a:lnTo>
                  <a:pt x="14985" y="8640"/>
                </a:lnTo>
                <a:lnTo>
                  <a:pt x="18225" y="11782"/>
                </a:lnTo>
                <a:lnTo>
                  <a:pt x="16875" y="11782"/>
                </a:lnTo>
                <a:cubicBezTo>
                  <a:pt x="16503" y="11782"/>
                  <a:pt x="16200" y="12001"/>
                  <a:pt x="16200" y="12273"/>
                </a:cubicBezTo>
                <a:cubicBezTo>
                  <a:pt x="16200" y="12365"/>
                  <a:pt x="16244" y="12447"/>
                  <a:pt x="16306" y="12521"/>
                </a:cubicBezTo>
                <a:lnTo>
                  <a:pt x="16296" y="12525"/>
                </a:lnTo>
                <a:lnTo>
                  <a:pt x="19733" y="16691"/>
                </a:lnTo>
                <a:cubicBezTo>
                  <a:pt x="19733" y="16691"/>
                  <a:pt x="1867" y="16691"/>
                  <a:pt x="1867" y="16691"/>
                </a:cubicBezTo>
                <a:close/>
                <a:moveTo>
                  <a:pt x="12150" y="20618"/>
                </a:moveTo>
                <a:lnTo>
                  <a:pt x="9450" y="20618"/>
                </a:lnTo>
                <a:lnTo>
                  <a:pt x="9450" y="17673"/>
                </a:lnTo>
                <a:lnTo>
                  <a:pt x="12150" y="17673"/>
                </a:lnTo>
                <a:cubicBezTo>
                  <a:pt x="12150" y="17673"/>
                  <a:pt x="12150" y="20618"/>
                  <a:pt x="12150" y="20618"/>
                </a:cubicBezTo>
                <a:close/>
                <a:moveTo>
                  <a:pt x="21494" y="16933"/>
                </a:moveTo>
                <a:lnTo>
                  <a:pt x="21503" y="16929"/>
                </a:lnTo>
                <a:lnTo>
                  <a:pt x="18067" y="12764"/>
                </a:lnTo>
                <a:lnTo>
                  <a:pt x="19575" y="12764"/>
                </a:lnTo>
                <a:cubicBezTo>
                  <a:pt x="19948" y="12764"/>
                  <a:pt x="20250" y="12544"/>
                  <a:pt x="20250" y="12273"/>
                </a:cubicBezTo>
                <a:cubicBezTo>
                  <a:pt x="20250" y="12162"/>
                  <a:pt x="20191" y="12066"/>
                  <a:pt x="20106" y="11983"/>
                </a:cubicBezTo>
                <a:lnTo>
                  <a:pt x="20115" y="11978"/>
                </a:lnTo>
                <a:lnTo>
                  <a:pt x="16875" y="8836"/>
                </a:lnTo>
                <a:lnTo>
                  <a:pt x="18225" y="8836"/>
                </a:lnTo>
                <a:cubicBezTo>
                  <a:pt x="18598" y="8836"/>
                  <a:pt x="18900" y="8617"/>
                  <a:pt x="18900" y="8345"/>
                </a:cubicBezTo>
                <a:cubicBezTo>
                  <a:pt x="18900" y="8200"/>
                  <a:pt x="18808" y="8072"/>
                  <a:pt x="18669" y="7982"/>
                </a:cubicBezTo>
                <a:lnTo>
                  <a:pt x="18673" y="7978"/>
                </a:lnTo>
                <a:lnTo>
                  <a:pt x="14980" y="4909"/>
                </a:lnTo>
                <a:lnTo>
                  <a:pt x="16200" y="4909"/>
                </a:lnTo>
                <a:cubicBezTo>
                  <a:pt x="16573" y="4909"/>
                  <a:pt x="16875" y="4690"/>
                  <a:pt x="16875" y="4418"/>
                </a:cubicBezTo>
                <a:cubicBezTo>
                  <a:pt x="16875" y="4283"/>
                  <a:pt x="16800" y="4160"/>
                  <a:pt x="16677" y="4071"/>
                </a:cubicBezTo>
                <a:lnTo>
                  <a:pt x="11277" y="144"/>
                </a:lnTo>
                <a:cubicBezTo>
                  <a:pt x="11155" y="55"/>
                  <a:pt x="10986" y="0"/>
                  <a:pt x="10800" y="0"/>
                </a:cubicBezTo>
                <a:cubicBezTo>
                  <a:pt x="10614" y="0"/>
                  <a:pt x="10445" y="55"/>
                  <a:pt x="10323" y="144"/>
                </a:cubicBezTo>
                <a:lnTo>
                  <a:pt x="4923" y="4071"/>
                </a:lnTo>
                <a:cubicBezTo>
                  <a:pt x="4801" y="4160"/>
                  <a:pt x="4725" y="4283"/>
                  <a:pt x="4725" y="4418"/>
                </a:cubicBezTo>
                <a:cubicBezTo>
                  <a:pt x="4725" y="4690"/>
                  <a:pt x="5028" y="4909"/>
                  <a:pt x="5400" y="4909"/>
                </a:cubicBezTo>
                <a:lnTo>
                  <a:pt x="6619" y="4909"/>
                </a:lnTo>
                <a:lnTo>
                  <a:pt x="2927" y="7978"/>
                </a:lnTo>
                <a:lnTo>
                  <a:pt x="2931" y="7982"/>
                </a:lnTo>
                <a:cubicBezTo>
                  <a:pt x="2792" y="8072"/>
                  <a:pt x="2700" y="8200"/>
                  <a:pt x="2700" y="8345"/>
                </a:cubicBezTo>
                <a:cubicBezTo>
                  <a:pt x="2700" y="8617"/>
                  <a:pt x="3003" y="8836"/>
                  <a:pt x="3375" y="8836"/>
                </a:cubicBezTo>
                <a:lnTo>
                  <a:pt x="4725" y="8836"/>
                </a:lnTo>
                <a:lnTo>
                  <a:pt x="1485" y="11978"/>
                </a:lnTo>
                <a:lnTo>
                  <a:pt x="1494" y="11983"/>
                </a:lnTo>
                <a:cubicBezTo>
                  <a:pt x="1409" y="12066"/>
                  <a:pt x="1350" y="12162"/>
                  <a:pt x="1350" y="12273"/>
                </a:cubicBezTo>
                <a:cubicBezTo>
                  <a:pt x="1350" y="12544"/>
                  <a:pt x="1653" y="12764"/>
                  <a:pt x="2025" y="12764"/>
                </a:cubicBezTo>
                <a:lnTo>
                  <a:pt x="3533" y="12764"/>
                </a:lnTo>
                <a:lnTo>
                  <a:pt x="96" y="16929"/>
                </a:lnTo>
                <a:lnTo>
                  <a:pt x="106" y="16933"/>
                </a:lnTo>
                <a:cubicBezTo>
                  <a:pt x="44" y="17007"/>
                  <a:pt x="0" y="17089"/>
                  <a:pt x="0" y="17182"/>
                </a:cubicBezTo>
                <a:cubicBezTo>
                  <a:pt x="0" y="17453"/>
                  <a:pt x="303" y="17673"/>
                  <a:pt x="675" y="17673"/>
                </a:cubicBezTo>
                <a:lnTo>
                  <a:pt x="8100" y="17673"/>
                </a:lnTo>
                <a:lnTo>
                  <a:pt x="8100" y="21109"/>
                </a:lnTo>
                <a:cubicBezTo>
                  <a:pt x="8100" y="21380"/>
                  <a:pt x="8403" y="21600"/>
                  <a:pt x="8775" y="21600"/>
                </a:cubicBezTo>
                <a:lnTo>
                  <a:pt x="12825" y="21600"/>
                </a:lnTo>
                <a:cubicBezTo>
                  <a:pt x="13198" y="21600"/>
                  <a:pt x="13500" y="21380"/>
                  <a:pt x="13500" y="21109"/>
                </a:cubicBezTo>
                <a:lnTo>
                  <a:pt x="13500" y="17673"/>
                </a:lnTo>
                <a:lnTo>
                  <a:pt x="20925" y="17673"/>
                </a:lnTo>
                <a:cubicBezTo>
                  <a:pt x="21298" y="17673"/>
                  <a:pt x="21600" y="17453"/>
                  <a:pt x="21600" y="17182"/>
                </a:cubicBezTo>
                <a:cubicBezTo>
                  <a:pt x="21600" y="17089"/>
                  <a:pt x="21555" y="17007"/>
                  <a:pt x="21494" y="1693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80" name="Shape 2780"/>
          <p:cNvSpPr/>
          <p:nvPr/>
        </p:nvSpPr>
        <p:spPr>
          <a:xfrm>
            <a:off x="11072852" y="10273992"/>
            <a:ext cx="190501" cy="419100"/>
          </a:xfrm>
          <a:custGeom>
            <a:avLst/>
            <a:gdLst/>
            <a:ahLst/>
            <a:cxnLst>
              <a:cxn ang="0">
                <a:pos x="wd2" y="hd2"/>
              </a:cxn>
              <a:cxn ang="5400000">
                <a:pos x="wd2" y="hd2"/>
              </a:cxn>
              <a:cxn ang="10800000">
                <a:pos x="wd2" y="hd2"/>
              </a:cxn>
              <a:cxn ang="16200000">
                <a:pos x="wd2" y="hd2"/>
              </a:cxn>
            </a:cxnLst>
            <a:rect l="0" t="0" r="r" b="b"/>
            <a:pathLst>
              <a:path w="21600" h="21600" extrusionOk="0">
                <a:moveTo>
                  <a:pt x="19440" y="14727"/>
                </a:moveTo>
                <a:lnTo>
                  <a:pt x="2160" y="14727"/>
                </a:lnTo>
                <a:lnTo>
                  <a:pt x="2160" y="4909"/>
                </a:lnTo>
                <a:cubicBezTo>
                  <a:pt x="2160" y="2740"/>
                  <a:pt x="6028" y="982"/>
                  <a:pt x="10800" y="982"/>
                </a:cubicBezTo>
                <a:cubicBezTo>
                  <a:pt x="15571" y="982"/>
                  <a:pt x="19440" y="2740"/>
                  <a:pt x="19440" y="4909"/>
                </a:cubicBezTo>
                <a:cubicBezTo>
                  <a:pt x="19440" y="4909"/>
                  <a:pt x="19440" y="14727"/>
                  <a:pt x="19440" y="14727"/>
                </a:cubicBezTo>
                <a:close/>
                <a:moveTo>
                  <a:pt x="10800" y="0"/>
                </a:moveTo>
                <a:cubicBezTo>
                  <a:pt x="4835" y="0"/>
                  <a:pt x="0" y="2198"/>
                  <a:pt x="0" y="4909"/>
                </a:cubicBezTo>
                <a:lnTo>
                  <a:pt x="0" y="14727"/>
                </a:lnTo>
                <a:cubicBezTo>
                  <a:pt x="0" y="15269"/>
                  <a:pt x="968" y="15709"/>
                  <a:pt x="2160" y="15709"/>
                </a:cubicBezTo>
                <a:lnTo>
                  <a:pt x="9720" y="15709"/>
                </a:lnTo>
                <a:lnTo>
                  <a:pt x="9720" y="21109"/>
                </a:lnTo>
                <a:cubicBezTo>
                  <a:pt x="9720" y="21380"/>
                  <a:pt x="10204" y="21600"/>
                  <a:pt x="10800" y="21600"/>
                </a:cubicBezTo>
                <a:cubicBezTo>
                  <a:pt x="11396" y="21600"/>
                  <a:pt x="11880" y="21380"/>
                  <a:pt x="11880" y="21109"/>
                </a:cubicBezTo>
                <a:lnTo>
                  <a:pt x="11880" y="15709"/>
                </a:lnTo>
                <a:lnTo>
                  <a:pt x="19440" y="15709"/>
                </a:lnTo>
                <a:cubicBezTo>
                  <a:pt x="20632" y="15709"/>
                  <a:pt x="21600" y="15269"/>
                  <a:pt x="21600" y="14727"/>
                </a:cubicBezTo>
                <a:lnTo>
                  <a:pt x="21600" y="4909"/>
                </a:lnTo>
                <a:cubicBezTo>
                  <a:pt x="21600" y="2198"/>
                  <a:pt x="16765" y="0"/>
                  <a:pt x="10800" y="0"/>
                </a:cubicBezTo>
                <a:moveTo>
                  <a:pt x="7560" y="4909"/>
                </a:moveTo>
                <a:cubicBezTo>
                  <a:pt x="6964" y="4909"/>
                  <a:pt x="6480" y="5129"/>
                  <a:pt x="6480" y="5400"/>
                </a:cubicBezTo>
                <a:lnTo>
                  <a:pt x="6480" y="12273"/>
                </a:lnTo>
                <a:cubicBezTo>
                  <a:pt x="6480" y="12544"/>
                  <a:pt x="6964" y="12764"/>
                  <a:pt x="7560" y="12764"/>
                </a:cubicBezTo>
                <a:cubicBezTo>
                  <a:pt x="8156" y="12764"/>
                  <a:pt x="8640" y="12544"/>
                  <a:pt x="8640" y="12273"/>
                </a:cubicBezTo>
                <a:lnTo>
                  <a:pt x="8640" y="5400"/>
                </a:lnTo>
                <a:cubicBezTo>
                  <a:pt x="8640" y="5129"/>
                  <a:pt x="8156" y="4909"/>
                  <a:pt x="7560" y="4909"/>
                </a:cubicBezTo>
                <a:moveTo>
                  <a:pt x="14040" y="4909"/>
                </a:moveTo>
                <a:cubicBezTo>
                  <a:pt x="13444" y="4909"/>
                  <a:pt x="12960" y="5129"/>
                  <a:pt x="12960" y="5400"/>
                </a:cubicBezTo>
                <a:lnTo>
                  <a:pt x="12960" y="12273"/>
                </a:lnTo>
                <a:cubicBezTo>
                  <a:pt x="12960" y="12544"/>
                  <a:pt x="13444" y="12764"/>
                  <a:pt x="14040" y="12764"/>
                </a:cubicBezTo>
                <a:cubicBezTo>
                  <a:pt x="14636" y="12764"/>
                  <a:pt x="15120" y="12544"/>
                  <a:pt x="15120" y="12273"/>
                </a:cubicBezTo>
                <a:lnTo>
                  <a:pt x="15120" y="5400"/>
                </a:lnTo>
                <a:cubicBezTo>
                  <a:pt x="15120" y="5129"/>
                  <a:pt x="14636" y="4909"/>
                  <a:pt x="14040" y="49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81" name="Shape 2781"/>
          <p:cNvSpPr/>
          <p:nvPr/>
        </p:nvSpPr>
        <p:spPr>
          <a:xfrm>
            <a:off x="11758652" y="1027399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5891" y="6873"/>
                </a:moveTo>
                <a:cubicBezTo>
                  <a:pt x="6162" y="6873"/>
                  <a:pt x="6382" y="6653"/>
                  <a:pt x="6382" y="6382"/>
                </a:cubicBezTo>
                <a:lnTo>
                  <a:pt x="6382" y="1473"/>
                </a:lnTo>
                <a:cubicBezTo>
                  <a:pt x="6382" y="1201"/>
                  <a:pt x="6162" y="982"/>
                  <a:pt x="5891" y="982"/>
                </a:cubicBezTo>
                <a:cubicBezTo>
                  <a:pt x="5620" y="982"/>
                  <a:pt x="5400" y="1201"/>
                  <a:pt x="5400" y="1473"/>
                </a:cubicBezTo>
                <a:lnTo>
                  <a:pt x="5400" y="6382"/>
                </a:lnTo>
                <a:cubicBezTo>
                  <a:pt x="5400" y="6653"/>
                  <a:pt x="5620" y="6873"/>
                  <a:pt x="5891" y="6873"/>
                </a:cubicBezTo>
                <a:moveTo>
                  <a:pt x="2945" y="5891"/>
                </a:moveTo>
                <a:cubicBezTo>
                  <a:pt x="3216" y="5891"/>
                  <a:pt x="3436" y="5671"/>
                  <a:pt x="3436" y="5400"/>
                </a:cubicBezTo>
                <a:lnTo>
                  <a:pt x="3436" y="2455"/>
                </a:lnTo>
                <a:cubicBezTo>
                  <a:pt x="3436" y="2183"/>
                  <a:pt x="3216" y="1964"/>
                  <a:pt x="2945" y="1964"/>
                </a:cubicBezTo>
                <a:cubicBezTo>
                  <a:pt x="2675" y="1964"/>
                  <a:pt x="2455" y="2183"/>
                  <a:pt x="2455" y="2455"/>
                </a:cubicBezTo>
                <a:lnTo>
                  <a:pt x="2455" y="5400"/>
                </a:lnTo>
                <a:cubicBezTo>
                  <a:pt x="2455" y="5671"/>
                  <a:pt x="2675" y="5891"/>
                  <a:pt x="2945" y="5891"/>
                </a:cubicBezTo>
                <a:moveTo>
                  <a:pt x="18655" y="15218"/>
                </a:moveTo>
                <a:lnTo>
                  <a:pt x="17648" y="15218"/>
                </a:lnTo>
                <a:cubicBezTo>
                  <a:pt x="17660" y="15056"/>
                  <a:pt x="17673" y="14893"/>
                  <a:pt x="17673" y="14727"/>
                </a:cubicBezTo>
                <a:lnTo>
                  <a:pt x="17673" y="11291"/>
                </a:lnTo>
                <a:lnTo>
                  <a:pt x="18655" y="11291"/>
                </a:lnTo>
                <a:cubicBezTo>
                  <a:pt x="19739" y="11291"/>
                  <a:pt x="20618" y="12170"/>
                  <a:pt x="20618" y="13255"/>
                </a:cubicBezTo>
                <a:cubicBezTo>
                  <a:pt x="20618" y="14339"/>
                  <a:pt x="19739" y="15218"/>
                  <a:pt x="18655" y="15218"/>
                </a:cubicBezTo>
                <a:moveTo>
                  <a:pt x="16691" y="14727"/>
                </a:moveTo>
                <a:cubicBezTo>
                  <a:pt x="16691" y="15802"/>
                  <a:pt x="16399" y="16805"/>
                  <a:pt x="15896" y="17673"/>
                </a:cubicBezTo>
                <a:lnTo>
                  <a:pt x="1777" y="17673"/>
                </a:lnTo>
                <a:cubicBezTo>
                  <a:pt x="1274" y="16805"/>
                  <a:pt x="982" y="15802"/>
                  <a:pt x="982" y="14727"/>
                </a:cubicBezTo>
                <a:lnTo>
                  <a:pt x="982" y="8836"/>
                </a:lnTo>
                <a:lnTo>
                  <a:pt x="16691" y="8836"/>
                </a:lnTo>
                <a:cubicBezTo>
                  <a:pt x="16691" y="8836"/>
                  <a:pt x="16691" y="14727"/>
                  <a:pt x="16691" y="14727"/>
                </a:cubicBezTo>
                <a:close/>
                <a:moveTo>
                  <a:pt x="10800" y="20618"/>
                </a:moveTo>
                <a:lnTo>
                  <a:pt x="6873" y="20618"/>
                </a:lnTo>
                <a:cubicBezTo>
                  <a:pt x="5131" y="20618"/>
                  <a:pt x="3569" y="19857"/>
                  <a:pt x="2491" y="18655"/>
                </a:cubicBezTo>
                <a:lnTo>
                  <a:pt x="15182" y="18655"/>
                </a:lnTo>
                <a:cubicBezTo>
                  <a:pt x="14103" y="19857"/>
                  <a:pt x="12542" y="20618"/>
                  <a:pt x="10800" y="20618"/>
                </a:cubicBezTo>
                <a:moveTo>
                  <a:pt x="18655" y="10309"/>
                </a:moveTo>
                <a:lnTo>
                  <a:pt x="17673" y="10309"/>
                </a:lnTo>
                <a:lnTo>
                  <a:pt x="17673" y="8836"/>
                </a:lnTo>
                <a:cubicBezTo>
                  <a:pt x="17673" y="8295"/>
                  <a:pt x="17233" y="7855"/>
                  <a:pt x="16691" y="7855"/>
                </a:cubicBezTo>
                <a:lnTo>
                  <a:pt x="982" y="7855"/>
                </a:lnTo>
                <a:cubicBezTo>
                  <a:pt x="440" y="7855"/>
                  <a:pt x="0" y="8295"/>
                  <a:pt x="0" y="8836"/>
                </a:cubicBezTo>
                <a:lnTo>
                  <a:pt x="0" y="14727"/>
                </a:lnTo>
                <a:cubicBezTo>
                  <a:pt x="0" y="17232"/>
                  <a:pt x="1344" y="19417"/>
                  <a:pt x="3346" y="20618"/>
                </a:cubicBezTo>
                <a:lnTo>
                  <a:pt x="491" y="20618"/>
                </a:lnTo>
                <a:cubicBezTo>
                  <a:pt x="220" y="20618"/>
                  <a:pt x="0" y="20838"/>
                  <a:pt x="0" y="21109"/>
                </a:cubicBezTo>
                <a:cubicBezTo>
                  <a:pt x="0" y="21380"/>
                  <a:pt x="220" y="21600"/>
                  <a:pt x="491" y="21600"/>
                </a:cubicBezTo>
                <a:lnTo>
                  <a:pt x="17182" y="21600"/>
                </a:lnTo>
                <a:cubicBezTo>
                  <a:pt x="17453" y="21600"/>
                  <a:pt x="17673" y="21380"/>
                  <a:pt x="17673" y="21109"/>
                </a:cubicBezTo>
                <a:cubicBezTo>
                  <a:pt x="17673" y="20838"/>
                  <a:pt x="17453" y="20618"/>
                  <a:pt x="17182" y="20618"/>
                </a:cubicBezTo>
                <a:lnTo>
                  <a:pt x="14330" y="20618"/>
                </a:lnTo>
                <a:cubicBezTo>
                  <a:pt x="15925" y="19659"/>
                  <a:pt x="17101" y="18074"/>
                  <a:pt x="17511" y="16200"/>
                </a:cubicBezTo>
                <a:lnTo>
                  <a:pt x="18655" y="16200"/>
                </a:lnTo>
                <a:cubicBezTo>
                  <a:pt x="20281" y="16200"/>
                  <a:pt x="21600" y="14882"/>
                  <a:pt x="21600" y="13255"/>
                </a:cubicBezTo>
                <a:cubicBezTo>
                  <a:pt x="21600" y="11628"/>
                  <a:pt x="20281" y="10309"/>
                  <a:pt x="18655" y="10309"/>
                </a:cubicBezTo>
                <a:moveTo>
                  <a:pt x="11782" y="5891"/>
                </a:moveTo>
                <a:cubicBezTo>
                  <a:pt x="12053" y="5891"/>
                  <a:pt x="12273" y="5671"/>
                  <a:pt x="12273" y="5400"/>
                </a:cubicBezTo>
                <a:lnTo>
                  <a:pt x="12273" y="2455"/>
                </a:lnTo>
                <a:cubicBezTo>
                  <a:pt x="12273" y="2183"/>
                  <a:pt x="12053" y="1964"/>
                  <a:pt x="11782" y="1964"/>
                </a:cubicBezTo>
                <a:cubicBezTo>
                  <a:pt x="11511" y="1964"/>
                  <a:pt x="11291" y="2183"/>
                  <a:pt x="11291" y="2455"/>
                </a:cubicBezTo>
                <a:lnTo>
                  <a:pt x="11291" y="5400"/>
                </a:lnTo>
                <a:cubicBezTo>
                  <a:pt x="11291" y="5671"/>
                  <a:pt x="11511" y="5891"/>
                  <a:pt x="11782" y="5891"/>
                </a:cubicBezTo>
                <a:moveTo>
                  <a:pt x="14727" y="6873"/>
                </a:moveTo>
                <a:cubicBezTo>
                  <a:pt x="14998" y="6873"/>
                  <a:pt x="15218" y="6653"/>
                  <a:pt x="15218" y="6382"/>
                </a:cubicBezTo>
                <a:lnTo>
                  <a:pt x="15218" y="1473"/>
                </a:lnTo>
                <a:cubicBezTo>
                  <a:pt x="15218" y="1201"/>
                  <a:pt x="14998" y="982"/>
                  <a:pt x="14727" y="982"/>
                </a:cubicBezTo>
                <a:cubicBezTo>
                  <a:pt x="14456" y="982"/>
                  <a:pt x="14236" y="1201"/>
                  <a:pt x="14236" y="1473"/>
                </a:cubicBezTo>
                <a:lnTo>
                  <a:pt x="14236" y="6382"/>
                </a:lnTo>
                <a:cubicBezTo>
                  <a:pt x="14236" y="6653"/>
                  <a:pt x="14456" y="6873"/>
                  <a:pt x="14727" y="6873"/>
                </a:cubicBezTo>
                <a:moveTo>
                  <a:pt x="8836" y="5891"/>
                </a:moveTo>
                <a:cubicBezTo>
                  <a:pt x="9107" y="5891"/>
                  <a:pt x="9327" y="5671"/>
                  <a:pt x="9327" y="5400"/>
                </a:cubicBezTo>
                <a:lnTo>
                  <a:pt x="9327" y="491"/>
                </a:lnTo>
                <a:cubicBezTo>
                  <a:pt x="9327" y="220"/>
                  <a:pt x="9107" y="0"/>
                  <a:pt x="8836" y="0"/>
                </a:cubicBezTo>
                <a:cubicBezTo>
                  <a:pt x="8566" y="0"/>
                  <a:pt x="8345" y="220"/>
                  <a:pt x="8345" y="491"/>
                </a:cubicBezTo>
                <a:lnTo>
                  <a:pt x="8345" y="5400"/>
                </a:lnTo>
                <a:cubicBezTo>
                  <a:pt x="8345" y="5671"/>
                  <a:pt x="8566" y="5891"/>
                  <a:pt x="8836" y="589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82" name="Shape 2782"/>
          <p:cNvSpPr/>
          <p:nvPr/>
        </p:nvSpPr>
        <p:spPr>
          <a:xfrm>
            <a:off x="12558752" y="10302565"/>
            <a:ext cx="419504" cy="362034"/>
          </a:xfrm>
          <a:custGeom>
            <a:avLst/>
            <a:gdLst/>
            <a:ahLst/>
            <a:cxnLst>
              <a:cxn ang="0">
                <a:pos x="wd2" y="hd2"/>
              </a:cxn>
              <a:cxn ang="5400000">
                <a:pos x="wd2" y="hd2"/>
              </a:cxn>
              <a:cxn ang="10800000">
                <a:pos x="wd2" y="hd2"/>
              </a:cxn>
              <a:cxn ang="16200000">
                <a:pos x="wd2" y="hd2"/>
              </a:cxn>
            </a:cxnLst>
            <a:rect l="0" t="0" r="r" b="b"/>
            <a:pathLst>
              <a:path w="20683" h="20545" extrusionOk="0">
                <a:moveTo>
                  <a:pt x="9621" y="9676"/>
                </a:moveTo>
                <a:cubicBezTo>
                  <a:pt x="9621" y="9676"/>
                  <a:pt x="9621" y="9675"/>
                  <a:pt x="9621" y="9675"/>
                </a:cubicBezTo>
                <a:lnTo>
                  <a:pt x="9620" y="9674"/>
                </a:lnTo>
                <a:cubicBezTo>
                  <a:pt x="9620" y="9674"/>
                  <a:pt x="9621" y="9676"/>
                  <a:pt x="9621" y="9676"/>
                </a:cubicBezTo>
                <a:close/>
                <a:moveTo>
                  <a:pt x="19582" y="1266"/>
                </a:moveTo>
                <a:cubicBezTo>
                  <a:pt x="18115" y="-422"/>
                  <a:pt x="15737" y="-422"/>
                  <a:pt x="14270" y="1266"/>
                </a:cubicBezTo>
                <a:lnTo>
                  <a:pt x="14934" y="2030"/>
                </a:lnTo>
                <a:cubicBezTo>
                  <a:pt x="16034" y="765"/>
                  <a:pt x="17818" y="765"/>
                  <a:pt x="18918" y="2030"/>
                </a:cubicBezTo>
                <a:cubicBezTo>
                  <a:pt x="20019" y="3297"/>
                  <a:pt x="20019" y="5351"/>
                  <a:pt x="18918" y="6618"/>
                </a:cubicBezTo>
                <a:lnTo>
                  <a:pt x="8956" y="17881"/>
                </a:lnTo>
                <a:lnTo>
                  <a:pt x="9621" y="18645"/>
                </a:lnTo>
                <a:lnTo>
                  <a:pt x="19582" y="7382"/>
                </a:lnTo>
                <a:cubicBezTo>
                  <a:pt x="21050" y="5693"/>
                  <a:pt x="21050" y="2955"/>
                  <a:pt x="19582" y="1266"/>
                </a:cubicBezTo>
                <a:moveTo>
                  <a:pt x="2315" y="17881"/>
                </a:moveTo>
                <a:cubicBezTo>
                  <a:pt x="481" y="15770"/>
                  <a:pt x="481" y="12551"/>
                  <a:pt x="2315" y="10439"/>
                </a:cubicBezTo>
                <a:cubicBezTo>
                  <a:pt x="2317" y="10437"/>
                  <a:pt x="2320" y="10434"/>
                  <a:pt x="2323" y="10431"/>
                </a:cubicBezTo>
                <a:lnTo>
                  <a:pt x="2323" y="10431"/>
                </a:lnTo>
                <a:lnTo>
                  <a:pt x="9289" y="2413"/>
                </a:lnTo>
                <a:cubicBezTo>
                  <a:pt x="9472" y="2201"/>
                  <a:pt x="9472" y="1859"/>
                  <a:pt x="9289" y="1648"/>
                </a:cubicBezTo>
                <a:cubicBezTo>
                  <a:pt x="9105" y="1437"/>
                  <a:pt x="8808" y="1437"/>
                  <a:pt x="8624" y="1648"/>
                </a:cubicBezTo>
                <a:lnTo>
                  <a:pt x="1651" y="9675"/>
                </a:lnTo>
                <a:cubicBezTo>
                  <a:pt x="-550" y="12208"/>
                  <a:pt x="-550" y="16112"/>
                  <a:pt x="1651" y="18645"/>
                </a:cubicBezTo>
                <a:cubicBezTo>
                  <a:pt x="3852" y="21178"/>
                  <a:pt x="7420" y="21178"/>
                  <a:pt x="9621" y="18645"/>
                </a:cubicBezTo>
                <a:lnTo>
                  <a:pt x="8948" y="17889"/>
                </a:lnTo>
                <a:cubicBezTo>
                  <a:pt x="7114" y="19991"/>
                  <a:pt x="4147" y="19989"/>
                  <a:pt x="2315" y="17881"/>
                </a:cubicBezTo>
                <a:moveTo>
                  <a:pt x="6300" y="13497"/>
                </a:moveTo>
                <a:cubicBezTo>
                  <a:pt x="7033" y="14341"/>
                  <a:pt x="8223" y="14341"/>
                  <a:pt x="8956" y="13497"/>
                </a:cubicBezTo>
                <a:lnTo>
                  <a:pt x="13937" y="7764"/>
                </a:lnTo>
                <a:cubicBezTo>
                  <a:pt x="14121" y="7553"/>
                  <a:pt x="14121" y="7211"/>
                  <a:pt x="13937" y="7000"/>
                </a:cubicBezTo>
                <a:cubicBezTo>
                  <a:pt x="13754" y="6789"/>
                  <a:pt x="13457" y="6789"/>
                  <a:pt x="13273" y="7000"/>
                </a:cubicBezTo>
                <a:lnTo>
                  <a:pt x="8292" y="12732"/>
                </a:lnTo>
                <a:cubicBezTo>
                  <a:pt x="7926" y="13155"/>
                  <a:pt x="7331" y="13155"/>
                  <a:pt x="6964" y="12732"/>
                </a:cubicBezTo>
                <a:cubicBezTo>
                  <a:pt x="6597" y="12310"/>
                  <a:pt x="6597" y="11626"/>
                  <a:pt x="6964" y="11204"/>
                </a:cubicBezTo>
                <a:lnTo>
                  <a:pt x="8292" y="9675"/>
                </a:lnTo>
                <a:lnTo>
                  <a:pt x="14934" y="2030"/>
                </a:lnTo>
                <a:lnTo>
                  <a:pt x="14270" y="1266"/>
                </a:lnTo>
                <a:lnTo>
                  <a:pt x="6300" y="10439"/>
                </a:lnTo>
                <a:cubicBezTo>
                  <a:pt x="5566" y="11284"/>
                  <a:pt x="5566" y="12653"/>
                  <a:pt x="6300" y="1349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83" name="Shape 2783"/>
          <p:cNvSpPr/>
          <p:nvPr/>
        </p:nvSpPr>
        <p:spPr>
          <a:xfrm>
            <a:off x="13358852" y="10302566"/>
            <a:ext cx="419100" cy="361951"/>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84" name="Shape 2784"/>
          <p:cNvSpPr/>
          <p:nvPr/>
        </p:nvSpPr>
        <p:spPr>
          <a:xfrm>
            <a:off x="14158952" y="1027399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85" name="Shape 2785"/>
          <p:cNvSpPr/>
          <p:nvPr/>
        </p:nvSpPr>
        <p:spPr>
          <a:xfrm>
            <a:off x="14959052" y="10312089"/>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86" name="Shape 2786"/>
          <p:cNvSpPr/>
          <p:nvPr/>
        </p:nvSpPr>
        <p:spPr>
          <a:xfrm>
            <a:off x="15759151" y="10293042"/>
            <a:ext cx="418799" cy="381023"/>
          </a:xfrm>
          <a:custGeom>
            <a:avLst/>
            <a:gdLst/>
            <a:ahLst/>
            <a:cxnLst>
              <a:cxn ang="0">
                <a:pos x="wd2" y="hd2"/>
              </a:cxn>
              <a:cxn ang="5400000">
                <a:pos x="wd2" y="hd2"/>
              </a:cxn>
              <a:cxn ang="10800000">
                <a:pos x="wd2" y="hd2"/>
              </a:cxn>
              <a:cxn ang="16200000">
                <a:pos x="wd2" y="hd2"/>
              </a:cxn>
            </a:cxnLst>
            <a:rect l="0" t="0" r="r" b="b"/>
            <a:pathLst>
              <a:path w="21079" h="20458" extrusionOk="0">
                <a:moveTo>
                  <a:pt x="8629" y="9718"/>
                </a:moveTo>
                <a:cubicBezTo>
                  <a:pt x="8364" y="9718"/>
                  <a:pt x="8150" y="9946"/>
                  <a:pt x="8150" y="10229"/>
                </a:cubicBezTo>
                <a:cubicBezTo>
                  <a:pt x="8150" y="10512"/>
                  <a:pt x="8364" y="10740"/>
                  <a:pt x="8629" y="10740"/>
                </a:cubicBezTo>
                <a:cubicBezTo>
                  <a:pt x="8894" y="10740"/>
                  <a:pt x="9109" y="10512"/>
                  <a:pt x="9109" y="10229"/>
                </a:cubicBezTo>
                <a:cubicBezTo>
                  <a:pt x="9109" y="9946"/>
                  <a:pt x="8894" y="9718"/>
                  <a:pt x="8629" y="9718"/>
                </a:cubicBezTo>
                <a:moveTo>
                  <a:pt x="19841" y="17227"/>
                </a:moveTo>
                <a:cubicBezTo>
                  <a:pt x="18962" y="17974"/>
                  <a:pt x="18122" y="17900"/>
                  <a:pt x="18122" y="17900"/>
                </a:cubicBezTo>
                <a:cubicBezTo>
                  <a:pt x="17681" y="17900"/>
                  <a:pt x="16277" y="16919"/>
                  <a:pt x="9448" y="11852"/>
                </a:cubicBezTo>
                <a:lnTo>
                  <a:pt x="10866" y="10844"/>
                </a:lnTo>
                <a:cubicBezTo>
                  <a:pt x="10866" y="10844"/>
                  <a:pt x="19841" y="17227"/>
                  <a:pt x="19841" y="17227"/>
                </a:cubicBezTo>
                <a:close/>
                <a:moveTo>
                  <a:pt x="6661" y="12605"/>
                </a:moveTo>
                <a:cubicBezTo>
                  <a:pt x="6010" y="12349"/>
                  <a:pt x="5264" y="12239"/>
                  <a:pt x="4521" y="12267"/>
                </a:cubicBezTo>
                <a:cubicBezTo>
                  <a:pt x="15686" y="3965"/>
                  <a:pt x="17591" y="2558"/>
                  <a:pt x="18122" y="2558"/>
                </a:cubicBezTo>
                <a:cubicBezTo>
                  <a:pt x="18122" y="2558"/>
                  <a:pt x="18962" y="2484"/>
                  <a:pt x="19841" y="3231"/>
                </a:cubicBezTo>
                <a:cubicBezTo>
                  <a:pt x="19841" y="3231"/>
                  <a:pt x="6661" y="12605"/>
                  <a:pt x="6661" y="12605"/>
                </a:cubicBezTo>
                <a:close/>
                <a:moveTo>
                  <a:pt x="5586" y="19031"/>
                </a:moveTo>
                <a:cubicBezTo>
                  <a:pt x="4111" y="19863"/>
                  <a:pt x="2224" y="19369"/>
                  <a:pt x="1372" y="17927"/>
                </a:cubicBezTo>
                <a:cubicBezTo>
                  <a:pt x="520" y="16485"/>
                  <a:pt x="1026" y="14640"/>
                  <a:pt x="2501" y="13808"/>
                </a:cubicBezTo>
                <a:cubicBezTo>
                  <a:pt x="3977" y="12975"/>
                  <a:pt x="6532" y="13092"/>
                  <a:pt x="7383" y="14534"/>
                </a:cubicBezTo>
                <a:cubicBezTo>
                  <a:pt x="8235" y="15977"/>
                  <a:pt x="7062" y="18198"/>
                  <a:pt x="5586" y="19031"/>
                </a:cubicBezTo>
                <a:moveTo>
                  <a:pt x="4521" y="8191"/>
                </a:moveTo>
                <a:cubicBezTo>
                  <a:pt x="5264" y="8219"/>
                  <a:pt x="6010" y="8109"/>
                  <a:pt x="6661" y="7853"/>
                </a:cubicBezTo>
                <a:lnTo>
                  <a:pt x="7765" y="8638"/>
                </a:lnTo>
                <a:cubicBezTo>
                  <a:pt x="7345" y="8950"/>
                  <a:pt x="6901" y="9281"/>
                  <a:pt x="6443" y="9621"/>
                </a:cubicBezTo>
                <a:cubicBezTo>
                  <a:pt x="5833" y="9167"/>
                  <a:pt x="5200" y="8696"/>
                  <a:pt x="4521" y="8191"/>
                </a:cubicBezTo>
                <a:moveTo>
                  <a:pt x="2501" y="6650"/>
                </a:moveTo>
                <a:cubicBezTo>
                  <a:pt x="1026" y="5818"/>
                  <a:pt x="520" y="3973"/>
                  <a:pt x="1372" y="2531"/>
                </a:cubicBezTo>
                <a:cubicBezTo>
                  <a:pt x="2224" y="1089"/>
                  <a:pt x="4111" y="595"/>
                  <a:pt x="5586" y="1427"/>
                </a:cubicBezTo>
                <a:cubicBezTo>
                  <a:pt x="7062" y="2260"/>
                  <a:pt x="8235" y="4481"/>
                  <a:pt x="7383" y="5924"/>
                </a:cubicBezTo>
                <a:cubicBezTo>
                  <a:pt x="6532" y="7366"/>
                  <a:pt x="3977" y="7483"/>
                  <a:pt x="2501" y="6650"/>
                </a:cubicBezTo>
                <a:moveTo>
                  <a:pt x="21079" y="3580"/>
                </a:moveTo>
                <a:cubicBezTo>
                  <a:pt x="21079" y="2451"/>
                  <a:pt x="19262" y="1535"/>
                  <a:pt x="18203" y="1535"/>
                </a:cubicBezTo>
                <a:lnTo>
                  <a:pt x="18122" y="1535"/>
                </a:lnTo>
                <a:cubicBezTo>
                  <a:pt x="17404" y="1535"/>
                  <a:pt x="17139" y="1673"/>
                  <a:pt x="8610" y="8009"/>
                </a:cubicBezTo>
                <a:lnTo>
                  <a:pt x="7613" y="7300"/>
                </a:lnTo>
                <a:cubicBezTo>
                  <a:pt x="7876" y="7084"/>
                  <a:pt x="8104" y="6833"/>
                  <a:pt x="8275" y="6534"/>
                </a:cubicBezTo>
                <a:cubicBezTo>
                  <a:pt x="9372" y="4611"/>
                  <a:pt x="7861" y="1650"/>
                  <a:pt x="5960" y="539"/>
                </a:cubicBezTo>
                <a:cubicBezTo>
                  <a:pt x="4060" y="-571"/>
                  <a:pt x="1629" y="88"/>
                  <a:pt x="532" y="2011"/>
                </a:cubicBezTo>
                <a:cubicBezTo>
                  <a:pt x="-521" y="3857"/>
                  <a:pt x="41" y="6194"/>
                  <a:pt x="1769" y="7361"/>
                </a:cubicBezTo>
                <a:cubicBezTo>
                  <a:pt x="3185" y="8414"/>
                  <a:pt x="4458" y="9360"/>
                  <a:pt x="5626" y="10229"/>
                </a:cubicBezTo>
                <a:cubicBezTo>
                  <a:pt x="4461" y="11096"/>
                  <a:pt x="3178" y="12049"/>
                  <a:pt x="1769" y="13097"/>
                </a:cubicBezTo>
                <a:cubicBezTo>
                  <a:pt x="40" y="14264"/>
                  <a:pt x="-521" y="16601"/>
                  <a:pt x="532" y="18447"/>
                </a:cubicBezTo>
                <a:cubicBezTo>
                  <a:pt x="1629" y="20371"/>
                  <a:pt x="4060" y="21029"/>
                  <a:pt x="5960" y="19919"/>
                </a:cubicBezTo>
                <a:cubicBezTo>
                  <a:pt x="7861" y="18808"/>
                  <a:pt x="9372" y="15847"/>
                  <a:pt x="8275" y="13924"/>
                </a:cubicBezTo>
                <a:cubicBezTo>
                  <a:pt x="8104" y="13625"/>
                  <a:pt x="7876" y="13374"/>
                  <a:pt x="7613" y="13158"/>
                </a:cubicBezTo>
                <a:lnTo>
                  <a:pt x="8610" y="12449"/>
                </a:lnTo>
                <a:cubicBezTo>
                  <a:pt x="17134" y="18781"/>
                  <a:pt x="17404" y="18923"/>
                  <a:pt x="18122" y="18923"/>
                </a:cubicBezTo>
                <a:lnTo>
                  <a:pt x="18203" y="18923"/>
                </a:lnTo>
                <a:cubicBezTo>
                  <a:pt x="19262" y="18923"/>
                  <a:pt x="21079" y="18007"/>
                  <a:pt x="21079" y="16878"/>
                </a:cubicBezTo>
                <a:lnTo>
                  <a:pt x="11731" y="10229"/>
                </a:lnTo>
                <a:cubicBezTo>
                  <a:pt x="11731" y="10229"/>
                  <a:pt x="21079" y="3580"/>
                  <a:pt x="21079" y="3580"/>
                </a:cubicBezTo>
                <a:close/>
                <a:moveTo>
                  <a:pt x="4639" y="16789"/>
                </a:moveTo>
                <a:cubicBezTo>
                  <a:pt x="4496" y="16859"/>
                  <a:pt x="4332" y="16897"/>
                  <a:pt x="4162" y="16897"/>
                </a:cubicBezTo>
                <a:cubicBezTo>
                  <a:pt x="3846" y="16897"/>
                  <a:pt x="3544" y="16764"/>
                  <a:pt x="3411" y="16567"/>
                </a:cubicBezTo>
                <a:cubicBezTo>
                  <a:pt x="3347" y="16471"/>
                  <a:pt x="3351" y="16406"/>
                  <a:pt x="3362" y="16361"/>
                </a:cubicBezTo>
                <a:cubicBezTo>
                  <a:pt x="3392" y="16240"/>
                  <a:pt x="3511" y="16117"/>
                  <a:pt x="3682" y="16034"/>
                </a:cubicBezTo>
                <a:cubicBezTo>
                  <a:pt x="3891" y="15930"/>
                  <a:pt x="4198" y="15869"/>
                  <a:pt x="4503" y="15869"/>
                </a:cubicBezTo>
                <a:cubicBezTo>
                  <a:pt x="4935" y="15869"/>
                  <a:pt x="5194" y="15988"/>
                  <a:pt x="5273" y="16050"/>
                </a:cubicBezTo>
                <a:cubicBezTo>
                  <a:pt x="5252" y="16207"/>
                  <a:pt x="5019" y="16601"/>
                  <a:pt x="4639" y="16789"/>
                </a:cubicBezTo>
                <a:moveTo>
                  <a:pt x="4503" y="14845"/>
                </a:moveTo>
                <a:cubicBezTo>
                  <a:pt x="4065" y="14845"/>
                  <a:pt x="3621" y="14936"/>
                  <a:pt x="3279" y="15105"/>
                </a:cubicBezTo>
                <a:cubicBezTo>
                  <a:pt x="2435" y="15522"/>
                  <a:pt x="2147" y="16443"/>
                  <a:pt x="2633" y="17165"/>
                </a:cubicBezTo>
                <a:cubicBezTo>
                  <a:pt x="2960" y="17649"/>
                  <a:pt x="3553" y="17919"/>
                  <a:pt x="4162" y="17919"/>
                </a:cubicBezTo>
                <a:cubicBezTo>
                  <a:pt x="4461" y="17919"/>
                  <a:pt x="4764" y="17854"/>
                  <a:pt x="5041" y="17717"/>
                </a:cubicBezTo>
                <a:cubicBezTo>
                  <a:pt x="5885" y="17300"/>
                  <a:pt x="6555" y="16190"/>
                  <a:pt x="6069" y="15469"/>
                </a:cubicBezTo>
                <a:cubicBezTo>
                  <a:pt x="5779" y="15040"/>
                  <a:pt x="5146" y="14845"/>
                  <a:pt x="4503" y="14845"/>
                </a:cubicBezTo>
                <a:moveTo>
                  <a:pt x="4503" y="4590"/>
                </a:moveTo>
                <a:cubicBezTo>
                  <a:pt x="4198" y="4590"/>
                  <a:pt x="3891" y="4528"/>
                  <a:pt x="3682" y="4425"/>
                </a:cubicBezTo>
                <a:cubicBezTo>
                  <a:pt x="3511" y="4341"/>
                  <a:pt x="3392" y="4219"/>
                  <a:pt x="3362" y="4098"/>
                </a:cubicBezTo>
                <a:cubicBezTo>
                  <a:pt x="3351" y="4052"/>
                  <a:pt x="3347" y="3987"/>
                  <a:pt x="3411" y="3891"/>
                </a:cubicBezTo>
                <a:cubicBezTo>
                  <a:pt x="3544" y="3694"/>
                  <a:pt x="3846" y="3561"/>
                  <a:pt x="4162" y="3561"/>
                </a:cubicBezTo>
                <a:cubicBezTo>
                  <a:pt x="4332" y="3561"/>
                  <a:pt x="4496" y="3599"/>
                  <a:pt x="4639" y="3669"/>
                </a:cubicBezTo>
                <a:cubicBezTo>
                  <a:pt x="5019" y="3857"/>
                  <a:pt x="5252" y="4252"/>
                  <a:pt x="5273" y="4408"/>
                </a:cubicBezTo>
                <a:cubicBezTo>
                  <a:pt x="5194" y="4470"/>
                  <a:pt x="4935" y="4590"/>
                  <a:pt x="4503" y="4590"/>
                </a:cubicBezTo>
                <a:moveTo>
                  <a:pt x="5041" y="2741"/>
                </a:moveTo>
                <a:cubicBezTo>
                  <a:pt x="4764" y="2604"/>
                  <a:pt x="4461" y="2539"/>
                  <a:pt x="4162" y="2539"/>
                </a:cubicBezTo>
                <a:cubicBezTo>
                  <a:pt x="3553" y="2539"/>
                  <a:pt x="2960" y="2809"/>
                  <a:pt x="2633" y="3294"/>
                </a:cubicBezTo>
                <a:cubicBezTo>
                  <a:pt x="2147" y="4015"/>
                  <a:pt x="2435" y="4937"/>
                  <a:pt x="3279" y="5353"/>
                </a:cubicBezTo>
                <a:cubicBezTo>
                  <a:pt x="3621" y="5522"/>
                  <a:pt x="4065" y="5613"/>
                  <a:pt x="4503" y="5613"/>
                </a:cubicBezTo>
                <a:cubicBezTo>
                  <a:pt x="5146" y="5613"/>
                  <a:pt x="5779" y="5418"/>
                  <a:pt x="6069" y="4990"/>
                </a:cubicBezTo>
                <a:cubicBezTo>
                  <a:pt x="6555" y="4268"/>
                  <a:pt x="5885" y="3158"/>
                  <a:pt x="5041" y="274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87" name="Shape 2787"/>
          <p:cNvSpPr/>
          <p:nvPr/>
        </p:nvSpPr>
        <p:spPr>
          <a:xfrm>
            <a:off x="16559249" y="10273990"/>
            <a:ext cx="418841" cy="419120"/>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155" name="Shape 2707"/>
          <p:cNvSpPr/>
          <p:nvPr/>
        </p:nvSpPr>
        <p:spPr>
          <a:xfrm>
            <a:off x="8067435" y="3026315"/>
            <a:ext cx="2195794" cy="473335"/>
          </a:xfrm>
          <a:prstGeom prst="rect">
            <a:avLst/>
          </a:prstGeom>
          <a:noFill/>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pPr algn="ctr"/>
            <a:r>
              <a:rPr lang="en-US" sz="2701" dirty="0">
                <a:solidFill>
                  <a:schemeClr val="tx1"/>
                </a:solidFill>
                <a:latin typeface="Lato Light" charset="0"/>
              </a:rPr>
              <a:t>ELECTRONICS</a:t>
            </a:r>
            <a:endParaRPr sz="2701" dirty="0">
              <a:solidFill>
                <a:schemeClr val="tx1"/>
              </a:solidFill>
              <a:latin typeface="Lato Light" charset="0"/>
            </a:endParaRPr>
          </a:p>
        </p:txBody>
      </p:sp>
      <p:sp>
        <p:nvSpPr>
          <p:cNvPr id="157" name="Shape 2707"/>
          <p:cNvSpPr/>
          <p:nvPr/>
        </p:nvSpPr>
        <p:spPr>
          <a:xfrm>
            <a:off x="7824098" y="7058398"/>
            <a:ext cx="2682466" cy="473335"/>
          </a:xfrm>
          <a:prstGeom prst="rect">
            <a:avLst/>
          </a:prstGeom>
          <a:noFill/>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pPr algn="ctr"/>
            <a:r>
              <a:rPr lang="en-US" sz="2701" dirty="0">
                <a:solidFill>
                  <a:schemeClr val="tx1"/>
                </a:solidFill>
                <a:latin typeface="Lato Light" charset="0"/>
              </a:rPr>
              <a:t>MISCELLANEOUS</a:t>
            </a:r>
            <a:endParaRPr sz="2701" dirty="0">
              <a:solidFill>
                <a:schemeClr val="tx1"/>
              </a:solidFill>
              <a:latin typeface="Lato Light" charset="0"/>
            </a:endParaRPr>
          </a:p>
        </p:txBody>
      </p:sp>
    </p:spTree>
    <p:extLst>
      <p:ext uri="{BB962C8B-B14F-4D97-AF65-F5344CB8AC3E}">
        <p14:creationId xmlns:p14="http://schemas.microsoft.com/office/powerpoint/2010/main" val="20328949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0" name="Shape 2790"/>
          <p:cNvSpPr/>
          <p:nvPr/>
        </p:nvSpPr>
        <p:spPr>
          <a:xfrm>
            <a:off x="1319251" y="3910681"/>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3436" y="17550"/>
                </a:moveTo>
                <a:lnTo>
                  <a:pt x="10309" y="17550"/>
                </a:lnTo>
                <a:cubicBezTo>
                  <a:pt x="10580" y="17550"/>
                  <a:pt x="10800" y="17248"/>
                  <a:pt x="10800" y="16875"/>
                </a:cubicBezTo>
                <a:cubicBezTo>
                  <a:pt x="10800" y="16503"/>
                  <a:pt x="10580" y="16200"/>
                  <a:pt x="10309" y="16200"/>
                </a:cubicBezTo>
                <a:lnTo>
                  <a:pt x="3436" y="16200"/>
                </a:lnTo>
                <a:cubicBezTo>
                  <a:pt x="3166" y="16200"/>
                  <a:pt x="2945" y="16503"/>
                  <a:pt x="2945" y="16875"/>
                </a:cubicBezTo>
                <a:cubicBezTo>
                  <a:pt x="2945" y="17248"/>
                  <a:pt x="3166" y="17550"/>
                  <a:pt x="3436" y="17550"/>
                </a:cubicBezTo>
                <a:moveTo>
                  <a:pt x="3436" y="14850"/>
                </a:moveTo>
                <a:lnTo>
                  <a:pt x="12273" y="14850"/>
                </a:lnTo>
                <a:cubicBezTo>
                  <a:pt x="12544" y="14850"/>
                  <a:pt x="12764" y="14548"/>
                  <a:pt x="12764" y="14175"/>
                </a:cubicBezTo>
                <a:cubicBezTo>
                  <a:pt x="12764" y="13803"/>
                  <a:pt x="12544" y="13500"/>
                  <a:pt x="12273" y="13500"/>
                </a:cubicBezTo>
                <a:lnTo>
                  <a:pt x="3436" y="13500"/>
                </a:lnTo>
                <a:cubicBezTo>
                  <a:pt x="3166" y="13500"/>
                  <a:pt x="2945" y="13803"/>
                  <a:pt x="2945" y="14175"/>
                </a:cubicBezTo>
                <a:cubicBezTo>
                  <a:pt x="2945" y="14548"/>
                  <a:pt x="3166" y="14850"/>
                  <a:pt x="3436" y="14850"/>
                </a:cubicBezTo>
                <a:moveTo>
                  <a:pt x="20618" y="4050"/>
                </a:moveTo>
                <a:lnTo>
                  <a:pt x="982" y="4050"/>
                </a:lnTo>
                <a:lnTo>
                  <a:pt x="982" y="1350"/>
                </a:lnTo>
                <a:lnTo>
                  <a:pt x="20618" y="1350"/>
                </a:lnTo>
                <a:cubicBezTo>
                  <a:pt x="20618" y="1350"/>
                  <a:pt x="20618" y="4050"/>
                  <a:pt x="20618" y="4050"/>
                </a:cubicBezTo>
                <a:close/>
                <a:moveTo>
                  <a:pt x="20618" y="20250"/>
                </a:moveTo>
                <a:lnTo>
                  <a:pt x="982" y="20250"/>
                </a:lnTo>
                <a:lnTo>
                  <a:pt x="982" y="9450"/>
                </a:lnTo>
                <a:lnTo>
                  <a:pt x="20618" y="9450"/>
                </a:lnTo>
                <a:cubicBezTo>
                  <a:pt x="20618" y="9450"/>
                  <a:pt x="20618" y="20250"/>
                  <a:pt x="20618" y="20250"/>
                </a:cubicBezTo>
                <a:close/>
                <a:moveTo>
                  <a:pt x="20618" y="0"/>
                </a:moveTo>
                <a:lnTo>
                  <a:pt x="982" y="0"/>
                </a:lnTo>
                <a:cubicBezTo>
                  <a:pt x="440" y="0"/>
                  <a:pt x="0" y="605"/>
                  <a:pt x="0" y="1350"/>
                </a:cubicBezTo>
                <a:lnTo>
                  <a:pt x="0" y="20250"/>
                </a:lnTo>
                <a:cubicBezTo>
                  <a:pt x="0" y="20995"/>
                  <a:pt x="440" y="21600"/>
                  <a:pt x="982" y="21600"/>
                </a:cubicBezTo>
                <a:lnTo>
                  <a:pt x="20618" y="21600"/>
                </a:lnTo>
                <a:cubicBezTo>
                  <a:pt x="21160" y="21600"/>
                  <a:pt x="21600" y="20995"/>
                  <a:pt x="21600" y="20250"/>
                </a:cubicBezTo>
                <a:lnTo>
                  <a:pt x="21600" y="1350"/>
                </a:lnTo>
                <a:cubicBezTo>
                  <a:pt x="21600" y="605"/>
                  <a:pt x="21160" y="0"/>
                  <a:pt x="20618" y="0"/>
                </a:cubicBezTo>
                <a:moveTo>
                  <a:pt x="16200" y="17550"/>
                </a:moveTo>
                <a:lnTo>
                  <a:pt x="18164" y="17550"/>
                </a:lnTo>
                <a:cubicBezTo>
                  <a:pt x="18434" y="17550"/>
                  <a:pt x="18655" y="17248"/>
                  <a:pt x="18655" y="16875"/>
                </a:cubicBezTo>
                <a:lnTo>
                  <a:pt x="18655" y="14175"/>
                </a:lnTo>
                <a:cubicBezTo>
                  <a:pt x="18655" y="13803"/>
                  <a:pt x="18434" y="13500"/>
                  <a:pt x="18164" y="13500"/>
                </a:cubicBezTo>
                <a:lnTo>
                  <a:pt x="16200" y="13500"/>
                </a:lnTo>
                <a:cubicBezTo>
                  <a:pt x="15929" y="13500"/>
                  <a:pt x="15709" y="13803"/>
                  <a:pt x="15709" y="14175"/>
                </a:cubicBezTo>
                <a:lnTo>
                  <a:pt x="15709" y="16875"/>
                </a:lnTo>
                <a:cubicBezTo>
                  <a:pt x="15709" y="17248"/>
                  <a:pt x="15929" y="17550"/>
                  <a:pt x="16200" y="1755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91" name="Shape 2791"/>
          <p:cNvSpPr/>
          <p:nvPr/>
        </p:nvSpPr>
        <p:spPr>
          <a:xfrm>
            <a:off x="2119350" y="3891630"/>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0"/>
                </a:moveTo>
                <a:lnTo>
                  <a:pt x="4909" y="0"/>
                </a:lnTo>
                <a:cubicBezTo>
                  <a:pt x="4367" y="0"/>
                  <a:pt x="3927" y="538"/>
                  <a:pt x="3927" y="1200"/>
                </a:cubicBezTo>
                <a:lnTo>
                  <a:pt x="3927" y="3000"/>
                </a:lnTo>
                <a:cubicBezTo>
                  <a:pt x="3927" y="3332"/>
                  <a:pt x="4147" y="3600"/>
                  <a:pt x="4418" y="3600"/>
                </a:cubicBezTo>
                <a:cubicBezTo>
                  <a:pt x="4689" y="3600"/>
                  <a:pt x="4909" y="3332"/>
                  <a:pt x="4909" y="3000"/>
                </a:cubicBezTo>
                <a:lnTo>
                  <a:pt x="4909" y="1200"/>
                </a:lnTo>
                <a:lnTo>
                  <a:pt x="20618" y="1200"/>
                </a:lnTo>
                <a:lnTo>
                  <a:pt x="20618" y="15600"/>
                </a:lnTo>
                <a:lnTo>
                  <a:pt x="19145" y="15600"/>
                </a:lnTo>
                <a:cubicBezTo>
                  <a:pt x="18875" y="15600"/>
                  <a:pt x="18655" y="15869"/>
                  <a:pt x="18655" y="16200"/>
                </a:cubicBezTo>
                <a:cubicBezTo>
                  <a:pt x="18655" y="16532"/>
                  <a:pt x="18875" y="16800"/>
                  <a:pt x="19145" y="16800"/>
                </a:cubicBezTo>
                <a:lnTo>
                  <a:pt x="20618" y="16800"/>
                </a:lnTo>
                <a:cubicBezTo>
                  <a:pt x="21160" y="16800"/>
                  <a:pt x="21600" y="16262"/>
                  <a:pt x="21600" y="15600"/>
                </a:cubicBezTo>
                <a:lnTo>
                  <a:pt x="21600" y="1200"/>
                </a:lnTo>
                <a:cubicBezTo>
                  <a:pt x="21600" y="538"/>
                  <a:pt x="21160" y="0"/>
                  <a:pt x="20618" y="0"/>
                </a:cubicBezTo>
                <a:moveTo>
                  <a:pt x="16691" y="8400"/>
                </a:moveTo>
                <a:lnTo>
                  <a:pt x="982" y="8400"/>
                </a:lnTo>
                <a:lnTo>
                  <a:pt x="982" y="6000"/>
                </a:lnTo>
                <a:lnTo>
                  <a:pt x="16691" y="6000"/>
                </a:lnTo>
                <a:cubicBezTo>
                  <a:pt x="16691" y="6000"/>
                  <a:pt x="16691" y="8400"/>
                  <a:pt x="16691" y="8400"/>
                </a:cubicBezTo>
                <a:close/>
                <a:moveTo>
                  <a:pt x="16691" y="20400"/>
                </a:moveTo>
                <a:lnTo>
                  <a:pt x="982" y="20400"/>
                </a:lnTo>
                <a:lnTo>
                  <a:pt x="982" y="12000"/>
                </a:lnTo>
                <a:lnTo>
                  <a:pt x="16691" y="12000"/>
                </a:lnTo>
                <a:cubicBezTo>
                  <a:pt x="16691" y="12000"/>
                  <a:pt x="16691" y="20400"/>
                  <a:pt x="16691" y="20400"/>
                </a:cubicBezTo>
                <a:close/>
                <a:moveTo>
                  <a:pt x="16691" y="4800"/>
                </a:moveTo>
                <a:lnTo>
                  <a:pt x="982" y="4800"/>
                </a:lnTo>
                <a:cubicBezTo>
                  <a:pt x="440" y="4800"/>
                  <a:pt x="0" y="5338"/>
                  <a:pt x="0" y="6000"/>
                </a:cubicBezTo>
                <a:lnTo>
                  <a:pt x="0" y="20400"/>
                </a:lnTo>
                <a:cubicBezTo>
                  <a:pt x="0" y="21062"/>
                  <a:pt x="440" y="21600"/>
                  <a:pt x="982" y="21600"/>
                </a:cubicBezTo>
                <a:lnTo>
                  <a:pt x="16691" y="21600"/>
                </a:lnTo>
                <a:cubicBezTo>
                  <a:pt x="17233" y="21600"/>
                  <a:pt x="17673" y="21062"/>
                  <a:pt x="17673" y="20400"/>
                </a:cubicBezTo>
                <a:lnTo>
                  <a:pt x="17673" y="6000"/>
                </a:lnTo>
                <a:cubicBezTo>
                  <a:pt x="17673" y="5338"/>
                  <a:pt x="17233" y="4800"/>
                  <a:pt x="16691" y="4800"/>
                </a:cubicBezTo>
                <a:moveTo>
                  <a:pt x="3436" y="18000"/>
                </a:moveTo>
                <a:lnTo>
                  <a:pt x="7364" y="18000"/>
                </a:lnTo>
                <a:cubicBezTo>
                  <a:pt x="7634" y="18000"/>
                  <a:pt x="7855" y="17732"/>
                  <a:pt x="7855" y="17400"/>
                </a:cubicBezTo>
                <a:cubicBezTo>
                  <a:pt x="7855" y="17069"/>
                  <a:pt x="7634" y="16800"/>
                  <a:pt x="7364" y="16800"/>
                </a:cubicBezTo>
                <a:lnTo>
                  <a:pt x="3436" y="16800"/>
                </a:lnTo>
                <a:cubicBezTo>
                  <a:pt x="3166" y="16800"/>
                  <a:pt x="2945" y="17069"/>
                  <a:pt x="2945" y="17400"/>
                </a:cubicBezTo>
                <a:cubicBezTo>
                  <a:pt x="2945" y="17732"/>
                  <a:pt x="3166" y="18000"/>
                  <a:pt x="3436" y="18000"/>
                </a:cubicBezTo>
                <a:moveTo>
                  <a:pt x="3436" y="15600"/>
                </a:moveTo>
                <a:lnTo>
                  <a:pt x="9327" y="15600"/>
                </a:lnTo>
                <a:cubicBezTo>
                  <a:pt x="9598" y="15600"/>
                  <a:pt x="9818" y="15332"/>
                  <a:pt x="9818" y="15000"/>
                </a:cubicBezTo>
                <a:cubicBezTo>
                  <a:pt x="9818" y="14668"/>
                  <a:pt x="9598" y="14400"/>
                  <a:pt x="9327" y="14400"/>
                </a:cubicBezTo>
                <a:lnTo>
                  <a:pt x="3436" y="14400"/>
                </a:lnTo>
                <a:cubicBezTo>
                  <a:pt x="3166" y="14400"/>
                  <a:pt x="2945" y="14668"/>
                  <a:pt x="2945" y="15000"/>
                </a:cubicBezTo>
                <a:cubicBezTo>
                  <a:pt x="2945" y="15332"/>
                  <a:pt x="3166" y="15600"/>
                  <a:pt x="3436" y="15600"/>
                </a:cubicBezTo>
                <a:moveTo>
                  <a:pt x="12273" y="18000"/>
                </a:moveTo>
                <a:lnTo>
                  <a:pt x="14236" y="18000"/>
                </a:lnTo>
                <a:cubicBezTo>
                  <a:pt x="14507" y="18000"/>
                  <a:pt x="14727" y="17732"/>
                  <a:pt x="14727" y="17400"/>
                </a:cubicBezTo>
                <a:lnTo>
                  <a:pt x="14727" y="15000"/>
                </a:lnTo>
                <a:cubicBezTo>
                  <a:pt x="14727" y="14668"/>
                  <a:pt x="14507" y="14400"/>
                  <a:pt x="14236" y="14400"/>
                </a:cubicBezTo>
                <a:lnTo>
                  <a:pt x="12273" y="14400"/>
                </a:lnTo>
                <a:cubicBezTo>
                  <a:pt x="12002" y="14400"/>
                  <a:pt x="11782" y="14668"/>
                  <a:pt x="11782" y="15000"/>
                </a:cubicBezTo>
                <a:lnTo>
                  <a:pt x="11782" y="17400"/>
                </a:lnTo>
                <a:cubicBezTo>
                  <a:pt x="11782" y="17732"/>
                  <a:pt x="12002" y="18000"/>
                  <a:pt x="12273" y="180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92" name="Shape 2792"/>
          <p:cNvSpPr/>
          <p:nvPr/>
        </p:nvSpPr>
        <p:spPr>
          <a:xfrm>
            <a:off x="2919452" y="38535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949" y="13580"/>
                </a:moveTo>
                <a:cubicBezTo>
                  <a:pt x="11701" y="13784"/>
                  <a:pt x="11474" y="13901"/>
                  <a:pt x="11085" y="13931"/>
                </a:cubicBezTo>
                <a:lnTo>
                  <a:pt x="11085" y="11339"/>
                </a:lnTo>
                <a:cubicBezTo>
                  <a:pt x="11251" y="11383"/>
                  <a:pt x="11321" y="11435"/>
                  <a:pt x="11479" y="11494"/>
                </a:cubicBezTo>
                <a:cubicBezTo>
                  <a:pt x="11638" y="11554"/>
                  <a:pt x="11780" y="11632"/>
                  <a:pt x="11906" y="11728"/>
                </a:cubicBezTo>
                <a:cubicBezTo>
                  <a:pt x="12032" y="11824"/>
                  <a:pt x="12133" y="11943"/>
                  <a:pt x="12208" y="12084"/>
                </a:cubicBezTo>
                <a:cubicBezTo>
                  <a:pt x="12284" y="12225"/>
                  <a:pt x="12322" y="12399"/>
                  <a:pt x="12322" y="12607"/>
                </a:cubicBezTo>
                <a:cubicBezTo>
                  <a:pt x="12322" y="13052"/>
                  <a:pt x="12198" y="13376"/>
                  <a:pt x="11949" y="13580"/>
                </a:cubicBezTo>
                <a:moveTo>
                  <a:pt x="10437" y="9837"/>
                </a:moveTo>
                <a:cubicBezTo>
                  <a:pt x="10286" y="9800"/>
                  <a:pt x="10228" y="9753"/>
                  <a:pt x="10081" y="9698"/>
                </a:cubicBezTo>
                <a:cubicBezTo>
                  <a:pt x="9933" y="9642"/>
                  <a:pt x="9803" y="9570"/>
                  <a:pt x="9692" y="9481"/>
                </a:cubicBezTo>
                <a:cubicBezTo>
                  <a:pt x="9581" y="9392"/>
                  <a:pt x="9489" y="9285"/>
                  <a:pt x="9417" y="9159"/>
                </a:cubicBezTo>
                <a:cubicBezTo>
                  <a:pt x="9345" y="9032"/>
                  <a:pt x="9309" y="8880"/>
                  <a:pt x="9309" y="8702"/>
                </a:cubicBezTo>
                <a:cubicBezTo>
                  <a:pt x="9309" y="8309"/>
                  <a:pt x="9415" y="8030"/>
                  <a:pt x="9627" y="7862"/>
                </a:cubicBezTo>
                <a:cubicBezTo>
                  <a:pt x="9839" y="7696"/>
                  <a:pt x="10048" y="7612"/>
                  <a:pt x="10437" y="7612"/>
                </a:cubicBezTo>
                <a:cubicBezTo>
                  <a:pt x="10437" y="7612"/>
                  <a:pt x="10437" y="9837"/>
                  <a:pt x="10437" y="9837"/>
                </a:cubicBezTo>
                <a:close/>
                <a:moveTo>
                  <a:pt x="12765" y="10727"/>
                </a:moveTo>
                <a:cubicBezTo>
                  <a:pt x="12527" y="10542"/>
                  <a:pt x="12253" y="10390"/>
                  <a:pt x="11944" y="10271"/>
                </a:cubicBezTo>
                <a:cubicBezTo>
                  <a:pt x="11634" y="10153"/>
                  <a:pt x="11410" y="10049"/>
                  <a:pt x="11085" y="9959"/>
                </a:cubicBezTo>
                <a:lnTo>
                  <a:pt x="11085" y="7612"/>
                </a:lnTo>
                <a:cubicBezTo>
                  <a:pt x="11474" y="7612"/>
                  <a:pt x="11665" y="7713"/>
                  <a:pt x="11841" y="7913"/>
                </a:cubicBezTo>
                <a:cubicBezTo>
                  <a:pt x="12017" y="8113"/>
                  <a:pt x="12113" y="8402"/>
                  <a:pt x="12127" y="8781"/>
                </a:cubicBezTo>
                <a:lnTo>
                  <a:pt x="13359" y="8781"/>
                </a:lnTo>
                <a:cubicBezTo>
                  <a:pt x="13359" y="8417"/>
                  <a:pt x="13295" y="8098"/>
                  <a:pt x="13170" y="7824"/>
                </a:cubicBezTo>
                <a:cubicBezTo>
                  <a:pt x="13043" y="7550"/>
                  <a:pt x="12875" y="7323"/>
                  <a:pt x="12662" y="7145"/>
                </a:cubicBezTo>
                <a:cubicBezTo>
                  <a:pt x="12449" y="6967"/>
                  <a:pt x="12200" y="6833"/>
                  <a:pt x="11911" y="6744"/>
                </a:cubicBezTo>
                <a:cubicBezTo>
                  <a:pt x="11623" y="6656"/>
                  <a:pt x="11410" y="6611"/>
                  <a:pt x="11085" y="6611"/>
                </a:cubicBezTo>
                <a:lnTo>
                  <a:pt x="11085" y="5881"/>
                </a:lnTo>
                <a:lnTo>
                  <a:pt x="10437" y="5881"/>
                </a:lnTo>
                <a:lnTo>
                  <a:pt x="10437" y="6611"/>
                </a:lnTo>
                <a:cubicBezTo>
                  <a:pt x="10113" y="6611"/>
                  <a:pt x="9895" y="6659"/>
                  <a:pt x="9600" y="6756"/>
                </a:cubicBezTo>
                <a:cubicBezTo>
                  <a:pt x="9305" y="6852"/>
                  <a:pt x="9044" y="6991"/>
                  <a:pt x="8817" y="7173"/>
                </a:cubicBezTo>
                <a:cubicBezTo>
                  <a:pt x="8590" y="7355"/>
                  <a:pt x="8410" y="7581"/>
                  <a:pt x="8277" y="7852"/>
                </a:cubicBezTo>
                <a:cubicBezTo>
                  <a:pt x="8144" y="8122"/>
                  <a:pt x="8077" y="8436"/>
                  <a:pt x="8077" y="8791"/>
                </a:cubicBezTo>
                <a:cubicBezTo>
                  <a:pt x="8077" y="9199"/>
                  <a:pt x="8150" y="9541"/>
                  <a:pt x="8293" y="9815"/>
                </a:cubicBezTo>
                <a:cubicBezTo>
                  <a:pt x="8438" y="10089"/>
                  <a:pt x="8626" y="10317"/>
                  <a:pt x="8860" y="10499"/>
                </a:cubicBezTo>
                <a:cubicBezTo>
                  <a:pt x="9094" y="10681"/>
                  <a:pt x="9357" y="10829"/>
                  <a:pt x="9649" y="10944"/>
                </a:cubicBezTo>
                <a:cubicBezTo>
                  <a:pt x="9940" y="11059"/>
                  <a:pt x="10142" y="11157"/>
                  <a:pt x="10437" y="11239"/>
                </a:cubicBezTo>
                <a:lnTo>
                  <a:pt x="10437" y="13931"/>
                </a:lnTo>
                <a:cubicBezTo>
                  <a:pt x="9940" y="13916"/>
                  <a:pt x="9676" y="13768"/>
                  <a:pt x="9460" y="13486"/>
                </a:cubicBezTo>
                <a:cubicBezTo>
                  <a:pt x="9244" y="13204"/>
                  <a:pt x="9139" y="12818"/>
                  <a:pt x="9147" y="12329"/>
                </a:cubicBezTo>
                <a:lnTo>
                  <a:pt x="7915" y="12329"/>
                </a:lnTo>
                <a:cubicBezTo>
                  <a:pt x="7908" y="12744"/>
                  <a:pt x="7967" y="13111"/>
                  <a:pt x="8094" y="13430"/>
                </a:cubicBezTo>
                <a:cubicBezTo>
                  <a:pt x="8220" y="13749"/>
                  <a:pt x="8397" y="14018"/>
                  <a:pt x="8628" y="14236"/>
                </a:cubicBezTo>
                <a:cubicBezTo>
                  <a:pt x="8858" y="14455"/>
                  <a:pt x="9136" y="14624"/>
                  <a:pt x="9460" y="14743"/>
                </a:cubicBezTo>
                <a:cubicBezTo>
                  <a:pt x="9784" y="14861"/>
                  <a:pt x="10048" y="14924"/>
                  <a:pt x="10437" y="14932"/>
                </a:cubicBezTo>
                <a:lnTo>
                  <a:pt x="10437" y="15692"/>
                </a:lnTo>
                <a:lnTo>
                  <a:pt x="11085" y="15692"/>
                </a:lnTo>
                <a:lnTo>
                  <a:pt x="11085" y="14932"/>
                </a:lnTo>
                <a:cubicBezTo>
                  <a:pt x="11446" y="14917"/>
                  <a:pt x="11688" y="14856"/>
                  <a:pt x="11998" y="14748"/>
                </a:cubicBezTo>
                <a:cubicBezTo>
                  <a:pt x="12307" y="14641"/>
                  <a:pt x="12578" y="14485"/>
                  <a:pt x="12808" y="14281"/>
                </a:cubicBezTo>
                <a:cubicBezTo>
                  <a:pt x="13038" y="14077"/>
                  <a:pt x="13220" y="13821"/>
                  <a:pt x="13353" y="13513"/>
                </a:cubicBezTo>
                <a:cubicBezTo>
                  <a:pt x="13486" y="13206"/>
                  <a:pt x="13553" y="12844"/>
                  <a:pt x="13553" y="12429"/>
                </a:cubicBezTo>
                <a:cubicBezTo>
                  <a:pt x="13553" y="12028"/>
                  <a:pt x="13481" y="11691"/>
                  <a:pt x="13337" y="11417"/>
                </a:cubicBezTo>
                <a:cubicBezTo>
                  <a:pt x="13193" y="11142"/>
                  <a:pt x="13002" y="10912"/>
                  <a:pt x="12765" y="107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93" name="Shape 2793"/>
          <p:cNvSpPr/>
          <p:nvPr/>
        </p:nvSpPr>
        <p:spPr>
          <a:xfrm>
            <a:off x="3719552" y="38535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686" y="14720"/>
                </a:moveTo>
                <a:cubicBezTo>
                  <a:pt x="9513" y="14863"/>
                  <a:pt x="9355" y="14945"/>
                  <a:pt x="9084" y="14965"/>
                </a:cubicBezTo>
                <a:lnTo>
                  <a:pt x="9084" y="13151"/>
                </a:lnTo>
                <a:cubicBezTo>
                  <a:pt x="9199" y="13182"/>
                  <a:pt x="9248" y="13219"/>
                  <a:pt x="9358" y="13260"/>
                </a:cubicBezTo>
                <a:cubicBezTo>
                  <a:pt x="9469" y="13302"/>
                  <a:pt x="9568" y="13357"/>
                  <a:pt x="9656" y="13424"/>
                </a:cubicBezTo>
                <a:cubicBezTo>
                  <a:pt x="9744" y="13491"/>
                  <a:pt x="9814" y="13575"/>
                  <a:pt x="9867" y="13673"/>
                </a:cubicBezTo>
                <a:cubicBezTo>
                  <a:pt x="9920" y="13772"/>
                  <a:pt x="9946" y="13894"/>
                  <a:pt x="9946" y="14039"/>
                </a:cubicBezTo>
                <a:cubicBezTo>
                  <a:pt x="9946" y="14350"/>
                  <a:pt x="9859" y="14577"/>
                  <a:pt x="9686" y="14720"/>
                </a:cubicBezTo>
                <a:moveTo>
                  <a:pt x="8631" y="12100"/>
                </a:moveTo>
                <a:cubicBezTo>
                  <a:pt x="8526" y="12074"/>
                  <a:pt x="8486" y="12041"/>
                  <a:pt x="8383" y="12003"/>
                </a:cubicBezTo>
                <a:cubicBezTo>
                  <a:pt x="8280" y="11964"/>
                  <a:pt x="8189" y="11913"/>
                  <a:pt x="8112" y="11851"/>
                </a:cubicBezTo>
                <a:cubicBezTo>
                  <a:pt x="8034" y="11789"/>
                  <a:pt x="7969" y="11714"/>
                  <a:pt x="7919" y="11625"/>
                </a:cubicBezTo>
                <a:cubicBezTo>
                  <a:pt x="7869" y="11537"/>
                  <a:pt x="7844" y="11431"/>
                  <a:pt x="7844" y="11306"/>
                </a:cubicBezTo>
                <a:cubicBezTo>
                  <a:pt x="7844" y="11031"/>
                  <a:pt x="7918" y="10835"/>
                  <a:pt x="8067" y="10718"/>
                </a:cubicBezTo>
                <a:cubicBezTo>
                  <a:pt x="8214" y="10601"/>
                  <a:pt x="8360" y="10543"/>
                  <a:pt x="8631" y="10543"/>
                </a:cubicBezTo>
                <a:cubicBezTo>
                  <a:pt x="8631" y="10543"/>
                  <a:pt x="8631" y="12100"/>
                  <a:pt x="8631" y="12100"/>
                </a:cubicBezTo>
                <a:close/>
                <a:moveTo>
                  <a:pt x="10255" y="12723"/>
                </a:moveTo>
                <a:cubicBezTo>
                  <a:pt x="10089" y="12593"/>
                  <a:pt x="9898" y="12487"/>
                  <a:pt x="9683" y="12404"/>
                </a:cubicBezTo>
                <a:cubicBezTo>
                  <a:pt x="9466" y="12321"/>
                  <a:pt x="9310" y="12248"/>
                  <a:pt x="9084" y="12186"/>
                </a:cubicBezTo>
                <a:lnTo>
                  <a:pt x="9084" y="10543"/>
                </a:lnTo>
                <a:cubicBezTo>
                  <a:pt x="9355" y="10543"/>
                  <a:pt x="9488" y="10613"/>
                  <a:pt x="9611" y="10753"/>
                </a:cubicBezTo>
                <a:cubicBezTo>
                  <a:pt x="9734" y="10893"/>
                  <a:pt x="9800" y="11096"/>
                  <a:pt x="9810" y="11361"/>
                </a:cubicBezTo>
                <a:lnTo>
                  <a:pt x="10669" y="11361"/>
                </a:lnTo>
                <a:cubicBezTo>
                  <a:pt x="10669" y="11106"/>
                  <a:pt x="10625" y="10883"/>
                  <a:pt x="10537" y="10690"/>
                </a:cubicBezTo>
                <a:cubicBezTo>
                  <a:pt x="10450" y="10499"/>
                  <a:pt x="10331" y="10340"/>
                  <a:pt x="10183" y="10216"/>
                </a:cubicBezTo>
                <a:cubicBezTo>
                  <a:pt x="10035" y="10091"/>
                  <a:pt x="9860" y="9998"/>
                  <a:pt x="9659" y="9935"/>
                </a:cubicBezTo>
                <a:cubicBezTo>
                  <a:pt x="9459" y="9873"/>
                  <a:pt x="9310" y="9842"/>
                  <a:pt x="9084" y="9842"/>
                </a:cubicBezTo>
                <a:lnTo>
                  <a:pt x="9084" y="9331"/>
                </a:lnTo>
                <a:lnTo>
                  <a:pt x="8631" y="9331"/>
                </a:lnTo>
                <a:lnTo>
                  <a:pt x="8631" y="9842"/>
                </a:lnTo>
                <a:cubicBezTo>
                  <a:pt x="8405" y="9842"/>
                  <a:pt x="8253" y="9876"/>
                  <a:pt x="8048" y="9943"/>
                </a:cubicBezTo>
                <a:cubicBezTo>
                  <a:pt x="7842" y="10011"/>
                  <a:pt x="7660" y="10108"/>
                  <a:pt x="7501" y="10235"/>
                </a:cubicBezTo>
                <a:cubicBezTo>
                  <a:pt x="7343" y="10363"/>
                  <a:pt x="7218" y="10521"/>
                  <a:pt x="7125" y="10710"/>
                </a:cubicBezTo>
                <a:cubicBezTo>
                  <a:pt x="7032" y="10899"/>
                  <a:pt x="6985" y="11119"/>
                  <a:pt x="6985" y="11368"/>
                </a:cubicBezTo>
                <a:cubicBezTo>
                  <a:pt x="6985" y="11654"/>
                  <a:pt x="7035" y="11892"/>
                  <a:pt x="7136" y="12085"/>
                </a:cubicBezTo>
                <a:cubicBezTo>
                  <a:pt x="7237" y="12277"/>
                  <a:pt x="7368" y="12436"/>
                  <a:pt x="7531" y="12563"/>
                </a:cubicBezTo>
                <a:cubicBezTo>
                  <a:pt x="7694" y="12691"/>
                  <a:pt x="7878" y="12794"/>
                  <a:pt x="8081" y="12875"/>
                </a:cubicBezTo>
                <a:cubicBezTo>
                  <a:pt x="8285" y="12956"/>
                  <a:pt x="8426" y="13024"/>
                  <a:pt x="8631" y="13081"/>
                </a:cubicBezTo>
                <a:lnTo>
                  <a:pt x="8631" y="14965"/>
                </a:lnTo>
                <a:cubicBezTo>
                  <a:pt x="8285" y="14955"/>
                  <a:pt x="8100" y="14852"/>
                  <a:pt x="7950" y="14654"/>
                </a:cubicBezTo>
                <a:cubicBezTo>
                  <a:pt x="7799" y="14457"/>
                  <a:pt x="7726" y="14187"/>
                  <a:pt x="7731" y="13844"/>
                </a:cubicBezTo>
                <a:lnTo>
                  <a:pt x="6872" y="13844"/>
                </a:lnTo>
                <a:cubicBezTo>
                  <a:pt x="6867" y="14135"/>
                  <a:pt x="6908" y="14392"/>
                  <a:pt x="6996" y="14615"/>
                </a:cubicBezTo>
                <a:cubicBezTo>
                  <a:pt x="7085" y="14839"/>
                  <a:pt x="7209" y="15027"/>
                  <a:pt x="7369" y="15180"/>
                </a:cubicBezTo>
                <a:cubicBezTo>
                  <a:pt x="7530" y="15333"/>
                  <a:pt x="7723" y="15451"/>
                  <a:pt x="7950" y="15534"/>
                </a:cubicBezTo>
                <a:cubicBezTo>
                  <a:pt x="8176" y="15617"/>
                  <a:pt x="8360" y="15661"/>
                  <a:pt x="8631" y="15667"/>
                </a:cubicBezTo>
                <a:lnTo>
                  <a:pt x="8631" y="16199"/>
                </a:lnTo>
                <a:lnTo>
                  <a:pt x="9084" y="16199"/>
                </a:lnTo>
                <a:lnTo>
                  <a:pt x="9084" y="15667"/>
                </a:lnTo>
                <a:cubicBezTo>
                  <a:pt x="9335" y="15656"/>
                  <a:pt x="9504" y="15613"/>
                  <a:pt x="9720" y="15538"/>
                </a:cubicBezTo>
                <a:cubicBezTo>
                  <a:pt x="9936" y="15463"/>
                  <a:pt x="10124" y="15354"/>
                  <a:pt x="10285" y="15211"/>
                </a:cubicBezTo>
                <a:cubicBezTo>
                  <a:pt x="10445" y="15068"/>
                  <a:pt x="10573" y="14889"/>
                  <a:pt x="10666" y="14673"/>
                </a:cubicBezTo>
                <a:cubicBezTo>
                  <a:pt x="10758" y="14459"/>
                  <a:pt x="10805" y="14205"/>
                  <a:pt x="10805" y="13914"/>
                </a:cubicBezTo>
                <a:cubicBezTo>
                  <a:pt x="10805" y="13634"/>
                  <a:pt x="10755" y="13398"/>
                  <a:pt x="10654" y="13206"/>
                </a:cubicBezTo>
                <a:cubicBezTo>
                  <a:pt x="10554" y="13014"/>
                  <a:pt x="10421" y="12853"/>
                  <a:pt x="10255" y="12723"/>
                </a:cubicBezTo>
                <a:moveTo>
                  <a:pt x="12764" y="0"/>
                </a:moveTo>
                <a:cubicBezTo>
                  <a:pt x="9919" y="0"/>
                  <a:pt x="7396" y="1350"/>
                  <a:pt x="5779" y="3437"/>
                </a:cubicBezTo>
                <a:cubicBezTo>
                  <a:pt x="6324" y="3259"/>
                  <a:pt x="6890" y="3132"/>
                  <a:pt x="7472" y="3051"/>
                </a:cubicBezTo>
                <a:cubicBezTo>
                  <a:pt x="8868" y="1774"/>
                  <a:pt x="10722" y="987"/>
                  <a:pt x="12764" y="987"/>
                </a:cubicBezTo>
                <a:cubicBezTo>
                  <a:pt x="17099" y="987"/>
                  <a:pt x="20613" y="4502"/>
                  <a:pt x="20613" y="8836"/>
                </a:cubicBezTo>
                <a:cubicBezTo>
                  <a:pt x="20613" y="10878"/>
                  <a:pt x="19827" y="12732"/>
                  <a:pt x="18549" y="14128"/>
                </a:cubicBezTo>
                <a:cubicBezTo>
                  <a:pt x="18468" y="14710"/>
                  <a:pt x="18341" y="15276"/>
                  <a:pt x="18163" y="15821"/>
                </a:cubicBezTo>
                <a:cubicBezTo>
                  <a:pt x="20250" y="14204"/>
                  <a:pt x="21600" y="11681"/>
                  <a:pt x="21600" y="8836"/>
                </a:cubicBezTo>
                <a:cubicBezTo>
                  <a:pt x="21600" y="3956"/>
                  <a:pt x="17644" y="0"/>
                  <a:pt x="12764" y="0"/>
                </a:cubicBezTo>
                <a:moveTo>
                  <a:pt x="8836" y="20613"/>
                </a:moveTo>
                <a:cubicBezTo>
                  <a:pt x="4501" y="20613"/>
                  <a:pt x="987" y="17098"/>
                  <a:pt x="987" y="12764"/>
                </a:cubicBezTo>
                <a:cubicBezTo>
                  <a:pt x="987" y="8429"/>
                  <a:pt x="4501" y="4915"/>
                  <a:pt x="8836" y="4915"/>
                </a:cubicBezTo>
                <a:cubicBezTo>
                  <a:pt x="13172" y="4915"/>
                  <a:pt x="16685" y="8429"/>
                  <a:pt x="16685" y="12764"/>
                </a:cubicBezTo>
                <a:cubicBezTo>
                  <a:pt x="16685" y="17098"/>
                  <a:pt x="13172" y="20613"/>
                  <a:pt x="8836" y="20613"/>
                </a:cubicBezTo>
                <a:moveTo>
                  <a:pt x="8836" y="3927"/>
                </a:moveTo>
                <a:cubicBezTo>
                  <a:pt x="3956" y="3927"/>
                  <a:pt x="0" y="7884"/>
                  <a:pt x="0" y="12764"/>
                </a:cubicBezTo>
                <a:cubicBezTo>
                  <a:pt x="0" y="17644"/>
                  <a:pt x="3956" y="21600"/>
                  <a:pt x="8836" y="21600"/>
                </a:cubicBezTo>
                <a:cubicBezTo>
                  <a:pt x="13716" y="21600"/>
                  <a:pt x="17673" y="17644"/>
                  <a:pt x="17673" y="12764"/>
                </a:cubicBezTo>
                <a:cubicBezTo>
                  <a:pt x="17673" y="7884"/>
                  <a:pt x="13716" y="3927"/>
                  <a:pt x="8836" y="39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94" name="Shape 2794"/>
          <p:cNvSpPr/>
          <p:nvPr/>
        </p:nvSpPr>
        <p:spPr>
          <a:xfrm>
            <a:off x="4519652" y="38535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535" y="7724"/>
                </a:moveTo>
                <a:cubicBezTo>
                  <a:pt x="12082" y="7724"/>
                  <a:pt x="12586" y="7961"/>
                  <a:pt x="13047" y="8436"/>
                </a:cubicBezTo>
                <a:lnTo>
                  <a:pt x="13544" y="7424"/>
                </a:lnTo>
                <a:cubicBezTo>
                  <a:pt x="12888" y="6964"/>
                  <a:pt x="12248" y="6734"/>
                  <a:pt x="11621" y="6734"/>
                </a:cubicBezTo>
                <a:cubicBezTo>
                  <a:pt x="10757" y="6734"/>
                  <a:pt x="10048" y="7019"/>
                  <a:pt x="9494" y="7590"/>
                </a:cubicBezTo>
                <a:cubicBezTo>
                  <a:pt x="9019" y="8087"/>
                  <a:pt x="8691" y="8762"/>
                  <a:pt x="8510" y="9615"/>
                </a:cubicBezTo>
                <a:lnTo>
                  <a:pt x="7938" y="9615"/>
                </a:lnTo>
                <a:lnTo>
                  <a:pt x="7658" y="10327"/>
                </a:lnTo>
                <a:lnTo>
                  <a:pt x="8435" y="10327"/>
                </a:lnTo>
                <a:cubicBezTo>
                  <a:pt x="8428" y="10409"/>
                  <a:pt x="8423" y="10483"/>
                  <a:pt x="8419" y="10549"/>
                </a:cubicBezTo>
                <a:cubicBezTo>
                  <a:pt x="8415" y="10616"/>
                  <a:pt x="8414" y="10675"/>
                  <a:pt x="8414" y="10727"/>
                </a:cubicBezTo>
                <a:cubicBezTo>
                  <a:pt x="8414" y="10794"/>
                  <a:pt x="8415" y="10857"/>
                  <a:pt x="8419" y="10916"/>
                </a:cubicBezTo>
                <a:cubicBezTo>
                  <a:pt x="8423" y="10976"/>
                  <a:pt x="8428" y="11032"/>
                  <a:pt x="8435" y="11083"/>
                </a:cubicBezTo>
                <a:lnTo>
                  <a:pt x="7949" y="11083"/>
                </a:lnTo>
                <a:lnTo>
                  <a:pt x="7658" y="11784"/>
                </a:lnTo>
                <a:lnTo>
                  <a:pt x="8489" y="11784"/>
                </a:lnTo>
                <a:cubicBezTo>
                  <a:pt x="8604" y="12674"/>
                  <a:pt x="8896" y="13382"/>
                  <a:pt x="9364" y="13908"/>
                </a:cubicBezTo>
                <a:cubicBezTo>
                  <a:pt x="9904" y="14517"/>
                  <a:pt x="10656" y="14821"/>
                  <a:pt x="11621" y="14821"/>
                </a:cubicBezTo>
                <a:cubicBezTo>
                  <a:pt x="12219" y="14821"/>
                  <a:pt x="12762" y="14658"/>
                  <a:pt x="13252" y="14331"/>
                </a:cubicBezTo>
                <a:lnTo>
                  <a:pt x="13252" y="13097"/>
                </a:lnTo>
                <a:cubicBezTo>
                  <a:pt x="12978" y="13356"/>
                  <a:pt x="12733" y="13542"/>
                  <a:pt x="12517" y="13653"/>
                </a:cubicBezTo>
                <a:cubicBezTo>
                  <a:pt x="12280" y="13772"/>
                  <a:pt x="11981" y="13831"/>
                  <a:pt x="11621" y="13831"/>
                </a:cubicBezTo>
                <a:cubicBezTo>
                  <a:pt x="11067" y="13831"/>
                  <a:pt x="10627" y="13620"/>
                  <a:pt x="10304" y="13197"/>
                </a:cubicBezTo>
                <a:cubicBezTo>
                  <a:pt x="10023" y="12855"/>
                  <a:pt x="9839" y="12385"/>
                  <a:pt x="9753" y="11784"/>
                </a:cubicBezTo>
                <a:lnTo>
                  <a:pt x="11924" y="11784"/>
                </a:lnTo>
                <a:lnTo>
                  <a:pt x="12193" y="11083"/>
                </a:lnTo>
                <a:lnTo>
                  <a:pt x="9699" y="11083"/>
                </a:lnTo>
                <a:cubicBezTo>
                  <a:pt x="9692" y="11046"/>
                  <a:pt x="9688" y="10932"/>
                  <a:pt x="9688" y="10739"/>
                </a:cubicBezTo>
                <a:lnTo>
                  <a:pt x="9688" y="10483"/>
                </a:lnTo>
                <a:cubicBezTo>
                  <a:pt x="9688" y="10416"/>
                  <a:pt x="9692" y="10364"/>
                  <a:pt x="9699" y="10327"/>
                </a:cubicBezTo>
                <a:lnTo>
                  <a:pt x="12344" y="10327"/>
                </a:lnTo>
                <a:lnTo>
                  <a:pt x="12626" y="9615"/>
                </a:lnTo>
                <a:lnTo>
                  <a:pt x="9775" y="9615"/>
                </a:lnTo>
                <a:cubicBezTo>
                  <a:pt x="9868" y="9096"/>
                  <a:pt x="10051" y="8662"/>
                  <a:pt x="10325" y="8314"/>
                </a:cubicBezTo>
                <a:cubicBezTo>
                  <a:pt x="10649" y="7920"/>
                  <a:pt x="11052" y="7724"/>
                  <a:pt x="11535" y="772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95" name="Shape 2795"/>
          <p:cNvSpPr/>
          <p:nvPr/>
        </p:nvSpPr>
        <p:spPr>
          <a:xfrm>
            <a:off x="5319752" y="38535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8836" y="20613"/>
                </a:moveTo>
                <a:cubicBezTo>
                  <a:pt x="4502" y="20613"/>
                  <a:pt x="988" y="17098"/>
                  <a:pt x="988" y="12764"/>
                </a:cubicBezTo>
                <a:cubicBezTo>
                  <a:pt x="988" y="8429"/>
                  <a:pt x="4502" y="4915"/>
                  <a:pt x="8836" y="4915"/>
                </a:cubicBezTo>
                <a:cubicBezTo>
                  <a:pt x="13171" y="4915"/>
                  <a:pt x="16685" y="8429"/>
                  <a:pt x="16685" y="12764"/>
                </a:cubicBezTo>
                <a:cubicBezTo>
                  <a:pt x="16685" y="17098"/>
                  <a:pt x="13171" y="20613"/>
                  <a:pt x="8836" y="20613"/>
                </a:cubicBezTo>
                <a:moveTo>
                  <a:pt x="8836" y="3927"/>
                </a:moveTo>
                <a:cubicBezTo>
                  <a:pt x="3956" y="3927"/>
                  <a:pt x="0" y="7884"/>
                  <a:pt x="0" y="12764"/>
                </a:cubicBezTo>
                <a:cubicBezTo>
                  <a:pt x="0" y="17644"/>
                  <a:pt x="3956" y="21600"/>
                  <a:pt x="8836" y="21600"/>
                </a:cubicBezTo>
                <a:cubicBezTo>
                  <a:pt x="13717" y="21600"/>
                  <a:pt x="17673" y="17644"/>
                  <a:pt x="17673" y="12764"/>
                </a:cubicBezTo>
                <a:cubicBezTo>
                  <a:pt x="17673" y="7884"/>
                  <a:pt x="13717" y="3927"/>
                  <a:pt x="8836" y="3927"/>
                </a:cubicBezTo>
                <a:moveTo>
                  <a:pt x="12764" y="0"/>
                </a:moveTo>
                <a:cubicBezTo>
                  <a:pt x="9919" y="0"/>
                  <a:pt x="7395" y="1349"/>
                  <a:pt x="5780" y="3437"/>
                </a:cubicBezTo>
                <a:cubicBezTo>
                  <a:pt x="6324" y="3259"/>
                  <a:pt x="6890" y="3132"/>
                  <a:pt x="7472" y="3051"/>
                </a:cubicBezTo>
                <a:cubicBezTo>
                  <a:pt x="8868" y="1774"/>
                  <a:pt x="10722" y="987"/>
                  <a:pt x="12764" y="987"/>
                </a:cubicBezTo>
                <a:cubicBezTo>
                  <a:pt x="17098" y="987"/>
                  <a:pt x="20612" y="4502"/>
                  <a:pt x="20612" y="8836"/>
                </a:cubicBezTo>
                <a:cubicBezTo>
                  <a:pt x="20612" y="10878"/>
                  <a:pt x="19827" y="12732"/>
                  <a:pt x="18549" y="14128"/>
                </a:cubicBezTo>
                <a:cubicBezTo>
                  <a:pt x="18468" y="14710"/>
                  <a:pt x="18341" y="15276"/>
                  <a:pt x="18163" y="15821"/>
                </a:cubicBezTo>
                <a:cubicBezTo>
                  <a:pt x="20250" y="14204"/>
                  <a:pt x="21600" y="11681"/>
                  <a:pt x="21600" y="8836"/>
                </a:cubicBezTo>
                <a:cubicBezTo>
                  <a:pt x="21600" y="3956"/>
                  <a:pt x="17644" y="0"/>
                  <a:pt x="12764" y="0"/>
                </a:cubicBezTo>
                <a:moveTo>
                  <a:pt x="9292" y="10539"/>
                </a:moveTo>
                <a:cubicBezTo>
                  <a:pt x="9702" y="10539"/>
                  <a:pt x="10080" y="10712"/>
                  <a:pt x="10426" y="11057"/>
                </a:cubicBezTo>
                <a:lnTo>
                  <a:pt x="10798" y="10320"/>
                </a:lnTo>
                <a:cubicBezTo>
                  <a:pt x="10307" y="9985"/>
                  <a:pt x="9826" y="9817"/>
                  <a:pt x="9356" y="9817"/>
                </a:cubicBezTo>
                <a:cubicBezTo>
                  <a:pt x="8708" y="9817"/>
                  <a:pt x="8176" y="10026"/>
                  <a:pt x="7761" y="10441"/>
                </a:cubicBezTo>
                <a:cubicBezTo>
                  <a:pt x="7404" y="10804"/>
                  <a:pt x="7158" y="11296"/>
                  <a:pt x="7023" y="11917"/>
                </a:cubicBezTo>
                <a:lnTo>
                  <a:pt x="6594" y="11917"/>
                </a:lnTo>
                <a:lnTo>
                  <a:pt x="6384" y="12435"/>
                </a:lnTo>
                <a:lnTo>
                  <a:pt x="6967" y="12435"/>
                </a:lnTo>
                <a:cubicBezTo>
                  <a:pt x="6961" y="12495"/>
                  <a:pt x="6957" y="12549"/>
                  <a:pt x="6955" y="12598"/>
                </a:cubicBezTo>
                <a:cubicBezTo>
                  <a:pt x="6952" y="12646"/>
                  <a:pt x="6950" y="12690"/>
                  <a:pt x="6950" y="12727"/>
                </a:cubicBezTo>
                <a:cubicBezTo>
                  <a:pt x="6950" y="12776"/>
                  <a:pt x="6952" y="12822"/>
                  <a:pt x="6955" y="12865"/>
                </a:cubicBezTo>
                <a:cubicBezTo>
                  <a:pt x="6957" y="12908"/>
                  <a:pt x="6961" y="12949"/>
                  <a:pt x="6967" y="12987"/>
                </a:cubicBezTo>
                <a:lnTo>
                  <a:pt x="6602" y="12987"/>
                </a:lnTo>
                <a:lnTo>
                  <a:pt x="6384" y="13497"/>
                </a:lnTo>
                <a:lnTo>
                  <a:pt x="7007" y="13497"/>
                </a:lnTo>
                <a:cubicBezTo>
                  <a:pt x="7093" y="14146"/>
                  <a:pt x="7313" y="14662"/>
                  <a:pt x="7663" y="15045"/>
                </a:cubicBezTo>
                <a:cubicBezTo>
                  <a:pt x="8068" y="15489"/>
                  <a:pt x="8633" y="15710"/>
                  <a:pt x="9356" y="15710"/>
                </a:cubicBezTo>
                <a:cubicBezTo>
                  <a:pt x="9805" y="15710"/>
                  <a:pt x="10212" y="15591"/>
                  <a:pt x="10579" y="15354"/>
                </a:cubicBezTo>
                <a:lnTo>
                  <a:pt x="10579" y="14454"/>
                </a:lnTo>
                <a:cubicBezTo>
                  <a:pt x="10374" y="14643"/>
                  <a:pt x="10191" y="14778"/>
                  <a:pt x="10029" y="14859"/>
                </a:cubicBezTo>
                <a:cubicBezTo>
                  <a:pt x="9850" y="14945"/>
                  <a:pt x="9626" y="14989"/>
                  <a:pt x="9356" y="14989"/>
                </a:cubicBezTo>
                <a:cubicBezTo>
                  <a:pt x="8940" y="14989"/>
                  <a:pt x="8611" y="14834"/>
                  <a:pt x="8368" y="14527"/>
                </a:cubicBezTo>
                <a:cubicBezTo>
                  <a:pt x="8158" y="14279"/>
                  <a:pt x="8020" y="13935"/>
                  <a:pt x="7955" y="13497"/>
                </a:cubicBezTo>
                <a:lnTo>
                  <a:pt x="9583" y="13497"/>
                </a:lnTo>
                <a:lnTo>
                  <a:pt x="9786" y="12987"/>
                </a:lnTo>
                <a:lnTo>
                  <a:pt x="7914" y="12987"/>
                </a:lnTo>
                <a:cubicBezTo>
                  <a:pt x="7909" y="12960"/>
                  <a:pt x="7906" y="12876"/>
                  <a:pt x="7906" y="12735"/>
                </a:cubicBezTo>
                <a:lnTo>
                  <a:pt x="7906" y="12549"/>
                </a:lnTo>
                <a:cubicBezTo>
                  <a:pt x="7906" y="12500"/>
                  <a:pt x="7909" y="12462"/>
                  <a:pt x="7914" y="12435"/>
                </a:cubicBezTo>
                <a:lnTo>
                  <a:pt x="9899" y="12435"/>
                </a:lnTo>
                <a:lnTo>
                  <a:pt x="10110" y="11917"/>
                </a:lnTo>
                <a:lnTo>
                  <a:pt x="7972" y="11917"/>
                </a:lnTo>
                <a:cubicBezTo>
                  <a:pt x="8042" y="11539"/>
                  <a:pt x="8179" y="11222"/>
                  <a:pt x="8384" y="10968"/>
                </a:cubicBezTo>
                <a:cubicBezTo>
                  <a:pt x="8627" y="10682"/>
                  <a:pt x="8929" y="10539"/>
                  <a:pt x="9292" y="1053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96" name="Shape 2796"/>
          <p:cNvSpPr/>
          <p:nvPr/>
        </p:nvSpPr>
        <p:spPr>
          <a:xfrm>
            <a:off x="6119852" y="38535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660" y="9921"/>
                </a:moveTo>
                <a:cubicBezTo>
                  <a:pt x="12438" y="10786"/>
                  <a:pt x="11065" y="10346"/>
                  <a:pt x="10620" y="10238"/>
                </a:cubicBezTo>
                <a:lnTo>
                  <a:pt x="11011" y="8710"/>
                </a:lnTo>
                <a:cubicBezTo>
                  <a:pt x="11457" y="8818"/>
                  <a:pt x="12891" y="9019"/>
                  <a:pt x="12660" y="9921"/>
                </a:cubicBezTo>
                <a:moveTo>
                  <a:pt x="12416" y="12387"/>
                </a:moveTo>
                <a:cubicBezTo>
                  <a:pt x="12172" y="13338"/>
                  <a:pt x="10523" y="12824"/>
                  <a:pt x="9988" y="12695"/>
                </a:cubicBezTo>
                <a:lnTo>
                  <a:pt x="10421" y="11009"/>
                </a:lnTo>
                <a:cubicBezTo>
                  <a:pt x="10956" y="11139"/>
                  <a:pt x="12671" y="11395"/>
                  <a:pt x="12416" y="12387"/>
                </a:cubicBezTo>
                <a:moveTo>
                  <a:pt x="12637" y="8174"/>
                </a:moveTo>
                <a:lnTo>
                  <a:pt x="12960" y="6916"/>
                </a:lnTo>
                <a:lnTo>
                  <a:pt x="12171" y="6726"/>
                </a:lnTo>
                <a:lnTo>
                  <a:pt x="11857" y="7950"/>
                </a:lnTo>
                <a:cubicBezTo>
                  <a:pt x="11649" y="7900"/>
                  <a:pt x="11436" y="7853"/>
                  <a:pt x="11224" y="7806"/>
                </a:cubicBezTo>
                <a:lnTo>
                  <a:pt x="11541" y="6573"/>
                </a:lnTo>
                <a:lnTo>
                  <a:pt x="10753" y="6382"/>
                </a:lnTo>
                <a:lnTo>
                  <a:pt x="10429" y="7640"/>
                </a:lnTo>
                <a:cubicBezTo>
                  <a:pt x="10258" y="7602"/>
                  <a:pt x="10090" y="7565"/>
                  <a:pt x="9926" y="7525"/>
                </a:cubicBezTo>
                <a:lnTo>
                  <a:pt x="9927" y="7521"/>
                </a:lnTo>
                <a:lnTo>
                  <a:pt x="8839" y="7257"/>
                </a:lnTo>
                <a:lnTo>
                  <a:pt x="8629" y="8075"/>
                </a:lnTo>
                <a:cubicBezTo>
                  <a:pt x="8629" y="8075"/>
                  <a:pt x="9214" y="8205"/>
                  <a:pt x="9202" y="8214"/>
                </a:cubicBezTo>
                <a:cubicBezTo>
                  <a:pt x="9521" y="8291"/>
                  <a:pt x="9579" y="8496"/>
                  <a:pt x="9569" y="8658"/>
                </a:cubicBezTo>
                <a:lnTo>
                  <a:pt x="9202" y="10091"/>
                </a:lnTo>
                <a:cubicBezTo>
                  <a:pt x="9224" y="10097"/>
                  <a:pt x="9252" y="10104"/>
                  <a:pt x="9283" y="10116"/>
                </a:cubicBezTo>
                <a:cubicBezTo>
                  <a:pt x="9257" y="10110"/>
                  <a:pt x="9229" y="10103"/>
                  <a:pt x="9200" y="10097"/>
                </a:cubicBezTo>
                <a:lnTo>
                  <a:pt x="8684" y="12103"/>
                </a:lnTo>
                <a:cubicBezTo>
                  <a:pt x="8646" y="12198"/>
                  <a:pt x="8546" y="12339"/>
                  <a:pt x="8323" y="12285"/>
                </a:cubicBezTo>
                <a:cubicBezTo>
                  <a:pt x="8331" y="12297"/>
                  <a:pt x="7749" y="12147"/>
                  <a:pt x="7749" y="12147"/>
                </a:cubicBezTo>
                <a:lnTo>
                  <a:pt x="7358" y="13023"/>
                </a:lnTo>
                <a:lnTo>
                  <a:pt x="8384" y="13271"/>
                </a:lnTo>
                <a:cubicBezTo>
                  <a:pt x="8575" y="13317"/>
                  <a:pt x="8762" y="13366"/>
                  <a:pt x="8946" y="13412"/>
                </a:cubicBezTo>
                <a:lnTo>
                  <a:pt x="8621" y="14684"/>
                </a:lnTo>
                <a:lnTo>
                  <a:pt x="9408" y="14875"/>
                </a:lnTo>
                <a:lnTo>
                  <a:pt x="9731" y="13616"/>
                </a:lnTo>
                <a:cubicBezTo>
                  <a:pt x="9947" y="13673"/>
                  <a:pt x="10156" y="13725"/>
                  <a:pt x="10360" y="13775"/>
                </a:cubicBezTo>
                <a:lnTo>
                  <a:pt x="10038" y="15027"/>
                </a:lnTo>
                <a:lnTo>
                  <a:pt x="10827" y="15218"/>
                </a:lnTo>
                <a:lnTo>
                  <a:pt x="11153" y="13948"/>
                </a:lnTo>
                <a:cubicBezTo>
                  <a:pt x="12499" y="14195"/>
                  <a:pt x="13510" y="14095"/>
                  <a:pt x="13935" y="12915"/>
                </a:cubicBezTo>
                <a:cubicBezTo>
                  <a:pt x="14279" y="11964"/>
                  <a:pt x="13918" y="11416"/>
                  <a:pt x="13210" y="11058"/>
                </a:cubicBezTo>
                <a:cubicBezTo>
                  <a:pt x="13726" y="10943"/>
                  <a:pt x="14115" y="10614"/>
                  <a:pt x="14218" y="9934"/>
                </a:cubicBezTo>
                <a:cubicBezTo>
                  <a:pt x="14361" y="9006"/>
                  <a:pt x="13633" y="8507"/>
                  <a:pt x="12637" y="8174"/>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97" name="Shape 2797"/>
          <p:cNvSpPr/>
          <p:nvPr/>
        </p:nvSpPr>
        <p:spPr>
          <a:xfrm>
            <a:off x="6919952" y="38535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052" y="12079"/>
                </a:moveTo>
                <a:cubicBezTo>
                  <a:pt x="9878" y="12752"/>
                  <a:pt x="8799" y="12411"/>
                  <a:pt x="8449" y="12327"/>
                </a:cubicBezTo>
                <a:lnTo>
                  <a:pt x="8758" y="11138"/>
                </a:lnTo>
                <a:cubicBezTo>
                  <a:pt x="9107" y="11222"/>
                  <a:pt x="10234" y="11378"/>
                  <a:pt x="10052" y="12079"/>
                </a:cubicBezTo>
                <a:moveTo>
                  <a:pt x="9860" y="13998"/>
                </a:moveTo>
                <a:cubicBezTo>
                  <a:pt x="9669" y="14737"/>
                  <a:pt x="8373" y="14338"/>
                  <a:pt x="7953" y="14238"/>
                </a:cubicBezTo>
                <a:lnTo>
                  <a:pt x="8293" y="12927"/>
                </a:lnTo>
                <a:cubicBezTo>
                  <a:pt x="8714" y="13027"/>
                  <a:pt x="10060" y="13227"/>
                  <a:pt x="9860" y="13998"/>
                </a:cubicBezTo>
                <a:moveTo>
                  <a:pt x="10034" y="10721"/>
                </a:moveTo>
                <a:lnTo>
                  <a:pt x="10288" y="9743"/>
                </a:lnTo>
                <a:lnTo>
                  <a:pt x="9668" y="9595"/>
                </a:lnTo>
                <a:lnTo>
                  <a:pt x="9421" y="10547"/>
                </a:lnTo>
                <a:cubicBezTo>
                  <a:pt x="9258" y="10508"/>
                  <a:pt x="9090" y="10471"/>
                  <a:pt x="8925" y="10434"/>
                </a:cubicBezTo>
                <a:lnTo>
                  <a:pt x="9173" y="9476"/>
                </a:lnTo>
                <a:lnTo>
                  <a:pt x="8554" y="9328"/>
                </a:lnTo>
                <a:lnTo>
                  <a:pt x="8300" y="10306"/>
                </a:lnTo>
                <a:cubicBezTo>
                  <a:pt x="8165" y="10276"/>
                  <a:pt x="8033" y="10247"/>
                  <a:pt x="7904" y="10216"/>
                </a:cubicBezTo>
                <a:lnTo>
                  <a:pt x="7904" y="10213"/>
                </a:lnTo>
                <a:lnTo>
                  <a:pt x="7050" y="10008"/>
                </a:lnTo>
                <a:lnTo>
                  <a:pt x="6885" y="10644"/>
                </a:lnTo>
                <a:cubicBezTo>
                  <a:pt x="6885" y="10644"/>
                  <a:pt x="7345" y="10745"/>
                  <a:pt x="7335" y="10751"/>
                </a:cubicBezTo>
                <a:cubicBezTo>
                  <a:pt x="7586" y="10812"/>
                  <a:pt x="7632" y="10971"/>
                  <a:pt x="7624" y="11098"/>
                </a:cubicBezTo>
                <a:lnTo>
                  <a:pt x="7335" y="12213"/>
                </a:lnTo>
                <a:cubicBezTo>
                  <a:pt x="7352" y="12216"/>
                  <a:pt x="7375" y="12222"/>
                  <a:pt x="7399" y="12232"/>
                </a:cubicBezTo>
                <a:cubicBezTo>
                  <a:pt x="7379" y="12227"/>
                  <a:pt x="7357" y="12222"/>
                  <a:pt x="7334" y="12216"/>
                </a:cubicBezTo>
                <a:lnTo>
                  <a:pt x="6928" y="13777"/>
                </a:lnTo>
                <a:cubicBezTo>
                  <a:pt x="6898" y="13851"/>
                  <a:pt x="6820" y="13960"/>
                  <a:pt x="6645" y="13919"/>
                </a:cubicBezTo>
                <a:cubicBezTo>
                  <a:pt x="6651" y="13928"/>
                  <a:pt x="6194" y="13811"/>
                  <a:pt x="6194" y="13811"/>
                </a:cubicBezTo>
                <a:lnTo>
                  <a:pt x="5886" y="14492"/>
                </a:lnTo>
                <a:lnTo>
                  <a:pt x="6692" y="14686"/>
                </a:lnTo>
                <a:cubicBezTo>
                  <a:pt x="6843" y="14721"/>
                  <a:pt x="6990" y="14759"/>
                  <a:pt x="7134" y="14795"/>
                </a:cubicBezTo>
                <a:lnTo>
                  <a:pt x="6878" y="15784"/>
                </a:lnTo>
                <a:lnTo>
                  <a:pt x="7497" y="15933"/>
                </a:lnTo>
                <a:lnTo>
                  <a:pt x="7751" y="14954"/>
                </a:lnTo>
                <a:cubicBezTo>
                  <a:pt x="7921" y="14998"/>
                  <a:pt x="8085" y="15039"/>
                  <a:pt x="8245" y="15077"/>
                </a:cubicBezTo>
                <a:lnTo>
                  <a:pt x="7992" y="16051"/>
                </a:lnTo>
                <a:lnTo>
                  <a:pt x="8612" y="16200"/>
                </a:lnTo>
                <a:lnTo>
                  <a:pt x="8868" y="15212"/>
                </a:lnTo>
                <a:cubicBezTo>
                  <a:pt x="9926" y="15404"/>
                  <a:pt x="10720" y="15327"/>
                  <a:pt x="11055" y="14408"/>
                </a:cubicBezTo>
                <a:cubicBezTo>
                  <a:pt x="11324" y="13669"/>
                  <a:pt x="11041" y="13242"/>
                  <a:pt x="10485" y="12965"/>
                </a:cubicBezTo>
                <a:cubicBezTo>
                  <a:pt x="10890" y="12875"/>
                  <a:pt x="11195" y="12619"/>
                  <a:pt x="11277" y="12090"/>
                </a:cubicBezTo>
                <a:cubicBezTo>
                  <a:pt x="11389" y="11368"/>
                  <a:pt x="10816" y="10980"/>
                  <a:pt x="10034" y="10721"/>
                </a:cubicBezTo>
                <a:moveTo>
                  <a:pt x="8836" y="20613"/>
                </a:moveTo>
                <a:cubicBezTo>
                  <a:pt x="4502" y="20613"/>
                  <a:pt x="988" y="17098"/>
                  <a:pt x="988" y="12764"/>
                </a:cubicBezTo>
                <a:cubicBezTo>
                  <a:pt x="988" y="8429"/>
                  <a:pt x="4502" y="4915"/>
                  <a:pt x="8836" y="4915"/>
                </a:cubicBezTo>
                <a:cubicBezTo>
                  <a:pt x="13171" y="4915"/>
                  <a:pt x="16685" y="8429"/>
                  <a:pt x="16685" y="12764"/>
                </a:cubicBezTo>
                <a:cubicBezTo>
                  <a:pt x="16685" y="17098"/>
                  <a:pt x="13171" y="20613"/>
                  <a:pt x="8836" y="20613"/>
                </a:cubicBezTo>
                <a:moveTo>
                  <a:pt x="8836" y="3927"/>
                </a:moveTo>
                <a:cubicBezTo>
                  <a:pt x="3956" y="3927"/>
                  <a:pt x="0" y="7884"/>
                  <a:pt x="0" y="12764"/>
                </a:cubicBezTo>
                <a:cubicBezTo>
                  <a:pt x="0" y="17644"/>
                  <a:pt x="3956" y="21600"/>
                  <a:pt x="8836" y="21600"/>
                </a:cubicBezTo>
                <a:cubicBezTo>
                  <a:pt x="13717" y="21600"/>
                  <a:pt x="17673" y="17644"/>
                  <a:pt x="17673" y="12764"/>
                </a:cubicBezTo>
                <a:cubicBezTo>
                  <a:pt x="17673" y="7884"/>
                  <a:pt x="13717" y="3927"/>
                  <a:pt x="8836" y="3927"/>
                </a:cubicBezTo>
                <a:moveTo>
                  <a:pt x="12764" y="0"/>
                </a:moveTo>
                <a:cubicBezTo>
                  <a:pt x="9919" y="0"/>
                  <a:pt x="7396" y="1350"/>
                  <a:pt x="5780" y="3438"/>
                </a:cubicBezTo>
                <a:cubicBezTo>
                  <a:pt x="6324" y="3259"/>
                  <a:pt x="6890" y="3132"/>
                  <a:pt x="7472" y="3051"/>
                </a:cubicBezTo>
                <a:cubicBezTo>
                  <a:pt x="8868" y="1774"/>
                  <a:pt x="10722" y="987"/>
                  <a:pt x="12764" y="987"/>
                </a:cubicBezTo>
                <a:cubicBezTo>
                  <a:pt x="17098" y="987"/>
                  <a:pt x="20612" y="4501"/>
                  <a:pt x="20612" y="8836"/>
                </a:cubicBezTo>
                <a:cubicBezTo>
                  <a:pt x="20612" y="10878"/>
                  <a:pt x="19827" y="12732"/>
                  <a:pt x="18549" y="14128"/>
                </a:cubicBezTo>
                <a:cubicBezTo>
                  <a:pt x="18468" y="14709"/>
                  <a:pt x="18341" y="15276"/>
                  <a:pt x="18163" y="15821"/>
                </a:cubicBezTo>
                <a:cubicBezTo>
                  <a:pt x="20250" y="14204"/>
                  <a:pt x="21600" y="11681"/>
                  <a:pt x="21600" y="8836"/>
                </a:cubicBezTo>
                <a:cubicBezTo>
                  <a:pt x="21600" y="3956"/>
                  <a:pt x="17644" y="0"/>
                  <a:pt x="12764"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98" name="Shape 2798"/>
          <p:cNvSpPr/>
          <p:nvPr/>
        </p:nvSpPr>
        <p:spPr>
          <a:xfrm>
            <a:off x="7720052" y="3948780"/>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1502" y="11838"/>
                </a:moveTo>
                <a:cubicBezTo>
                  <a:pt x="11425" y="11731"/>
                  <a:pt x="11338" y="11646"/>
                  <a:pt x="11242" y="11581"/>
                </a:cubicBezTo>
                <a:cubicBezTo>
                  <a:pt x="11144" y="11515"/>
                  <a:pt x="11102" y="11458"/>
                  <a:pt x="11001" y="11410"/>
                </a:cubicBezTo>
                <a:lnTo>
                  <a:pt x="11001" y="14261"/>
                </a:lnTo>
                <a:cubicBezTo>
                  <a:pt x="11238" y="14227"/>
                  <a:pt x="11377" y="14100"/>
                  <a:pt x="11528" y="13875"/>
                </a:cubicBezTo>
                <a:cubicBezTo>
                  <a:pt x="11680" y="13651"/>
                  <a:pt x="11756" y="13293"/>
                  <a:pt x="11756" y="12804"/>
                </a:cubicBezTo>
                <a:cubicBezTo>
                  <a:pt x="11756" y="12576"/>
                  <a:pt x="11733" y="12384"/>
                  <a:pt x="11686" y="12229"/>
                </a:cubicBezTo>
                <a:cubicBezTo>
                  <a:pt x="11640" y="12074"/>
                  <a:pt x="11579" y="11944"/>
                  <a:pt x="11502" y="11838"/>
                </a:cubicBezTo>
                <a:moveTo>
                  <a:pt x="17182" y="16200"/>
                </a:moveTo>
                <a:lnTo>
                  <a:pt x="16200" y="16200"/>
                </a:lnTo>
                <a:cubicBezTo>
                  <a:pt x="15929" y="16200"/>
                  <a:pt x="15709" y="16602"/>
                  <a:pt x="15709" y="17100"/>
                </a:cubicBezTo>
                <a:cubicBezTo>
                  <a:pt x="15709" y="17597"/>
                  <a:pt x="15929" y="18000"/>
                  <a:pt x="16200" y="18000"/>
                </a:cubicBezTo>
                <a:lnTo>
                  <a:pt x="17182" y="18000"/>
                </a:lnTo>
                <a:cubicBezTo>
                  <a:pt x="17453" y="18000"/>
                  <a:pt x="17673" y="17597"/>
                  <a:pt x="17673" y="17100"/>
                </a:cubicBezTo>
                <a:cubicBezTo>
                  <a:pt x="17673" y="16602"/>
                  <a:pt x="17453" y="16200"/>
                  <a:pt x="17182" y="16200"/>
                </a:cubicBezTo>
                <a:moveTo>
                  <a:pt x="9917" y="8509"/>
                </a:moveTo>
                <a:cubicBezTo>
                  <a:pt x="9917" y="8706"/>
                  <a:pt x="9938" y="8872"/>
                  <a:pt x="9982" y="9011"/>
                </a:cubicBezTo>
                <a:cubicBezTo>
                  <a:pt x="10026" y="9150"/>
                  <a:pt x="10082" y="9268"/>
                  <a:pt x="10150" y="9366"/>
                </a:cubicBezTo>
                <a:cubicBezTo>
                  <a:pt x="10219" y="9464"/>
                  <a:pt x="10298" y="9544"/>
                  <a:pt x="10388" y="9605"/>
                </a:cubicBezTo>
                <a:cubicBezTo>
                  <a:pt x="10478" y="9665"/>
                  <a:pt x="10513" y="9717"/>
                  <a:pt x="10605" y="9757"/>
                </a:cubicBezTo>
                <a:lnTo>
                  <a:pt x="10605" y="7311"/>
                </a:lnTo>
                <a:cubicBezTo>
                  <a:pt x="10368" y="7311"/>
                  <a:pt x="10241" y="7402"/>
                  <a:pt x="10111" y="7585"/>
                </a:cubicBezTo>
                <a:cubicBezTo>
                  <a:pt x="9981" y="7769"/>
                  <a:pt x="9917" y="8077"/>
                  <a:pt x="9917" y="8509"/>
                </a:cubicBezTo>
                <a:moveTo>
                  <a:pt x="20127" y="3600"/>
                </a:moveTo>
                <a:cubicBezTo>
                  <a:pt x="19856" y="3600"/>
                  <a:pt x="19636" y="3197"/>
                  <a:pt x="19636" y="2700"/>
                </a:cubicBezTo>
                <a:cubicBezTo>
                  <a:pt x="19636" y="2203"/>
                  <a:pt x="19856" y="1800"/>
                  <a:pt x="20127" y="1800"/>
                </a:cubicBezTo>
                <a:cubicBezTo>
                  <a:pt x="20399" y="1800"/>
                  <a:pt x="20618" y="2203"/>
                  <a:pt x="20618" y="2700"/>
                </a:cubicBezTo>
                <a:cubicBezTo>
                  <a:pt x="20618" y="3197"/>
                  <a:pt x="20399" y="3600"/>
                  <a:pt x="20127" y="3600"/>
                </a:cubicBezTo>
                <a:moveTo>
                  <a:pt x="20618" y="16365"/>
                </a:moveTo>
                <a:cubicBezTo>
                  <a:pt x="20464" y="16265"/>
                  <a:pt x="20300" y="16200"/>
                  <a:pt x="20127" y="16200"/>
                </a:cubicBezTo>
                <a:cubicBezTo>
                  <a:pt x="19314" y="16200"/>
                  <a:pt x="18655" y="17408"/>
                  <a:pt x="18655" y="18900"/>
                </a:cubicBezTo>
                <a:cubicBezTo>
                  <a:pt x="18655" y="19217"/>
                  <a:pt x="18690" y="19517"/>
                  <a:pt x="18745" y="19800"/>
                </a:cubicBezTo>
                <a:lnTo>
                  <a:pt x="2855" y="19800"/>
                </a:lnTo>
                <a:cubicBezTo>
                  <a:pt x="2910" y="19517"/>
                  <a:pt x="2945" y="19217"/>
                  <a:pt x="2945" y="18900"/>
                </a:cubicBezTo>
                <a:cubicBezTo>
                  <a:pt x="2945" y="17408"/>
                  <a:pt x="2286" y="16200"/>
                  <a:pt x="1473" y="16200"/>
                </a:cubicBezTo>
                <a:cubicBezTo>
                  <a:pt x="1300" y="16200"/>
                  <a:pt x="1136" y="16265"/>
                  <a:pt x="982" y="16365"/>
                </a:cubicBezTo>
                <a:lnTo>
                  <a:pt x="982" y="5234"/>
                </a:lnTo>
                <a:cubicBezTo>
                  <a:pt x="1136" y="5335"/>
                  <a:pt x="1300" y="5400"/>
                  <a:pt x="1473" y="5400"/>
                </a:cubicBezTo>
                <a:cubicBezTo>
                  <a:pt x="2286" y="5400"/>
                  <a:pt x="2945" y="4191"/>
                  <a:pt x="2945" y="2700"/>
                </a:cubicBezTo>
                <a:cubicBezTo>
                  <a:pt x="2945" y="2382"/>
                  <a:pt x="2910" y="2083"/>
                  <a:pt x="2855" y="1800"/>
                </a:cubicBezTo>
                <a:lnTo>
                  <a:pt x="18745" y="1800"/>
                </a:lnTo>
                <a:cubicBezTo>
                  <a:pt x="18690" y="2083"/>
                  <a:pt x="18655" y="2382"/>
                  <a:pt x="18655" y="2700"/>
                </a:cubicBezTo>
                <a:cubicBezTo>
                  <a:pt x="18655" y="4191"/>
                  <a:pt x="19314" y="5400"/>
                  <a:pt x="20127" y="5400"/>
                </a:cubicBezTo>
                <a:cubicBezTo>
                  <a:pt x="20300" y="5400"/>
                  <a:pt x="20464" y="5335"/>
                  <a:pt x="20618" y="5234"/>
                </a:cubicBezTo>
                <a:cubicBezTo>
                  <a:pt x="20618" y="5234"/>
                  <a:pt x="20618" y="16365"/>
                  <a:pt x="20618" y="16365"/>
                </a:cubicBezTo>
                <a:close/>
                <a:moveTo>
                  <a:pt x="20127" y="19800"/>
                </a:moveTo>
                <a:cubicBezTo>
                  <a:pt x="19856" y="19800"/>
                  <a:pt x="19636" y="19397"/>
                  <a:pt x="19636" y="18900"/>
                </a:cubicBezTo>
                <a:cubicBezTo>
                  <a:pt x="19636" y="18403"/>
                  <a:pt x="19856" y="18000"/>
                  <a:pt x="20127" y="18000"/>
                </a:cubicBezTo>
                <a:cubicBezTo>
                  <a:pt x="20399" y="18000"/>
                  <a:pt x="20618" y="18403"/>
                  <a:pt x="20618" y="18900"/>
                </a:cubicBezTo>
                <a:cubicBezTo>
                  <a:pt x="20618" y="19397"/>
                  <a:pt x="20399" y="19800"/>
                  <a:pt x="20127" y="19800"/>
                </a:cubicBezTo>
                <a:moveTo>
                  <a:pt x="1473" y="19800"/>
                </a:moveTo>
                <a:cubicBezTo>
                  <a:pt x="1201" y="19800"/>
                  <a:pt x="982" y="19397"/>
                  <a:pt x="982" y="18900"/>
                </a:cubicBezTo>
                <a:cubicBezTo>
                  <a:pt x="982" y="18403"/>
                  <a:pt x="1201" y="18000"/>
                  <a:pt x="1473" y="18000"/>
                </a:cubicBezTo>
                <a:cubicBezTo>
                  <a:pt x="1744" y="18000"/>
                  <a:pt x="1964" y="18403"/>
                  <a:pt x="1964" y="18900"/>
                </a:cubicBezTo>
                <a:cubicBezTo>
                  <a:pt x="1964" y="19397"/>
                  <a:pt x="1744" y="19800"/>
                  <a:pt x="1473" y="19800"/>
                </a:cubicBezTo>
                <a:moveTo>
                  <a:pt x="1473" y="1800"/>
                </a:moveTo>
                <a:cubicBezTo>
                  <a:pt x="1744" y="1800"/>
                  <a:pt x="1964" y="2203"/>
                  <a:pt x="1964" y="2700"/>
                </a:cubicBezTo>
                <a:cubicBezTo>
                  <a:pt x="1964" y="3197"/>
                  <a:pt x="1744" y="3600"/>
                  <a:pt x="1473" y="3600"/>
                </a:cubicBezTo>
                <a:cubicBezTo>
                  <a:pt x="1201" y="3600"/>
                  <a:pt x="982" y="3197"/>
                  <a:pt x="982" y="2700"/>
                </a:cubicBezTo>
                <a:cubicBezTo>
                  <a:pt x="982" y="2203"/>
                  <a:pt x="1201" y="1800"/>
                  <a:pt x="1473" y="1800"/>
                </a:cubicBezTo>
                <a:moveTo>
                  <a:pt x="20618" y="0"/>
                </a:moveTo>
                <a:lnTo>
                  <a:pt x="982" y="0"/>
                </a:lnTo>
                <a:cubicBezTo>
                  <a:pt x="440" y="0"/>
                  <a:pt x="0" y="806"/>
                  <a:pt x="0" y="1800"/>
                </a:cubicBezTo>
                <a:lnTo>
                  <a:pt x="0" y="19800"/>
                </a:lnTo>
                <a:cubicBezTo>
                  <a:pt x="0" y="20794"/>
                  <a:pt x="440" y="21600"/>
                  <a:pt x="982" y="21600"/>
                </a:cubicBezTo>
                <a:lnTo>
                  <a:pt x="20618" y="21600"/>
                </a:lnTo>
                <a:cubicBezTo>
                  <a:pt x="21160" y="21600"/>
                  <a:pt x="21600" y="20794"/>
                  <a:pt x="21600" y="19800"/>
                </a:cubicBezTo>
                <a:lnTo>
                  <a:pt x="21600" y="1800"/>
                </a:lnTo>
                <a:cubicBezTo>
                  <a:pt x="21600" y="806"/>
                  <a:pt x="21160" y="0"/>
                  <a:pt x="20618" y="0"/>
                </a:cubicBezTo>
                <a:moveTo>
                  <a:pt x="12385" y="13801"/>
                </a:moveTo>
                <a:cubicBezTo>
                  <a:pt x="12304" y="14141"/>
                  <a:pt x="12193" y="14422"/>
                  <a:pt x="12052" y="14646"/>
                </a:cubicBezTo>
                <a:cubicBezTo>
                  <a:pt x="11912" y="14871"/>
                  <a:pt x="11747" y="15042"/>
                  <a:pt x="11558" y="15160"/>
                </a:cubicBezTo>
                <a:cubicBezTo>
                  <a:pt x="11369" y="15278"/>
                  <a:pt x="11221" y="15345"/>
                  <a:pt x="11001" y="15362"/>
                </a:cubicBezTo>
                <a:lnTo>
                  <a:pt x="11001" y="16198"/>
                </a:lnTo>
                <a:lnTo>
                  <a:pt x="10605" y="16198"/>
                </a:lnTo>
                <a:lnTo>
                  <a:pt x="10605" y="15362"/>
                </a:lnTo>
                <a:cubicBezTo>
                  <a:pt x="10368" y="15353"/>
                  <a:pt x="10206" y="15284"/>
                  <a:pt x="10009" y="15154"/>
                </a:cubicBezTo>
                <a:cubicBezTo>
                  <a:pt x="9811" y="15023"/>
                  <a:pt x="9642" y="14837"/>
                  <a:pt x="9501" y="14596"/>
                </a:cubicBezTo>
                <a:cubicBezTo>
                  <a:pt x="9361" y="14356"/>
                  <a:pt x="9252" y="14061"/>
                  <a:pt x="9175" y="13710"/>
                </a:cubicBezTo>
                <a:cubicBezTo>
                  <a:pt x="9098" y="13359"/>
                  <a:pt x="9062" y="12956"/>
                  <a:pt x="9066" y="12498"/>
                </a:cubicBezTo>
                <a:lnTo>
                  <a:pt x="9818" y="12498"/>
                </a:lnTo>
                <a:cubicBezTo>
                  <a:pt x="9813" y="13036"/>
                  <a:pt x="9877" y="13461"/>
                  <a:pt x="10009" y="13770"/>
                </a:cubicBezTo>
                <a:cubicBezTo>
                  <a:pt x="10140" y="14081"/>
                  <a:pt x="10302" y="14244"/>
                  <a:pt x="10605" y="14261"/>
                </a:cubicBezTo>
                <a:lnTo>
                  <a:pt x="10605" y="11299"/>
                </a:lnTo>
                <a:cubicBezTo>
                  <a:pt x="10425" y="11209"/>
                  <a:pt x="10302" y="11101"/>
                  <a:pt x="10124" y="10974"/>
                </a:cubicBezTo>
                <a:cubicBezTo>
                  <a:pt x="9946" y="10849"/>
                  <a:pt x="9786" y="10686"/>
                  <a:pt x="9643" y="10485"/>
                </a:cubicBezTo>
                <a:cubicBezTo>
                  <a:pt x="9500" y="10285"/>
                  <a:pt x="9385" y="10035"/>
                  <a:pt x="9297" y="9733"/>
                </a:cubicBezTo>
                <a:cubicBezTo>
                  <a:pt x="9209" y="9431"/>
                  <a:pt x="9165" y="9056"/>
                  <a:pt x="9165" y="8607"/>
                </a:cubicBezTo>
                <a:cubicBezTo>
                  <a:pt x="9165" y="8216"/>
                  <a:pt x="9206" y="7871"/>
                  <a:pt x="9287" y="7574"/>
                </a:cubicBezTo>
                <a:cubicBezTo>
                  <a:pt x="9369" y="7276"/>
                  <a:pt x="9478" y="7026"/>
                  <a:pt x="9617" y="6827"/>
                </a:cubicBezTo>
                <a:cubicBezTo>
                  <a:pt x="9755" y="6627"/>
                  <a:pt x="9914" y="6474"/>
                  <a:pt x="10094" y="6368"/>
                </a:cubicBezTo>
                <a:cubicBezTo>
                  <a:pt x="10275" y="6262"/>
                  <a:pt x="10408" y="6209"/>
                  <a:pt x="10605" y="6209"/>
                </a:cubicBezTo>
                <a:lnTo>
                  <a:pt x="10605" y="5406"/>
                </a:lnTo>
                <a:lnTo>
                  <a:pt x="11001" y="5406"/>
                </a:lnTo>
                <a:lnTo>
                  <a:pt x="11001" y="6209"/>
                </a:lnTo>
                <a:cubicBezTo>
                  <a:pt x="11199" y="6209"/>
                  <a:pt x="11329" y="6257"/>
                  <a:pt x="11505" y="6356"/>
                </a:cubicBezTo>
                <a:cubicBezTo>
                  <a:pt x="11681" y="6454"/>
                  <a:pt x="11834" y="6601"/>
                  <a:pt x="11963" y="6796"/>
                </a:cubicBezTo>
                <a:cubicBezTo>
                  <a:pt x="12093" y="6992"/>
                  <a:pt x="12196" y="7241"/>
                  <a:pt x="12273" y="7543"/>
                </a:cubicBezTo>
                <a:cubicBezTo>
                  <a:pt x="12350" y="7845"/>
                  <a:pt x="12389" y="8195"/>
                  <a:pt x="12389" y="8594"/>
                </a:cubicBezTo>
                <a:lnTo>
                  <a:pt x="11637" y="8594"/>
                </a:lnTo>
                <a:cubicBezTo>
                  <a:pt x="11628" y="8179"/>
                  <a:pt x="11570" y="7860"/>
                  <a:pt x="11463" y="7641"/>
                </a:cubicBezTo>
                <a:cubicBezTo>
                  <a:pt x="11355" y="7420"/>
                  <a:pt x="11238" y="7311"/>
                  <a:pt x="11001" y="7311"/>
                </a:cubicBezTo>
                <a:lnTo>
                  <a:pt x="11001" y="9892"/>
                </a:lnTo>
                <a:cubicBezTo>
                  <a:pt x="11199" y="9990"/>
                  <a:pt x="11336" y="10104"/>
                  <a:pt x="11525" y="10235"/>
                </a:cubicBezTo>
                <a:cubicBezTo>
                  <a:pt x="11714" y="10365"/>
                  <a:pt x="11881" y="10532"/>
                  <a:pt x="12026" y="10736"/>
                </a:cubicBezTo>
                <a:cubicBezTo>
                  <a:pt x="12171" y="10940"/>
                  <a:pt x="12287" y="11193"/>
                  <a:pt x="12375" y="11495"/>
                </a:cubicBezTo>
                <a:cubicBezTo>
                  <a:pt x="12463" y="11797"/>
                  <a:pt x="12507" y="12168"/>
                  <a:pt x="12507" y="12608"/>
                </a:cubicBezTo>
                <a:cubicBezTo>
                  <a:pt x="12507" y="13065"/>
                  <a:pt x="12466" y="13463"/>
                  <a:pt x="12385" y="13801"/>
                </a:cubicBezTo>
                <a:moveTo>
                  <a:pt x="10800" y="3600"/>
                </a:moveTo>
                <a:cubicBezTo>
                  <a:pt x="8631" y="3600"/>
                  <a:pt x="6873" y="6824"/>
                  <a:pt x="6873" y="10800"/>
                </a:cubicBezTo>
                <a:cubicBezTo>
                  <a:pt x="6873" y="14776"/>
                  <a:pt x="8631" y="18000"/>
                  <a:pt x="10800" y="18000"/>
                </a:cubicBezTo>
                <a:cubicBezTo>
                  <a:pt x="12969" y="18000"/>
                  <a:pt x="14727" y="14776"/>
                  <a:pt x="14727" y="10800"/>
                </a:cubicBezTo>
                <a:cubicBezTo>
                  <a:pt x="14727" y="6824"/>
                  <a:pt x="12969" y="3600"/>
                  <a:pt x="10800" y="3600"/>
                </a:cubicBezTo>
                <a:moveTo>
                  <a:pt x="5400" y="3600"/>
                </a:moveTo>
                <a:lnTo>
                  <a:pt x="4418" y="3600"/>
                </a:lnTo>
                <a:cubicBezTo>
                  <a:pt x="4147" y="3600"/>
                  <a:pt x="3927" y="4002"/>
                  <a:pt x="3927" y="4500"/>
                </a:cubicBezTo>
                <a:cubicBezTo>
                  <a:pt x="3927" y="4997"/>
                  <a:pt x="4147" y="5400"/>
                  <a:pt x="4418" y="5400"/>
                </a:cubicBezTo>
                <a:lnTo>
                  <a:pt x="5400" y="5400"/>
                </a:lnTo>
                <a:cubicBezTo>
                  <a:pt x="5671" y="5400"/>
                  <a:pt x="5891" y="4997"/>
                  <a:pt x="5891" y="4500"/>
                </a:cubicBezTo>
                <a:cubicBezTo>
                  <a:pt x="5891" y="4002"/>
                  <a:pt x="5671" y="3600"/>
                  <a:pt x="5400" y="36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99" name="Shape 2799"/>
          <p:cNvSpPr/>
          <p:nvPr/>
        </p:nvSpPr>
        <p:spPr>
          <a:xfrm>
            <a:off x="8520152" y="39106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9916" y="11782"/>
                </a:moveTo>
                <a:cubicBezTo>
                  <a:pt x="9916" y="11929"/>
                  <a:pt x="9939" y="12054"/>
                  <a:pt x="9982" y="12159"/>
                </a:cubicBezTo>
                <a:cubicBezTo>
                  <a:pt x="10026" y="12263"/>
                  <a:pt x="10082" y="12351"/>
                  <a:pt x="10151" y="12425"/>
                </a:cubicBezTo>
                <a:cubicBezTo>
                  <a:pt x="10219" y="12498"/>
                  <a:pt x="10298" y="12557"/>
                  <a:pt x="10388" y="12604"/>
                </a:cubicBezTo>
                <a:cubicBezTo>
                  <a:pt x="10478" y="12650"/>
                  <a:pt x="10513" y="12688"/>
                  <a:pt x="10605" y="12719"/>
                </a:cubicBezTo>
                <a:lnTo>
                  <a:pt x="10605" y="10882"/>
                </a:lnTo>
                <a:cubicBezTo>
                  <a:pt x="10368" y="10882"/>
                  <a:pt x="10241" y="10952"/>
                  <a:pt x="10111" y="11090"/>
                </a:cubicBezTo>
                <a:cubicBezTo>
                  <a:pt x="9981" y="11227"/>
                  <a:pt x="9916" y="11458"/>
                  <a:pt x="9916" y="11782"/>
                </a:cubicBezTo>
                <a:moveTo>
                  <a:pt x="11501" y="14278"/>
                </a:moveTo>
                <a:cubicBezTo>
                  <a:pt x="11425" y="14199"/>
                  <a:pt x="11338" y="14135"/>
                  <a:pt x="11242" y="14086"/>
                </a:cubicBezTo>
                <a:cubicBezTo>
                  <a:pt x="11145" y="14037"/>
                  <a:pt x="11102" y="13994"/>
                  <a:pt x="11001" y="13958"/>
                </a:cubicBezTo>
                <a:lnTo>
                  <a:pt x="11001" y="16096"/>
                </a:lnTo>
                <a:cubicBezTo>
                  <a:pt x="11238" y="16071"/>
                  <a:pt x="11377" y="15975"/>
                  <a:pt x="11528" y="15806"/>
                </a:cubicBezTo>
                <a:cubicBezTo>
                  <a:pt x="11680" y="15638"/>
                  <a:pt x="11756" y="15371"/>
                  <a:pt x="11756" y="15004"/>
                </a:cubicBezTo>
                <a:cubicBezTo>
                  <a:pt x="11756" y="14833"/>
                  <a:pt x="11733" y="14689"/>
                  <a:pt x="11686" y="14572"/>
                </a:cubicBezTo>
                <a:cubicBezTo>
                  <a:pt x="11640" y="14456"/>
                  <a:pt x="11579" y="14358"/>
                  <a:pt x="11501" y="14278"/>
                </a:cubicBezTo>
                <a:moveTo>
                  <a:pt x="12385" y="15751"/>
                </a:moveTo>
                <a:cubicBezTo>
                  <a:pt x="12304" y="16006"/>
                  <a:pt x="12193" y="16216"/>
                  <a:pt x="12052" y="16385"/>
                </a:cubicBezTo>
                <a:cubicBezTo>
                  <a:pt x="11911" y="16553"/>
                  <a:pt x="11747" y="16681"/>
                  <a:pt x="11558" y="16770"/>
                </a:cubicBezTo>
                <a:cubicBezTo>
                  <a:pt x="11369" y="16859"/>
                  <a:pt x="11221" y="16910"/>
                  <a:pt x="11001" y="16922"/>
                </a:cubicBezTo>
                <a:lnTo>
                  <a:pt x="11001" y="17549"/>
                </a:lnTo>
                <a:lnTo>
                  <a:pt x="10605" y="17549"/>
                </a:lnTo>
                <a:lnTo>
                  <a:pt x="10605" y="16922"/>
                </a:lnTo>
                <a:cubicBezTo>
                  <a:pt x="10368" y="16915"/>
                  <a:pt x="10206" y="16863"/>
                  <a:pt x="10009" y="16766"/>
                </a:cubicBezTo>
                <a:cubicBezTo>
                  <a:pt x="9811" y="16667"/>
                  <a:pt x="9642" y="16528"/>
                  <a:pt x="9501" y="16348"/>
                </a:cubicBezTo>
                <a:cubicBezTo>
                  <a:pt x="9361" y="16168"/>
                  <a:pt x="9252" y="15946"/>
                  <a:pt x="9175" y="15683"/>
                </a:cubicBezTo>
                <a:cubicBezTo>
                  <a:pt x="9098" y="15420"/>
                  <a:pt x="9062" y="15117"/>
                  <a:pt x="9066" y="14775"/>
                </a:cubicBezTo>
                <a:lnTo>
                  <a:pt x="9818" y="14775"/>
                </a:lnTo>
                <a:cubicBezTo>
                  <a:pt x="9813" y="15178"/>
                  <a:pt x="9877" y="15496"/>
                  <a:pt x="10009" y="15729"/>
                </a:cubicBezTo>
                <a:cubicBezTo>
                  <a:pt x="10140" y="15961"/>
                  <a:pt x="10302" y="16083"/>
                  <a:pt x="10605" y="16096"/>
                </a:cubicBezTo>
                <a:lnTo>
                  <a:pt x="10605" y="13875"/>
                </a:lnTo>
                <a:cubicBezTo>
                  <a:pt x="10425" y="13807"/>
                  <a:pt x="10302" y="13726"/>
                  <a:pt x="10124" y="13631"/>
                </a:cubicBezTo>
                <a:cubicBezTo>
                  <a:pt x="9946" y="13537"/>
                  <a:pt x="9786" y="13414"/>
                  <a:pt x="9643" y="13264"/>
                </a:cubicBezTo>
                <a:cubicBezTo>
                  <a:pt x="9500" y="13115"/>
                  <a:pt x="9385" y="12927"/>
                  <a:pt x="9297" y="12700"/>
                </a:cubicBezTo>
                <a:cubicBezTo>
                  <a:pt x="9209" y="12474"/>
                  <a:pt x="9165" y="12192"/>
                  <a:pt x="9165" y="11855"/>
                </a:cubicBezTo>
                <a:cubicBezTo>
                  <a:pt x="9165" y="11562"/>
                  <a:pt x="9206" y="11304"/>
                  <a:pt x="9287" y="11080"/>
                </a:cubicBezTo>
                <a:cubicBezTo>
                  <a:pt x="9369" y="10857"/>
                  <a:pt x="9478" y="10670"/>
                  <a:pt x="9617" y="10520"/>
                </a:cubicBezTo>
                <a:cubicBezTo>
                  <a:pt x="9755" y="10370"/>
                  <a:pt x="9914" y="10256"/>
                  <a:pt x="10094" y="10176"/>
                </a:cubicBezTo>
                <a:cubicBezTo>
                  <a:pt x="10274" y="10097"/>
                  <a:pt x="10407" y="10057"/>
                  <a:pt x="10605" y="10057"/>
                </a:cubicBezTo>
                <a:lnTo>
                  <a:pt x="10605" y="9455"/>
                </a:lnTo>
                <a:lnTo>
                  <a:pt x="11001" y="9455"/>
                </a:lnTo>
                <a:lnTo>
                  <a:pt x="11001" y="10057"/>
                </a:lnTo>
                <a:cubicBezTo>
                  <a:pt x="11199" y="10057"/>
                  <a:pt x="11329" y="10093"/>
                  <a:pt x="11505" y="10167"/>
                </a:cubicBezTo>
                <a:cubicBezTo>
                  <a:pt x="11681" y="10240"/>
                  <a:pt x="11834" y="10350"/>
                  <a:pt x="11963" y="10498"/>
                </a:cubicBezTo>
                <a:cubicBezTo>
                  <a:pt x="12093" y="10644"/>
                  <a:pt x="12196" y="10831"/>
                  <a:pt x="12273" y="11057"/>
                </a:cubicBezTo>
                <a:cubicBezTo>
                  <a:pt x="12350" y="11284"/>
                  <a:pt x="12388" y="11547"/>
                  <a:pt x="12388" y="11847"/>
                </a:cubicBezTo>
                <a:lnTo>
                  <a:pt x="11637" y="11847"/>
                </a:lnTo>
                <a:cubicBezTo>
                  <a:pt x="11628" y="11534"/>
                  <a:pt x="11570" y="11296"/>
                  <a:pt x="11463" y="11130"/>
                </a:cubicBezTo>
                <a:cubicBezTo>
                  <a:pt x="11355" y="10965"/>
                  <a:pt x="11238" y="10882"/>
                  <a:pt x="11001" y="10882"/>
                </a:cubicBezTo>
                <a:lnTo>
                  <a:pt x="11001" y="12819"/>
                </a:lnTo>
                <a:cubicBezTo>
                  <a:pt x="11199" y="12894"/>
                  <a:pt x="11336" y="12978"/>
                  <a:pt x="11525" y="13076"/>
                </a:cubicBezTo>
                <a:cubicBezTo>
                  <a:pt x="11714" y="13175"/>
                  <a:pt x="11881" y="13300"/>
                  <a:pt x="12026" y="13453"/>
                </a:cubicBezTo>
                <a:cubicBezTo>
                  <a:pt x="12171" y="13605"/>
                  <a:pt x="12287" y="13795"/>
                  <a:pt x="12375" y="14021"/>
                </a:cubicBezTo>
                <a:cubicBezTo>
                  <a:pt x="12463" y="14248"/>
                  <a:pt x="12507" y="14526"/>
                  <a:pt x="12507" y="14857"/>
                </a:cubicBezTo>
                <a:cubicBezTo>
                  <a:pt x="12507" y="15199"/>
                  <a:pt x="12466" y="15497"/>
                  <a:pt x="12385" y="15751"/>
                </a:cubicBezTo>
                <a:moveTo>
                  <a:pt x="10800" y="8100"/>
                </a:moveTo>
                <a:cubicBezTo>
                  <a:pt x="8631" y="8100"/>
                  <a:pt x="6873" y="10518"/>
                  <a:pt x="6873" y="13500"/>
                </a:cubicBezTo>
                <a:cubicBezTo>
                  <a:pt x="6873" y="16483"/>
                  <a:pt x="8631" y="18900"/>
                  <a:pt x="10800" y="18900"/>
                </a:cubicBezTo>
                <a:cubicBezTo>
                  <a:pt x="12969" y="18900"/>
                  <a:pt x="14727" y="16483"/>
                  <a:pt x="14727" y="13500"/>
                </a:cubicBezTo>
                <a:cubicBezTo>
                  <a:pt x="14727" y="10518"/>
                  <a:pt x="12969" y="8100"/>
                  <a:pt x="10800" y="81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2455" y="4050"/>
                </a:moveTo>
                <a:lnTo>
                  <a:pt x="19145" y="4050"/>
                </a:lnTo>
                <a:cubicBezTo>
                  <a:pt x="19417" y="4050"/>
                  <a:pt x="19636" y="3748"/>
                  <a:pt x="19636" y="3376"/>
                </a:cubicBezTo>
                <a:cubicBezTo>
                  <a:pt x="19636" y="3002"/>
                  <a:pt x="19417" y="2700"/>
                  <a:pt x="19145" y="2700"/>
                </a:cubicBezTo>
                <a:lnTo>
                  <a:pt x="2455" y="2700"/>
                </a:lnTo>
                <a:cubicBezTo>
                  <a:pt x="2183" y="2700"/>
                  <a:pt x="1964" y="3002"/>
                  <a:pt x="1964" y="3376"/>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0" name="Shape 2800"/>
          <p:cNvSpPr/>
          <p:nvPr/>
        </p:nvSpPr>
        <p:spPr>
          <a:xfrm>
            <a:off x="1319251" y="4729831"/>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10208" y="15258"/>
                </a:moveTo>
                <a:cubicBezTo>
                  <a:pt x="10138" y="15500"/>
                  <a:pt x="10044" y="15701"/>
                  <a:pt x="9923" y="15861"/>
                </a:cubicBezTo>
                <a:cubicBezTo>
                  <a:pt x="9802" y="16022"/>
                  <a:pt x="9660" y="16144"/>
                  <a:pt x="9499" y="16228"/>
                </a:cubicBezTo>
                <a:cubicBezTo>
                  <a:pt x="9362" y="16300"/>
                  <a:pt x="9243" y="16340"/>
                  <a:pt x="9097" y="16360"/>
                </a:cubicBezTo>
                <a:lnTo>
                  <a:pt x="9097" y="16971"/>
                </a:lnTo>
                <a:lnTo>
                  <a:pt x="8606" y="16971"/>
                </a:lnTo>
                <a:lnTo>
                  <a:pt x="8606" y="16361"/>
                </a:lnTo>
                <a:cubicBezTo>
                  <a:pt x="8446" y="16345"/>
                  <a:pt x="8316" y="16304"/>
                  <a:pt x="8171" y="16224"/>
                </a:cubicBezTo>
                <a:cubicBezTo>
                  <a:pt x="8001" y="16130"/>
                  <a:pt x="7856" y="15998"/>
                  <a:pt x="7736" y="15826"/>
                </a:cubicBezTo>
                <a:cubicBezTo>
                  <a:pt x="7615" y="15655"/>
                  <a:pt x="7522" y="15443"/>
                  <a:pt x="7456" y="15193"/>
                </a:cubicBezTo>
                <a:cubicBezTo>
                  <a:pt x="7390" y="14942"/>
                  <a:pt x="7359" y="14654"/>
                  <a:pt x="7363" y="14327"/>
                </a:cubicBezTo>
                <a:lnTo>
                  <a:pt x="8007" y="14327"/>
                </a:lnTo>
                <a:cubicBezTo>
                  <a:pt x="8003" y="14712"/>
                  <a:pt x="8058" y="15015"/>
                  <a:pt x="8171" y="15236"/>
                </a:cubicBezTo>
                <a:cubicBezTo>
                  <a:pt x="8270" y="15431"/>
                  <a:pt x="8403" y="15530"/>
                  <a:pt x="8606" y="15563"/>
                </a:cubicBezTo>
                <a:lnTo>
                  <a:pt x="8606" y="13432"/>
                </a:lnTo>
                <a:cubicBezTo>
                  <a:pt x="8492" y="13376"/>
                  <a:pt x="8395" y="13313"/>
                  <a:pt x="8270" y="13239"/>
                </a:cubicBezTo>
                <a:cubicBezTo>
                  <a:pt x="8118" y="13149"/>
                  <a:pt x="7980" y="13033"/>
                  <a:pt x="7857" y="12890"/>
                </a:cubicBezTo>
                <a:cubicBezTo>
                  <a:pt x="7735" y="12746"/>
                  <a:pt x="7636" y="12568"/>
                  <a:pt x="7561" y="12352"/>
                </a:cubicBezTo>
                <a:cubicBezTo>
                  <a:pt x="7485" y="12136"/>
                  <a:pt x="7448" y="11868"/>
                  <a:pt x="7448" y="11548"/>
                </a:cubicBezTo>
                <a:cubicBezTo>
                  <a:pt x="7448" y="11268"/>
                  <a:pt x="7483" y="11023"/>
                  <a:pt x="7553" y="10809"/>
                </a:cubicBezTo>
                <a:cubicBezTo>
                  <a:pt x="7622" y="10596"/>
                  <a:pt x="7716" y="10419"/>
                  <a:pt x="7835" y="10276"/>
                </a:cubicBezTo>
                <a:cubicBezTo>
                  <a:pt x="7954" y="10134"/>
                  <a:pt x="8090" y="10024"/>
                  <a:pt x="8244" y="9948"/>
                </a:cubicBezTo>
                <a:cubicBezTo>
                  <a:pt x="8373" y="9885"/>
                  <a:pt x="8479" y="9855"/>
                  <a:pt x="8606" y="9844"/>
                </a:cubicBezTo>
                <a:lnTo>
                  <a:pt x="8606" y="9257"/>
                </a:lnTo>
                <a:lnTo>
                  <a:pt x="9097" y="9257"/>
                </a:lnTo>
                <a:lnTo>
                  <a:pt x="9097" y="9844"/>
                </a:lnTo>
                <a:cubicBezTo>
                  <a:pt x="9224" y="9853"/>
                  <a:pt x="9328" y="9881"/>
                  <a:pt x="9453" y="9939"/>
                </a:cubicBezTo>
                <a:cubicBezTo>
                  <a:pt x="9605" y="10009"/>
                  <a:pt x="9735" y="10114"/>
                  <a:pt x="9847" y="10255"/>
                </a:cubicBezTo>
                <a:cubicBezTo>
                  <a:pt x="9957" y="10394"/>
                  <a:pt x="10046" y="10572"/>
                  <a:pt x="10112" y="10788"/>
                </a:cubicBezTo>
                <a:cubicBezTo>
                  <a:pt x="10178" y="11003"/>
                  <a:pt x="10211" y="11254"/>
                  <a:pt x="10211" y="11540"/>
                </a:cubicBezTo>
                <a:lnTo>
                  <a:pt x="9567" y="11540"/>
                </a:lnTo>
                <a:cubicBezTo>
                  <a:pt x="9559" y="11242"/>
                  <a:pt x="9509" y="11015"/>
                  <a:pt x="9417" y="10857"/>
                </a:cubicBezTo>
                <a:cubicBezTo>
                  <a:pt x="9339" y="10725"/>
                  <a:pt x="9243" y="10661"/>
                  <a:pt x="9097" y="10640"/>
                </a:cubicBezTo>
                <a:lnTo>
                  <a:pt x="9097" y="12504"/>
                </a:lnTo>
                <a:cubicBezTo>
                  <a:pt x="9226" y="12565"/>
                  <a:pt x="9336" y="12633"/>
                  <a:pt x="9471" y="12710"/>
                </a:cubicBezTo>
                <a:cubicBezTo>
                  <a:pt x="9633" y="12804"/>
                  <a:pt x="9776" y="12923"/>
                  <a:pt x="9900" y="13069"/>
                </a:cubicBezTo>
                <a:cubicBezTo>
                  <a:pt x="10024" y="13215"/>
                  <a:pt x="10124" y="13395"/>
                  <a:pt x="10200" y="13610"/>
                </a:cubicBezTo>
                <a:cubicBezTo>
                  <a:pt x="10275" y="13827"/>
                  <a:pt x="10312" y="14091"/>
                  <a:pt x="10312" y="14407"/>
                </a:cubicBezTo>
                <a:cubicBezTo>
                  <a:pt x="10312" y="14732"/>
                  <a:pt x="10278" y="15016"/>
                  <a:pt x="10208" y="15258"/>
                </a:cubicBezTo>
                <a:moveTo>
                  <a:pt x="8836" y="7714"/>
                </a:moveTo>
                <a:cubicBezTo>
                  <a:pt x="6938" y="7714"/>
                  <a:pt x="5400" y="10132"/>
                  <a:pt x="5400" y="13114"/>
                </a:cubicBezTo>
                <a:cubicBezTo>
                  <a:pt x="5400" y="16096"/>
                  <a:pt x="6938" y="18514"/>
                  <a:pt x="8836" y="18514"/>
                </a:cubicBezTo>
                <a:cubicBezTo>
                  <a:pt x="10734" y="18514"/>
                  <a:pt x="12273" y="16096"/>
                  <a:pt x="12273" y="13114"/>
                </a:cubicBezTo>
                <a:cubicBezTo>
                  <a:pt x="12273" y="10132"/>
                  <a:pt x="10734" y="7714"/>
                  <a:pt x="8836" y="7714"/>
                </a:cubicBezTo>
                <a:moveTo>
                  <a:pt x="20618" y="0"/>
                </a:moveTo>
                <a:lnTo>
                  <a:pt x="4909" y="0"/>
                </a:lnTo>
                <a:cubicBezTo>
                  <a:pt x="4367" y="0"/>
                  <a:pt x="3927" y="690"/>
                  <a:pt x="3927" y="1543"/>
                </a:cubicBezTo>
                <a:lnTo>
                  <a:pt x="3927" y="2314"/>
                </a:lnTo>
                <a:cubicBezTo>
                  <a:pt x="3927" y="2740"/>
                  <a:pt x="4147" y="3086"/>
                  <a:pt x="4418" y="3086"/>
                </a:cubicBezTo>
                <a:cubicBezTo>
                  <a:pt x="4689" y="3086"/>
                  <a:pt x="4909" y="2740"/>
                  <a:pt x="4909" y="2314"/>
                </a:cubicBezTo>
                <a:lnTo>
                  <a:pt x="4909" y="1543"/>
                </a:lnTo>
                <a:lnTo>
                  <a:pt x="20618" y="1543"/>
                </a:lnTo>
                <a:lnTo>
                  <a:pt x="20618" y="15429"/>
                </a:lnTo>
                <a:lnTo>
                  <a:pt x="19145" y="15429"/>
                </a:lnTo>
                <a:cubicBezTo>
                  <a:pt x="18874" y="15429"/>
                  <a:pt x="18655" y="15774"/>
                  <a:pt x="18655" y="16200"/>
                </a:cubicBezTo>
                <a:cubicBezTo>
                  <a:pt x="18655" y="16626"/>
                  <a:pt x="18874" y="16971"/>
                  <a:pt x="19145" y="16971"/>
                </a:cubicBezTo>
                <a:lnTo>
                  <a:pt x="20618" y="16971"/>
                </a:lnTo>
                <a:cubicBezTo>
                  <a:pt x="21160" y="16971"/>
                  <a:pt x="21600" y="16280"/>
                  <a:pt x="21600" y="15429"/>
                </a:cubicBezTo>
                <a:lnTo>
                  <a:pt x="21600" y="1543"/>
                </a:lnTo>
                <a:cubicBezTo>
                  <a:pt x="21600" y="690"/>
                  <a:pt x="21160" y="0"/>
                  <a:pt x="20618" y="0"/>
                </a:cubicBezTo>
                <a:moveTo>
                  <a:pt x="9451" y="13856"/>
                </a:moveTo>
                <a:cubicBezTo>
                  <a:pt x="9385" y="13780"/>
                  <a:pt x="9310" y="13718"/>
                  <a:pt x="9228" y="13671"/>
                </a:cubicBezTo>
                <a:cubicBezTo>
                  <a:pt x="9175" y="13642"/>
                  <a:pt x="9137" y="13616"/>
                  <a:pt x="9097" y="13590"/>
                </a:cubicBezTo>
                <a:lnTo>
                  <a:pt x="9097" y="15560"/>
                </a:lnTo>
                <a:cubicBezTo>
                  <a:pt x="9250" y="15523"/>
                  <a:pt x="9363" y="15447"/>
                  <a:pt x="9473" y="15311"/>
                </a:cubicBezTo>
                <a:cubicBezTo>
                  <a:pt x="9604" y="15151"/>
                  <a:pt x="9668" y="14896"/>
                  <a:pt x="9668" y="14545"/>
                </a:cubicBezTo>
                <a:cubicBezTo>
                  <a:pt x="9668" y="14383"/>
                  <a:pt x="9649" y="14246"/>
                  <a:pt x="9609" y="14135"/>
                </a:cubicBezTo>
                <a:cubicBezTo>
                  <a:pt x="9570" y="14024"/>
                  <a:pt x="9517" y="13931"/>
                  <a:pt x="9451" y="13856"/>
                </a:cubicBezTo>
                <a:moveTo>
                  <a:pt x="13255" y="16971"/>
                </a:moveTo>
                <a:cubicBezTo>
                  <a:pt x="12983" y="16971"/>
                  <a:pt x="12764" y="17316"/>
                  <a:pt x="12764" y="17743"/>
                </a:cubicBezTo>
                <a:cubicBezTo>
                  <a:pt x="12764" y="18169"/>
                  <a:pt x="12983" y="18514"/>
                  <a:pt x="13255" y="18514"/>
                </a:cubicBezTo>
                <a:cubicBezTo>
                  <a:pt x="13525" y="18514"/>
                  <a:pt x="13745" y="18169"/>
                  <a:pt x="13745" y="17743"/>
                </a:cubicBezTo>
                <a:cubicBezTo>
                  <a:pt x="13745" y="17316"/>
                  <a:pt x="13525" y="16971"/>
                  <a:pt x="13255" y="16971"/>
                </a:cubicBezTo>
                <a:moveTo>
                  <a:pt x="16200" y="7714"/>
                </a:moveTo>
                <a:cubicBezTo>
                  <a:pt x="15928" y="7714"/>
                  <a:pt x="15709" y="7369"/>
                  <a:pt x="15709" y="6943"/>
                </a:cubicBezTo>
                <a:cubicBezTo>
                  <a:pt x="15709" y="6516"/>
                  <a:pt x="15928" y="6171"/>
                  <a:pt x="16200" y="6171"/>
                </a:cubicBezTo>
                <a:cubicBezTo>
                  <a:pt x="16471" y="6171"/>
                  <a:pt x="16691" y="6516"/>
                  <a:pt x="16691" y="6943"/>
                </a:cubicBezTo>
                <a:cubicBezTo>
                  <a:pt x="16691" y="7369"/>
                  <a:pt x="16471" y="7714"/>
                  <a:pt x="16200" y="7714"/>
                </a:cubicBezTo>
                <a:moveTo>
                  <a:pt x="16691" y="17113"/>
                </a:moveTo>
                <a:cubicBezTo>
                  <a:pt x="16537" y="17027"/>
                  <a:pt x="16373" y="16971"/>
                  <a:pt x="16200" y="16971"/>
                </a:cubicBezTo>
                <a:cubicBezTo>
                  <a:pt x="15386" y="16971"/>
                  <a:pt x="14727" y="18008"/>
                  <a:pt x="14727" y="19286"/>
                </a:cubicBezTo>
                <a:cubicBezTo>
                  <a:pt x="14727" y="19557"/>
                  <a:pt x="14762" y="19814"/>
                  <a:pt x="14817" y="20057"/>
                </a:cubicBezTo>
                <a:lnTo>
                  <a:pt x="2855" y="20057"/>
                </a:lnTo>
                <a:cubicBezTo>
                  <a:pt x="2910" y="19814"/>
                  <a:pt x="2945" y="19557"/>
                  <a:pt x="2945" y="19286"/>
                </a:cubicBezTo>
                <a:cubicBezTo>
                  <a:pt x="2945" y="18008"/>
                  <a:pt x="2286" y="16971"/>
                  <a:pt x="1473" y="16971"/>
                </a:cubicBezTo>
                <a:cubicBezTo>
                  <a:pt x="1299" y="16971"/>
                  <a:pt x="1136" y="17027"/>
                  <a:pt x="982" y="17113"/>
                </a:cubicBezTo>
                <a:lnTo>
                  <a:pt x="982" y="9115"/>
                </a:lnTo>
                <a:cubicBezTo>
                  <a:pt x="1136" y="9202"/>
                  <a:pt x="1299" y="9257"/>
                  <a:pt x="1473" y="9257"/>
                </a:cubicBezTo>
                <a:cubicBezTo>
                  <a:pt x="2286" y="9257"/>
                  <a:pt x="2945" y="8221"/>
                  <a:pt x="2945" y="6943"/>
                </a:cubicBezTo>
                <a:cubicBezTo>
                  <a:pt x="2945" y="6671"/>
                  <a:pt x="2910" y="6414"/>
                  <a:pt x="2855" y="6171"/>
                </a:cubicBezTo>
                <a:lnTo>
                  <a:pt x="14817" y="6171"/>
                </a:lnTo>
                <a:cubicBezTo>
                  <a:pt x="14762" y="6414"/>
                  <a:pt x="14727" y="6671"/>
                  <a:pt x="14727" y="6943"/>
                </a:cubicBezTo>
                <a:cubicBezTo>
                  <a:pt x="14727" y="8221"/>
                  <a:pt x="15386" y="9257"/>
                  <a:pt x="16200" y="9257"/>
                </a:cubicBezTo>
                <a:cubicBezTo>
                  <a:pt x="16373" y="9257"/>
                  <a:pt x="16537" y="9202"/>
                  <a:pt x="16691" y="9115"/>
                </a:cubicBezTo>
                <a:cubicBezTo>
                  <a:pt x="16691" y="9115"/>
                  <a:pt x="16691" y="17113"/>
                  <a:pt x="16691" y="17113"/>
                </a:cubicBezTo>
                <a:close/>
                <a:moveTo>
                  <a:pt x="16200" y="20057"/>
                </a:moveTo>
                <a:cubicBezTo>
                  <a:pt x="15928" y="20057"/>
                  <a:pt x="15709" y="19712"/>
                  <a:pt x="15709" y="19286"/>
                </a:cubicBezTo>
                <a:cubicBezTo>
                  <a:pt x="15709" y="18859"/>
                  <a:pt x="15928" y="18514"/>
                  <a:pt x="16200" y="18514"/>
                </a:cubicBezTo>
                <a:cubicBezTo>
                  <a:pt x="16471" y="18514"/>
                  <a:pt x="16691" y="18859"/>
                  <a:pt x="16691" y="19286"/>
                </a:cubicBezTo>
                <a:cubicBezTo>
                  <a:pt x="16691" y="19712"/>
                  <a:pt x="16471" y="20057"/>
                  <a:pt x="16200" y="20057"/>
                </a:cubicBezTo>
                <a:moveTo>
                  <a:pt x="1473" y="20057"/>
                </a:moveTo>
                <a:cubicBezTo>
                  <a:pt x="1201" y="20057"/>
                  <a:pt x="982" y="19712"/>
                  <a:pt x="982" y="19286"/>
                </a:cubicBezTo>
                <a:cubicBezTo>
                  <a:pt x="982" y="18859"/>
                  <a:pt x="1201" y="18514"/>
                  <a:pt x="1473" y="18514"/>
                </a:cubicBezTo>
                <a:cubicBezTo>
                  <a:pt x="1744" y="18514"/>
                  <a:pt x="1964" y="18859"/>
                  <a:pt x="1964" y="19286"/>
                </a:cubicBezTo>
                <a:cubicBezTo>
                  <a:pt x="1964" y="19712"/>
                  <a:pt x="1744" y="20057"/>
                  <a:pt x="1473" y="20057"/>
                </a:cubicBezTo>
                <a:moveTo>
                  <a:pt x="1473" y="6171"/>
                </a:moveTo>
                <a:cubicBezTo>
                  <a:pt x="1744" y="6171"/>
                  <a:pt x="1964" y="6516"/>
                  <a:pt x="1964" y="6943"/>
                </a:cubicBezTo>
                <a:cubicBezTo>
                  <a:pt x="1964" y="7369"/>
                  <a:pt x="1744" y="7714"/>
                  <a:pt x="1473" y="7714"/>
                </a:cubicBezTo>
                <a:cubicBezTo>
                  <a:pt x="1201" y="7714"/>
                  <a:pt x="982" y="7369"/>
                  <a:pt x="982" y="6943"/>
                </a:cubicBezTo>
                <a:cubicBezTo>
                  <a:pt x="982" y="6516"/>
                  <a:pt x="1201" y="6171"/>
                  <a:pt x="1473" y="6171"/>
                </a:cubicBezTo>
                <a:moveTo>
                  <a:pt x="16691" y="4629"/>
                </a:moveTo>
                <a:lnTo>
                  <a:pt x="982" y="4629"/>
                </a:lnTo>
                <a:cubicBezTo>
                  <a:pt x="439" y="4629"/>
                  <a:pt x="0" y="5319"/>
                  <a:pt x="0" y="6171"/>
                </a:cubicBezTo>
                <a:lnTo>
                  <a:pt x="0" y="20057"/>
                </a:lnTo>
                <a:cubicBezTo>
                  <a:pt x="0" y="20909"/>
                  <a:pt x="439" y="21600"/>
                  <a:pt x="982" y="21600"/>
                </a:cubicBezTo>
                <a:lnTo>
                  <a:pt x="16691" y="21600"/>
                </a:lnTo>
                <a:cubicBezTo>
                  <a:pt x="17233" y="21600"/>
                  <a:pt x="17673" y="20909"/>
                  <a:pt x="17673" y="20057"/>
                </a:cubicBezTo>
                <a:lnTo>
                  <a:pt x="17673" y="6171"/>
                </a:lnTo>
                <a:cubicBezTo>
                  <a:pt x="17673" y="5319"/>
                  <a:pt x="17233" y="4629"/>
                  <a:pt x="16691" y="4629"/>
                </a:cubicBezTo>
                <a:moveTo>
                  <a:pt x="8092" y="11478"/>
                </a:moveTo>
                <a:cubicBezTo>
                  <a:pt x="8092" y="11618"/>
                  <a:pt x="8111" y="11738"/>
                  <a:pt x="8149" y="11836"/>
                </a:cubicBezTo>
                <a:cubicBezTo>
                  <a:pt x="8186" y="11936"/>
                  <a:pt x="8234" y="12020"/>
                  <a:pt x="8293" y="12090"/>
                </a:cubicBezTo>
                <a:cubicBezTo>
                  <a:pt x="8351" y="12160"/>
                  <a:pt x="8419" y="12217"/>
                  <a:pt x="8496" y="12260"/>
                </a:cubicBezTo>
                <a:cubicBezTo>
                  <a:pt x="8542" y="12286"/>
                  <a:pt x="8573" y="12310"/>
                  <a:pt x="8606" y="12330"/>
                </a:cubicBezTo>
                <a:lnTo>
                  <a:pt x="8606" y="10637"/>
                </a:lnTo>
                <a:cubicBezTo>
                  <a:pt x="8457" y="10653"/>
                  <a:pt x="8353" y="10708"/>
                  <a:pt x="8258" y="10818"/>
                </a:cubicBezTo>
                <a:cubicBezTo>
                  <a:pt x="8147" y="10949"/>
                  <a:pt x="8092" y="11170"/>
                  <a:pt x="8092" y="11478"/>
                </a:cubicBezTo>
                <a:moveTo>
                  <a:pt x="4418" y="7714"/>
                </a:moveTo>
                <a:cubicBezTo>
                  <a:pt x="4147" y="7714"/>
                  <a:pt x="3927" y="8060"/>
                  <a:pt x="3927" y="8486"/>
                </a:cubicBezTo>
                <a:cubicBezTo>
                  <a:pt x="3927" y="8912"/>
                  <a:pt x="4147" y="9257"/>
                  <a:pt x="4418" y="9257"/>
                </a:cubicBezTo>
                <a:cubicBezTo>
                  <a:pt x="4689" y="9257"/>
                  <a:pt x="4909" y="8912"/>
                  <a:pt x="4909" y="8486"/>
                </a:cubicBezTo>
                <a:cubicBezTo>
                  <a:pt x="4909" y="8060"/>
                  <a:pt x="4689" y="7714"/>
                  <a:pt x="4418" y="771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1" name="Shape 2801"/>
          <p:cNvSpPr/>
          <p:nvPr/>
        </p:nvSpPr>
        <p:spPr>
          <a:xfrm>
            <a:off x="2119350" y="4748880"/>
            <a:ext cx="419100" cy="228615"/>
          </a:xfrm>
          <a:custGeom>
            <a:avLst/>
            <a:gdLst/>
            <a:ahLst/>
            <a:cxnLst>
              <a:cxn ang="0">
                <a:pos x="wd2" y="hd2"/>
              </a:cxn>
              <a:cxn ang="5400000">
                <a:pos x="wd2" y="hd2"/>
              </a:cxn>
              <a:cxn ang="10800000">
                <a:pos x="wd2" y="hd2"/>
              </a:cxn>
              <a:cxn ang="16200000">
                <a:pos x="wd2" y="hd2"/>
              </a:cxn>
            </a:cxnLst>
            <a:rect l="0" t="0" r="r" b="b"/>
            <a:pathLst>
              <a:path w="21600" h="21600" extrusionOk="0">
                <a:moveTo>
                  <a:pt x="11858" y="9506"/>
                </a:moveTo>
                <a:lnTo>
                  <a:pt x="11671" y="10299"/>
                </a:lnTo>
                <a:lnTo>
                  <a:pt x="9907" y="10299"/>
                </a:lnTo>
                <a:cubicBezTo>
                  <a:pt x="9902" y="10340"/>
                  <a:pt x="9900" y="10398"/>
                  <a:pt x="9900" y="10472"/>
                </a:cubicBezTo>
                <a:lnTo>
                  <a:pt x="9900" y="10757"/>
                </a:lnTo>
                <a:cubicBezTo>
                  <a:pt x="9900" y="10972"/>
                  <a:pt x="9902" y="11100"/>
                  <a:pt x="9907" y="11141"/>
                </a:cubicBezTo>
                <a:lnTo>
                  <a:pt x="11570" y="11141"/>
                </a:lnTo>
                <a:lnTo>
                  <a:pt x="11390" y="11921"/>
                </a:lnTo>
                <a:lnTo>
                  <a:pt x="9943" y="11921"/>
                </a:lnTo>
                <a:cubicBezTo>
                  <a:pt x="10001" y="12589"/>
                  <a:pt x="10123" y="13114"/>
                  <a:pt x="10311" y="13494"/>
                </a:cubicBezTo>
                <a:cubicBezTo>
                  <a:pt x="10527" y="13964"/>
                  <a:pt x="10819" y="14199"/>
                  <a:pt x="11189" y="14199"/>
                </a:cubicBezTo>
                <a:cubicBezTo>
                  <a:pt x="11429" y="14199"/>
                  <a:pt x="11628" y="14134"/>
                  <a:pt x="11786" y="14001"/>
                </a:cubicBezTo>
                <a:cubicBezTo>
                  <a:pt x="11930" y="13878"/>
                  <a:pt x="12093" y="13671"/>
                  <a:pt x="12276" y="13382"/>
                </a:cubicBezTo>
                <a:lnTo>
                  <a:pt x="12276" y="14756"/>
                </a:lnTo>
                <a:cubicBezTo>
                  <a:pt x="11949" y="15119"/>
                  <a:pt x="11587" y="15301"/>
                  <a:pt x="11189" y="15301"/>
                </a:cubicBezTo>
                <a:cubicBezTo>
                  <a:pt x="10546" y="15301"/>
                  <a:pt x="10044" y="14963"/>
                  <a:pt x="9683" y="14287"/>
                </a:cubicBezTo>
                <a:cubicBezTo>
                  <a:pt x="9372" y="13700"/>
                  <a:pt x="9177" y="12912"/>
                  <a:pt x="9100" y="11921"/>
                </a:cubicBezTo>
                <a:lnTo>
                  <a:pt x="8546" y="11921"/>
                </a:lnTo>
                <a:lnTo>
                  <a:pt x="8740" y="11141"/>
                </a:lnTo>
                <a:lnTo>
                  <a:pt x="9065" y="11141"/>
                </a:lnTo>
                <a:cubicBezTo>
                  <a:pt x="9060" y="11083"/>
                  <a:pt x="9056" y="11022"/>
                  <a:pt x="9054" y="10955"/>
                </a:cubicBezTo>
                <a:cubicBezTo>
                  <a:pt x="9051" y="10889"/>
                  <a:pt x="9050" y="10819"/>
                  <a:pt x="9050" y="10744"/>
                </a:cubicBezTo>
                <a:cubicBezTo>
                  <a:pt x="9050" y="10687"/>
                  <a:pt x="9051" y="10620"/>
                  <a:pt x="9054" y="10547"/>
                </a:cubicBezTo>
                <a:cubicBezTo>
                  <a:pt x="9056" y="10472"/>
                  <a:pt x="9060" y="10389"/>
                  <a:pt x="9065" y="10299"/>
                </a:cubicBezTo>
                <a:lnTo>
                  <a:pt x="8546" y="10299"/>
                </a:lnTo>
                <a:lnTo>
                  <a:pt x="8734" y="9506"/>
                </a:lnTo>
                <a:lnTo>
                  <a:pt x="9115" y="9506"/>
                </a:lnTo>
                <a:cubicBezTo>
                  <a:pt x="9235" y="8557"/>
                  <a:pt x="9453" y="7806"/>
                  <a:pt x="9770" y="7253"/>
                </a:cubicBezTo>
                <a:cubicBezTo>
                  <a:pt x="10140" y="6617"/>
                  <a:pt x="10612" y="6299"/>
                  <a:pt x="11189" y="6299"/>
                </a:cubicBezTo>
                <a:cubicBezTo>
                  <a:pt x="11606" y="6299"/>
                  <a:pt x="12034" y="6555"/>
                  <a:pt x="12470" y="7066"/>
                </a:cubicBezTo>
                <a:lnTo>
                  <a:pt x="12139" y="8193"/>
                </a:lnTo>
                <a:cubicBezTo>
                  <a:pt x="11832" y="7666"/>
                  <a:pt x="11496" y="7401"/>
                  <a:pt x="11131" y="7401"/>
                </a:cubicBezTo>
                <a:cubicBezTo>
                  <a:pt x="10809" y="7401"/>
                  <a:pt x="10541" y="7620"/>
                  <a:pt x="10325" y="8058"/>
                </a:cubicBezTo>
                <a:cubicBezTo>
                  <a:pt x="10142" y="8445"/>
                  <a:pt x="10020" y="8929"/>
                  <a:pt x="9957" y="9506"/>
                </a:cubicBezTo>
                <a:cubicBezTo>
                  <a:pt x="9957" y="9506"/>
                  <a:pt x="11858" y="9506"/>
                  <a:pt x="11858" y="9506"/>
                </a:cubicBezTo>
                <a:close/>
                <a:moveTo>
                  <a:pt x="10800" y="3601"/>
                </a:moveTo>
                <a:cubicBezTo>
                  <a:pt x="8631" y="3601"/>
                  <a:pt x="6873" y="6824"/>
                  <a:pt x="6873" y="10799"/>
                </a:cubicBezTo>
                <a:cubicBezTo>
                  <a:pt x="6873" y="14777"/>
                  <a:pt x="8631" y="18000"/>
                  <a:pt x="10800" y="18000"/>
                </a:cubicBezTo>
                <a:cubicBezTo>
                  <a:pt x="12969" y="18000"/>
                  <a:pt x="14727" y="14777"/>
                  <a:pt x="14727" y="10799"/>
                </a:cubicBezTo>
                <a:cubicBezTo>
                  <a:pt x="14727" y="6824"/>
                  <a:pt x="12969" y="3601"/>
                  <a:pt x="10800" y="3601"/>
                </a:cubicBezTo>
                <a:moveTo>
                  <a:pt x="5400" y="3601"/>
                </a:moveTo>
                <a:lnTo>
                  <a:pt x="4418" y="3601"/>
                </a:lnTo>
                <a:cubicBezTo>
                  <a:pt x="4147" y="3601"/>
                  <a:pt x="3927" y="4003"/>
                  <a:pt x="3927" y="4501"/>
                </a:cubicBezTo>
                <a:cubicBezTo>
                  <a:pt x="3927" y="4998"/>
                  <a:pt x="4147" y="5401"/>
                  <a:pt x="4418" y="5401"/>
                </a:cubicBezTo>
                <a:lnTo>
                  <a:pt x="5400" y="5401"/>
                </a:lnTo>
                <a:cubicBezTo>
                  <a:pt x="5671" y="5401"/>
                  <a:pt x="5891" y="4998"/>
                  <a:pt x="5891" y="4501"/>
                </a:cubicBezTo>
                <a:cubicBezTo>
                  <a:pt x="5891" y="4003"/>
                  <a:pt x="5671" y="3601"/>
                  <a:pt x="5400" y="3601"/>
                </a:cubicBezTo>
                <a:moveTo>
                  <a:pt x="17182" y="16199"/>
                </a:moveTo>
                <a:lnTo>
                  <a:pt x="16200" y="16199"/>
                </a:lnTo>
                <a:cubicBezTo>
                  <a:pt x="15929" y="16199"/>
                  <a:pt x="15709" y="16603"/>
                  <a:pt x="15709" y="17100"/>
                </a:cubicBezTo>
                <a:cubicBezTo>
                  <a:pt x="15709" y="17597"/>
                  <a:pt x="15929" y="18000"/>
                  <a:pt x="16200" y="18000"/>
                </a:cubicBezTo>
                <a:lnTo>
                  <a:pt x="17182" y="18000"/>
                </a:lnTo>
                <a:cubicBezTo>
                  <a:pt x="17453" y="18000"/>
                  <a:pt x="17673" y="17597"/>
                  <a:pt x="17673" y="17100"/>
                </a:cubicBezTo>
                <a:cubicBezTo>
                  <a:pt x="17673" y="16603"/>
                  <a:pt x="17453" y="16199"/>
                  <a:pt x="17182" y="16199"/>
                </a:cubicBezTo>
                <a:moveTo>
                  <a:pt x="20127" y="3601"/>
                </a:moveTo>
                <a:cubicBezTo>
                  <a:pt x="19856" y="3601"/>
                  <a:pt x="19636" y="3198"/>
                  <a:pt x="19636" y="2701"/>
                </a:cubicBezTo>
                <a:cubicBezTo>
                  <a:pt x="19636" y="2203"/>
                  <a:pt x="19856" y="1800"/>
                  <a:pt x="20127" y="1800"/>
                </a:cubicBezTo>
                <a:cubicBezTo>
                  <a:pt x="20398" y="1800"/>
                  <a:pt x="20618" y="2203"/>
                  <a:pt x="20618" y="2701"/>
                </a:cubicBezTo>
                <a:cubicBezTo>
                  <a:pt x="20618" y="3198"/>
                  <a:pt x="20398" y="3601"/>
                  <a:pt x="20127" y="3601"/>
                </a:cubicBezTo>
                <a:moveTo>
                  <a:pt x="20618" y="16365"/>
                </a:moveTo>
                <a:cubicBezTo>
                  <a:pt x="20464" y="16264"/>
                  <a:pt x="20300" y="16199"/>
                  <a:pt x="20127" y="16199"/>
                </a:cubicBezTo>
                <a:cubicBezTo>
                  <a:pt x="19314" y="16199"/>
                  <a:pt x="18655" y="17409"/>
                  <a:pt x="18655" y="18900"/>
                </a:cubicBezTo>
                <a:cubicBezTo>
                  <a:pt x="18655" y="19217"/>
                  <a:pt x="18689" y="19517"/>
                  <a:pt x="18744" y="19800"/>
                </a:cubicBezTo>
                <a:lnTo>
                  <a:pt x="2855" y="19800"/>
                </a:lnTo>
                <a:cubicBezTo>
                  <a:pt x="2910" y="19517"/>
                  <a:pt x="2945" y="19217"/>
                  <a:pt x="2945" y="18900"/>
                </a:cubicBezTo>
                <a:cubicBezTo>
                  <a:pt x="2945" y="17409"/>
                  <a:pt x="2286" y="16199"/>
                  <a:pt x="1473" y="16199"/>
                </a:cubicBezTo>
                <a:cubicBezTo>
                  <a:pt x="1299" y="16199"/>
                  <a:pt x="1136" y="16264"/>
                  <a:pt x="982" y="16365"/>
                </a:cubicBezTo>
                <a:lnTo>
                  <a:pt x="982" y="5235"/>
                </a:lnTo>
                <a:cubicBezTo>
                  <a:pt x="1136" y="5336"/>
                  <a:pt x="1299" y="5401"/>
                  <a:pt x="1473" y="5401"/>
                </a:cubicBezTo>
                <a:cubicBezTo>
                  <a:pt x="2286" y="5401"/>
                  <a:pt x="2945" y="4192"/>
                  <a:pt x="2945" y="2701"/>
                </a:cubicBezTo>
                <a:cubicBezTo>
                  <a:pt x="2945" y="2383"/>
                  <a:pt x="2910" y="2083"/>
                  <a:pt x="2855" y="1800"/>
                </a:cubicBezTo>
                <a:lnTo>
                  <a:pt x="18744" y="1800"/>
                </a:lnTo>
                <a:cubicBezTo>
                  <a:pt x="18689" y="2083"/>
                  <a:pt x="18655" y="2383"/>
                  <a:pt x="18655" y="2701"/>
                </a:cubicBezTo>
                <a:cubicBezTo>
                  <a:pt x="18655" y="4192"/>
                  <a:pt x="19314" y="5401"/>
                  <a:pt x="20127" y="5401"/>
                </a:cubicBezTo>
                <a:cubicBezTo>
                  <a:pt x="20300" y="5401"/>
                  <a:pt x="20464" y="5336"/>
                  <a:pt x="20618" y="5235"/>
                </a:cubicBezTo>
                <a:cubicBezTo>
                  <a:pt x="20618" y="5235"/>
                  <a:pt x="20618" y="16365"/>
                  <a:pt x="20618" y="16365"/>
                </a:cubicBezTo>
                <a:close/>
                <a:moveTo>
                  <a:pt x="20127" y="19800"/>
                </a:moveTo>
                <a:cubicBezTo>
                  <a:pt x="19856" y="19800"/>
                  <a:pt x="19636" y="19397"/>
                  <a:pt x="19636" y="18900"/>
                </a:cubicBezTo>
                <a:cubicBezTo>
                  <a:pt x="19636" y="18402"/>
                  <a:pt x="19856" y="18000"/>
                  <a:pt x="20127" y="18000"/>
                </a:cubicBezTo>
                <a:cubicBezTo>
                  <a:pt x="20398" y="18000"/>
                  <a:pt x="20618" y="18402"/>
                  <a:pt x="20618" y="18900"/>
                </a:cubicBezTo>
                <a:cubicBezTo>
                  <a:pt x="20618" y="19397"/>
                  <a:pt x="20398" y="19800"/>
                  <a:pt x="20127" y="19800"/>
                </a:cubicBezTo>
                <a:moveTo>
                  <a:pt x="1473" y="19800"/>
                </a:moveTo>
                <a:cubicBezTo>
                  <a:pt x="1202" y="19800"/>
                  <a:pt x="982" y="19397"/>
                  <a:pt x="982" y="18900"/>
                </a:cubicBezTo>
                <a:cubicBezTo>
                  <a:pt x="982" y="18402"/>
                  <a:pt x="1202" y="18000"/>
                  <a:pt x="1473" y="18000"/>
                </a:cubicBezTo>
                <a:cubicBezTo>
                  <a:pt x="1744" y="18000"/>
                  <a:pt x="1964" y="18402"/>
                  <a:pt x="1964" y="18900"/>
                </a:cubicBezTo>
                <a:cubicBezTo>
                  <a:pt x="1964" y="19397"/>
                  <a:pt x="1744" y="19800"/>
                  <a:pt x="1473" y="19800"/>
                </a:cubicBezTo>
                <a:moveTo>
                  <a:pt x="1473" y="1800"/>
                </a:moveTo>
                <a:cubicBezTo>
                  <a:pt x="1744" y="1800"/>
                  <a:pt x="1964" y="2203"/>
                  <a:pt x="1964" y="2701"/>
                </a:cubicBezTo>
                <a:cubicBezTo>
                  <a:pt x="1964" y="3198"/>
                  <a:pt x="1744" y="3601"/>
                  <a:pt x="1473" y="3601"/>
                </a:cubicBezTo>
                <a:cubicBezTo>
                  <a:pt x="1202" y="3601"/>
                  <a:pt x="982" y="3198"/>
                  <a:pt x="982" y="2701"/>
                </a:cubicBezTo>
                <a:cubicBezTo>
                  <a:pt x="982" y="2203"/>
                  <a:pt x="1202" y="1800"/>
                  <a:pt x="1473" y="1800"/>
                </a:cubicBezTo>
                <a:moveTo>
                  <a:pt x="20618" y="0"/>
                </a:moveTo>
                <a:lnTo>
                  <a:pt x="982" y="0"/>
                </a:lnTo>
                <a:cubicBezTo>
                  <a:pt x="439" y="0"/>
                  <a:pt x="0" y="806"/>
                  <a:pt x="0" y="1800"/>
                </a:cubicBezTo>
                <a:lnTo>
                  <a:pt x="0" y="19800"/>
                </a:lnTo>
                <a:cubicBezTo>
                  <a:pt x="0" y="20793"/>
                  <a:pt x="439" y="21600"/>
                  <a:pt x="982" y="21600"/>
                </a:cubicBezTo>
                <a:lnTo>
                  <a:pt x="20618" y="21600"/>
                </a:lnTo>
                <a:cubicBezTo>
                  <a:pt x="21160" y="21600"/>
                  <a:pt x="21600" y="20793"/>
                  <a:pt x="21600" y="19800"/>
                </a:cubicBezTo>
                <a:lnTo>
                  <a:pt x="21600" y="1800"/>
                </a:lnTo>
                <a:cubicBezTo>
                  <a:pt x="21600" y="806"/>
                  <a:pt x="21160" y="0"/>
                  <a:pt x="20618"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2" name="Shape 2802"/>
          <p:cNvSpPr/>
          <p:nvPr/>
        </p:nvSpPr>
        <p:spPr>
          <a:xfrm>
            <a:off x="2919452" y="47107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moveTo>
                  <a:pt x="11858" y="12529"/>
                </a:moveTo>
                <a:lnTo>
                  <a:pt x="11671" y="13124"/>
                </a:lnTo>
                <a:lnTo>
                  <a:pt x="9908" y="13124"/>
                </a:lnTo>
                <a:cubicBezTo>
                  <a:pt x="9902" y="13155"/>
                  <a:pt x="9900" y="13198"/>
                  <a:pt x="9900" y="13254"/>
                </a:cubicBezTo>
                <a:lnTo>
                  <a:pt x="9900" y="13468"/>
                </a:lnTo>
                <a:cubicBezTo>
                  <a:pt x="9900" y="13629"/>
                  <a:pt x="9902" y="13725"/>
                  <a:pt x="9908" y="13756"/>
                </a:cubicBezTo>
                <a:lnTo>
                  <a:pt x="11570" y="13756"/>
                </a:lnTo>
                <a:lnTo>
                  <a:pt x="11391" y="14340"/>
                </a:lnTo>
                <a:lnTo>
                  <a:pt x="9943" y="14340"/>
                </a:lnTo>
                <a:cubicBezTo>
                  <a:pt x="10001" y="14842"/>
                  <a:pt x="10124" y="15236"/>
                  <a:pt x="10311" y="15520"/>
                </a:cubicBezTo>
                <a:cubicBezTo>
                  <a:pt x="10527" y="15873"/>
                  <a:pt x="10819" y="16050"/>
                  <a:pt x="11189" y="16050"/>
                </a:cubicBezTo>
                <a:cubicBezTo>
                  <a:pt x="11429" y="16050"/>
                  <a:pt x="11628" y="16000"/>
                  <a:pt x="11787" y="15901"/>
                </a:cubicBezTo>
                <a:cubicBezTo>
                  <a:pt x="11930" y="15808"/>
                  <a:pt x="12093" y="15654"/>
                  <a:pt x="12276" y="15437"/>
                </a:cubicBezTo>
                <a:lnTo>
                  <a:pt x="12276" y="16468"/>
                </a:lnTo>
                <a:cubicBezTo>
                  <a:pt x="11950" y="16741"/>
                  <a:pt x="11587" y="16876"/>
                  <a:pt x="11189" y="16876"/>
                </a:cubicBezTo>
                <a:cubicBezTo>
                  <a:pt x="10546" y="16876"/>
                  <a:pt x="10044" y="16623"/>
                  <a:pt x="9684" y="16114"/>
                </a:cubicBezTo>
                <a:cubicBezTo>
                  <a:pt x="9372" y="15676"/>
                  <a:pt x="9177" y="15084"/>
                  <a:pt x="9101" y="14340"/>
                </a:cubicBezTo>
                <a:lnTo>
                  <a:pt x="8547" y="14340"/>
                </a:lnTo>
                <a:lnTo>
                  <a:pt x="8741" y="13756"/>
                </a:lnTo>
                <a:lnTo>
                  <a:pt x="9065" y="13756"/>
                </a:lnTo>
                <a:cubicBezTo>
                  <a:pt x="9060" y="13712"/>
                  <a:pt x="9056" y="13666"/>
                  <a:pt x="9054" y="13617"/>
                </a:cubicBezTo>
                <a:cubicBezTo>
                  <a:pt x="9051" y="13567"/>
                  <a:pt x="9050" y="13515"/>
                  <a:pt x="9050" y="13458"/>
                </a:cubicBezTo>
                <a:cubicBezTo>
                  <a:pt x="9050" y="13416"/>
                  <a:pt x="9051" y="13366"/>
                  <a:pt x="9054" y="13310"/>
                </a:cubicBezTo>
                <a:cubicBezTo>
                  <a:pt x="9056" y="13254"/>
                  <a:pt x="9060" y="13192"/>
                  <a:pt x="9065" y="13124"/>
                </a:cubicBezTo>
                <a:lnTo>
                  <a:pt x="8547" y="13124"/>
                </a:lnTo>
                <a:lnTo>
                  <a:pt x="8734" y="12529"/>
                </a:lnTo>
                <a:lnTo>
                  <a:pt x="9115" y="12529"/>
                </a:lnTo>
                <a:cubicBezTo>
                  <a:pt x="9235" y="11818"/>
                  <a:pt x="9453" y="11254"/>
                  <a:pt x="9770" y="10840"/>
                </a:cubicBezTo>
                <a:cubicBezTo>
                  <a:pt x="10140" y="10363"/>
                  <a:pt x="10613" y="10124"/>
                  <a:pt x="11189" y="10124"/>
                </a:cubicBezTo>
                <a:cubicBezTo>
                  <a:pt x="11607" y="10124"/>
                  <a:pt x="12034" y="10316"/>
                  <a:pt x="12470" y="10700"/>
                </a:cubicBezTo>
                <a:lnTo>
                  <a:pt x="12139" y="11545"/>
                </a:lnTo>
                <a:cubicBezTo>
                  <a:pt x="11832" y="11150"/>
                  <a:pt x="11496" y="10951"/>
                  <a:pt x="11131" y="10951"/>
                </a:cubicBezTo>
                <a:cubicBezTo>
                  <a:pt x="10809" y="10951"/>
                  <a:pt x="10541" y="11115"/>
                  <a:pt x="10325" y="11443"/>
                </a:cubicBezTo>
                <a:cubicBezTo>
                  <a:pt x="10143" y="11734"/>
                  <a:pt x="10020" y="12097"/>
                  <a:pt x="9958" y="12529"/>
                </a:cubicBezTo>
                <a:cubicBezTo>
                  <a:pt x="9958" y="12529"/>
                  <a:pt x="11858" y="12529"/>
                  <a:pt x="11858" y="12529"/>
                </a:cubicBezTo>
                <a:close/>
                <a:moveTo>
                  <a:pt x="10800" y="8100"/>
                </a:moveTo>
                <a:cubicBezTo>
                  <a:pt x="8631" y="8100"/>
                  <a:pt x="6873" y="10518"/>
                  <a:pt x="6873" y="13500"/>
                </a:cubicBezTo>
                <a:cubicBezTo>
                  <a:pt x="6873" y="16482"/>
                  <a:pt x="8631" y="18900"/>
                  <a:pt x="10800" y="18900"/>
                </a:cubicBezTo>
                <a:cubicBezTo>
                  <a:pt x="12969" y="18900"/>
                  <a:pt x="14727" y="16482"/>
                  <a:pt x="14727" y="13500"/>
                </a:cubicBezTo>
                <a:cubicBezTo>
                  <a:pt x="14727" y="10518"/>
                  <a:pt x="12969" y="8100"/>
                  <a:pt x="10800" y="8100"/>
                </a:cubicBezTo>
                <a:moveTo>
                  <a:pt x="20127" y="8100"/>
                </a:moveTo>
                <a:cubicBezTo>
                  <a:pt x="19856" y="8100"/>
                  <a:pt x="19636" y="7798"/>
                  <a:pt x="19636" y="7425"/>
                </a:cubicBezTo>
                <a:cubicBezTo>
                  <a:pt x="19636" y="7052"/>
                  <a:pt x="19856" y="6750"/>
                  <a:pt x="20127" y="6750"/>
                </a:cubicBezTo>
                <a:cubicBezTo>
                  <a:pt x="20398" y="6750"/>
                  <a:pt x="20618" y="7052"/>
                  <a:pt x="20618" y="7425"/>
                </a:cubicBezTo>
                <a:cubicBezTo>
                  <a:pt x="20618" y="7798"/>
                  <a:pt x="20398" y="8100"/>
                  <a:pt x="20127" y="8100"/>
                </a:cubicBezTo>
                <a:moveTo>
                  <a:pt x="20618" y="17674"/>
                </a:moveTo>
                <a:cubicBezTo>
                  <a:pt x="20464" y="17599"/>
                  <a:pt x="20300" y="17550"/>
                  <a:pt x="20127" y="17550"/>
                </a:cubicBezTo>
                <a:cubicBezTo>
                  <a:pt x="19314" y="17550"/>
                  <a:pt x="18655" y="18457"/>
                  <a:pt x="18655" y="19575"/>
                </a:cubicBezTo>
                <a:cubicBezTo>
                  <a:pt x="18655" y="19813"/>
                  <a:pt x="18690" y="20039"/>
                  <a:pt x="18745" y="20250"/>
                </a:cubicBezTo>
                <a:lnTo>
                  <a:pt x="2855" y="20250"/>
                </a:lnTo>
                <a:cubicBezTo>
                  <a:pt x="2910" y="20039"/>
                  <a:pt x="2945" y="19813"/>
                  <a:pt x="2945" y="19575"/>
                </a:cubicBezTo>
                <a:cubicBezTo>
                  <a:pt x="2945" y="18457"/>
                  <a:pt x="2286" y="17550"/>
                  <a:pt x="1473" y="17550"/>
                </a:cubicBezTo>
                <a:cubicBezTo>
                  <a:pt x="1299" y="17550"/>
                  <a:pt x="1136" y="17599"/>
                  <a:pt x="982" y="17674"/>
                </a:cubicBezTo>
                <a:lnTo>
                  <a:pt x="982" y="9326"/>
                </a:lnTo>
                <a:cubicBezTo>
                  <a:pt x="1136" y="9402"/>
                  <a:pt x="1299"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8" y="18900"/>
                  <a:pt x="20618" y="19203"/>
                  <a:pt x="20618" y="19575"/>
                </a:cubicBezTo>
                <a:cubicBezTo>
                  <a:pt x="20618" y="19948"/>
                  <a:pt x="20398" y="20250"/>
                  <a:pt x="20127" y="20250"/>
                </a:cubicBezTo>
                <a:moveTo>
                  <a:pt x="1473" y="20250"/>
                </a:moveTo>
                <a:cubicBezTo>
                  <a:pt x="1202" y="20250"/>
                  <a:pt x="982" y="19948"/>
                  <a:pt x="982" y="19575"/>
                </a:cubicBezTo>
                <a:cubicBezTo>
                  <a:pt x="982" y="19203"/>
                  <a:pt x="1202"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2" y="8100"/>
                  <a:pt x="982" y="7798"/>
                  <a:pt x="982" y="7425"/>
                </a:cubicBezTo>
                <a:cubicBezTo>
                  <a:pt x="982" y="7052"/>
                  <a:pt x="1202" y="6750"/>
                  <a:pt x="1473" y="6750"/>
                </a:cubicBezTo>
                <a:moveTo>
                  <a:pt x="20618" y="5400"/>
                </a:moveTo>
                <a:lnTo>
                  <a:pt x="982" y="5400"/>
                </a:lnTo>
                <a:cubicBezTo>
                  <a:pt x="440" y="5400"/>
                  <a:pt x="0" y="6005"/>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5"/>
                  <a:pt x="21160" y="5400"/>
                  <a:pt x="20618" y="54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2455" y="4050"/>
                </a:moveTo>
                <a:lnTo>
                  <a:pt x="19145" y="4050"/>
                </a:lnTo>
                <a:cubicBezTo>
                  <a:pt x="19416" y="4050"/>
                  <a:pt x="19636" y="3748"/>
                  <a:pt x="19636" y="3375"/>
                </a:cubicBezTo>
                <a:cubicBezTo>
                  <a:pt x="19636" y="3002"/>
                  <a:pt x="19416" y="2700"/>
                  <a:pt x="19145" y="2700"/>
                </a:cubicBezTo>
                <a:lnTo>
                  <a:pt x="2455" y="2700"/>
                </a:lnTo>
                <a:cubicBezTo>
                  <a:pt x="2184" y="2700"/>
                  <a:pt x="1964" y="3002"/>
                  <a:pt x="1964" y="3375"/>
                </a:cubicBezTo>
                <a:cubicBezTo>
                  <a:pt x="1964" y="3748"/>
                  <a:pt x="2184" y="4050"/>
                  <a:pt x="2455" y="405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3" name="Shape 2803"/>
          <p:cNvSpPr/>
          <p:nvPr/>
        </p:nvSpPr>
        <p:spPr>
          <a:xfrm>
            <a:off x="3719552" y="4729831"/>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9634" y="12227"/>
                </a:moveTo>
                <a:lnTo>
                  <a:pt x="9494" y="12771"/>
                </a:lnTo>
                <a:lnTo>
                  <a:pt x="8171" y="12771"/>
                </a:lnTo>
                <a:cubicBezTo>
                  <a:pt x="8167" y="12799"/>
                  <a:pt x="8165" y="12839"/>
                  <a:pt x="8165" y="12890"/>
                </a:cubicBezTo>
                <a:lnTo>
                  <a:pt x="8165" y="13085"/>
                </a:lnTo>
                <a:cubicBezTo>
                  <a:pt x="8165" y="13232"/>
                  <a:pt x="8167" y="13320"/>
                  <a:pt x="8171" y="13348"/>
                </a:cubicBezTo>
                <a:lnTo>
                  <a:pt x="9418" y="13348"/>
                </a:lnTo>
                <a:lnTo>
                  <a:pt x="9283" y="13883"/>
                </a:lnTo>
                <a:lnTo>
                  <a:pt x="8198" y="13883"/>
                </a:lnTo>
                <a:cubicBezTo>
                  <a:pt x="8241" y="14342"/>
                  <a:pt x="8333" y="14701"/>
                  <a:pt x="8473" y="14961"/>
                </a:cubicBezTo>
                <a:cubicBezTo>
                  <a:pt x="8635" y="15284"/>
                  <a:pt x="8855" y="15445"/>
                  <a:pt x="9132" y="15445"/>
                </a:cubicBezTo>
                <a:cubicBezTo>
                  <a:pt x="9312" y="15445"/>
                  <a:pt x="9461" y="15401"/>
                  <a:pt x="9580" y="15310"/>
                </a:cubicBezTo>
                <a:cubicBezTo>
                  <a:pt x="9688" y="15225"/>
                  <a:pt x="9810" y="15084"/>
                  <a:pt x="9947" y="14885"/>
                </a:cubicBezTo>
                <a:lnTo>
                  <a:pt x="9947" y="15828"/>
                </a:lnTo>
                <a:cubicBezTo>
                  <a:pt x="9702" y="16076"/>
                  <a:pt x="9430" y="16202"/>
                  <a:pt x="9132" y="16202"/>
                </a:cubicBezTo>
                <a:cubicBezTo>
                  <a:pt x="8649" y="16202"/>
                  <a:pt x="8273" y="15970"/>
                  <a:pt x="8003" y="15505"/>
                </a:cubicBezTo>
                <a:cubicBezTo>
                  <a:pt x="7769" y="15104"/>
                  <a:pt x="7623" y="14562"/>
                  <a:pt x="7566" y="13883"/>
                </a:cubicBezTo>
                <a:lnTo>
                  <a:pt x="7150" y="13883"/>
                </a:lnTo>
                <a:lnTo>
                  <a:pt x="7296" y="13348"/>
                </a:lnTo>
                <a:lnTo>
                  <a:pt x="7539" y="13348"/>
                </a:lnTo>
                <a:cubicBezTo>
                  <a:pt x="7536" y="13309"/>
                  <a:pt x="7532" y="13267"/>
                  <a:pt x="7530" y="13221"/>
                </a:cubicBezTo>
                <a:cubicBezTo>
                  <a:pt x="7529" y="13175"/>
                  <a:pt x="7528" y="13127"/>
                  <a:pt x="7528" y="13077"/>
                </a:cubicBezTo>
                <a:cubicBezTo>
                  <a:pt x="7528" y="13037"/>
                  <a:pt x="7529" y="12991"/>
                  <a:pt x="7530" y="12941"/>
                </a:cubicBezTo>
                <a:cubicBezTo>
                  <a:pt x="7532" y="12890"/>
                  <a:pt x="7536" y="12833"/>
                  <a:pt x="7539" y="12771"/>
                </a:cubicBezTo>
                <a:lnTo>
                  <a:pt x="7150" y="12771"/>
                </a:lnTo>
                <a:lnTo>
                  <a:pt x="7291" y="12227"/>
                </a:lnTo>
                <a:lnTo>
                  <a:pt x="7577" y="12227"/>
                </a:lnTo>
                <a:cubicBezTo>
                  <a:pt x="7667" y="11576"/>
                  <a:pt x="7831" y="11061"/>
                  <a:pt x="8068" y="10682"/>
                </a:cubicBezTo>
                <a:cubicBezTo>
                  <a:pt x="8345" y="10247"/>
                  <a:pt x="8700" y="10028"/>
                  <a:pt x="9132" y="10028"/>
                </a:cubicBezTo>
                <a:cubicBezTo>
                  <a:pt x="9445" y="10028"/>
                  <a:pt x="9766" y="10203"/>
                  <a:pt x="10093" y="10554"/>
                </a:cubicBezTo>
                <a:lnTo>
                  <a:pt x="9845" y="11327"/>
                </a:lnTo>
                <a:cubicBezTo>
                  <a:pt x="9614" y="10965"/>
                  <a:pt x="9362" y="10783"/>
                  <a:pt x="9089" y="10783"/>
                </a:cubicBezTo>
                <a:cubicBezTo>
                  <a:pt x="8847" y="10783"/>
                  <a:pt x="8646" y="10934"/>
                  <a:pt x="8484" y="11234"/>
                </a:cubicBezTo>
                <a:cubicBezTo>
                  <a:pt x="8347" y="11500"/>
                  <a:pt x="8255" y="11831"/>
                  <a:pt x="8209" y="12227"/>
                </a:cubicBezTo>
                <a:cubicBezTo>
                  <a:pt x="8209" y="12227"/>
                  <a:pt x="9634" y="12227"/>
                  <a:pt x="9634" y="12227"/>
                </a:cubicBezTo>
                <a:close/>
                <a:moveTo>
                  <a:pt x="8836" y="7714"/>
                </a:moveTo>
                <a:cubicBezTo>
                  <a:pt x="6938" y="7714"/>
                  <a:pt x="5400" y="10133"/>
                  <a:pt x="5400" y="13114"/>
                </a:cubicBezTo>
                <a:cubicBezTo>
                  <a:pt x="5400" y="16097"/>
                  <a:pt x="6938" y="18514"/>
                  <a:pt x="8836" y="18514"/>
                </a:cubicBezTo>
                <a:cubicBezTo>
                  <a:pt x="10734" y="18514"/>
                  <a:pt x="12273" y="16097"/>
                  <a:pt x="12273" y="13114"/>
                </a:cubicBezTo>
                <a:cubicBezTo>
                  <a:pt x="12273" y="10133"/>
                  <a:pt x="10734" y="7714"/>
                  <a:pt x="8836" y="7714"/>
                </a:cubicBezTo>
                <a:moveTo>
                  <a:pt x="4418" y="7714"/>
                </a:moveTo>
                <a:cubicBezTo>
                  <a:pt x="4147" y="7714"/>
                  <a:pt x="3927" y="8060"/>
                  <a:pt x="3927" y="8486"/>
                </a:cubicBezTo>
                <a:cubicBezTo>
                  <a:pt x="3927" y="8912"/>
                  <a:pt x="4147" y="9257"/>
                  <a:pt x="4418" y="9257"/>
                </a:cubicBezTo>
                <a:cubicBezTo>
                  <a:pt x="4689" y="9257"/>
                  <a:pt x="4909" y="8912"/>
                  <a:pt x="4909" y="8486"/>
                </a:cubicBezTo>
                <a:cubicBezTo>
                  <a:pt x="4909" y="8060"/>
                  <a:pt x="4689" y="7714"/>
                  <a:pt x="4418" y="7714"/>
                </a:cubicBezTo>
                <a:moveTo>
                  <a:pt x="16200" y="7714"/>
                </a:moveTo>
                <a:cubicBezTo>
                  <a:pt x="15929" y="7714"/>
                  <a:pt x="15709" y="7369"/>
                  <a:pt x="15709" y="6943"/>
                </a:cubicBezTo>
                <a:cubicBezTo>
                  <a:pt x="15709" y="6517"/>
                  <a:pt x="15929" y="6171"/>
                  <a:pt x="16200" y="6171"/>
                </a:cubicBezTo>
                <a:cubicBezTo>
                  <a:pt x="16471" y="6171"/>
                  <a:pt x="16691" y="6517"/>
                  <a:pt x="16691" y="6943"/>
                </a:cubicBezTo>
                <a:cubicBezTo>
                  <a:pt x="16691" y="7369"/>
                  <a:pt x="16471" y="7714"/>
                  <a:pt x="16200" y="7714"/>
                </a:cubicBezTo>
                <a:moveTo>
                  <a:pt x="16691" y="17113"/>
                </a:moveTo>
                <a:cubicBezTo>
                  <a:pt x="16537" y="17028"/>
                  <a:pt x="16373" y="16971"/>
                  <a:pt x="16200" y="16971"/>
                </a:cubicBezTo>
                <a:cubicBezTo>
                  <a:pt x="15386" y="16971"/>
                  <a:pt x="14727" y="18008"/>
                  <a:pt x="14727" y="19286"/>
                </a:cubicBezTo>
                <a:cubicBezTo>
                  <a:pt x="14727" y="19558"/>
                  <a:pt x="14763" y="19815"/>
                  <a:pt x="14818" y="20057"/>
                </a:cubicBezTo>
                <a:lnTo>
                  <a:pt x="2855" y="20057"/>
                </a:lnTo>
                <a:cubicBezTo>
                  <a:pt x="2910" y="19815"/>
                  <a:pt x="2945" y="19558"/>
                  <a:pt x="2945" y="19286"/>
                </a:cubicBezTo>
                <a:cubicBezTo>
                  <a:pt x="2945" y="18008"/>
                  <a:pt x="2286" y="16971"/>
                  <a:pt x="1473" y="16971"/>
                </a:cubicBezTo>
                <a:cubicBezTo>
                  <a:pt x="1299" y="16971"/>
                  <a:pt x="1136" y="17028"/>
                  <a:pt x="982" y="17113"/>
                </a:cubicBezTo>
                <a:lnTo>
                  <a:pt x="982" y="9116"/>
                </a:lnTo>
                <a:cubicBezTo>
                  <a:pt x="1136" y="9202"/>
                  <a:pt x="1299" y="9257"/>
                  <a:pt x="1473" y="9257"/>
                </a:cubicBezTo>
                <a:cubicBezTo>
                  <a:pt x="2286" y="9257"/>
                  <a:pt x="2945" y="8222"/>
                  <a:pt x="2945" y="6943"/>
                </a:cubicBezTo>
                <a:cubicBezTo>
                  <a:pt x="2945" y="6671"/>
                  <a:pt x="2910" y="6414"/>
                  <a:pt x="2855" y="6171"/>
                </a:cubicBezTo>
                <a:lnTo>
                  <a:pt x="14818" y="6171"/>
                </a:lnTo>
                <a:cubicBezTo>
                  <a:pt x="14763" y="6414"/>
                  <a:pt x="14727" y="6671"/>
                  <a:pt x="14727" y="6943"/>
                </a:cubicBezTo>
                <a:cubicBezTo>
                  <a:pt x="14727" y="8222"/>
                  <a:pt x="15386" y="9257"/>
                  <a:pt x="16200" y="9257"/>
                </a:cubicBezTo>
                <a:cubicBezTo>
                  <a:pt x="16373" y="9257"/>
                  <a:pt x="16537" y="9202"/>
                  <a:pt x="16691" y="9116"/>
                </a:cubicBezTo>
                <a:cubicBezTo>
                  <a:pt x="16691" y="9116"/>
                  <a:pt x="16691" y="17113"/>
                  <a:pt x="16691" y="17113"/>
                </a:cubicBezTo>
                <a:close/>
                <a:moveTo>
                  <a:pt x="16200" y="20057"/>
                </a:moveTo>
                <a:cubicBezTo>
                  <a:pt x="15929" y="20057"/>
                  <a:pt x="15709" y="19712"/>
                  <a:pt x="15709" y="19286"/>
                </a:cubicBezTo>
                <a:cubicBezTo>
                  <a:pt x="15709" y="18860"/>
                  <a:pt x="15929" y="18514"/>
                  <a:pt x="16200" y="18514"/>
                </a:cubicBezTo>
                <a:cubicBezTo>
                  <a:pt x="16471" y="18514"/>
                  <a:pt x="16691" y="18860"/>
                  <a:pt x="16691" y="19286"/>
                </a:cubicBezTo>
                <a:cubicBezTo>
                  <a:pt x="16691" y="19712"/>
                  <a:pt x="16471" y="20057"/>
                  <a:pt x="16200" y="20057"/>
                </a:cubicBezTo>
                <a:moveTo>
                  <a:pt x="1473" y="20057"/>
                </a:moveTo>
                <a:cubicBezTo>
                  <a:pt x="1202" y="20057"/>
                  <a:pt x="982" y="19712"/>
                  <a:pt x="982" y="19286"/>
                </a:cubicBezTo>
                <a:cubicBezTo>
                  <a:pt x="982" y="18860"/>
                  <a:pt x="1202" y="18514"/>
                  <a:pt x="1473" y="18514"/>
                </a:cubicBezTo>
                <a:cubicBezTo>
                  <a:pt x="1744" y="18514"/>
                  <a:pt x="1964" y="18860"/>
                  <a:pt x="1964" y="19286"/>
                </a:cubicBezTo>
                <a:cubicBezTo>
                  <a:pt x="1964" y="19712"/>
                  <a:pt x="1744" y="20057"/>
                  <a:pt x="1473" y="20057"/>
                </a:cubicBezTo>
                <a:moveTo>
                  <a:pt x="1473" y="6171"/>
                </a:moveTo>
                <a:cubicBezTo>
                  <a:pt x="1744" y="6171"/>
                  <a:pt x="1964" y="6517"/>
                  <a:pt x="1964" y="6943"/>
                </a:cubicBezTo>
                <a:cubicBezTo>
                  <a:pt x="1964" y="7369"/>
                  <a:pt x="1744" y="7714"/>
                  <a:pt x="1473" y="7714"/>
                </a:cubicBezTo>
                <a:cubicBezTo>
                  <a:pt x="1202" y="7714"/>
                  <a:pt x="982" y="7369"/>
                  <a:pt x="982" y="6943"/>
                </a:cubicBezTo>
                <a:cubicBezTo>
                  <a:pt x="982" y="6517"/>
                  <a:pt x="1202" y="6171"/>
                  <a:pt x="1473" y="6171"/>
                </a:cubicBezTo>
                <a:moveTo>
                  <a:pt x="16691" y="4629"/>
                </a:moveTo>
                <a:lnTo>
                  <a:pt x="982" y="4629"/>
                </a:lnTo>
                <a:cubicBezTo>
                  <a:pt x="440" y="4629"/>
                  <a:pt x="0" y="5319"/>
                  <a:pt x="0" y="6171"/>
                </a:cubicBezTo>
                <a:lnTo>
                  <a:pt x="0" y="20057"/>
                </a:lnTo>
                <a:cubicBezTo>
                  <a:pt x="0" y="20909"/>
                  <a:pt x="440" y="21600"/>
                  <a:pt x="982" y="21600"/>
                </a:cubicBezTo>
                <a:lnTo>
                  <a:pt x="16691" y="21600"/>
                </a:lnTo>
                <a:cubicBezTo>
                  <a:pt x="17233" y="21600"/>
                  <a:pt x="17673" y="20909"/>
                  <a:pt x="17673" y="20057"/>
                </a:cubicBezTo>
                <a:lnTo>
                  <a:pt x="17673" y="6171"/>
                </a:lnTo>
                <a:cubicBezTo>
                  <a:pt x="17673" y="5319"/>
                  <a:pt x="17233" y="4629"/>
                  <a:pt x="16691" y="4629"/>
                </a:cubicBezTo>
                <a:moveTo>
                  <a:pt x="20618" y="0"/>
                </a:moveTo>
                <a:lnTo>
                  <a:pt x="4909" y="0"/>
                </a:lnTo>
                <a:cubicBezTo>
                  <a:pt x="4367" y="0"/>
                  <a:pt x="3927" y="691"/>
                  <a:pt x="3927" y="1543"/>
                </a:cubicBezTo>
                <a:lnTo>
                  <a:pt x="3927" y="2314"/>
                </a:lnTo>
                <a:cubicBezTo>
                  <a:pt x="3927" y="2741"/>
                  <a:pt x="4147" y="3086"/>
                  <a:pt x="4418" y="3086"/>
                </a:cubicBezTo>
                <a:cubicBezTo>
                  <a:pt x="4689" y="3086"/>
                  <a:pt x="4909" y="2741"/>
                  <a:pt x="4909" y="2314"/>
                </a:cubicBezTo>
                <a:lnTo>
                  <a:pt x="4909" y="1543"/>
                </a:lnTo>
                <a:lnTo>
                  <a:pt x="20618" y="1543"/>
                </a:lnTo>
                <a:lnTo>
                  <a:pt x="20618" y="15429"/>
                </a:lnTo>
                <a:lnTo>
                  <a:pt x="19145" y="15429"/>
                </a:lnTo>
                <a:cubicBezTo>
                  <a:pt x="18875" y="15429"/>
                  <a:pt x="18655" y="15775"/>
                  <a:pt x="18655" y="16200"/>
                </a:cubicBezTo>
                <a:cubicBezTo>
                  <a:pt x="18655" y="16626"/>
                  <a:pt x="18875" y="16971"/>
                  <a:pt x="19145" y="16971"/>
                </a:cubicBezTo>
                <a:lnTo>
                  <a:pt x="20618" y="16971"/>
                </a:lnTo>
                <a:cubicBezTo>
                  <a:pt x="21160" y="16971"/>
                  <a:pt x="21600" y="16281"/>
                  <a:pt x="21600" y="15429"/>
                </a:cubicBezTo>
                <a:lnTo>
                  <a:pt x="21600" y="1543"/>
                </a:lnTo>
                <a:cubicBezTo>
                  <a:pt x="21600" y="691"/>
                  <a:pt x="21160" y="0"/>
                  <a:pt x="20618" y="0"/>
                </a:cubicBezTo>
                <a:moveTo>
                  <a:pt x="13255" y="16971"/>
                </a:moveTo>
                <a:cubicBezTo>
                  <a:pt x="12984" y="16971"/>
                  <a:pt x="12764" y="17317"/>
                  <a:pt x="12764" y="17743"/>
                </a:cubicBezTo>
                <a:cubicBezTo>
                  <a:pt x="12764" y="18169"/>
                  <a:pt x="12984" y="18514"/>
                  <a:pt x="13255" y="18514"/>
                </a:cubicBezTo>
                <a:cubicBezTo>
                  <a:pt x="13525" y="18514"/>
                  <a:pt x="13745" y="18169"/>
                  <a:pt x="13745" y="17743"/>
                </a:cubicBezTo>
                <a:cubicBezTo>
                  <a:pt x="13745" y="17317"/>
                  <a:pt x="13525" y="16971"/>
                  <a:pt x="13255" y="1697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4" name="Shape 2804"/>
          <p:cNvSpPr/>
          <p:nvPr/>
        </p:nvSpPr>
        <p:spPr>
          <a:xfrm>
            <a:off x="4519652" y="4748881"/>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0393" y="11057"/>
                </a:moveTo>
                <a:lnTo>
                  <a:pt x="10114" y="13116"/>
                </a:lnTo>
                <a:cubicBezTo>
                  <a:pt x="10458" y="13273"/>
                  <a:pt x="11518" y="13902"/>
                  <a:pt x="11675" y="12740"/>
                </a:cubicBezTo>
                <a:cubicBezTo>
                  <a:pt x="11839" y="11528"/>
                  <a:pt x="10736" y="11215"/>
                  <a:pt x="10393" y="11057"/>
                </a:cubicBezTo>
                <a:moveTo>
                  <a:pt x="10772" y="8246"/>
                </a:moveTo>
                <a:lnTo>
                  <a:pt x="10520" y="10114"/>
                </a:lnTo>
                <a:cubicBezTo>
                  <a:pt x="10806" y="10246"/>
                  <a:pt x="11689" y="10782"/>
                  <a:pt x="11832" y="9726"/>
                </a:cubicBezTo>
                <a:cubicBezTo>
                  <a:pt x="11981" y="8623"/>
                  <a:pt x="11059" y="8378"/>
                  <a:pt x="10772" y="8246"/>
                </a:cubicBezTo>
                <a:moveTo>
                  <a:pt x="12833" y="9742"/>
                </a:moveTo>
                <a:cubicBezTo>
                  <a:pt x="12767" y="10572"/>
                  <a:pt x="12517" y="10974"/>
                  <a:pt x="12186" y="11116"/>
                </a:cubicBezTo>
                <a:cubicBezTo>
                  <a:pt x="12641" y="11552"/>
                  <a:pt x="12872" y="12224"/>
                  <a:pt x="12652" y="13386"/>
                </a:cubicBezTo>
                <a:cubicBezTo>
                  <a:pt x="12378" y="14828"/>
                  <a:pt x="11728" y="14950"/>
                  <a:pt x="10863" y="14648"/>
                </a:cubicBezTo>
                <a:lnTo>
                  <a:pt x="10653" y="16200"/>
                </a:lnTo>
                <a:lnTo>
                  <a:pt x="10146" y="15966"/>
                </a:lnTo>
                <a:lnTo>
                  <a:pt x="10353" y="14435"/>
                </a:lnTo>
                <a:cubicBezTo>
                  <a:pt x="10222" y="14376"/>
                  <a:pt x="10088" y="14311"/>
                  <a:pt x="9949" y="14242"/>
                </a:cubicBezTo>
                <a:lnTo>
                  <a:pt x="9741" y="15780"/>
                </a:lnTo>
                <a:lnTo>
                  <a:pt x="9235" y="15548"/>
                </a:lnTo>
                <a:lnTo>
                  <a:pt x="9444" y="13993"/>
                </a:lnTo>
                <a:cubicBezTo>
                  <a:pt x="9326" y="13936"/>
                  <a:pt x="9206" y="13877"/>
                  <a:pt x="9083" y="13820"/>
                </a:cubicBezTo>
                <a:lnTo>
                  <a:pt x="8423" y="13517"/>
                </a:lnTo>
                <a:lnTo>
                  <a:pt x="8675" y="12446"/>
                </a:lnTo>
                <a:cubicBezTo>
                  <a:pt x="8675" y="12446"/>
                  <a:pt x="9049" y="12629"/>
                  <a:pt x="9043" y="12615"/>
                </a:cubicBezTo>
                <a:cubicBezTo>
                  <a:pt x="9187" y="12681"/>
                  <a:pt x="9251" y="12509"/>
                  <a:pt x="9276" y="12393"/>
                </a:cubicBezTo>
                <a:lnTo>
                  <a:pt x="9607" y="9940"/>
                </a:lnTo>
                <a:cubicBezTo>
                  <a:pt x="9626" y="9949"/>
                  <a:pt x="9644" y="9957"/>
                  <a:pt x="9661" y="9965"/>
                </a:cubicBezTo>
                <a:cubicBezTo>
                  <a:pt x="9641" y="9950"/>
                  <a:pt x="9623" y="9940"/>
                  <a:pt x="9608" y="9933"/>
                </a:cubicBezTo>
                <a:lnTo>
                  <a:pt x="9845" y="8183"/>
                </a:lnTo>
                <a:cubicBezTo>
                  <a:pt x="9851" y="7984"/>
                  <a:pt x="9814" y="7733"/>
                  <a:pt x="9608" y="7639"/>
                </a:cubicBezTo>
                <a:cubicBezTo>
                  <a:pt x="9616" y="7629"/>
                  <a:pt x="9240" y="7469"/>
                  <a:pt x="9240" y="7469"/>
                </a:cubicBezTo>
                <a:lnTo>
                  <a:pt x="9375" y="6471"/>
                </a:lnTo>
                <a:lnTo>
                  <a:pt x="10074" y="6793"/>
                </a:lnTo>
                <a:lnTo>
                  <a:pt x="10074" y="6798"/>
                </a:lnTo>
                <a:cubicBezTo>
                  <a:pt x="10179" y="6845"/>
                  <a:pt x="10288" y="6892"/>
                  <a:pt x="10398" y="6937"/>
                </a:cubicBezTo>
                <a:lnTo>
                  <a:pt x="10606" y="5401"/>
                </a:lnTo>
                <a:lnTo>
                  <a:pt x="11113" y="5634"/>
                </a:lnTo>
                <a:lnTo>
                  <a:pt x="10909" y="7140"/>
                </a:lnTo>
                <a:cubicBezTo>
                  <a:pt x="11045" y="7197"/>
                  <a:pt x="11182" y="7255"/>
                  <a:pt x="11315" y="7317"/>
                </a:cubicBezTo>
                <a:lnTo>
                  <a:pt x="11517" y="5821"/>
                </a:lnTo>
                <a:lnTo>
                  <a:pt x="12025" y="6054"/>
                </a:lnTo>
                <a:lnTo>
                  <a:pt x="11817" y="7590"/>
                </a:lnTo>
                <a:cubicBezTo>
                  <a:pt x="12457" y="7998"/>
                  <a:pt x="12926" y="8607"/>
                  <a:pt x="12833" y="9742"/>
                </a:cubicBezTo>
                <a:moveTo>
                  <a:pt x="10800" y="3600"/>
                </a:moveTo>
                <a:cubicBezTo>
                  <a:pt x="8631" y="3600"/>
                  <a:pt x="6873" y="6824"/>
                  <a:pt x="6873" y="10800"/>
                </a:cubicBezTo>
                <a:cubicBezTo>
                  <a:pt x="6873" y="14777"/>
                  <a:pt x="8631" y="18000"/>
                  <a:pt x="10800" y="18000"/>
                </a:cubicBezTo>
                <a:cubicBezTo>
                  <a:pt x="12969" y="18000"/>
                  <a:pt x="14727" y="14777"/>
                  <a:pt x="14727" y="10800"/>
                </a:cubicBezTo>
                <a:cubicBezTo>
                  <a:pt x="14727" y="6824"/>
                  <a:pt x="12969" y="3600"/>
                  <a:pt x="10800" y="3600"/>
                </a:cubicBezTo>
                <a:moveTo>
                  <a:pt x="17182" y="16200"/>
                </a:moveTo>
                <a:lnTo>
                  <a:pt x="16200" y="16200"/>
                </a:lnTo>
                <a:cubicBezTo>
                  <a:pt x="15928" y="16200"/>
                  <a:pt x="15709" y="16603"/>
                  <a:pt x="15709" y="17100"/>
                </a:cubicBezTo>
                <a:cubicBezTo>
                  <a:pt x="15709" y="17598"/>
                  <a:pt x="15928" y="18000"/>
                  <a:pt x="16200" y="18000"/>
                </a:cubicBezTo>
                <a:lnTo>
                  <a:pt x="17182" y="18000"/>
                </a:lnTo>
                <a:cubicBezTo>
                  <a:pt x="17453" y="18000"/>
                  <a:pt x="17673" y="17598"/>
                  <a:pt x="17673" y="17100"/>
                </a:cubicBezTo>
                <a:cubicBezTo>
                  <a:pt x="17673" y="16603"/>
                  <a:pt x="17453" y="16200"/>
                  <a:pt x="17182" y="16200"/>
                </a:cubicBezTo>
                <a:moveTo>
                  <a:pt x="5400" y="3600"/>
                </a:moveTo>
                <a:lnTo>
                  <a:pt x="4418" y="3600"/>
                </a:lnTo>
                <a:cubicBezTo>
                  <a:pt x="4147" y="3600"/>
                  <a:pt x="3927" y="4003"/>
                  <a:pt x="3927" y="4500"/>
                </a:cubicBezTo>
                <a:cubicBezTo>
                  <a:pt x="3927" y="4998"/>
                  <a:pt x="4147" y="5400"/>
                  <a:pt x="4418" y="5400"/>
                </a:cubicBezTo>
                <a:lnTo>
                  <a:pt x="5400" y="5400"/>
                </a:lnTo>
                <a:cubicBezTo>
                  <a:pt x="5671" y="5400"/>
                  <a:pt x="5891" y="4998"/>
                  <a:pt x="5891" y="4500"/>
                </a:cubicBezTo>
                <a:cubicBezTo>
                  <a:pt x="5891" y="4003"/>
                  <a:pt x="5671" y="3600"/>
                  <a:pt x="5400" y="3600"/>
                </a:cubicBezTo>
                <a:moveTo>
                  <a:pt x="20127" y="3600"/>
                </a:moveTo>
                <a:cubicBezTo>
                  <a:pt x="19856" y="3600"/>
                  <a:pt x="19636" y="3198"/>
                  <a:pt x="19636" y="2700"/>
                </a:cubicBezTo>
                <a:cubicBezTo>
                  <a:pt x="19636" y="2203"/>
                  <a:pt x="19856" y="1800"/>
                  <a:pt x="20127" y="1800"/>
                </a:cubicBezTo>
                <a:cubicBezTo>
                  <a:pt x="20398" y="1800"/>
                  <a:pt x="20618" y="2203"/>
                  <a:pt x="20618" y="2700"/>
                </a:cubicBezTo>
                <a:cubicBezTo>
                  <a:pt x="20618" y="3198"/>
                  <a:pt x="20398" y="3600"/>
                  <a:pt x="20127" y="3600"/>
                </a:cubicBezTo>
                <a:moveTo>
                  <a:pt x="20618" y="16365"/>
                </a:moveTo>
                <a:cubicBezTo>
                  <a:pt x="20464" y="16265"/>
                  <a:pt x="20300" y="16200"/>
                  <a:pt x="20127" y="16200"/>
                </a:cubicBezTo>
                <a:cubicBezTo>
                  <a:pt x="19314" y="16200"/>
                  <a:pt x="18655" y="17410"/>
                  <a:pt x="18655" y="18900"/>
                </a:cubicBezTo>
                <a:cubicBezTo>
                  <a:pt x="18655" y="19217"/>
                  <a:pt x="18690" y="19518"/>
                  <a:pt x="18744" y="19800"/>
                </a:cubicBezTo>
                <a:lnTo>
                  <a:pt x="2855" y="19800"/>
                </a:lnTo>
                <a:cubicBezTo>
                  <a:pt x="2910" y="19518"/>
                  <a:pt x="2945" y="19217"/>
                  <a:pt x="2945" y="18900"/>
                </a:cubicBezTo>
                <a:cubicBezTo>
                  <a:pt x="2945" y="17410"/>
                  <a:pt x="2286" y="16200"/>
                  <a:pt x="1473" y="16200"/>
                </a:cubicBezTo>
                <a:cubicBezTo>
                  <a:pt x="1299" y="16200"/>
                  <a:pt x="1136" y="16265"/>
                  <a:pt x="982" y="16365"/>
                </a:cubicBezTo>
                <a:lnTo>
                  <a:pt x="982" y="5235"/>
                </a:lnTo>
                <a:cubicBezTo>
                  <a:pt x="1136" y="5336"/>
                  <a:pt x="1299" y="5400"/>
                  <a:pt x="1473" y="5400"/>
                </a:cubicBezTo>
                <a:cubicBezTo>
                  <a:pt x="2286" y="5400"/>
                  <a:pt x="2945" y="4192"/>
                  <a:pt x="2945" y="2700"/>
                </a:cubicBezTo>
                <a:cubicBezTo>
                  <a:pt x="2945" y="2383"/>
                  <a:pt x="2910" y="2083"/>
                  <a:pt x="2855" y="1800"/>
                </a:cubicBezTo>
                <a:lnTo>
                  <a:pt x="18744" y="1800"/>
                </a:lnTo>
                <a:cubicBezTo>
                  <a:pt x="18690" y="2083"/>
                  <a:pt x="18655" y="2383"/>
                  <a:pt x="18655" y="2700"/>
                </a:cubicBezTo>
                <a:cubicBezTo>
                  <a:pt x="18655" y="4192"/>
                  <a:pt x="19314" y="5400"/>
                  <a:pt x="20127" y="5400"/>
                </a:cubicBezTo>
                <a:cubicBezTo>
                  <a:pt x="20300" y="5400"/>
                  <a:pt x="20464" y="5336"/>
                  <a:pt x="20618" y="5235"/>
                </a:cubicBezTo>
                <a:cubicBezTo>
                  <a:pt x="20618" y="5235"/>
                  <a:pt x="20618" y="16365"/>
                  <a:pt x="20618" y="16365"/>
                </a:cubicBezTo>
                <a:close/>
                <a:moveTo>
                  <a:pt x="20127" y="19800"/>
                </a:moveTo>
                <a:cubicBezTo>
                  <a:pt x="19856" y="19800"/>
                  <a:pt x="19636" y="19398"/>
                  <a:pt x="19636" y="18900"/>
                </a:cubicBezTo>
                <a:cubicBezTo>
                  <a:pt x="19636" y="18403"/>
                  <a:pt x="19856" y="18000"/>
                  <a:pt x="20127" y="18000"/>
                </a:cubicBezTo>
                <a:cubicBezTo>
                  <a:pt x="20398" y="18000"/>
                  <a:pt x="20618" y="18403"/>
                  <a:pt x="20618" y="18900"/>
                </a:cubicBezTo>
                <a:cubicBezTo>
                  <a:pt x="20618" y="19398"/>
                  <a:pt x="20398" y="19800"/>
                  <a:pt x="20127" y="19800"/>
                </a:cubicBezTo>
                <a:moveTo>
                  <a:pt x="1473" y="19800"/>
                </a:moveTo>
                <a:cubicBezTo>
                  <a:pt x="1201" y="19800"/>
                  <a:pt x="982" y="19398"/>
                  <a:pt x="982" y="18900"/>
                </a:cubicBezTo>
                <a:cubicBezTo>
                  <a:pt x="982" y="18403"/>
                  <a:pt x="1201" y="18000"/>
                  <a:pt x="1473" y="18000"/>
                </a:cubicBezTo>
                <a:cubicBezTo>
                  <a:pt x="1744" y="18000"/>
                  <a:pt x="1964" y="18403"/>
                  <a:pt x="1964" y="18900"/>
                </a:cubicBezTo>
                <a:cubicBezTo>
                  <a:pt x="1964" y="19398"/>
                  <a:pt x="1744" y="19800"/>
                  <a:pt x="1473" y="19800"/>
                </a:cubicBezTo>
                <a:moveTo>
                  <a:pt x="1473" y="1800"/>
                </a:moveTo>
                <a:cubicBezTo>
                  <a:pt x="1744" y="1800"/>
                  <a:pt x="1964" y="2203"/>
                  <a:pt x="1964" y="2700"/>
                </a:cubicBezTo>
                <a:cubicBezTo>
                  <a:pt x="1964" y="3198"/>
                  <a:pt x="1744" y="3600"/>
                  <a:pt x="1473" y="3600"/>
                </a:cubicBezTo>
                <a:cubicBezTo>
                  <a:pt x="1201" y="3600"/>
                  <a:pt x="982" y="3198"/>
                  <a:pt x="982" y="2700"/>
                </a:cubicBezTo>
                <a:cubicBezTo>
                  <a:pt x="982" y="2203"/>
                  <a:pt x="1201" y="1800"/>
                  <a:pt x="1473" y="1800"/>
                </a:cubicBezTo>
                <a:moveTo>
                  <a:pt x="20618" y="0"/>
                </a:moveTo>
                <a:lnTo>
                  <a:pt x="982" y="0"/>
                </a:lnTo>
                <a:cubicBezTo>
                  <a:pt x="439" y="0"/>
                  <a:pt x="0" y="806"/>
                  <a:pt x="0" y="1800"/>
                </a:cubicBezTo>
                <a:lnTo>
                  <a:pt x="0" y="19800"/>
                </a:lnTo>
                <a:cubicBezTo>
                  <a:pt x="0" y="20794"/>
                  <a:pt x="439" y="21600"/>
                  <a:pt x="982" y="21600"/>
                </a:cubicBezTo>
                <a:lnTo>
                  <a:pt x="20618" y="21600"/>
                </a:lnTo>
                <a:cubicBezTo>
                  <a:pt x="21160" y="21600"/>
                  <a:pt x="21600" y="20794"/>
                  <a:pt x="21600" y="19800"/>
                </a:cubicBezTo>
                <a:lnTo>
                  <a:pt x="21600" y="1800"/>
                </a:lnTo>
                <a:cubicBezTo>
                  <a:pt x="21600" y="806"/>
                  <a:pt x="21160" y="0"/>
                  <a:pt x="20618"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5" name="Shape 2805"/>
          <p:cNvSpPr/>
          <p:nvPr/>
        </p:nvSpPr>
        <p:spPr>
          <a:xfrm>
            <a:off x="5319752" y="47107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0393" y="13692"/>
                </a:moveTo>
                <a:lnTo>
                  <a:pt x="10114" y="15237"/>
                </a:lnTo>
                <a:cubicBezTo>
                  <a:pt x="10458" y="15355"/>
                  <a:pt x="11518" y="15826"/>
                  <a:pt x="11675" y="14955"/>
                </a:cubicBezTo>
                <a:cubicBezTo>
                  <a:pt x="11839" y="14046"/>
                  <a:pt x="10737" y="13811"/>
                  <a:pt x="10393" y="13692"/>
                </a:cubicBezTo>
                <a:moveTo>
                  <a:pt x="12834" y="12706"/>
                </a:moveTo>
                <a:cubicBezTo>
                  <a:pt x="12767" y="13329"/>
                  <a:pt x="12517" y="13631"/>
                  <a:pt x="12186" y="13737"/>
                </a:cubicBezTo>
                <a:cubicBezTo>
                  <a:pt x="12641" y="14064"/>
                  <a:pt x="12873" y="14567"/>
                  <a:pt x="12652" y="15439"/>
                </a:cubicBezTo>
                <a:cubicBezTo>
                  <a:pt x="12378" y="16521"/>
                  <a:pt x="11728" y="16613"/>
                  <a:pt x="10863" y="16386"/>
                </a:cubicBezTo>
                <a:lnTo>
                  <a:pt x="10653" y="17550"/>
                </a:lnTo>
                <a:lnTo>
                  <a:pt x="10147" y="17375"/>
                </a:lnTo>
                <a:lnTo>
                  <a:pt x="10354" y="16227"/>
                </a:lnTo>
                <a:cubicBezTo>
                  <a:pt x="10222" y="16182"/>
                  <a:pt x="10088" y="16133"/>
                  <a:pt x="9950" y="16081"/>
                </a:cubicBezTo>
                <a:lnTo>
                  <a:pt x="9741" y="17235"/>
                </a:lnTo>
                <a:lnTo>
                  <a:pt x="9235" y="17061"/>
                </a:lnTo>
                <a:lnTo>
                  <a:pt x="9445" y="15894"/>
                </a:lnTo>
                <a:cubicBezTo>
                  <a:pt x="9326" y="15852"/>
                  <a:pt x="9206" y="15808"/>
                  <a:pt x="9083" y="15765"/>
                </a:cubicBezTo>
                <a:lnTo>
                  <a:pt x="8424" y="15538"/>
                </a:lnTo>
                <a:lnTo>
                  <a:pt x="8675" y="14735"/>
                </a:lnTo>
                <a:cubicBezTo>
                  <a:pt x="8675" y="14735"/>
                  <a:pt x="9049" y="14872"/>
                  <a:pt x="9044" y="14862"/>
                </a:cubicBezTo>
                <a:cubicBezTo>
                  <a:pt x="9187" y="14911"/>
                  <a:pt x="9251" y="14781"/>
                  <a:pt x="9276" y="14695"/>
                </a:cubicBezTo>
                <a:lnTo>
                  <a:pt x="9608" y="12855"/>
                </a:lnTo>
                <a:cubicBezTo>
                  <a:pt x="9626" y="12862"/>
                  <a:pt x="9645" y="12868"/>
                  <a:pt x="9661" y="12874"/>
                </a:cubicBezTo>
                <a:cubicBezTo>
                  <a:pt x="9641" y="12862"/>
                  <a:pt x="9623" y="12855"/>
                  <a:pt x="9609" y="12850"/>
                </a:cubicBezTo>
                <a:lnTo>
                  <a:pt x="9845" y="11537"/>
                </a:lnTo>
                <a:cubicBezTo>
                  <a:pt x="9852" y="11388"/>
                  <a:pt x="9814" y="11200"/>
                  <a:pt x="9609" y="11129"/>
                </a:cubicBezTo>
                <a:cubicBezTo>
                  <a:pt x="9617" y="11121"/>
                  <a:pt x="9241" y="11002"/>
                  <a:pt x="9241" y="11002"/>
                </a:cubicBezTo>
                <a:lnTo>
                  <a:pt x="9376" y="10253"/>
                </a:lnTo>
                <a:lnTo>
                  <a:pt x="10075" y="10494"/>
                </a:lnTo>
                <a:lnTo>
                  <a:pt x="10074" y="10498"/>
                </a:lnTo>
                <a:cubicBezTo>
                  <a:pt x="10180" y="10534"/>
                  <a:pt x="10288" y="10569"/>
                  <a:pt x="10398" y="10603"/>
                </a:cubicBezTo>
                <a:lnTo>
                  <a:pt x="10606" y="9451"/>
                </a:lnTo>
                <a:lnTo>
                  <a:pt x="11113" y="9626"/>
                </a:lnTo>
                <a:lnTo>
                  <a:pt x="10909" y="10755"/>
                </a:lnTo>
                <a:cubicBezTo>
                  <a:pt x="11045" y="10798"/>
                  <a:pt x="11182" y="10842"/>
                  <a:pt x="11316" y="10887"/>
                </a:cubicBezTo>
                <a:lnTo>
                  <a:pt x="11518" y="9765"/>
                </a:lnTo>
                <a:lnTo>
                  <a:pt x="12025" y="9940"/>
                </a:lnTo>
                <a:lnTo>
                  <a:pt x="11817" y="11093"/>
                </a:lnTo>
                <a:cubicBezTo>
                  <a:pt x="12457" y="11398"/>
                  <a:pt x="12926" y="11855"/>
                  <a:pt x="12834" y="12706"/>
                </a:cubicBezTo>
                <a:moveTo>
                  <a:pt x="10800" y="8100"/>
                </a:moveTo>
                <a:cubicBezTo>
                  <a:pt x="8631" y="8100"/>
                  <a:pt x="6873" y="10518"/>
                  <a:pt x="6873" y="13500"/>
                </a:cubicBezTo>
                <a:cubicBezTo>
                  <a:pt x="6873" y="16482"/>
                  <a:pt x="8631" y="18900"/>
                  <a:pt x="10800" y="18900"/>
                </a:cubicBezTo>
                <a:cubicBezTo>
                  <a:pt x="12969" y="18900"/>
                  <a:pt x="14727" y="16482"/>
                  <a:pt x="14727" y="13500"/>
                </a:cubicBezTo>
                <a:cubicBezTo>
                  <a:pt x="14727" y="10518"/>
                  <a:pt x="12969" y="8100"/>
                  <a:pt x="10800" y="8100"/>
                </a:cubicBezTo>
                <a:moveTo>
                  <a:pt x="5400" y="8100"/>
                </a:moveTo>
                <a:lnTo>
                  <a:pt x="4418" y="8100"/>
                </a:lnTo>
                <a:cubicBezTo>
                  <a:pt x="4147" y="8100"/>
                  <a:pt x="3927" y="8402"/>
                  <a:pt x="3927" y="8775"/>
                </a:cubicBezTo>
                <a:cubicBezTo>
                  <a:pt x="3927" y="9148"/>
                  <a:pt x="4147" y="9450"/>
                  <a:pt x="4418" y="9450"/>
                </a:cubicBezTo>
                <a:lnTo>
                  <a:pt x="5400" y="9450"/>
                </a:lnTo>
                <a:cubicBezTo>
                  <a:pt x="5671" y="9450"/>
                  <a:pt x="5891" y="9148"/>
                  <a:pt x="5891" y="8775"/>
                </a:cubicBezTo>
                <a:cubicBezTo>
                  <a:pt x="5891" y="8402"/>
                  <a:pt x="5671" y="8100"/>
                  <a:pt x="5400" y="8100"/>
                </a:cubicBezTo>
                <a:moveTo>
                  <a:pt x="17182" y="17550"/>
                </a:moveTo>
                <a:lnTo>
                  <a:pt x="16200" y="17550"/>
                </a:lnTo>
                <a:cubicBezTo>
                  <a:pt x="15929" y="17550"/>
                  <a:pt x="15709" y="17853"/>
                  <a:pt x="15709" y="18225"/>
                </a:cubicBezTo>
                <a:cubicBezTo>
                  <a:pt x="15709" y="18598"/>
                  <a:pt x="15929" y="18900"/>
                  <a:pt x="16200" y="18900"/>
                </a:cubicBezTo>
                <a:lnTo>
                  <a:pt x="17182" y="18900"/>
                </a:lnTo>
                <a:cubicBezTo>
                  <a:pt x="17453" y="18900"/>
                  <a:pt x="17673" y="18598"/>
                  <a:pt x="17673" y="18225"/>
                </a:cubicBezTo>
                <a:cubicBezTo>
                  <a:pt x="17673" y="17853"/>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10773" y="11584"/>
                </a:moveTo>
                <a:lnTo>
                  <a:pt x="10520" y="12985"/>
                </a:lnTo>
                <a:cubicBezTo>
                  <a:pt x="10807" y="13084"/>
                  <a:pt x="11689" y="13487"/>
                  <a:pt x="11832" y="12694"/>
                </a:cubicBezTo>
                <a:cubicBezTo>
                  <a:pt x="11981" y="11867"/>
                  <a:pt x="11059" y="11683"/>
                  <a:pt x="10773" y="11584"/>
                </a:cubicBezTo>
                <a:moveTo>
                  <a:pt x="2455" y="4050"/>
                </a:moveTo>
                <a:lnTo>
                  <a:pt x="19145" y="4050"/>
                </a:lnTo>
                <a:cubicBezTo>
                  <a:pt x="19417" y="4050"/>
                  <a:pt x="19636" y="3748"/>
                  <a:pt x="19636" y="3375"/>
                </a:cubicBezTo>
                <a:cubicBezTo>
                  <a:pt x="19636" y="3002"/>
                  <a:pt x="19417" y="2700"/>
                  <a:pt x="19145" y="2700"/>
                </a:cubicBezTo>
                <a:lnTo>
                  <a:pt x="2455" y="2700"/>
                </a:lnTo>
                <a:cubicBezTo>
                  <a:pt x="2183" y="2700"/>
                  <a:pt x="1964" y="3002"/>
                  <a:pt x="1964" y="3375"/>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6" name="Shape 2806"/>
          <p:cNvSpPr/>
          <p:nvPr/>
        </p:nvSpPr>
        <p:spPr>
          <a:xfrm>
            <a:off x="6119852" y="4729831"/>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10442" y="12358"/>
                </a:moveTo>
                <a:cubicBezTo>
                  <a:pt x="10390" y="12952"/>
                  <a:pt x="10196" y="13240"/>
                  <a:pt x="9938" y="13340"/>
                </a:cubicBezTo>
                <a:cubicBezTo>
                  <a:pt x="10292" y="13653"/>
                  <a:pt x="10472" y="14131"/>
                  <a:pt x="10300" y="14961"/>
                </a:cubicBezTo>
                <a:cubicBezTo>
                  <a:pt x="10088" y="15991"/>
                  <a:pt x="9582" y="16078"/>
                  <a:pt x="8910" y="15863"/>
                </a:cubicBezTo>
                <a:lnTo>
                  <a:pt x="8746" y="16971"/>
                </a:lnTo>
                <a:lnTo>
                  <a:pt x="8352" y="16805"/>
                </a:lnTo>
                <a:lnTo>
                  <a:pt x="8513" y="15711"/>
                </a:lnTo>
                <a:cubicBezTo>
                  <a:pt x="8411" y="15668"/>
                  <a:pt x="8306" y="15622"/>
                  <a:pt x="8199" y="15573"/>
                </a:cubicBezTo>
                <a:lnTo>
                  <a:pt x="8037" y="16672"/>
                </a:lnTo>
                <a:lnTo>
                  <a:pt x="7643" y="16505"/>
                </a:lnTo>
                <a:lnTo>
                  <a:pt x="7806" y="15395"/>
                </a:lnTo>
                <a:cubicBezTo>
                  <a:pt x="7714" y="15355"/>
                  <a:pt x="7621" y="15312"/>
                  <a:pt x="7525" y="15272"/>
                </a:cubicBezTo>
                <a:lnTo>
                  <a:pt x="7012" y="15055"/>
                </a:lnTo>
                <a:lnTo>
                  <a:pt x="7207" y="14290"/>
                </a:lnTo>
                <a:cubicBezTo>
                  <a:pt x="7207" y="14290"/>
                  <a:pt x="7498" y="14421"/>
                  <a:pt x="7495" y="14412"/>
                </a:cubicBezTo>
                <a:cubicBezTo>
                  <a:pt x="7606" y="14459"/>
                  <a:pt x="7656" y="14335"/>
                  <a:pt x="7675" y="14252"/>
                </a:cubicBezTo>
                <a:lnTo>
                  <a:pt x="7933" y="12501"/>
                </a:lnTo>
                <a:cubicBezTo>
                  <a:pt x="7948" y="12506"/>
                  <a:pt x="7961" y="12512"/>
                  <a:pt x="7974" y="12518"/>
                </a:cubicBezTo>
                <a:cubicBezTo>
                  <a:pt x="7959" y="12507"/>
                  <a:pt x="7945" y="12501"/>
                  <a:pt x="7934" y="12495"/>
                </a:cubicBezTo>
                <a:lnTo>
                  <a:pt x="8118" y="11245"/>
                </a:lnTo>
                <a:cubicBezTo>
                  <a:pt x="8122" y="11103"/>
                  <a:pt x="8093" y="10924"/>
                  <a:pt x="7934" y="10856"/>
                </a:cubicBezTo>
                <a:cubicBezTo>
                  <a:pt x="7940" y="10849"/>
                  <a:pt x="7647" y="10735"/>
                  <a:pt x="7647" y="10735"/>
                </a:cubicBezTo>
                <a:lnTo>
                  <a:pt x="7752" y="10022"/>
                </a:lnTo>
                <a:lnTo>
                  <a:pt x="8297" y="10252"/>
                </a:lnTo>
                <a:lnTo>
                  <a:pt x="8296" y="10255"/>
                </a:lnTo>
                <a:cubicBezTo>
                  <a:pt x="8378" y="10289"/>
                  <a:pt x="8462" y="10322"/>
                  <a:pt x="8548" y="10356"/>
                </a:cubicBezTo>
                <a:lnTo>
                  <a:pt x="8709" y="9258"/>
                </a:lnTo>
                <a:lnTo>
                  <a:pt x="9103" y="9424"/>
                </a:lnTo>
                <a:lnTo>
                  <a:pt x="8945" y="10500"/>
                </a:lnTo>
                <a:cubicBezTo>
                  <a:pt x="9051" y="10541"/>
                  <a:pt x="9158" y="10582"/>
                  <a:pt x="9261" y="10627"/>
                </a:cubicBezTo>
                <a:lnTo>
                  <a:pt x="9418" y="9557"/>
                </a:lnTo>
                <a:lnTo>
                  <a:pt x="9813" y="9724"/>
                </a:lnTo>
                <a:lnTo>
                  <a:pt x="9651" y="10822"/>
                </a:lnTo>
                <a:cubicBezTo>
                  <a:pt x="10149" y="11112"/>
                  <a:pt x="10513" y="11548"/>
                  <a:pt x="10442" y="12358"/>
                </a:cubicBezTo>
                <a:moveTo>
                  <a:pt x="8836" y="7714"/>
                </a:moveTo>
                <a:cubicBezTo>
                  <a:pt x="6938" y="7714"/>
                  <a:pt x="5400" y="10132"/>
                  <a:pt x="5400" y="13114"/>
                </a:cubicBezTo>
                <a:cubicBezTo>
                  <a:pt x="5400" y="16097"/>
                  <a:pt x="6938" y="18514"/>
                  <a:pt x="8836" y="18514"/>
                </a:cubicBezTo>
                <a:cubicBezTo>
                  <a:pt x="10734" y="18514"/>
                  <a:pt x="12273" y="16097"/>
                  <a:pt x="12273" y="13114"/>
                </a:cubicBezTo>
                <a:cubicBezTo>
                  <a:pt x="12273" y="10132"/>
                  <a:pt x="10734" y="7714"/>
                  <a:pt x="8836" y="7714"/>
                </a:cubicBezTo>
                <a:moveTo>
                  <a:pt x="13255" y="16971"/>
                </a:moveTo>
                <a:cubicBezTo>
                  <a:pt x="12983" y="16971"/>
                  <a:pt x="12764" y="17318"/>
                  <a:pt x="12764" y="17743"/>
                </a:cubicBezTo>
                <a:cubicBezTo>
                  <a:pt x="12764" y="18169"/>
                  <a:pt x="12983" y="18514"/>
                  <a:pt x="13255" y="18514"/>
                </a:cubicBezTo>
                <a:cubicBezTo>
                  <a:pt x="13526" y="18514"/>
                  <a:pt x="13745" y="18169"/>
                  <a:pt x="13745" y="17743"/>
                </a:cubicBezTo>
                <a:cubicBezTo>
                  <a:pt x="13745" y="17318"/>
                  <a:pt x="13526" y="16971"/>
                  <a:pt x="13255" y="16971"/>
                </a:cubicBezTo>
                <a:moveTo>
                  <a:pt x="8839" y="11290"/>
                </a:moveTo>
                <a:lnTo>
                  <a:pt x="8643" y="12624"/>
                </a:lnTo>
                <a:cubicBezTo>
                  <a:pt x="8865" y="12718"/>
                  <a:pt x="9552" y="13102"/>
                  <a:pt x="9663" y="12347"/>
                </a:cubicBezTo>
                <a:cubicBezTo>
                  <a:pt x="9778" y="11559"/>
                  <a:pt x="9062" y="11384"/>
                  <a:pt x="8839" y="11290"/>
                </a:cubicBezTo>
                <a:moveTo>
                  <a:pt x="20618" y="0"/>
                </a:moveTo>
                <a:lnTo>
                  <a:pt x="4909" y="0"/>
                </a:lnTo>
                <a:cubicBezTo>
                  <a:pt x="4367" y="0"/>
                  <a:pt x="3927" y="691"/>
                  <a:pt x="3927" y="1543"/>
                </a:cubicBezTo>
                <a:lnTo>
                  <a:pt x="3927" y="2314"/>
                </a:lnTo>
                <a:cubicBezTo>
                  <a:pt x="3927" y="2741"/>
                  <a:pt x="4147" y="3086"/>
                  <a:pt x="4418" y="3086"/>
                </a:cubicBezTo>
                <a:cubicBezTo>
                  <a:pt x="4690" y="3086"/>
                  <a:pt x="4909" y="2741"/>
                  <a:pt x="4909" y="2314"/>
                </a:cubicBezTo>
                <a:lnTo>
                  <a:pt x="4909" y="1543"/>
                </a:lnTo>
                <a:lnTo>
                  <a:pt x="20618" y="1543"/>
                </a:lnTo>
                <a:lnTo>
                  <a:pt x="20618" y="15429"/>
                </a:lnTo>
                <a:lnTo>
                  <a:pt x="19145" y="15429"/>
                </a:lnTo>
                <a:cubicBezTo>
                  <a:pt x="18874" y="15429"/>
                  <a:pt x="18655" y="15774"/>
                  <a:pt x="18655" y="16200"/>
                </a:cubicBezTo>
                <a:cubicBezTo>
                  <a:pt x="18655" y="16626"/>
                  <a:pt x="18874" y="16971"/>
                  <a:pt x="19145" y="16971"/>
                </a:cubicBezTo>
                <a:lnTo>
                  <a:pt x="20618" y="16971"/>
                </a:lnTo>
                <a:cubicBezTo>
                  <a:pt x="21160" y="16971"/>
                  <a:pt x="21600" y="16281"/>
                  <a:pt x="21600" y="15429"/>
                </a:cubicBezTo>
                <a:lnTo>
                  <a:pt x="21600" y="1543"/>
                </a:lnTo>
                <a:cubicBezTo>
                  <a:pt x="21600" y="691"/>
                  <a:pt x="21160" y="0"/>
                  <a:pt x="20618" y="0"/>
                </a:cubicBezTo>
                <a:moveTo>
                  <a:pt x="16200" y="7714"/>
                </a:moveTo>
                <a:cubicBezTo>
                  <a:pt x="15929" y="7714"/>
                  <a:pt x="15709" y="7369"/>
                  <a:pt x="15709" y="6943"/>
                </a:cubicBezTo>
                <a:cubicBezTo>
                  <a:pt x="15709" y="6517"/>
                  <a:pt x="15929" y="6171"/>
                  <a:pt x="16200" y="6171"/>
                </a:cubicBezTo>
                <a:cubicBezTo>
                  <a:pt x="16471" y="6171"/>
                  <a:pt x="16691" y="6517"/>
                  <a:pt x="16691" y="6943"/>
                </a:cubicBezTo>
                <a:cubicBezTo>
                  <a:pt x="16691" y="7369"/>
                  <a:pt x="16471" y="7714"/>
                  <a:pt x="16200" y="7714"/>
                </a:cubicBezTo>
                <a:moveTo>
                  <a:pt x="16691" y="17113"/>
                </a:moveTo>
                <a:cubicBezTo>
                  <a:pt x="16537" y="17028"/>
                  <a:pt x="16373" y="16971"/>
                  <a:pt x="16200" y="16971"/>
                </a:cubicBezTo>
                <a:cubicBezTo>
                  <a:pt x="15387" y="16971"/>
                  <a:pt x="14727" y="18008"/>
                  <a:pt x="14727" y="19286"/>
                </a:cubicBezTo>
                <a:cubicBezTo>
                  <a:pt x="14727" y="19558"/>
                  <a:pt x="14763" y="19815"/>
                  <a:pt x="14817" y="20057"/>
                </a:cubicBezTo>
                <a:lnTo>
                  <a:pt x="2855" y="20057"/>
                </a:lnTo>
                <a:cubicBezTo>
                  <a:pt x="2910" y="19815"/>
                  <a:pt x="2945" y="19558"/>
                  <a:pt x="2945" y="19286"/>
                </a:cubicBezTo>
                <a:cubicBezTo>
                  <a:pt x="2945" y="18008"/>
                  <a:pt x="2286" y="16971"/>
                  <a:pt x="1473" y="16971"/>
                </a:cubicBezTo>
                <a:cubicBezTo>
                  <a:pt x="1300" y="16971"/>
                  <a:pt x="1136" y="17028"/>
                  <a:pt x="982" y="17113"/>
                </a:cubicBezTo>
                <a:lnTo>
                  <a:pt x="982" y="9116"/>
                </a:lnTo>
                <a:cubicBezTo>
                  <a:pt x="1136" y="9202"/>
                  <a:pt x="1300" y="9257"/>
                  <a:pt x="1473" y="9257"/>
                </a:cubicBezTo>
                <a:cubicBezTo>
                  <a:pt x="2286" y="9257"/>
                  <a:pt x="2945" y="8222"/>
                  <a:pt x="2945" y="6943"/>
                </a:cubicBezTo>
                <a:cubicBezTo>
                  <a:pt x="2945" y="6671"/>
                  <a:pt x="2910" y="6414"/>
                  <a:pt x="2855" y="6171"/>
                </a:cubicBezTo>
                <a:lnTo>
                  <a:pt x="14817" y="6171"/>
                </a:lnTo>
                <a:cubicBezTo>
                  <a:pt x="14763" y="6414"/>
                  <a:pt x="14727" y="6671"/>
                  <a:pt x="14727" y="6943"/>
                </a:cubicBezTo>
                <a:cubicBezTo>
                  <a:pt x="14727" y="8222"/>
                  <a:pt x="15387" y="9257"/>
                  <a:pt x="16200" y="9257"/>
                </a:cubicBezTo>
                <a:cubicBezTo>
                  <a:pt x="16373" y="9257"/>
                  <a:pt x="16537" y="9202"/>
                  <a:pt x="16691" y="9116"/>
                </a:cubicBezTo>
                <a:cubicBezTo>
                  <a:pt x="16691" y="9116"/>
                  <a:pt x="16691" y="17113"/>
                  <a:pt x="16691" y="17113"/>
                </a:cubicBezTo>
                <a:close/>
                <a:moveTo>
                  <a:pt x="16200" y="20057"/>
                </a:moveTo>
                <a:cubicBezTo>
                  <a:pt x="15929" y="20057"/>
                  <a:pt x="15709" y="19712"/>
                  <a:pt x="15709" y="19286"/>
                </a:cubicBezTo>
                <a:cubicBezTo>
                  <a:pt x="15709" y="18860"/>
                  <a:pt x="15929" y="18514"/>
                  <a:pt x="16200" y="18514"/>
                </a:cubicBezTo>
                <a:cubicBezTo>
                  <a:pt x="16471" y="18514"/>
                  <a:pt x="16691" y="18860"/>
                  <a:pt x="16691" y="19286"/>
                </a:cubicBezTo>
                <a:cubicBezTo>
                  <a:pt x="16691" y="19712"/>
                  <a:pt x="16471" y="20057"/>
                  <a:pt x="16200" y="20057"/>
                </a:cubicBezTo>
                <a:moveTo>
                  <a:pt x="1473" y="20057"/>
                </a:moveTo>
                <a:cubicBezTo>
                  <a:pt x="1201" y="20057"/>
                  <a:pt x="982" y="19712"/>
                  <a:pt x="982" y="19286"/>
                </a:cubicBezTo>
                <a:cubicBezTo>
                  <a:pt x="982" y="18860"/>
                  <a:pt x="1201" y="18514"/>
                  <a:pt x="1473" y="18514"/>
                </a:cubicBezTo>
                <a:cubicBezTo>
                  <a:pt x="1744" y="18514"/>
                  <a:pt x="1964" y="18860"/>
                  <a:pt x="1964" y="19286"/>
                </a:cubicBezTo>
                <a:cubicBezTo>
                  <a:pt x="1964" y="19712"/>
                  <a:pt x="1744" y="20057"/>
                  <a:pt x="1473" y="20057"/>
                </a:cubicBezTo>
                <a:moveTo>
                  <a:pt x="1473" y="6171"/>
                </a:moveTo>
                <a:cubicBezTo>
                  <a:pt x="1744" y="6171"/>
                  <a:pt x="1964" y="6517"/>
                  <a:pt x="1964" y="6943"/>
                </a:cubicBezTo>
                <a:cubicBezTo>
                  <a:pt x="1964" y="7369"/>
                  <a:pt x="1744" y="7714"/>
                  <a:pt x="1473" y="7714"/>
                </a:cubicBezTo>
                <a:cubicBezTo>
                  <a:pt x="1201" y="7714"/>
                  <a:pt x="982" y="7369"/>
                  <a:pt x="982" y="6943"/>
                </a:cubicBezTo>
                <a:cubicBezTo>
                  <a:pt x="982" y="6517"/>
                  <a:pt x="1201" y="6171"/>
                  <a:pt x="1473" y="6171"/>
                </a:cubicBezTo>
                <a:moveTo>
                  <a:pt x="16691" y="4629"/>
                </a:moveTo>
                <a:lnTo>
                  <a:pt x="982" y="4629"/>
                </a:lnTo>
                <a:cubicBezTo>
                  <a:pt x="440" y="4629"/>
                  <a:pt x="0" y="5319"/>
                  <a:pt x="0" y="6171"/>
                </a:cubicBezTo>
                <a:lnTo>
                  <a:pt x="0" y="20057"/>
                </a:lnTo>
                <a:cubicBezTo>
                  <a:pt x="0" y="20909"/>
                  <a:pt x="440" y="21600"/>
                  <a:pt x="982" y="21600"/>
                </a:cubicBezTo>
                <a:lnTo>
                  <a:pt x="16691" y="21600"/>
                </a:lnTo>
                <a:cubicBezTo>
                  <a:pt x="17233" y="21600"/>
                  <a:pt x="17673" y="20909"/>
                  <a:pt x="17673" y="20057"/>
                </a:cubicBezTo>
                <a:lnTo>
                  <a:pt x="17673" y="6171"/>
                </a:lnTo>
                <a:cubicBezTo>
                  <a:pt x="17673" y="5319"/>
                  <a:pt x="17233" y="4629"/>
                  <a:pt x="16691" y="4629"/>
                </a:cubicBezTo>
                <a:moveTo>
                  <a:pt x="8543" y="13297"/>
                </a:moveTo>
                <a:lnTo>
                  <a:pt x="8327" y="14769"/>
                </a:lnTo>
                <a:cubicBezTo>
                  <a:pt x="8595" y="14882"/>
                  <a:pt x="9419" y="15330"/>
                  <a:pt x="9541" y="14500"/>
                </a:cubicBezTo>
                <a:cubicBezTo>
                  <a:pt x="9669" y="13634"/>
                  <a:pt x="8811" y="13410"/>
                  <a:pt x="8543" y="13297"/>
                </a:cubicBezTo>
                <a:moveTo>
                  <a:pt x="4418" y="7714"/>
                </a:moveTo>
                <a:cubicBezTo>
                  <a:pt x="4147" y="7714"/>
                  <a:pt x="3927" y="8060"/>
                  <a:pt x="3927" y="8486"/>
                </a:cubicBezTo>
                <a:cubicBezTo>
                  <a:pt x="3927" y="8912"/>
                  <a:pt x="4147" y="9257"/>
                  <a:pt x="4418" y="9257"/>
                </a:cubicBezTo>
                <a:cubicBezTo>
                  <a:pt x="4690" y="9257"/>
                  <a:pt x="4909" y="8912"/>
                  <a:pt x="4909" y="8486"/>
                </a:cubicBezTo>
                <a:cubicBezTo>
                  <a:pt x="4909" y="8060"/>
                  <a:pt x="4690" y="7714"/>
                  <a:pt x="4418" y="771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7" name="Shape 2807"/>
          <p:cNvSpPr/>
          <p:nvPr/>
        </p:nvSpPr>
        <p:spPr>
          <a:xfrm>
            <a:off x="6919952" y="47107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2"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2"/>
                  <a:pt x="19619" y="1703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8" name="Shape 2808"/>
          <p:cNvSpPr/>
          <p:nvPr/>
        </p:nvSpPr>
        <p:spPr>
          <a:xfrm>
            <a:off x="7720052"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075" y="14727"/>
                </a:moveTo>
                <a:lnTo>
                  <a:pt x="17294" y="12764"/>
                </a:lnTo>
                <a:lnTo>
                  <a:pt x="19843" y="12764"/>
                </a:lnTo>
                <a:lnTo>
                  <a:pt x="19406" y="14727"/>
                </a:lnTo>
                <a:cubicBezTo>
                  <a:pt x="19406" y="14727"/>
                  <a:pt x="17075" y="14727"/>
                  <a:pt x="17075"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6" y="9447"/>
                </a:lnTo>
                <a:lnTo>
                  <a:pt x="21577" y="9444"/>
                </a:lnTo>
                <a:cubicBezTo>
                  <a:pt x="21586" y="9406"/>
                  <a:pt x="21600" y="9369"/>
                  <a:pt x="21600" y="9327"/>
                </a:cubicBezTo>
                <a:cubicBezTo>
                  <a:pt x="21600" y="9056"/>
                  <a:pt x="21380" y="8836"/>
                  <a:pt x="21109" y="8836"/>
                </a:cubicBezTo>
                <a:lnTo>
                  <a:pt x="5370" y="8836"/>
                </a:lnTo>
                <a:lnTo>
                  <a:pt x="4674" y="6241"/>
                </a:lnTo>
                <a:lnTo>
                  <a:pt x="4667" y="6243"/>
                </a:lnTo>
                <a:cubicBezTo>
                  <a:pt x="4606"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1" y="18613"/>
                </a:cubicBezTo>
                <a:cubicBezTo>
                  <a:pt x="19479" y="18552"/>
                  <a:pt x="19581" y="18430"/>
                  <a:pt x="19619" y="18282"/>
                </a:cubicBezTo>
                <a:moveTo>
                  <a:pt x="12907" y="7711"/>
                </a:moveTo>
                <a:cubicBezTo>
                  <a:pt x="12996" y="7800"/>
                  <a:pt x="13119" y="7855"/>
                  <a:pt x="13255" y="7855"/>
                </a:cubicBezTo>
                <a:cubicBezTo>
                  <a:pt x="13390" y="7855"/>
                  <a:pt x="13513" y="7800"/>
                  <a:pt x="13602" y="7711"/>
                </a:cubicBezTo>
                <a:lnTo>
                  <a:pt x="15565" y="5747"/>
                </a:lnTo>
                <a:cubicBezTo>
                  <a:pt x="15654" y="5658"/>
                  <a:pt x="15709" y="5536"/>
                  <a:pt x="15709" y="5400"/>
                </a:cubicBezTo>
                <a:cubicBezTo>
                  <a:pt x="15709" y="5129"/>
                  <a:pt x="15490" y="4910"/>
                  <a:pt x="15218" y="4910"/>
                </a:cubicBezTo>
                <a:cubicBezTo>
                  <a:pt x="15083" y="4910"/>
                  <a:pt x="14960" y="4964"/>
                  <a:pt x="14871" y="5053"/>
                </a:cubicBezTo>
                <a:lnTo>
                  <a:pt x="13745" y="6179"/>
                </a:lnTo>
                <a:lnTo>
                  <a:pt x="13745" y="491"/>
                </a:lnTo>
                <a:lnTo>
                  <a:pt x="13745" y="491"/>
                </a:lnTo>
                <a:cubicBezTo>
                  <a:pt x="13745" y="220"/>
                  <a:pt x="13526" y="0"/>
                  <a:pt x="13255" y="0"/>
                </a:cubicBezTo>
                <a:cubicBezTo>
                  <a:pt x="12983" y="0"/>
                  <a:pt x="12764" y="220"/>
                  <a:pt x="12764" y="491"/>
                </a:cubicBezTo>
                <a:lnTo>
                  <a:pt x="12764" y="6179"/>
                </a:lnTo>
                <a:lnTo>
                  <a:pt x="11638" y="5053"/>
                </a:lnTo>
                <a:cubicBezTo>
                  <a:pt x="11549" y="4964"/>
                  <a:pt x="11427" y="4910"/>
                  <a:pt x="11291" y="4910"/>
                </a:cubicBezTo>
                <a:cubicBezTo>
                  <a:pt x="11020" y="4910"/>
                  <a:pt x="10800" y="5129"/>
                  <a:pt x="10800" y="5400"/>
                </a:cubicBezTo>
                <a:cubicBezTo>
                  <a:pt x="10800" y="5536"/>
                  <a:pt x="10855" y="5658"/>
                  <a:pt x="10944" y="5747"/>
                </a:cubicBezTo>
                <a:cubicBezTo>
                  <a:pt x="10944" y="5747"/>
                  <a:pt x="12907" y="7711"/>
                  <a:pt x="12907" y="7711"/>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9" name="Shape 2809"/>
          <p:cNvSpPr/>
          <p:nvPr/>
        </p:nvSpPr>
        <p:spPr>
          <a:xfrm>
            <a:off x="8520152" y="46536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076" y="14727"/>
                </a:moveTo>
                <a:lnTo>
                  <a:pt x="17294" y="12764"/>
                </a:lnTo>
                <a:lnTo>
                  <a:pt x="19843" y="12764"/>
                </a:lnTo>
                <a:lnTo>
                  <a:pt x="19406" y="14727"/>
                </a:lnTo>
                <a:cubicBezTo>
                  <a:pt x="19406" y="14727"/>
                  <a:pt x="17076" y="14727"/>
                  <a:pt x="17076"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5" y="9447"/>
                </a:lnTo>
                <a:lnTo>
                  <a:pt x="21577" y="9444"/>
                </a:lnTo>
                <a:cubicBezTo>
                  <a:pt x="21587" y="9406"/>
                  <a:pt x="21600" y="9369"/>
                  <a:pt x="21600" y="9327"/>
                </a:cubicBezTo>
                <a:cubicBezTo>
                  <a:pt x="21600" y="9056"/>
                  <a:pt x="21380" y="8836"/>
                  <a:pt x="21109" y="8836"/>
                </a:cubicBezTo>
                <a:lnTo>
                  <a:pt x="5370" y="8836"/>
                </a:lnTo>
                <a:lnTo>
                  <a:pt x="4674" y="6241"/>
                </a:lnTo>
                <a:lnTo>
                  <a:pt x="4667" y="6243"/>
                </a:lnTo>
                <a:cubicBezTo>
                  <a:pt x="4605"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2" y="18613"/>
                </a:cubicBezTo>
                <a:cubicBezTo>
                  <a:pt x="19479" y="18552"/>
                  <a:pt x="19581" y="18430"/>
                  <a:pt x="19619" y="18282"/>
                </a:cubicBezTo>
                <a:moveTo>
                  <a:pt x="11291" y="2945"/>
                </a:moveTo>
                <a:cubicBezTo>
                  <a:pt x="11427" y="2945"/>
                  <a:pt x="11549" y="2891"/>
                  <a:pt x="11638" y="2802"/>
                </a:cubicBezTo>
                <a:lnTo>
                  <a:pt x="12764" y="1676"/>
                </a:lnTo>
                <a:lnTo>
                  <a:pt x="12764" y="7364"/>
                </a:lnTo>
                <a:cubicBezTo>
                  <a:pt x="12764" y="7634"/>
                  <a:pt x="12983" y="7855"/>
                  <a:pt x="13255" y="7855"/>
                </a:cubicBezTo>
                <a:cubicBezTo>
                  <a:pt x="13526" y="7855"/>
                  <a:pt x="13745" y="7634"/>
                  <a:pt x="13745" y="7364"/>
                </a:cubicBezTo>
                <a:lnTo>
                  <a:pt x="13745" y="1676"/>
                </a:lnTo>
                <a:lnTo>
                  <a:pt x="14871" y="2802"/>
                </a:lnTo>
                <a:cubicBezTo>
                  <a:pt x="14959" y="2891"/>
                  <a:pt x="15082" y="2945"/>
                  <a:pt x="15218" y="2945"/>
                </a:cubicBezTo>
                <a:cubicBezTo>
                  <a:pt x="15490" y="2945"/>
                  <a:pt x="15709" y="2726"/>
                  <a:pt x="15709" y="2455"/>
                </a:cubicBezTo>
                <a:cubicBezTo>
                  <a:pt x="15709" y="2319"/>
                  <a:pt x="15654" y="2196"/>
                  <a:pt x="15565" y="2107"/>
                </a:cubicBezTo>
                <a:lnTo>
                  <a:pt x="13602" y="144"/>
                </a:lnTo>
                <a:cubicBezTo>
                  <a:pt x="13513" y="55"/>
                  <a:pt x="13390" y="0"/>
                  <a:pt x="13255" y="0"/>
                </a:cubicBezTo>
                <a:cubicBezTo>
                  <a:pt x="13118" y="0"/>
                  <a:pt x="12996" y="55"/>
                  <a:pt x="12907" y="144"/>
                </a:cubicBezTo>
                <a:lnTo>
                  <a:pt x="10944" y="2107"/>
                </a:lnTo>
                <a:cubicBezTo>
                  <a:pt x="10855" y="2196"/>
                  <a:pt x="10800" y="2319"/>
                  <a:pt x="10800" y="2455"/>
                </a:cubicBezTo>
                <a:cubicBezTo>
                  <a:pt x="10800" y="2726"/>
                  <a:pt x="11020" y="2945"/>
                  <a:pt x="11291" y="29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0" name="Shape 2810"/>
          <p:cNvSpPr/>
          <p:nvPr/>
        </p:nvSpPr>
        <p:spPr>
          <a:xfrm>
            <a:off x="9343730" y="38725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5"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9327" y="3240"/>
                </a:moveTo>
                <a:lnTo>
                  <a:pt x="15015" y="3240"/>
                </a:lnTo>
                <a:lnTo>
                  <a:pt x="13889" y="4478"/>
                </a:lnTo>
                <a:cubicBezTo>
                  <a:pt x="13801" y="4577"/>
                  <a:pt x="13745" y="4711"/>
                  <a:pt x="13745" y="4860"/>
                </a:cubicBezTo>
                <a:cubicBezTo>
                  <a:pt x="13745" y="5159"/>
                  <a:pt x="13966" y="5400"/>
                  <a:pt x="14236" y="5400"/>
                </a:cubicBezTo>
                <a:cubicBezTo>
                  <a:pt x="14373" y="5400"/>
                  <a:pt x="14495" y="5340"/>
                  <a:pt x="14583" y="5242"/>
                </a:cubicBezTo>
                <a:lnTo>
                  <a:pt x="16547" y="3082"/>
                </a:lnTo>
                <a:cubicBezTo>
                  <a:pt x="16636" y="2984"/>
                  <a:pt x="16691" y="2849"/>
                  <a:pt x="16691" y="2700"/>
                </a:cubicBezTo>
                <a:cubicBezTo>
                  <a:pt x="16691" y="2552"/>
                  <a:pt x="16636" y="2417"/>
                  <a:pt x="16547" y="2318"/>
                </a:cubicBezTo>
                <a:lnTo>
                  <a:pt x="14583" y="158"/>
                </a:lnTo>
                <a:cubicBezTo>
                  <a:pt x="14495" y="61"/>
                  <a:pt x="14373" y="0"/>
                  <a:pt x="14236" y="0"/>
                </a:cubicBezTo>
                <a:cubicBezTo>
                  <a:pt x="13966" y="0"/>
                  <a:pt x="13745" y="242"/>
                  <a:pt x="13745" y="540"/>
                </a:cubicBezTo>
                <a:cubicBezTo>
                  <a:pt x="13745" y="689"/>
                  <a:pt x="13801" y="824"/>
                  <a:pt x="13889" y="922"/>
                </a:cubicBezTo>
                <a:lnTo>
                  <a:pt x="15015" y="2160"/>
                </a:lnTo>
                <a:lnTo>
                  <a:pt x="9327" y="2160"/>
                </a:lnTo>
                <a:cubicBezTo>
                  <a:pt x="9056" y="2160"/>
                  <a:pt x="8836" y="2402"/>
                  <a:pt x="8836" y="2700"/>
                </a:cubicBezTo>
                <a:cubicBezTo>
                  <a:pt x="8836" y="2999"/>
                  <a:pt x="9056" y="3240"/>
                  <a:pt x="9327" y="324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1" name="Shape 2811"/>
          <p:cNvSpPr/>
          <p:nvPr/>
        </p:nvSpPr>
        <p:spPr>
          <a:xfrm>
            <a:off x="10143830" y="38725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4"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10944" y="5242"/>
                </a:moveTo>
                <a:cubicBezTo>
                  <a:pt x="11033" y="5340"/>
                  <a:pt x="11155" y="5400"/>
                  <a:pt x="11291" y="5400"/>
                </a:cubicBezTo>
                <a:cubicBezTo>
                  <a:pt x="11562" y="5400"/>
                  <a:pt x="11782" y="5159"/>
                  <a:pt x="11782" y="4860"/>
                </a:cubicBezTo>
                <a:cubicBezTo>
                  <a:pt x="11782" y="4711"/>
                  <a:pt x="11727" y="4577"/>
                  <a:pt x="11638" y="4478"/>
                </a:cubicBezTo>
                <a:lnTo>
                  <a:pt x="10512" y="3240"/>
                </a:lnTo>
                <a:lnTo>
                  <a:pt x="16200" y="3240"/>
                </a:lnTo>
                <a:cubicBezTo>
                  <a:pt x="16471" y="3240"/>
                  <a:pt x="16691" y="2999"/>
                  <a:pt x="16691" y="2700"/>
                </a:cubicBezTo>
                <a:cubicBezTo>
                  <a:pt x="16691" y="2402"/>
                  <a:pt x="16471" y="2160"/>
                  <a:pt x="16200" y="2160"/>
                </a:cubicBezTo>
                <a:lnTo>
                  <a:pt x="10512" y="2160"/>
                </a:lnTo>
                <a:lnTo>
                  <a:pt x="11638" y="922"/>
                </a:lnTo>
                <a:cubicBezTo>
                  <a:pt x="11727" y="824"/>
                  <a:pt x="11782" y="689"/>
                  <a:pt x="11782" y="540"/>
                </a:cubicBezTo>
                <a:cubicBezTo>
                  <a:pt x="11782" y="242"/>
                  <a:pt x="11562" y="0"/>
                  <a:pt x="11291" y="0"/>
                </a:cubicBezTo>
                <a:cubicBezTo>
                  <a:pt x="11155" y="0"/>
                  <a:pt x="11033" y="61"/>
                  <a:pt x="10944" y="158"/>
                </a:cubicBezTo>
                <a:lnTo>
                  <a:pt x="8980" y="2318"/>
                </a:lnTo>
                <a:cubicBezTo>
                  <a:pt x="8891" y="2417"/>
                  <a:pt x="8836" y="2552"/>
                  <a:pt x="8836" y="2700"/>
                </a:cubicBezTo>
                <a:cubicBezTo>
                  <a:pt x="8836" y="2849"/>
                  <a:pt x="8891" y="2984"/>
                  <a:pt x="8980" y="3082"/>
                </a:cubicBezTo>
                <a:cubicBezTo>
                  <a:pt x="8980" y="3082"/>
                  <a:pt x="10944" y="5242"/>
                  <a:pt x="10944" y="5242"/>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2" name="Shape 2812"/>
          <p:cNvSpPr/>
          <p:nvPr/>
        </p:nvSpPr>
        <p:spPr>
          <a:xfrm>
            <a:off x="10943930" y="38725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4"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5" y="18643"/>
                  <a:pt x="19341" y="18314"/>
                </a:cubicBezTo>
                <a:cubicBezTo>
                  <a:pt x="19479" y="18248"/>
                  <a:pt x="19581" y="18113"/>
                  <a:pt x="19619" y="17950"/>
                </a:cubicBezTo>
                <a:moveTo>
                  <a:pt x="10800" y="3780"/>
                </a:moveTo>
                <a:lnTo>
                  <a:pt x="12764" y="3780"/>
                </a:lnTo>
                <a:lnTo>
                  <a:pt x="12764" y="5940"/>
                </a:lnTo>
                <a:cubicBezTo>
                  <a:pt x="12764" y="6239"/>
                  <a:pt x="12984" y="6480"/>
                  <a:pt x="13255" y="6480"/>
                </a:cubicBezTo>
                <a:cubicBezTo>
                  <a:pt x="13526" y="6480"/>
                  <a:pt x="13745" y="6239"/>
                  <a:pt x="13745" y="5940"/>
                </a:cubicBezTo>
                <a:lnTo>
                  <a:pt x="13745" y="3780"/>
                </a:lnTo>
                <a:lnTo>
                  <a:pt x="15709" y="3780"/>
                </a:lnTo>
                <a:cubicBezTo>
                  <a:pt x="15980" y="3780"/>
                  <a:pt x="16200" y="3539"/>
                  <a:pt x="16200" y="3240"/>
                </a:cubicBezTo>
                <a:cubicBezTo>
                  <a:pt x="16200" y="2942"/>
                  <a:pt x="15980" y="2700"/>
                  <a:pt x="15709" y="2700"/>
                </a:cubicBezTo>
                <a:lnTo>
                  <a:pt x="13745" y="2700"/>
                </a:lnTo>
                <a:lnTo>
                  <a:pt x="13745" y="540"/>
                </a:lnTo>
                <a:cubicBezTo>
                  <a:pt x="13745" y="242"/>
                  <a:pt x="13526" y="0"/>
                  <a:pt x="13255" y="0"/>
                </a:cubicBezTo>
                <a:cubicBezTo>
                  <a:pt x="12984" y="0"/>
                  <a:pt x="12764" y="242"/>
                  <a:pt x="12764" y="540"/>
                </a:cubicBezTo>
                <a:lnTo>
                  <a:pt x="12764" y="2700"/>
                </a:lnTo>
                <a:lnTo>
                  <a:pt x="10800" y="2700"/>
                </a:lnTo>
                <a:cubicBezTo>
                  <a:pt x="10529" y="2700"/>
                  <a:pt x="10309" y="2942"/>
                  <a:pt x="10309" y="3240"/>
                </a:cubicBezTo>
                <a:cubicBezTo>
                  <a:pt x="10309" y="3539"/>
                  <a:pt x="10529" y="3780"/>
                  <a:pt x="10800" y="378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3" name="Shape 2813"/>
          <p:cNvSpPr/>
          <p:nvPr/>
        </p:nvSpPr>
        <p:spPr>
          <a:xfrm>
            <a:off x="11744030" y="3901157"/>
            <a:ext cx="419100" cy="333376"/>
          </a:xfrm>
          <a:custGeom>
            <a:avLst/>
            <a:gdLst/>
            <a:ahLst/>
            <a:cxnLst>
              <a:cxn ang="0">
                <a:pos x="wd2" y="hd2"/>
              </a:cxn>
              <a:cxn ang="5400000">
                <a:pos x="wd2" y="hd2"/>
              </a:cxn>
              <a:cxn ang="10800000">
                <a:pos x="wd2" y="hd2"/>
              </a:cxn>
              <a:cxn ang="16200000">
                <a:pos x="wd2" y="hd2"/>
              </a:cxn>
            </a:cxnLst>
            <a:rect l="0" t="0" r="r" b="b"/>
            <a:pathLst>
              <a:path w="21600" h="21600" extrusionOk="0">
                <a:moveTo>
                  <a:pt x="17076" y="12960"/>
                </a:moveTo>
                <a:lnTo>
                  <a:pt x="17294" y="10491"/>
                </a:lnTo>
                <a:lnTo>
                  <a:pt x="19843" y="10491"/>
                </a:lnTo>
                <a:lnTo>
                  <a:pt x="19407" y="12960"/>
                </a:lnTo>
                <a:cubicBezTo>
                  <a:pt x="19407" y="12960"/>
                  <a:pt x="17076" y="12960"/>
                  <a:pt x="17076" y="12960"/>
                </a:cubicBezTo>
                <a:close/>
                <a:moveTo>
                  <a:pt x="18752" y="16663"/>
                </a:moveTo>
                <a:lnTo>
                  <a:pt x="16748" y="16663"/>
                </a:lnTo>
                <a:lnTo>
                  <a:pt x="16967" y="14194"/>
                </a:lnTo>
                <a:lnTo>
                  <a:pt x="19188" y="14194"/>
                </a:lnTo>
                <a:cubicBezTo>
                  <a:pt x="19188" y="14194"/>
                  <a:pt x="18752" y="16663"/>
                  <a:pt x="18752" y="16663"/>
                </a:cubicBezTo>
                <a:close/>
                <a:moveTo>
                  <a:pt x="17673" y="20366"/>
                </a:moveTo>
                <a:cubicBezTo>
                  <a:pt x="17131" y="20366"/>
                  <a:pt x="16691" y="19813"/>
                  <a:pt x="16691" y="19131"/>
                </a:cubicBezTo>
                <a:cubicBezTo>
                  <a:pt x="16691" y="18450"/>
                  <a:pt x="17131" y="17897"/>
                  <a:pt x="17673" y="17897"/>
                </a:cubicBezTo>
                <a:cubicBezTo>
                  <a:pt x="18215" y="17897"/>
                  <a:pt x="18655" y="18450"/>
                  <a:pt x="18655" y="19131"/>
                </a:cubicBezTo>
                <a:cubicBezTo>
                  <a:pt x="18655" y="19813"/>
                  <a:pt x="18215" y="20366"/>
                  <a:pt x="17673" y="20366"/>
                </a:cubicBezTo>
                <a:moveTo>
                  <a:pt x="16415" y="9257"/>
                </a:moveTo>
                <a:lnTo>
                  <a:pt x="13745" y="9257"/>
                </a:lnTo>
                <a:lnTo>
                  <a:pt x="13745" y="6789"/>
                </a:lnTo>
                <a:lnTo>
                  <a:pt x="16634" y="6789"/>
                </a:lnTo>
                <a:cubicBezTo>
                  <a:pt x="16634" y="6789"/>
                  <a:pt x="16415" y="9257"/>
                  <a:pt x="16415" y="9257"/>
                </a:cubicBezTo>
                <a:close/>
                <a:moveTo>
                  <a:pt x="16088" y="12960"/>
                </a:moveTo>
                <a:lnTo>
                  <a:pt x="13745" y="12960"/>
                </a:lnTo>
                <a:lnTo>
                  <a:pt x="13745" y="10491"/>
                </a:lnTo>
                <a:lnTo>
                  <a:pt x="16307" y="10491"/>
                </a:lnTo>
                <a:cubicBezTo>
                  <a:pt x="16307" y="10491"/>
                  <a:pt x="16088" y="12960"/>
                  <a:pt x="16088" y="12960"/>
                </a:cubicBezTo>
                <a:close/>
                <a:moveTo>
                  <a:pt x="15761" y="16663"/>
                </a:moveTo>
                <a:lnTo>
                  <a:pt x="13745" y="16663"/>
                </a:lnTo>
                <a:lnTo>
                  <a:pt x="13745" y="14194"/>
                </a:lnTo>
                <a:lnTo>
                  <a:pt x="15979" y="14194"/>
                </a:lnTo>
                <a:cubicBezTo>
                  <a:pt x="15979" y="14194"/>
                  <a:pt x="15761" y="16663"/>
                  <a:pt x="15761" y="16663"/>
                </a:cubicBezTo>
                <a:close/>
                <a:moveTo>
                  <a:pt x="12764" y="9257"/>
                </a:moveTo>
                <a:lnTo>
                  <a:pt x="10094" y="9257"/>
                </a:lnTo>
                <a:lnTo>
                  <a:pt x="9876" y="6789"/>
                </a:lnTo>
                <a:lnTo>
                  <a:pt x="12764" y="6789"/>
                </a:lnTo>
                <a:cubicBezTo>
                  <a:pt x="12764" y="6789"/>
                  <a:pt x="12764" y="9257"/>
                  <a:pt x="12764" y="9257"/>
                </a:cubicBezTo>
                <a:close/>
                <a:moveTo>
                  <a:pt x="12764" y="12960"/>
                </a:moveTo>
                <a:lnTo>
                  <a:pt x="10422" y="12960"/>
                </a:lnTo>
                <a:lnTo>
                  <a:pt x="10203" y="10491"/>
                </a:lnTo>
                <a:lnTo>
                  <a:pt x="12764" y="10491"/>
                </a:lnTo>
                <a:cubicBezTo>
                  <a:pt x="12764" y="10491"/>
                  <a:pt x="12764" y="12960"/>
                  <a:pt x="12764" y="12960"/>
                </a:cubicBezTo>
                <a:close/>
                <a:moveTo>
                  <a:pt x="12764" y="16663"/>
                </a:moveTo>
                <a:lnTo>
                  <a:pt x="10748" y="16663"/>
                </a:lnTo>
                <a:lnTo>
                  <a:pt x="10531" y="14194"/>
                </a:lnTo>
                <a:lnTo>
                  <a:pt x="12764" y="14194"/>
                </a:lnTo>
                <a:cubicBezTo>
                  <a:pt x="12764" y="14194"/>
                  <a:pt x="12764" y="16663"/>
                  <a:pt x="12764" y="16663"/>
                </a:cubicBezTo>
                <a:close/>
                <a:moveTo>
                  <a:pt x="8836" y="20366"/>
                </a:moveTo>
                <a:cubicBezTo>
                  <a:pt x="8294" y="20366"/>
                  <a:pt x="7855" y="19813"/>
                  <a:pt x="7855" y="19131"/>
                </a:cubicBezTo>
                <a:cubicBezTo>
                  <a:pt x="7855" y="18450"/>
                  <a:pt x="8294" y="17897"/>
                  <a:pt x="8836" y="17897"/>
                </a:cubicBezTo>
                <a:cubicBezTo>
                  <a:pt x="9379" y="17897"/>
                  <a:pt x="9818" y="18450"/>
                  <a:pt x="9818" y="19131"/>
                </a:cubicBezTo>
                <a:cubicBezTo>
                  <a:pt x="9818" y="19813"/>
                  <a:pt x="9379" y="20366"/>
                  <a:pt x="8836" y="20366"/>
                </a:cubicBezTo>
                <a:moveTo>
                  <a:pt x="7214" y="14194"/>
                </a:moveTo>
                <a:lnTo>
                  <a:pt x="9543" y="14194"/>
                </a:lnTo>
                <a:lnTo>
                  <a:pt x="9761" y="16663"/>
                </a:lnTo>
                <a:lnTo>
                  <a:pt x="7740" y="16663"/>
                </a:lnTo>
                <a:cubicBezTo>
                  <a:pt x="7740" y="16663"/>
                  <a:pt x="7214" y="14194"/>
                  <a:pt x="7214" y="14194"/>
                </a:cubicBezTo>
                <a:close/>
                <a:moveTo>
                  <a:pt x="6950" y="12960"/>
                </a:moveTo>
                <a:lnTo>
                  <a:pt x="6424" y="10491"/>
                </a:lnTo>
                <a:lnTo>
                  <a:pt x="9215" y="10491"/>
                </a:lnTo>
                <a:lnTo>
                  <a:pt x="9434" y="12960"/>
                </a:lnTo>
                <a:cubicBezTo>
                  <a:pt x="9434" y="12960"/>
                  <a:pt x="6950" y="12960"/>
                  <a:pt x="6950" y="12960"/>
                </a:cubicBezTo>
                <a:close/>
                <a:moveTo>
                  <a:pt x="5633" y="6789"/>
                </a:moveTo>
                <a:lnTo>
                  <a:pt x="8888" y="6789"/>
                </a:lnTo>
                <a:lnTo>
                  <a:pt x="9107" y="9257"/>
                </a:lnTo>
                <a:lnTo>
                  <a:pt x="6160" y="9257"/>
                </a:lnTo>
                <a:cubicBezTo>
                  <a:pt x="6160" y="9257"/>
                  <a:pt x="5633" y="6789"/>
                  <a:pt x="5633" y="6789"/>
                </a:cubicBezTo>
                <a:close/>
                <a:moveTo>
                  <a:pt x="17621" y="6789"/>
                </a:moveTo>
                <a:lnTo>
                  <a:pt x="20498" y="6789"/>
                </a:lnTo>
                <a:lnTo>
                  <a:pt x="20061" y="9257"/>
                </a:lnTo>
                <a:lnTo>
                  <a:pt x="17403" y="9257"/>
                </a:lnTo>
                <a:cubicBezTo>
                  <a:pt x="17403" y="9257"/>
                  <a:pt x="17621" y="6789"/>
                  <a:pt x="17621" y="6789"/>
                </a:cubicBezTo>
                <a:close/>
                <a:moveTo>
                  <a:pt x="19619" y="17429"/>
                </a:moveTo>
                <a:lnTo>
                  <a:pt x="19622" y="17429"/>
                </a:lnTo>
                <a:lnTo>
                  <a:pt x="21585" y="6321"/>
                </a:lnTo>
                <a:lnTo>
                  <a:pt x="21577" y="6318"/>
                </a:lnTo>
                <a:cubicBezTo>
                  <a:pt x="21586" y="6270"/>
                  <a:pt x="21600" y="6224"/>
                  <a:pt x="21600" y="6171"/>
                </a:cubicBezTo>
                <a:cubicBezTo>
                  <a:pt x="21600" y="5830"/>
                  <a:pt x="21380" y="5554"/>
                  <a:pt x="21109" y="5554"/>
                </a:cubicBezTo>
                <a:lnTo>
                  <a:pt x="5370" y="5554"/>
                </a:lnTo>
                <a:lnTo>
                  <a:pt x="4674" y="2291"/>
                </a:lnTo>
                <a:lnTo>
                  <a:pt x="4667" y="2294"/>
                </a:lnTo>
                <a:cubicBezTo>
                  <a:pt x="4606" y="2040"/>
                  <a:pt x="4426" y="1851"/>
                  <a:pt x="4204" y="1851"/>
                </a:cubicBezTo>
                <a:lnTo>
                  <a:pt x="491" y="1851"/>
                </a:lnTo>
                <a:cubicBezTo>
                  <a:pt x="220" y="1851"/>
                  <a:pt x="0" y="2127"/>
                  <a:pt x="0" y="2469"/>
                </a:cubicBezTo>
                <a:cubicBezTo>
                  <a:pt x="0" y="2810"/>
                  <a:pt x="220" y="3086"/>
                  <a:pt x="491" y="3086"/>
                </a:cubicBezTo>
                <a:lnTo>
                  <a:pt x="3827" y="3086"/>
                </a:lnTo>
                <a:lnTo>
                  <a:pt x="6893" y="17457"/>
                </a:lnTo>
                <a:lnTo>
                  <a:pt x="6894" y="17457"/>
                </a:lnTo>
                <a:cubicBezTo>
                  <a:pt x="6936" y="17631"/>
                  <a:pt x="7037" y="17772"/>
                  <a:pt x="7168" y="17845"/>
                </a:cubicBezTo>
                <a:cubicBezTo>
                  <a:pt x="6984" y="18220"/>
                  <a:pt x="6873" y="18658"/>
                  <a:pt x="6873" y="19131"/>
                </a:cubicBezTo>
                <a:cubicBezTo>
                  <a:pt x="6873" y="20495"/>
                  <a:pt x="7752" y="21600"/>
                  <a:pt x="8836" y="21600"/>
                </a:cubicBezTo>
                <a:cubicBezTo>
                  <a:pt x="9921" y="21600"/>
                  <a:pt x="10800" y="20495"/>
                  <a:pt x="10800" y="19131"/>
                </a:cubicBezTo>
                <a:cubicBezTo>
                  <a:pt x="10800" y="18680"/>
                  <a:pt x="10696" y="18262"/>
                  <a:pt x="10528" y="17897"/>
                </a:cubicBezTo>
                <a:lnTo>
                  <a:pt x="15982" y="17897"/>
                </a:lnTo>
                <a:cubicBezTo>
                  <a:pt x="15813" y="18262"/>
                  <a:pt x="15709" y="18680"/>
                  <a:pt x="15709" y="19131"/>
                </a:cubicBezTo>
                <a:cubicBezTo>
                  <a:pt x="15709" y="20495"/>
                  <a:pt x="16588" y="21600"/>
                  <a:pt x="17673" y="21600"/>
                </a:cubicBezTo>
                <a:cubicBezTo>
                  <a:pt x="18757" y="21600"/>
                  <a:pt x="19636" y="20495"/>
                  <a:pt x="19636" y="19131"/>
                </a:cubicBezTo>
                <a:cubicBezTo>
                  <a:pt x="19636" y="18658"/>
                  <a:pt x="19525" y="18220"/>
                  <a:pt x="19341" y="17845"/>
                </a:cubicBezTo>
                <a:cubicBezTo>
                  <a:pt x="19479" y="17769"/>
                  <a:pt x="19581" y="17615"/>
                  <a:pt x="19619" y="17429"/>
                </a:cubicBezTo>
                <a:moveTo>
                  <a:pt x="10800" y="1234"/>
                </a:moveTo>
                <a:lnTo>
                  <a:pt x="15709" y="1234"/>
                </a:lnTo>
                <a:cubicBezTo>
                  <a:pt x="15980" y="1234"/>
                  <a:pt x="16200" y="959"/>
                  <a:pt x="16200" y="617"/>
                </a:cubicBezTo>
                <a:cubicBezTo>
                  <a:pt x="16200" y="276"/>
                  <a:pt x="15980" y="0"/>
                  <a:pt x="15709" y="0"/>
                </a:cubicBezTo>
                <a:lnTo>
                  <a:pt x="10800" y="0"/>
                </a:lnTo>
                <a:cubicBezTo>
                  <a:pt x="10529" y="0"/>
                  <a:pt x="10309" y="276"/>
                  <a:pt x="10309" y="617"/>
                </a:cubicBezTo>
                <a:cubicBezTo>
                  <a:pt x="10309" y="959"/>
                  <a:pt x="10529" y="1234"/>
                  <a:pt x="10800" y="123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4" name="Shape 2814"/>
          <p:cNvSpPr/>
          <p:nvPr/>
        </p:nvSpPr>
        <p:spPr>
          <a:xfrm>
            <a:off x="12582228" y="385353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400" y="10800"/>
                </a:moveTo>
                <a:lnTo>
                  <a:pt x="13200" y="10800"/>
                </a:lnTo>
                <a:lnTo>
                  <a:pt x="13200" y="11782"/>
                </a:lnTo>
                <a:lnTo>
                  <a:pt x="14400" y="11782"/>
                </a:lnTo>
                <a:cubicBezTo>
                  <a:pt x="14400" y="11782"/>
                  <a:pt x="14400" y="10800"/>
                  <a:pt x="14400" y="10800"/>
                </a:cubicBezTo>
                <a:close/>
                <a:moveTo>
                  <a:pt x="15600" y="11782"/>
                </a:moveTo>
                <a:lnTo>
                  <a:pt x="16800" y="11782"/>
                </a:lnTo>
                <a:lnTo>
                  <a:pt x="16800" y="10800"/>
                </a:lnTo>
                <a:lnTo>
                  <a:pt x="15600" y="10800"/>
                </a:lnTo>
                <a:cubicBezTo>
                  <a:pt x="15600" y="10800"/>
                  <a:pt x="15600" y="11782"/>
                  <a:pt x="15600" y="11782"/>
                </a:cubicBezTo>
                <a:close/>
                <a:moveTo>
                  <a:pt x="15600" y="15709"/>
                </a:moveTo>
                <a:lnTo>
                  <a:pt x="19200" y="15709"/>
                </a:lnTo>
                <a:lnTo>
                  <a:pt x="19200" y="14727"/>
                </a:lnTo>
                <a:lnTo>
                  <a:pt x="15600" y="14727"/>
                </a:lnTo>
                <a:cubicBezTo>
                  <a:pt x="15600" y="14727"/>
                  <a:pt x="15600" y="15709"/>
                  <a:pt x="15600" y="15709"/>
                </a:cubicBezTo>
                <a:close/>
                <a:moveTo>
                  <a:pt x="14400" y="8836"/>
                </a:moveTo>
                <a:lnTo>
                  <a:pt x="13200" y="8836"/>
                </a:lnTo>
                <a:lnTo>
                  <a:pt x="13200" y="9818"/>
                </a:lnTo>
                <a:lnTo>
                  <a:pt x="14400" y="9818"/>
                </a:lnTo>
                <a:cubicBezTo>
                  <a:pt x="14400" y="9818"/>
                  <a:pt x="14400" y="8836"/>
                  <a:pt x="14400" y="8836"/>
                </a:cubicBezTo>
                <a:close/>
                <a:moveTo>
                  <a:pt x="16800" y="8836"/>
                </a:moveTo>
                <a:lnTo>
                  <a:pt x="15600" y="8836"/>
                </a:lnTo>
                <a:lnTo>
                  <a:pt x="15600" y="9818"/>
                </a:lnTo>
                <a:lnTo>
                  <a:pt x="16800" y="9818"/>
                </a:lnTo>
                <a:cubicBezTo>
                  <a:pt x="16800" y="9818"/>
                  <a:pt x="16800" y="8836"/>
                  <a:pt x="16800" y="8836"/>
                </a:cubicBezTo>
                <a:close/>
                <a:moveTo>
                  <a:pt x="19200" y="6873"/>
                </a:moveTo>
                <a:lnTo>
                  <a:pt x="13200" y="6873"/>
                </a:lnTo>
                <a:lnTo>
                  <a:pt x="13200" y="7855"/>
                </a:lnTo>
                <a:lnTo>
                  <a:pt x="19200" y="7855"/>
                </a:lnTo>
                <a:cubicBezTo>
                  <a:pt x="19200" y="7855"/>
                  <a:pt x="19200" y="6873"/>
                  <a:pt x="19200" y="6873"/>
                </a:cubicBezTo>
                <a:close/>
                <a:moveTo>
                  <a:pt x="18000" y="9818"/>
                </a:moveTo>
                <a:lnTo>
                  <a:pt x="19200" y="9818"/>
                </a:lnTo>
                <a:lnTo>
                  <a:pt x="19200" y="8836"/>
                </a:lnTo>
                <a:lnTo>
                  <a:pt x="18000" y="8836"/>
                </a:lnTo>
                <a:cubicBezTo>
                  <a:pt x="18000" y="8836"/>
                  <a:pt x="18000" y="9818"/>
                  <a:pt x="18000" y="9818"/>
                </a:cubicBezTo>
                <a:close/>
                <a:moveTo>
                  <a:pt x="18000" y="11782"/>
                </a:moveTo>
                <a:lnTo>
                  <a:pt x="19200" y="11782"/>
                </a:lnTo>
                <a:lnTo>
                  <a:pt x="19200" y="10800"/>
                </a:lnTo>
                <a:lnTo>
                  <a:pt x="18000" y="10800"/>
                </a:lnTo>
                <a:cubicBezTo>
                  <a:pt x="18000" y="10800"/>
                  <a:pt x="18000" y="11782"/>
                  <a:pt x="18000" y="11782"/>
                </a:cubicBezTo>
                <a:close/>
                <a:moveTo>
                  <a:pt x="15600" y="13745"/>
                </a:moveTo>
                <a:lnTo>
                  <a:pt x="16800" y="13745"/>
                </a:lnTo>
                <a:lnTo>
                  <a:pt x="16800" y="12764"/>
                </a:lnTo>
                <a:lnTo>
                  <a:pt x="15600" y="12764"/>
                </a:lnTo>
                <a:cubicBezTo>
                  <a:pt x="15600" y="12764"/>
                  <a:pt x="15600" y="13745"/>
                  <a:pt x="15600" y="13745"/>
                </a:cubicBezTo>
                <a:close/>
                <a:moveTo>
                  <a:pt x="18000" y="13745"/>
                </a:moveTo>
                <a:lnTo>
                  <a:pt x="19200" y="13745"/>
                </a:lnTo>
                <a:lnTo>
                  <a:pt x="19200" y="12764"/>
                </a:lnTo>
                <a:lnTo>
                  <a:pt x="18000" y="12764"/>
                </a:lnTo>
                <a:cubicBezTo>
                  <a:pt x="18000" y="12764"/>
                  <a:pt x="18000" y="13745"/>
                  <a:pt x="18000" y="13745"/>
                </a:cubicBezTo>
                <a:close/>
                <a:moveTo>
                  <a:pt x="20400" y="16691"/>
                </a:moveTo>
                <a:lnTo>
                  <a:pt x="1200" y="16691"/>
                </a:lnTo>
                <a:lnTo>
                  <a:pt x="1200" y="5891"/>
                </a:lnTo>
                <a:lnTo>
                  <a:pt x="20400" y="5891"/>
                </a:lnTo>
                <a:cubicBezTo>
                  <a:pt x="20400" y="5891"/>
                  <a:pt x="20400" y="16691"/>
                  <a:pt x="20400" y="16691"/>
                </a:cubicBezTo>
                <a:close/>
                <a:moveTo>
                  <a:pt x="20400" y="20618"/>
                </a:moveTo>
                <a:lnTo>
                  <a:pt x="1200" y="20618"/>
                </a:lnTo>
                <a:lnTo>
                  <a:pt x="1200" y="17673"/>
                </a:lnTo>
                <a:lnTo>
                  <a:pt x="20400" y="17673"/>
                </a:lnTo>
                <a:cubicBezTo>
                  <a:pt x="20400" y="17673"/>
                  <a:pt x="20400" y="20618"/>
                  <a:pt x="20400" y="20618"/>
                </a:cubicBezTo>
                <a:close/>
                <a:moveTo>
                  <a:pt x="15000" y="4909"/>
                </a:moveTo>
                <a:lnTo>
                  <a:pt x="13800" y="4909"/>
                </a:lnTo>
                <a:lnTo>
                  <a:pt x="13800" y="2945"/>
                </a:lnTo>
                <a:lnTo>
                  <a:pt x="15000" y="2945"/>
                </a:lnTo>
                <a:cubicBezTo>
                  <a:pt x="15000" y="2945"/>
                  <a:pt x="15000" y="4909"/>
                  <a:pt x="15000" y="4909"/>
                </a:cubicBezTo>
                <a:close/>
                <a:moveTo>
                  <a:pt x="13200" y="982"/>
                </a:moveTo>
                <a:lnTo>
                  <a:pt x="18000" y="982"/>
                </a:lnTo>
                <a:lnTo>
                  <a:pt x="18000" y="1964"/>
                </a:lnTo>
                <a:lnTo>
                  <a:pt x="13200" y="1964"/>
                </a:lnTo>
                <a:cubicBezTo>
                  <a:pt x="13200" y="1964"/>
                  <a:pt x="13200" y="982"/>
                  <a:pt x="13200" y="982"/>
                </a:cubicBezTo>
                <a:close/>
                <a:moveTo>
                  <a:pt x="12000" y="1964"/>
                </a:moveTo>
                <a:lnTo>
                  <a:pt x="10800" y="1964"/>
                </a:lnTo>
                <a:lnTo>
                  <a:pt x="10800" y="982"/>
                </a:lnTo>
                <a:lnTo>
                  <a:pt x="12000" y="982"/>
                </a:lnTo>
                <a:cubicBezTo>
                  <a:pt x="12000" y="982"/>
                  <a:pt x="12000" y="1964"/>
                  <a:pt x="12000" y="1964"/>
                </a:cubicBezTo>
                <a:close/>
                <a:moveTo>
                  <a:pt x="20400" y="4909"/>
                </a:moveTo>
                <a:lnTo>
                  <a:pt x="16200" y="4909"/>
                </a:lnTo>
                <a:lnTo>
                  <a:pt x="16200" y="2945"/>
                </a:lnTo>
                <a:lnTo>
                  <a:pt x="18000" y="2945"/>
                </a:lnTo>
                <a:cubicBezTo>
                  <a:pt x="18662" y="2945"/>
                  <a:pt x="19200" y="2506"/>
                  <a:pt x="19200" y="1964"/>
                </a:cubicBezTo>
                <a:lnTo>
                  <a:pt x="19200" y="982"/>
                </a:lnTo>
                <a:cubicBezTo>
                  <a:pt x="19200" y="440"/>
                  <a:pt x="18662" y="0"/>
                  <a:pt x="18000" y="0"/>
                </a:cubicBezTo>
                <a:lnTo>
                  <a:pt x="10800" y="0"/>
                </a:lnTo>
                <a:cubicBezTo>
                  <a:pt x="10138" y="0"/>
                  <a:pt x="9600" y="440"/>
                  <a:pt x="9600" y="982"/>
                </a:cubicBezTo>
                <a:lnTo>
                  <a:pt x="9600" y="1964"/>
                </a:lnTo>
                <a:cubicBezTo>
                  <a:pt x="9600" y="2506"/>
                  <a:pt x="10138" y="2945"/>
                  <a:pt x="10800" y="2945"/>
                </a:cubicBezTo>
                <a:lnTo>
                  <a:pt x="12600" y="2945"/>
                </a:lnTo>
                <a:lnTo>
                  <a:pt x="12600" y="4909"/>
                </a:lnTo>
                <a:lnTo>
                  <a:pt x="1200" y="4909"/>
                </a:lnTo>
                <a:cubicBezTo>
                  <a:pt x="538" y="4909"/>
                  <a:pt x="0" y="5349"/>
                  <a:pt x="0" y="5891"/>
                </a:cubicBezTo>
                <a:lnTo>
                  <a:pt x="0" y="20618"/>
                </a:lnTo>
                <a:cubicBezTo>
                  <a:pt x="0" y="21160"/>
                  <a:pt x="538" y="21600"/>
                  <a:pt x="1200" y="21600"/>
                </a:cubicBezTo>
                <a:lnTo>
                  <a:pt x="20400" y="21600"/>
                </a:lnTo>
                <a:cubicBezTo>
                  <a:pt x="21062" y="21600"/>
                  <a:pt x="21600" y="21160"/>
                  <a:pt x="21600" y="20618"/>
                </a:cubicBezTo>
                <a:lnTo>
                  <a:pt x="21600" y="5891"/>
                </a:lnTo>
                <a:cubicBezTo>
                  <a:pt x="21600" y="5349"/>
                  <a:pt x="21062" y="4909"/>
                  <a:pt x="20400" y="4909"/>
                </a:cubicBezTo>
                <a:moveTo>
                  <a:pt x="3600" y="14727"/>
                </a:moveTo>
                <a:lnTo>
                  <a:pt x="2400" y="14727"/>
                </a:lnTo>
                <a:lnTo>
                  <a:pt x="2400" y="15709"/>
                </a:lnTo>
                <a:lnTo>
                  <a:pt x="3600" y="15709"/>
                </a:lnTo>
                <a:cubicBezTo>
                  <a:pt x="3600" y="15709"/>
                  <a:pt x="3600" y="14727"/>
                  <a:pt x="3600" y="14727"/>
                </a:cubicBezTo>
                <a:close/>
                <a:moveTo>
                  <a:pt x="4800" y="15709"/>
                </a:moveTo>
                <a:lnTo>
                  <a:pt x="6000" y="15709"/>
                </a:lnTo>
                <a:lnTo>
                  <a:pt x="6000" y="14727"/>
                </a:lnTo>
                <a:lnTo>
                  <a:pt x="4800" y="14727"/>
                </a:lnTo>
                <a:cubicBezTo>
                  <a:pt x="4800" y="14727"/>
                  <a:pt x="4800" y="15709"/>
                  <a:pt x="4800" y="15709"/>
                </a:cubicBezTo>
                <a:close/>
                <a:moveTo>
                  <a:pt x="9000" y="19636"/>
                </a:moveTo>
                <a:lnTo>
                  <a:pt x="12600" y="19636"/>
                </a:lnTo>
                <a:cubicBezTo>
                  <a:pt x="12931" y="19636"/>
                  <a:pt x="13200" y="19417"/>
                  <a:pt x="13200" y="19145"/>
                </a:cubicBezTo>
                <a:cubicBezTo>
                  <a:pt x="13200" y="18875"/>
                  <a:pt x="12931" y="18655"/>
                  <a:pt x="12600" y="18655"/>
                </a:cubicBezTo>
                <a:lnTo>
                  <a:pt x="9000" y="18655"/>
                </a:lnTo>
                <a:cubicBezTo>
                  <a:pt x="8669" y="18655"/>
                  <a:pt x="8400" y="18875"/>
                  <a:pt x="8400" y="19145"/>
                </a:cubicBezTo>
                <a:cubicBezTo>
                  <a:pt x="8400" y="19417"/>
                  <a:pt x="8669" y="19636"/>
                  <a:pt x="9000" y="19636"/>
                </a:cubicBezTo>
                <a:moveTo>
                  <a:pt x="7200" y="15709"/>
                </a:moveTo>
                <a:lnTo>
                  <a:pt x="8400" y="15709"/>
                </a:lnTo>
                <a:lnTo>
                  <a:pt x="8400" y="14727"/>
                </a:lnTo>
                <a:lnTo>
                  <a:pt x="7200" y="14727"/>
                </a:lnTo>
                <a:cubicBezTo>
                  <a:pt x="7200" y="14727"/>
                  <a:pt x="7200" y="15709"/>
                  <a:pt x="7200" y="15709"/>
                </a:cubicBezTo>
                <a:close/>
                <a:moveTo>
                  <a:pt x="14400" y="12764"/>
                </a:moveTo>
                <a:lnTo>
                  <a:pt x="13200" y="12764"/>
                </a:lnTo>
                <a:lnTo>
                  <a:pt x="13200" y="13745"/>
                </a:lnTo>
                <a:lnTo>
                  <a:pt x="14400" y="13745"/>
                </a:lnTo>
                <a:cubicBezTo>
                  <a:pt x="14400" y="13745"/>
                  <a:pt x="14400" y="12764"/>
                  <a:pt x="14400" y="12764"/>
                </a:cubicBezTo>
                <a:close/>
                <a:moveTo>
                  <a:pt x="10800" y="12764"/>
                </a:moveTo>
                <a:lnTo>
                  <a:pt x="3600" y="12764"/>
                </a:lnTo>
                <a:lnTo>
                  <a:pt x="3600" y="7855"/>
                </a:lnTo>
                <a:lnTo>
                  <a:pt x="10800" y="7855"/>
                </a:lnTo>
                <a:cubicBezTo>
                  <a:pt x="10800" y="7855"/>
                  <a:pt x="10800" y="12764"/>
                  <a:pt x="10800" y="12764"/>
                </a:cubicBezTo>
                <a:close/>
                <a:moveTo>
                  <a:pt x="12000" y="6873"/>
                </a:moveTo>
                <a:lnTo>
                  <a:pt x="2400" y="6873"/>
                </a:lnTo>
                <a:lnTo>
                  <a:pt x="2400" y="13745"/>
                </a:lnTo>
                <a:lnTo>
                  <a:pt x="12000" y="13745"/>
                </a:lnTo>
                <a:cubicBezTo>
                  <a:pt x="12000" y="13745"/>
                  <a:pt x="12000" y="6873"/>
                  <a:pt x="12000" y="6873"/>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5" name="Shape 2815"/>
          <p:cNvSpPr/>
          <p:nvPr/>
        </p:nvSpPr>
        <p:spPr>
          <a:xfrm>
            <a:off x="13363279" y="3853533"/>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1157" y="20618"/>
                </a:moveTo>
                <a:lnTo>
                  <a:pt x="1300" y="19636"/>
                </a:lnTo>
                <a:lnTo>
                  <a:pt x="20300" y="19636"/>
                </a:lnTo>
                <a:lnTo>
                  <a:pt x="20443" y="20618"/>
                </a:lnTo>
                <a:cubicBezTo>
                  <a:pt x="20443" y="20618"/>
                  <a:pt x="1157" y="20618"/>
                  <a:pt x="1157" y="20618"/>
                </a:cubicBezTo>
                <a:close/>
                <a:moveTo>
                  <a:pt x="3172" y="6873"/>
                </a:moveTo>
                <a:lnTo>
                  <a:pt x="6480" y="6873"/>
                </a:lnTo>
                <a:lnTo>
                  <a:pt x="6480" y="8973"/>
                </a:lnTo>
                <a:cubicBezTo>
                  <a:pt x="6158" y="9143"/>
                  <a:pt x="5940" y="9456"/>
                  <a:pt x="5940" y="9818"/>
                </a:cubicBezTo>
                <a:cubicBezTo>
                  <a:pt x="5940" y="10360"/>
                  <a:pt x="6424" y="10800"/>
                  <a:pt x="7020" y="10800"/>
                </a:cubicBezTo>
                <a:cubicBezTo>
                  <a:pt x="7616" y="10800"/>
                  <a:pt x="8100" y="10360"/>
                  <a:pt x="8100" y="9818"/>
                </a:cubicBezTo>
                <a:cubicBezTo>
                  <a:pt x="8100" y="9456"/>
                  <a:pt x="7882" y="9143"/>
                  <a:pt x="7560" y="8973"/>
                </a:cubicBezTo>
                <a:lnTo>
                  <a:pt x="7560" y="6873"/>
                </a:lnTo>
                <a:lnTo>
                  <a:pt x="14040" y="6873"/>
                </a:lnTo>
                <a:lnTo>
                  <a:pt x="14040" y="8973"/>
                </a:lnTo>
                <a:cubicBezTo>
                  <a:pt x="13718" y="9143"/>
                  <a:pt x="13500" y="9456"/>
                  <a:pt x="13500" y="9818"/>
                </a:cubicBezTo>
                <a:cubicBezTo>
                  <a:pt x="13500" y="10360"/>
                  <a:pt x="13984" y="10800"/>
                  <a:pt x="14580" y="10800"/>
                </a:cubicBezTo>
                <a:cubicBezTo>
                  <a:pt x="15176" y="10800"/>
                  <a:pt x="15660" y="10360"/>
                  <a:pt x="15660" y="9818"/>
                </a:cubicBezTo>
                <a:cubicBezTo>
                  <a:pt x="15660" y="9456"/>
                  <a:pt x="15442" y="9143"/>
                  <a:pt x="15120" y="8973"/>
                </a:cubicBezTo>
                <a:lnTo>
                  <a:pt x="15120" y="6873"/>
                </a:lnTo>
                <a:lnTo>
                  <a:pt x="18428" y="6873"/>
                </a:lnTo>
                <a:lnTo>
                  <a:pt x="20155" y="18655"/>
                </a:lnTo>
                <a:lnTo>
                  <a:pt x="1445" y="18655"/>
                </a:lnTo>
                <a:cubicBezTo>
                  <a:pt x="1445" y="18655"/>
                  <a:pt x="3172" y="6873"/>
                  <a:pt x="3172" y="6873"/>
                </a:cubicBezTo>
                <a:close/>
                <a:moveTo>
                  <a:pt x="7560" y="3927"/>
                </a:moveTo>
                <a:cubicBezTo>
                  <a:pt x="7560" y="2301"/>
                  <a:pt x="9011" y="982"/>
                  <a:pt x="10800" y="982"/>
                </a:cubicBezTo>
                <a:cubicBezTo>
                  <a:pt x="12590" y="982"/>
                  <a:pt x="14040" y="2301"/>
                  <a:pt x="14040" y="3927"/>
                </a:cubicBezTo>
                <a:lnTo>
                  <a:pt x="14040" y="5891"/>
                </a:lnTo>
                <a:lnTo>
                  <a:pt x="7560" y="5891"/>
                </a:lnTo>
                <a:cubicBezTo>
                  <a:pt x="7560" y="5891"/>
                  <a:pt x="7560" y="3927"/>
                  <a:pt x="7560" y="3927"/>
                </a:cubicBezTo>
                <a:close/>
                <a:moveTo>
                  <a:pt x="21586" y="21045"/>
                </a:moveTo>
                <a:lnTo>
                  <a:pt x="21595" y="21044"/>
                </a:lnTo>
                <a:lnTo>
                  <a:pt x="19435" y="6317"/>
                </a:lnTo>
                <a:lnTo>
                  <a:pt x="19426" y="6318"/>
                </a:lnTo>
                <a:cubicBezTo>
                  <a:pt x="19390" y="6079"/>
                  <a:pt x="19173" y="5891"/>
                  <a:pt x="18900" y="5891"/>
                </a:cubicBezTo>
                <a:lnTo>
                  <a:pt x="15120" y="5891"/>
                </a:lnTo>
                <a:lnTo>
                  <a:pt x="15120" y="3927"/>
                </a:lnTo>
                <a:cubicBezTo>
                  <a:pt x="15120" y="1758"/>
                  <a:pt x="13186" y="0"/>
                  <a:pt x="10800" y="0"/>
                </a:cubicBezTo>
                <a:cubicBezTo>
                  <a:pt x="8414" y="0"/>
                  <a:pt x="6480" y="1758"/>
                  <a:pt x="6480" y="3927"/>
                </a:cubicBezTo>
                <a:lnTo>
                  <a:pt x="6480" y="5891"/>
                </a:lnTo>
                <a:lnTo>
                  <a:pt x="2700" y="5891"/>
                </a:lnTo>
                <a:cubicBezTo>
                  <a:pt x="2427" y="5891"/>
                  <a:pt x="2210" y="6079"/>
                  <a:pt x="2174" y="6318"/>
                </a:cubicBezTo>
                <a:lnTo>
                  <a:pt x="2165" y="6317"/>
                </a:lnTo>
                <a:lnTo>
                  <a:pt x="5" y="21044"/>
                </a:lnTo>
                <a:lnTo>
                  <a:pt x="14" y="21045"/>
                </a:lnTo>
                <a:cubicBezTo>
                  <a:pt x="11" y="21067"/>
                  <a:pt x="0" y="21087"/>
                  <a:pt x="0" y="21109"/>
                </a:cubicBezTo>
                <a:cubicBezTo>
                  <a:pt x="0" y="21381"/>
                  <a:pt x="242" y="21600"/>
                  <a:pt x="540" y="21600"/>
                </a:cubicBezTo>
                <a:lnTo>
                  <a:pt x="21060" y="21600"/>
                </a:lnTo>
                <a:cubicBezTo>
                  <a:pt x="21358" y="21600"/>
                  <a:pt x="21600" y="21381"/>
                  <a:pt x="21600" y="21109"/>
                </a:cubicBezTo>
                <a:cubicBezTo>
                  <a:pt x="21600" y="21087"/>
                  <a:pt x="21589" y="21067"/>
                  <a:pt x="21586" y="210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6" name="Shape 2816"/>
          <p:cNvSpPr/>
          <p:nvPr/>
        </p:nvSpPr>
        <p:spPr>
          <a:xfrm>
            <a:off x="14134805" y="38535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587" y="18100"/>
                </a:moveTo>
                <a:lnTo>
                  <a:pt x="21596" y="18099"/>
                </a:lnTo>
                <a:lnTo>
                  <a:pt x="20614" y="5335"/>
                </a:lnTo>
                <a:lnTo>
                  <a:pt x="20605" y="5337"/>
                </a:lnTo>
                <a:cubicBezTo>
                  <a:pt x="20573" y="5097"/>
                  <a:pt x="20376" y="4909"/>
                  <a:pt x="20127" y="4909"/>
                </a:cubicBezTo>
                <a:lnTo>
                  <a:pt x="16691" y="4909"/>
                </a:lnTo>
                <a:lnTo>
                  <a:pt x="16691" y="3927"/>
                </a:lnTo>
                <a:cubicBezTo>
                  <a:pt x="16691" y="1758"/>
                  <a:pt x="14932" y="0"/>
                  <a:pt x="12764" y="0"/>
                </a:cubicBezTo>
                <a:cubicBezTo>
                  <a:pt x="11300" y="0"/>
                  <a:pt x="10025" y="803"/>
                  <a:pt x="9350" y="1991"/>
                </a:cubicBezTo>
                <a:cubicBezTo>
                  <a:pt x="9705" y="2027"/>
                  <a:pt x="10048" y="2105"/>
                  <a:pt x="10377" y="2214"/>
                </a:cubicBezTo>
                <a:cubicBezTo>
                  <a:pt x="10911" y="1470"/>
                  <a:pt x="11778" y="982"/>
                  <a:pt x="12764" y="982"/>
                </a:cubicBezTo>
                <a:cubicBezTo>
                  <a:pt x="14390" y="982"/>
                  <a:pt x="15709" y="2301"/>
                  <a:pt x="15709" y="3927"/>
                </a:cubicBezTo>
                <a:lnTo>
                  <a:pt x="15709" y="4909"/>
                </a:lnTo>
                <a:lnTo>
                  <a:pt x="13337" y="4909"/>
                </a:lnTo>
                <a:cubicBezTo>
                  <a:pt x="13474" y="5221"/>
                  <a:pt x="13581" y="5549"/>
                  <a:pt x="13651" y="5891"/>
                </a:cubicBezTo>
                <a:lnTo>
                  <a:pt x="15709" y="5891"/>
                </a:lnTo>
                <a:lnTo>
                  <a:pt x="15709" y="6873"/>
                </a:lnTo>
                <a:lnTo>
                  <a:pt x="16204" y="6873"/>
                </a:lnTo>
                <a:cubicBezTo>
                  <a:pt x="16375" y="6873"/>
                  <a:pt x="16537" y="6905"/>
                  <a:pt x="16691" y="6961"/>
                </a:cubicBezTo>
                <a:lnTo>
                  <a:pt x="16691" y="5891"/>
                </a:lnTo>
                <a:lnTo>
                  <a:pt x="19674" y="5891"/>
                </a:lnTo>
                <a:lnTo>
                  <a:pt x="20429" y="15709"/>
                </a:lnTo>
                <a:lnTo>
                  <a:pt x="18247" y="15709"/>
                </a:lnTo>
                <a:lnTo>
                  <a:pt x="18323" y="16691"/>
                </a:lnTo>
                <a:lnTo>
                  <a:pt x="20504" y="16691"/>
                </a:lnTo>
                <a:lnTo>
                  <a:pt x="20580" y="17673"/>
                </a:lnTo>
                <a:lnTo>
                  <a:pt x="18398" y="17673"/>
                </a:lnTo>
                <a:lnTo>
                  <a:pt x="18474" y="18655"/>
                </a:lnTo>
                <a:lnTo>
                  <a:pt x="21109" y="18655"/>
                </a:lnTo>
                <a:cubicBezTo>
                  <a:pt x="21380" y="18655"/>
                  <a:pt x="21600" y="18435"/>
                  <a:pt x="21600" y="18164"/>
                </a:cubicBezTo>
                <a:cubicBezTo>
                  <a:pt x="21600" y="18141"/>
                  <a:pt x="21590" y="18122"/>
                  <a:pt x="21587" y="18100"/>
                </a:cubicBezTo>
                <a:moveTo>
                  <a:pt x="1020" y="20618"/>
                </a:moveTo>
                <a:lnTo>
                  <a:pt x="1096" y="19636"/>
                </a:lnTo>
                <a:lnTo>
                  <a:pt x="16577" y="19636"/>
                </a:lnTo>
                <a:lnTo>
                  <a:pt x="16653" y="20618"/>
                </a:lnTo>
                <a:cubicBezTo>
                  <a:pt x="16653" y="20618"/>
                  <a:pt x="1020" y="20618"/>
                  <a:pt x="1020" y="20618"/>
                </a:cubicBezTo>
                <a:close/>
                <a:moveTo>
                  <a:pt x="1926" y="8836"/>
                </a:moveTo>
                <a:lnTo>
                  <a:pt x="4909" y="8836"/>
                </a:lnTo>
                <a:lnTo>
                  <a:pt x="4909" y="10936"/>
                </a:lnTo>
                <a:cubicBezTo>
                  <a:pt x="4617" y="11106"/>
                  <a:pt x="4418" y="11420"/>
                  <a:pt x="4418" y="11782"/>
                </a:cubicBezTo>
                <a:cubicBezTo>
                  <a:pt x="4418" y="12324"/>
                  <a:pt x="4858" y="12764"/>
                  <a:pt x="5400" y="12764"/>
                </a:cubicBezTo>
                <a:cubicBezTo>
                  <a:pt x="5942" y="12764"/>
                  <a:pt x="6382" y="12324"/>
                  <a:pt x="6382" y="11782"/>
                </a:cubicBezTo>
                <a:cubicBezTo>
                  <a:pt x="6382" y="11420"/>
                  <a:pt x="6183" y="11106"/>
                  <a:pt x="5891" y="10936"/>
                </a:cubicBezTo>
                <a:lnTo>
                  <a:pt x="5891" y="8836"/>
                </a:lnTo>
                <a:lnTo>
                  <a:pt x="11782" y="8836"/>
                </a:lnTo>
                <a:lnTo>
                  <a:pt x="11782" y="10936"/>
                </a:lnTo>
                <a:cubicBezTo>
                  <a:pt x="11489" y="11106"/>
                  <a:pt x="11291" y="11420"/>
                  <a:pt x="11291" y="11782"/>
                </a:cubicBezTo>
                <a:cubicBezTo>
                  <a:pt x="11291" y="12324"/>
                  <a:pt x="11731" y="12764"/>
                  <a:pt x="12273" y="12764"/>
                </a:cubicBezTo>
                <a:cubicBezTo>
                  <a:pt x="12815" y="12764"/>
                  <a:pt x="13255" y="12324"/>
                  <a:pt x="13255" y="11782"/>
                </a:cubicBezTo>
                <a:cubicBezTo>
                  <a:pt x="13255" y="11420"/>
                  <a:pt x="13056" y="11106"/>
                  <a:pt x="12764" y="10936"/>
                </a:cubicBezTo>
                <a:lnTo>
                  <a:pt x="12764" y="8836"/>
                </a:lnTo>
                <a:lnTo>
                  <a:pt x="15746" y="8836"/>
                </a:lnTo>
                <a:lnTo>
                  <a:pt x="16502" y="18655"/>
                </a:lnTo>
                <a:lnTo>
                  <a:pt x="1172" y="18655"/>
                </a:lnTo>
                <a:cubicBezTo>
                  <a:pt x="1172" y="18655"/>
                  <a:pt x="1926" y="8836"/>
                  <a:pt x="1926" y="8836"/>
                </a:cubicBezTo>
                <a:close/>
                <a:moveTo>
                  <a:pt x="5891" y="6873"/>
                </a:moveTo>
                <a:cubicBezTo>
                  <a:pt x="5891" y="5246"/>
                  <a:pt x="7210" y="3927"/>
                  <a:pt x="8836" y="3927"/>
                </a:cubicBezTo>
                <a:cubicBezTo>
                  <a:pt x="10463" y="3927"/>
                  <a:pt x="11782" y="5246"/>
                  <a:pt x="11782" y="6873"/>
                </a:cubicBezTo>
                <a:lnTo>
                  <a:pt x="11782" y="7855"/>
                </a:lnTo>
                <a:lnTo>
                  <a:pt x="5891" y="7855"/>
                </a:lnTo>
                <a:cubicBezTo>
                  <a:pt x="5891" y="7855"/>
                  <a:pt x="5891" y="6873"/>
                  <a:pt x="5891" y="6873"/>
                </a:cubicBezTo>
                <a:close/>
                <a:moveTo>
                  <a:pt x="17668" y="21044"/>
                </a:moveTo>
                <a:lnTo>
                  <a:pt x="16687" y="8281"/>
                </a:lnTo>
                <a:lnTo>
                  <a:pt x="16678" y="8282"/>
                </a:lnTo>
                <a:cubicBezTo>
                  <a:pt x="16646" y="8043"/>
                  <a:pt x="16448" y="7855"/>
                  <a:pt x="16200" y="7855"/>
                </a:cubicBezTo>
                <a:lnTo>
                  <a:pt x="12764" y="7855"/>
                </a:lnTo>
                <a:lnTo>
                  <a:pt x="12764" y="6873"/>
                </a:lnTo>
                <a:cubicBezTo>
                  <a:pt x="12764" y="4704"/>
                  <a:pt x="11005" y="2945"/>
                  <a:pt x="8836" y="2945"/>
                </a:cubicBezTo>
                <a:cubicBezTo>
                  <a:pt x="6668" y="2945"/>
                  <a:pt x="4909" y="4704"/>
                  <a:pt x="4909" y="6873"/>
                </a:cubicBezTo>
                <a:lnTo>
                  <a:pt x="4909" y="7855"/>
                </a:lnTo>
                <a:lnTo>
                  <a:pt x="1473" y="7855"/>
                </a:lnTo>
                <a:cubicBezTo>
                  <a:pt x="1224" y="7855"/>
                  <a:pt x="1027" y="8043"/>
                  <a:pt x="995" y="8282"/>
                </a:cubicBezTo>
                <a:lnTo>
                  <a:pt x="986" y="8281"/>
                </a:lnTo>
                <a:lnTo>
                  <a:pt x="4" y="21044"/>
                </a:lnTo>
                <a:lnTo>
                  <a:pt x="13" y="21045"/>
                </a:lnTo>
                <a:cubicBezTo>
                  <a:pt x="10" y="21067"/>
                  <a:pt x="0" y="21087"/>
                  <a:pt x="0" y="21109"/>
                </a:cubicBezTo>
                <a:cubicBezTo>
                  <a:pt x="0" y="21381"/>
                  <a:pt x="220" y="21600"/>
                  <a:pt x="491" y="21600"/>
                </a:cubicBezTo>
                <a:lnTo>
                  <a:pt x="17182" y="21600"/>
                </a:lnTo>
                <a:cubicBezTo>
                  <a:pt x="17453" y="21600"/>
                  <a:pt x="17673" y="21381"/>
                  <a:pt x="17673" y="21109"/>
                </a:cubicBezTo>
                <a:cubicBezTo>
                  <a:pt x="17673" y="21087"/>
                  <a:pt x="17663" y="21067"/>
                  <a:pt x="17660" y="21045"/>
                </a:cubicBezTo>
                <a:cubicBezTo>
                  <a:pt x="17660" y="21045"/>
                  <a:pt x="17668" y="21044"/>
                  <a:pt x="17668" y="21044"/>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7" name="Shape 2817"/>
          <p:cNvSpPr/>
          <p:nvPr/>
        </p:nvSpPr>
        <p:spPr>
          <a:xfrm>
            <a:off x="14944430" y="3891630"/>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9600"/>
                </a:moveTo>
                <a:lnTo>
                  <a:pt x="982" y="9600"/>
                </a:lnTo>
                <a:lnTo>
                  <a:pt x="982" y="8400"/>
                </a:lnTo>
                <a:lnTo>
                  <a:pt x="20618" y="8400"/>
                </a:lnTo>
                <a:cubicBezTo>
                  <a:pt x="20618" y="8400"/>
                  <a:pt x="20618" y="9600"/>
                  <a:pt x="20618" y="9600"/>
                </a:cubicBezTo>
                <a:close/>
                <a:moveTo>
                  <a:pt x="19006" y="13200"/>
                </a:moveTo>
                <a:lnTo>
                  <a:pt x="15735" y="13200"/>
                </a:lnTo>
                <a:lnTo>
                  <a:pt x="16045" y="10800"/>
                </a:lnTo>
                <a:lnTo>
                  <a:pt x="19419" y="10800"/>
                </a:lnTo>
                <a:cubicBezTo>
                  <a:pt x="19419" y="10800"/>
                  <a:pt x="19006" y="13200"/>
                  <a:pt x="19006" y="13200"/>
                </a:cubicBezTo>
                <a:close/>
                <a:moveTo>
                  <a:pt x="18386" y="16800"/>
                </a:moveTo>
                <a:lnTo>
                  <a:pt x="15270" y="16800"/>
                </a:lnTo>
                <a:lnTo>
                  <a:pt x="15580" y="14400"/>
                </a:lnTo>
                <a:lnTo>
                  <a:pt x="18799" y="14400"/>
                </a:lnTo>
                <a:cubicBezTo>
                  <a:pt x="18799" y="14400"/>
                  <a:pt x="18386" y="16800"/>
                  <a:pt x="18386" y="16800"/>
                </a:cubicBezTo>
                <a:close/>
                <a:moveTo>
                  <a:pt x="17766" y="20400"/>
                </a:moveTo>
                <a:lnTo>
                  <a:pt x="14805" y="20400"/>
                </a:lnTo>
                <a:lnTo>
                  <a:pt x="15115" y="18000"/>
                </a:lnTo>
                <a:lnTo>
                  <a:pt x="18179" y="18000"/>
                </a:lnTo>
                <a:cubicBezTo>
                  <a:pt x="18179" y="18000"/>
                  <a:pt x="17766" y="20400"/>
                  <a:pt x="17766" y="20400"/>
                </a:cubicBezTo>
                <a:close/>
                <a:moveTo>
                  <a:pt x="11291" y="13200"/>
                </a:moveTo>
                <a:lnTo>
                  <a:pt x="11291" y="10800"/>
                </a:lnTo>
                <a:lnTo>
                  <a:pt x="15063" y="10800"/>
                </a:lnTo>
                <a:lnTo>
                  <a:pt x="14753" y="13200"/>
                </a:lnTo>
                <a:cubicBezTo>
                  <a:pt x="14753" y="13200"/>
                  <a:pt x="11291" y="13200"/>
                  <a:pt x="11291" y="13200"/>
                </a:cubicBezTo>
                <a:close/>
                <a:moveTo>
                  <a:pt x="14289" y="16800"/>
                </a:moveTo>
                <a:lnTo>
                  <a:pt x="11291" y="16800"/>
                </a:lnTo>
                <a:lnTo>
                  <a:pt x="11291" y="14400"/>
                </a:lnTo>
                <a:lnTo>
                  <a:pt x="14598" y="14400"/>
                </a:lnTo>
                <a:cubicBezTo>
                  <a:pt x="14598" y="14400"/>
                  <a:pt x="14289" y="16800"/>
                  <a:pt x="14289" y="16800"/>
                </a:cubicBezTo>
                <a:close/>
                <a:moveTo>
                  <a:pt x="13823" y="20400"/>
                </a:moveTo>
                <a:lnTo>
                  <a:pt x="11291" y="20400"/>
                </a:lnTo>
                <a:lnTo>
                  <a:pt x="11291" y="18000"/>
                </a:lnTo>
                <a:lnTo>
                  <a:pt x="14133" y="18000"/>
                </a:lnTo>
                <a:cubicBezTo>
                  <a:pt x="14133" y="18000"/>
                  <a:pt x="13823" y="20400"/>
                  <a:pt x="13823" y="20400"/>
                </a:cubicBezTo>
                <a:close/>
                <a:moveTo>
                  <a:pt x="10309" y="13200"/>
                </a:moveTo>
                <a:lnTo>
                  <a:pt x="6847" y="13200"/>
                </a:lnTo>
                <a:lnTo>
                  <a:pt x="6537" y="10800"/>
                </a:lnTo>
                <a:lnTo>
                  <a:pt x="10309" y="10800"/>
                </a:lnTo>
                <a:cubicBezTo>
                  <a:pt x="10309" y="10800"/>
                  <a:pt x="10309" y="13200"/>
                  <a:pt x="10309" y="13200"/>
                </a:cubicBezTo>
                <a:close/>
                <a:moveTo>
                  <a:pt x="10309" y="16800"/>
                </a:moveTo>
                <a:lnTo>
                  <a:pt x="7311" y="16800"/>
                </a:lnTo>
                <a:lnTo>
                  <a:pt x="7002" y="14400"/>
                </a:lnTo>
                <a:lnTo>
                  <a:pt x="10309" y="14400"/>
                </a:lnTo>
                <a:cubicBezTo>
                  <a:pt x="10309" y="14400"/>
                  <a:pt x="10309" y="16800"/>
                  <a:pt x="10309" y="16800"/>
                </a:cubicBezTo>
                <a:close/>
                <a:moveTo>
                  <a:pt x="10309" y="20400"/>
                </a:moveTo>
                <a:lnTo>
                  <a:pt x="7777" y="20400"/>
                </a:lnTo>
                <a:lnTo>
                  <a:pt x="7467" y="18000"/>
                </a:lnTo>
                <a:lnTo>
                  <a:pt x="10309" y="18000"/>
                </a:lnTo>
                <a:cubicBezTo>
                  <a:pt x="10309" y="18000"/>
                  <a:pt x="10309" y="20400"/>
                  <a:pt x="10309" y="20400"/>
                </a:cubicBezTo>
                <a:close/>
                <a:moveTo>
                  <a:pt x="3834" y="20400"/>
                </a:moveTo>
                <a:lnTo>
                  <a:pt x="3421" y="18000"/>
                </a:lnTo>
                <a:lnTo>
                  <a:pt x="6485" y="18000"/>
                </a:lnTo>
                <a:lnTo>
                  <a:pt x="6795" y="20400"/>
                </a:lnTo>
                <a:cubicBezTo>
                  <a:pt x="6795" y="20400"/>
                  <a:pt x="3834" y="20400"/>
                  <a:pt x="3834" y="20400"/>
                </a:cubicBezTo>
                <a:close/>
                <a:moveTo>
                  <a:pt x="2801" y="14400"/>
                </a:moveTo>
                <a:lnTo>
                  <a:pt x="6020" y="14400"/>
                </a:lnTo>
                <a:lnTo>
                  <a:pt x="6330" y="16800"/>
                </a:lnTo>
                <a:lnTo>
                  <a:pt x="3214" y="16800"/>
                </a:lnTo>
                <a:cubicBezTo>
                  <a:pt x="3214" y="16800"/>
                  <a:pt x="2801" y="14400"/>
                  <a:pt x="2801" y="14400"/>
                </a:cubicBezTo>
                <a:close/>
                <a:moveTo>
                  <a:pt x="2181" y="10800"/>
                </a:moveTo>
                <a:lnTo>
                  <a:pt x="5555" y="10800"/>
                </a:lnTo>
                <a:lnTo>
                  <a:pt x="5865" y="13200"/>
                </a:lnTo>
                <a:lnTo>
                  <a:pt x="2594" y="13200"/>
                </a:lnTo>
                <a:cubicBezTo>
                  <a:pt x="2594" y="13200"/>
                  <a:pt x="2181" y="10800"/>
                  <a:pt x="2181" y="10800"/>
                </a:cubicBezTo>
                <a:close/>
                <a:moveTo>
                  <a:pt x="10800" y="1320"/>
                </a:moveTo>
                <a:lnTo>
                  <a:pt x="17616" y="7200"/>
                </a:lnTo>
                <a:lnTo>
                  <a:pt x="3984" y="7200"/>
                </a:lnTo>
                <a:cubicBezTo>
                  <a:pt x="3984" y="7200"/>
                  <a:pt x="10800" y="1320"/>
                  <a:pt x="10800" y="1320"/>
                </a:cubicBezTo>
                <a:close/>
                <a:moveTo>
                  <a:pt x="20618" y="7200"/>
                </a:moveTo>
                <a:lnTo>
                  <a:pt x="19284" y="7200"/>
                </a:lnTo>
                <a:lnTo>
                  <a:pt x="11157" y="188"/>
                </a:lnTo>
                <a:lnTo>
                  <a:pt x="11155" y="190"/>
                </a:lnTo>
                <a:cubicBezTo>
                  <a:pt x="11066" y="74"/>
                  <a:pt x="10941" y="0"/>
                  <a:pt x="10800" y="0"/>
                </a:cubicBezTo>
                <a:cubicBezTo>
                  <a:pt x="10659" y="0"/>
                  <a:pt x="10534" y="74"/>
                  <a:pt x="10445" y="190"/>
                </a:cubicBezTo>
                <a:lnTo>
                  <a:pt x="10443" y="188"/>
                </a:lnTo>
                <a:lnTo>
                  <a:pt x="2316" y="7200"/>
                </a:lnTo>
                <a:lnTo>
                  <a:pt x="982" y="7200"/>
                </a:lnTo>
                <a:cubicBezTo>
                  <a:pt x="439" y="7200"/>
                  <a:pt x="0" y="7738"/>
                  <a:pt x="0" y="8400"/>
                </a:cubicBezTo>
                <a:lnTo>
                  <a:pt x="0" y="9600"/>
                </a:lnTo>
                <a:cubicBezTo>
                  <a:pt x="0" y="10262"/>
                  <a:pt x="439" y="10800"/>
                  <a:pt x="982" y="10800"/>
                </a:cubicBezTo>
                <a:lnTo>
                  <a:pt x="1178" y="10800"/>
                </a:lnTo>
                <a:lnTo>
                  <a:pt x="2960" y="21145"/>
                </a:lnTo>
                <a:lnTo>
                  <a:pt x="2969" y="21143"/>
                </a:lnTo>
                <a:cubicBezTo>
                  <a:pt x="3023" y="21403"/>
                  <a:pt x="3207" y="21600"/>
                  <a:pt x="3436" y="21600"/>
                </a:cubicBezTo>
                <a:lnTo>
                  <a:pt x="18164" y="21600"/>
                </a:lnTo>
                <a:cubicBezTo>
                  <a:pt x="18393" y="21600"/>
                  <a:pt x="18577" y="21403"/>
                  <a:pt x="18631" y="21143"/>
                </a:cubicBezTo>
                <a:lnTo>
                  <a:pt x="18640" y="21145"/>
                </a:lnTo>
                <a:lnTo>
                  <a:pt x="20422" y="10800"/>
                </a:lnTo>
                <a:lnTo>
                  <a:pt x="20618" y="10800"/>
                </a:lnTo>
                <a:cubicBezTo>
                  <a:pt x="21160" y="10800"/>
                  <a:pt x="21600" y="10262"/>
                  <a:pt x="21600" y="9600"/>
                </a:cubicBezTo>
                <a:lnTo>
                  <a:pt x="21600" y="8400"/>
                </a:lnTo>
                <a:cubicBezTo>
                  <a:pt x="21600" y="7738"/>
                  <a:pt x="21160" y="7200"/>
                  <a:pt x="20618" y="72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8" name="Shape 2818"/>
          <p:cNvSpPr/>
          <p:nvPr/>
        </p:nvSpPr>
        <p:spPr>
          <a:xfrm>
            <a:off x="15744530" y="38725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7"/>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7"/>
                  <a:pt x="21600" y="10800"/>
                </a:cubicBezTo>
                <a:lnTo>
                  <a:pt x="21600" y="9720"/>
                </a:lnTo>
                <a:cubicBezTo>
                  <a:pt x="21600" y="9124"/>
                  <a:pt x="21160" y="8640"/>
                  <a:pt x="20618" y="8640"/>
                </a:cubicBezTo>
                <a:moveTo>
                  <a:pt x="10453" y="7402"/>
                </a:moveTo>
                <a:cubicBezTo>
                  <a:pt x="10542" y="7500"/>
                  <a:pt x="10665" y="7560"/>
                  <a:pt x="10800" y="7560"/>
                </a:cubicBezTo>
                <a:cubicBezTo>
                  <a:pt x="10936" y="7560"/>
                  <a:pt x="11058" y="7500"/>
                  <a:pt x="11147" y="7402"/>
                </a:cubicBezTo>
                <a:lnTo>
                  <a:pt x="13111" y="5242"/>
                </a:lnTo>
                <a:cubicBezTo>
                  <a:pt x="13200" y="5144"/>
                  <a:pt x="13255" y="5009"/>
                  <a:pt x="13255" y="4860"/>
                </a:cubicBezTo>
                <a:cubicBezTo>
                  <a:pt x="13255" y="4562"/>
                  <a:pt x="13035" y="4320"/>
                  <a:pt x="12764" y="4320"/>
                </a:cubicBezTo>
                <a:cubicBezTo>
                  <a:pt x="12628" y="4320"/>
                  <a:pt x="12506" y="4381"/>
                  <a:pt x="12417" y="4478"/>
                </a:cubicBezTo>
                <a:lnTo>
                  <a:pt x="11291" y="5716"/>
                </a:lnTo>
                <a:lnTo>
                  <a:pt x="11291" y="540"/>
                </a:lnTo>
                <a:cubicBezTo>
                  <a:pt x="11291" y="242"/>
                  <a:pt x="11071" y="0"/>
                  <a:pt x="10800" y="0"/>
                </a:cubicBezTo>
                <a:cubicBezTo>
                  <a:pt x="10529" y="0"/>
                  <a:pt x="10309" y="242"/>
                  <a:pt x="10309" y="540"/>
                </a:cubicBezTo>
                <a:lnTo>
                  <a:pt x="10309" y="5716"/>
                </a:lnTo>
                <a:lnTo>
                  <a:pt x="9183" y="4478"/>
                </a:lnTo>
                <a:cubicBezTo>
                  <a:pt x="9095" y="4381"/>
                  <a:pt x="8972" y="4320"/>
                  <a:pt x="8836" y="4320"/>
                </a:cubicBezTo>
                <a:cubicBezTo>
                  <a:pt x="8565" y="4320"/>
                  <a:pt x="8345" y="4562"/>
                  <a:pt x="8345" y="4860"/>
                </a:cubicBezTo>
                <a:cubicBezTo>
                  <a:pt x="8345" y="5009"/>
                  <a:pt x="8400" y="5144"/>
                  <a:pt x="8489" y="5242"/>
                </a:cubicBezTo>
                <a:cubicBezTo>
                  <a:pt x="8489" y="5242"/>
                  <a:pt x="10453" y="7402"/>
                  <a:pt x="10453" y="7402"/>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9" name="Shape 2819"/>
          <p:cNvSpPr/>
          <p:nvPr/>
        </p:nvSpPr>
        <p:spPr>
          <a:xfrm>
            <a:off x="16544628" y="3872581"/>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7"/>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7"/>
                  <a:pt x="21600" y="10800"/>
                </a:cubicBezTo>
                <a:lnTo>
                  <a:pt x="21600" y="9720"/>
                </a:lnTo>
                <a:cubicBezTo>
                  <a:pt x="21600" y="9124"/>
                  <a:pt x="21160" y="8640"/>
                  <a:pt x="20618" y="8640"/>
                </a:cubicBezTo>
                <a:moveTo>
                  <a:pt x="8836" y="3240"/>
                </a:moveTo>
                <a:cubicBezTo>
                  <a:pt x="8972" y="3240"/>
                  <a:pt x="9095" y="3179"/>
                  <a:pt x="9183" y="3082"/>
                </a:cubicBezTo>
                <a:lnTo>
                  <a:pt x="10309" y="1844"/>
                </a:lnTo>
                <a:lnTo>
                  <a:pt x="10309" y="7020"/>
                </a:lnTo>
                <a:cubicBezTo>
                  <a:pt x="10309" y="7318"/>
                  <a:pt x="10529" y="7560"/>
                  <a:pt x="10800" y="7560"/>
                </a:cubicBezTo>
                <a:cubicBezTo>
                  <a:pt x="11071" y="7560"/>
                  <a:pt x="11291" y="7318"/>
                  <a:pt x="11291" y="7020"/>
                </a:cubicBezTo>
                <a:lnTo>
                  <a:pt x="11291" y="1844"/>
                </a:lnTo>
                <a:lnTo>
                  <a:pt x="12417" y="3082"/>
                </a:lnTo>
                <a:cubicBezTo>
                  <a:pt x="12505" y="3179"/>
                  <a:pt x="12628" y="3240"/>
                  <a:pt x="12764" y="3240"/>
                </a:cubicBezTo>
                <a:cubicBezTo>
                  <a:pt x="13035" y="3240"/>
                  <a:pt x="13255" y="2998"/>
                  <a:pt x="13255" y="2700"/>
                </a:cubicBezTo>
                <a:cubicBezTo>
                  <a:pt x="13255" y="2551"/>
                  <a:pt x="13199" y="2416"/>
                  <a:pt x="13111" y="2318"/>
                </a:cubicBezTo>
                <a:lnTo>
                  <a:pt x="11147" y="158"/>
                </a:lnTo>
                <a:cubicBezTo>
                  <a:pt x="11058" y="61"/>
                  <a:pt x="10936" y="0"/>
                  <a:pt x="10800" y="0"/>
                </a:cubicBezTo>
                <a:cubicBezTo>
                  <a:pt x="10664" y="0"/>
                  <a:pt x="10542" y="60"/>
                  <a:pt x="10453" y="158"/>
                </a:cubicBezTo>
                <a:lnTo>
                  <a:pt x="8489" y="2318"/>
                </a:lnTo>
                <a:cubicBezTo>
                  <a:pt x="8400" y="2416"/>
                  <a:pt x="8345" y="2551"/>
                  <a:pt x="8345" y="2700"/>
                </a:cubicBezTo>
                <a:cubicBezTo>
                  <a:pt x="8345" y="2998"/>
                  <a:pt x="8565" y="3240"/>
                  <a:pt x="8836" y="324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0" name="Shape 2820"/>
          <p:cNvSpPr/>
          <p:nvPr/>
        </p:nvSpPr>
        <p:spPr>
          <a:xfrm>
            <a:off x="9343730" y="46726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7507" y="3082"/>
                </a:moveTo>
                <a:lnTo>
                  <a:pt x="7507" y="3082"/>
                </a:lnTo>
                <a:lnTo>
                  <a:pt x="9471" y="5242"/>
                </a:lnTo>
                <a:cubicBezTo>
                  <a:pt x="9560" y="5340"/>
                  <a:pt x="9683" y="5400"/>
                  <a:pt x="9818" y="5400"/>
                </a:cubicBezTo>
                <a:cubicBezTo>
                  <a:pt x="10089" y="5400"/>
                  <a:pt x="10309" y="5158"/>
                  <a:pt x="10309" y="4860"/>
                </a:cubicBezTo>
                <a:cubicBezTo>
                  <a:pt x="10309" y="4712"/>
                  <a:pt x="10254" y="4577"/>
                  <a:pt x="10165" y="4478"/>
                </a:cubicBezTo>
                <a:lnTo>
                  <a:pt x="9040" y="3240"/>
                </a:lnTo>
                <a:lnTo>
                  <a:pt x="13745" y="3240"/>
                </a:lnTo>
                <a:lnTo>
                  <a:pt x="13745" y="3240"/>
                </a:lnTo>
                <a:cubicBezTo>
                  <a:pt x="14016" y="3240"/>
                  <a:pt x="14236" y="2998"/>
                  <a:pt x="14236" y="2700"/>
                </a:cubicBezTo>
                <a:cubicBezTo>
                  <a:pt x="14236" y="2402"/>
                  <a:pt x="14016" y="2160"/>
                  <a:pt x="13745" y="2160"/>
                </a:cubicBezTo>
                <a:lnTo>
                  <a:pt x="9040" y="2160"/>
                </a:lnTo>
                <a:lnTo>
                  <a:pt x="10165" y="922"/>
                </a:lnTo>
                <a:cubicBezTo>
                  <a:pt x="10254" y="824"/>
                  <a:pt x="10309" y="689"/>
                  <a:pt x="10309" y="540"/>
                </a:cubicBezTo>
                <a:cubicBezTo>
                  <a:pt x="10309" y="242"/>
                  <a:pt x="10089" y="0"/>
                  <a:pt x="9818" y="0"/>
                </a:cubicBezTo>
                <a:cubicBezTo>
                  <a:pt x="9683" y="0"/>
                  <a:pt x="9560" y="61"/>
                  <a:pt x="9471" y="158"/>
                </a:cubicBezTo>
                <a:lnTo>
                  <a:pt x="7507" y="2318"/>
                </a:lnTo>
                <a:lnTo>
                  <a:pt x="7507" y="2318"/>
                </a:lnTo>
                <a:cubicBezTo>
                  <a:pt x="7419" y="2417"/>
                  <a:pt x="7364" y="2552"/>
                  <a:pt x="7364" y="2700"/>
                </a:cubicBezTo>
                <a:cubicBezTo>
                  <a:pt x="7364" y="2849"/>
                  <a:pt x="7419" y="2984"/>
                  <a:pt x="7507" y="30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1" name="Shape 2821"/>
          <p:cNvSpPr/>
          <p:nvPr/>
        </p:nvSpPr>
        <p:spPr>
          <a:xfrm>
            <a:off x="10143830" y="46726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7855" y="3240"/>
                </a:moveTo>
                <a:lnTo>
                  <a:pt x="7855" y="3240"/>
                </a:lnTo>
                <a:lnTo>
                  <a:pt x="12560" y="3240"/>
                </a:lnTo>
                <a:lnTo>
                  <a:pt x="11435" y="4478"/>
                </a:lnTo>
                <a:cubicBezTo>
                  <a:pt x="11346" y="4577"/>
                  <a:pt x="11291" y="4712"/>
                  <a:pt x="11291" y="4860"/>
                </a:cubicBezTo>
                <a:cubicBezTo>
                  <a:pt x="11291" y="5158"/>
                  <a:pt x="11511" y="5400"/>
                  <a:pt x="11782" y="5400"/>
                </a:cubicBezTo>
                <a:cubicBezTo>
                  <a:pt x="11917" y="5400"/>
                  <a:pt x="12040" y="5340"/>
                  <a:pt x="12129" y="5242"/>
                </a:cubicBezTo>
                <a:lnTo>
                  <a:pt x="14093" y="3082"/>
                </a:lnTo>
                <a:cubicBezTo>
                  <a:pt x="14181" y="2984"/>
                  <a:pt x="14236" y="2849"/>
                  <a:pt x="14236" y="2700"/>
                </a:cubicBezTo>
                <a:cubicBezTo>
                  <a:pt x="14236" y="2552"/>
                  <a:pt x="14181" y="2417"/>
                  <a:pt x="14093" y="2318"/>
                </a:cubicBezTo>
                <a:lnTo>
                  <a:pt x="12129" y="158"/>
                </a:lnTo>
                <a:cubicBezTo>
                  <a:pt x="12040" y="61"/>
                  <a:pt x="11917" y="0"/>
                  <a:pt x="11782" y="0"/>
                </a:cubicBezTo>
                <a:cubicBezTo>
                  <a:pt x="11511" y="0"/>
                  <a:pt x="11291" y="242"/>
                  <a:pt x="11291" y="540"/>
                </a:cubicBezTo>
                <a:cubicBezTo>
                  <a:pt x="11291" y="689"/>
                  <a:pt x="11346" y="824"/>
                  <a:pt x="11435" y="922"/>
                </a:cubicBezTo>
                <a:lnTo>
                  <a:pt x="12560" y="2160"/>
                </a:lnTo>
                <a:lnTo>
                  <a:pt x="7855" y="2160"/>
                </a:lnTo>
                <a:cubicBezTo>
                  <a:pt x="7584" y="2160"/>
                  <a:pt x="7364" y="2402"/>
                  <a:pt x="7364" y="2700"/>
                </a:cubicBezTo>
                <a:cubicBezTo>
                  <a:pt x="7364" y="2998"/>
                  <a:pt x="7584" y="3240"/>
                  <a:pt x="7855" y="324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2" name="Shape 2822"/>
          <p:cNvSpPr/>
          <p:nvPr/>
        </p:nvSpPr>
        <p:spPr>
          <a:xfrm>
            <a:off x="10943930" y="46726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8345" y="3780"/>
                </a:moveTo>
                <a:lnTo>
                  <a:pt x="10309" y="3780"/>
                </a:lnTo>
                <a:lnTo>
                  <a:pt x="10309" y="5940"/>
                </a:lnTo>
                <a:cubicBezTo>
                  <a:pt x="10309" y="6238"/>
                  <a:pt x="10529" y="6480"/>
                  <a:pt x="10800" y="6480"/>
                </a:cubicBezTo>
                <a:cubicBezTo>
                  <a:pt x="11071" y="6480"/>
                  <a:pt x="11291" y="6238"/>
                  <a:pt x="11291" y="5940"/>
                </a:cubicBezTo>
                <a:lnTo>
                  <a:pt x="11291" y="3780"/>
                </a:lnTo>
                <a:lnTo>
                  <a:pt x="13255" y="3780"/>
                </a:lnTo>
                <a:cubicBezTo>
                  <a:pt x="13525" y="3780"/>
                  <a:pt x="13745" y="3538"/>
                  <a:pt x="13745" y="3240"/>
                </a:cubicBezTo>
                <a:cubicBezTo>
                  <a:pt x="13745" y="2942"/>
                  <a:pt x="13525" y="2700"/>
                  <a:pt x="13255" y="2700"/>
                </a:cubicBezTo>
                <a:lnTo>
                  <a:pt x="11291" y="2700"/>
                </a:lnTo>
                <a:lnTo>
                  <a:pt x="11291" y="540"/>
                </a:lnTo>
                <a:cubicBezTo>
                  <a:pt x="11291" y="242"/>
                  <a:pt x="11071" y="0"/>
                  <a:pt x="10800" y="0"/>
                </a:cubicBezTo>
                <a:cubicBezTo>
                  <a:pt x="10529" y="0"/>
                  <a:pt x="10309" y="242"/>
                  <a:pt x="10309" y="540"/>
                </a:cubicBezTo>
                <a:lnTo>
                  <a:pt x="10309" y="2700"/>
                </a:lnTo>
                <a:lnTo>
                  <a:pt x="8345" y="2700"/>
                </a:lnTo>
                <a:cubicBezTo>
                  <a:pt x="8075" y="2700"/>
                  <a:pt x="7855" y="2942"/>
                  <a:pt x="7855" y="3240"/>
                </a:cubicBezTo>
                <a:cubicBezTo>
                  <a:pt x="7855" y="3538"/>
                  <a:pt x="8075" y="3780"/>
                  <a:pt x="8345" y="378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3" name="Shape 2823"/>
          <p:cNvSpPr/>
          <p:nvPr/>
        </p:nvSpPr>
        <p:spPr>
          <a:xfrm>
            <a:off x="11744030" y="4701257"/>
            <a:ext cx="419100" cy="333376"/>
          </a:xfrm>
          <a:custGeom>
            <a:avLst/>
            <a:gdLst/>
            <a:ahLst/>
            <a:cxnLst>
              <a:cxn ang="0">
                <a:pos x="wd2" y="hd2"/>
              </a:cxn>
              <a:cxn ang="5400000">
                <a:pos x="wd2" y="hd2"/>
              </a:cxn>
              <a:cxn ang="10800000">
                <a:pos x="wd2" y="hd2"/>
              </a:cxn>
              <a:cxn ang="16200000">
                <a:pos x="wd2" y="hd2"/>
              </a:cxn>
            </a:cxnLst>
            <a:rect l="0" t="0" r="r" b="b"/>
            <a:pathLst>
              <a:path w="21600" h="21600" extrusionOk="0">
                <a:moveTo>
                  <a:pt x="20618" y="9257"/>
                </a:moveTo>
                <a:lnTo>
                  <a:pt x="982" y="9257"/>
                </a:lnTo>
                <a:lnTo>
                  <a:pt x="982" y="8023"/>
                </a:lnTo>
                <a:lnTo>
                  <a:pt x="20618" y="8023"/>
                </a:lnTo>
                <a:cubicBezTo>
                  <a:pt x="20618" y="8023"/>
                  <a:pt x="20618" y="9257"/>
                  <a:pt x="20618" y="9257"/>
                </a:cubicBezTo>
                <a:close/>
                <a:moveTo>
                  <a:pt x="19006" y="12960"/>
                </a:moveTo>
                <a:lnTo>
                  <a:pt x="15735" y="12960"/>
                </a:lnTo>
                <a:lnTo>
                  <a:pt x="16045" y="10491"/>
                </a:lnTo>
                <a:lnTo>
                  <a:pt x="19419" y="10491"/>
                </a:lnTo>
                <a:cubicBezTo>
                  <a:pt x="19419" y="10491"/>
                  <a:pt x="19006" y="12960"/>
                  <a:pt x="19006" y="12960"/>
                </a:cubicBezTo>
                <a:close/>
                <a:moveTo>
                  <a:pt x="18386" y="16663"/>
                </a:moveTo>
                <a:lnTo>
                  <a:pt x="15270" y="16663"/>
                </a:lnTo>
                <a:lnTo>
                  <a:pt x="15580" y="14194"/>
                </a:lnTo>
                <a:lnTo>
                  <a:pt x="18799" y="14194"/>
                </a:lnTo>
                <a:cubicBezTo>
                  <a:pt x="18799" y="14194"/>
                  <a:pt x="18386" y="16663"/>
                  <a:pt x="18386" y="16663"/>
                </a:cubicBezTo>
                <a:close/>
                <a:moveTo>
                  <a:pt x="17765" y="20366"/>
                </a:moveTo>
                <a:lnTo>
                  <a:pt x="14805" y="20366"/>
                </a:lnTo>
                <a:lnTo>
                  <a:pt x="15115" y="17897"/>
                </a:lnTo>
                <a:lnTo>
                  <a:pt x="18179" y="17897"/>
                </a:lnTo>
                <a:cubicBezTo>
                  <a:pt x="18179" y="17897"/>
                  <a:pt x="17765" y="20366"/>
                  <a:pt x="17765" y="20366"/>
                </a:cubicBezTo>
                <a:close/>
                <a:moveTo>
                  <a:pt x="11291" y="12960"/>
                </a:moveTo>
                <a:lnTo>
                  <a:pt x="11291" y="10491"/>
                </a:lnTo>
                <a:lnTo>
                  <a:pt x="15063" y="10491"/>
                </a:lnTo>
                <a:lnTo>
                  <a:pt x="14753" y="12960"/>
                </a:lnTo>
                <a:cubicBezTo>
                  <a:pt x="14753" y="12960"/>
                  <a:pt x="11291" y="12960"/>
                  <a:pt x="11291" y="12960"/>
                </a:cubicBezTo>
                <a:close/>
                <a:moveTo>
                  <a:pt x="14288" y="16663"/>
                </a:moveTo>
                <a:lnTo>
                  <a:pt x="11291" y="16663"/>
                </a:lnTo>
                <a:lnTo>
                  <a:pt x="11291" y="14194"/>
                </a:lnTo>
                <a:lnTo>
                  <a:pt x="14598" y="14194"/>
                </a:lnTo>
                <a:cubicBezTo>
                  <a:pt x="14598" y="14194"/>
                  <a:pt x="14288" y="16663"/>
                  <a:pt x="14288" y="16663"/>
                </a:cubicBezTo>
                <a:close/>
                <a:moveTo>
                  <a:pt x="13823" y="20366"/>
                </a:moveTo>
                <a:lnTo>
                  <a:pt x="11291" y="20366"/>
                </a:lnTo>
                <a:lnTo>
                  <a:pt x="11291" y="17897"/>
                </a:lnTo>
                <a:lnTo>
                  <a:pt x="14133" y="17897"/>
                </a:lnTo>
                <a:cubicBezTo>
                  <a:pt x="14133" y="17897"/>
                  <a:pt x="13823" y="20366"/>
                  <a:pt x="13823" y="20366"/>
                </a:cubicBezTo>
                <a:close/>
                <a:moveTo>
                  <a:pt x="10309" y="12960"/>
                </a:moveTo>
                <a:lnTo>
                  <a:pt x="6847" y="12960"/>
                </a:lnTo>
                <a:lnTo>
                  <a:pt x="6537" y="10491"/>
                </a:lnTo>
                <a:lnTo>
                  <a:pt x="10309" y="10491"/>
                </a:lnTo>
                <a:cubicBezTo>
                  <a:pt x="10309" y="10491"/>
                  <a:pt x="10309" y="12960"/>
                  <a:pt x="10309" y="12960"/>
                </a:cubicBezTo>
                <a:close/>
                <a:moveTo>
                  <a:pt x="10309" y="16663"/>
                </a:moveTo>
                <a:lnTo>
                  <a:pt x="7312" y="16663"/>
                </a:lnTo>
                <a:lnTo>
                  <a:pt x="7002" y="14194"/>
                </a:lnTo>
                <a:lnTo>
                  <a:pt x="10309" y="14194"/>
                </a:lnTo>
                <a:cubicBezTo>
                  <a:pt x="10309" y="14194"/>
                  <a:pt x="10309" y="16663"/>
                  <a:pt x="10309" y="16663"/>
                </a:cubicBezTo>
                <a:close/>
                <a:moveTo>
                  <a:pt x="10309" y="20366"/>
                </a:moveTo>
                <a:lnTo>
                  <a:pt x="7777" y="20366"/>
                </a:lnTo>
                <a:lnTo>
                  <a:pt x="7467" y="17897"/>
                </a:lnTo>
                <a:lnTo>
                  <a:pt x="10309" y="17897"/>
                </a:lnTo>
                <a:cubicBezTo>
                  <a:pt x="10309" y="17897"/>
                  <a:pt x="10309" y="20366"/>
                  <a:pt x="10309" y="20366"/>
                </a:cubicBezTo>
                <a:close/>
                <a:moveTo>
                  <a:pt x="3834" y="20366"/>
                </a:moveTo>
                <a:lnTo>
                  <a:pt x="3421" y="17897"/>
                </a:lnTo>
                <a:lnTo>
                  <a:pt x="6485" y="17897"/>
                </a:lnTo>
                <a:lnTo>
                  <a:pt x="6795" y="20366"/>
                </a:lnTo>
                <a:cubicBezTo>
                  <a:pt x="6795" y="20366"/>
                  <a:pt x="3834" y="20366"/>
                  <a:pt x="3834" y="20366"/>
                </a:cubicBezTo>
                <a:close/>
                <a:moveTo>
                  <a:pt x="2801" y="14194"/>
                </a:moveTo>
                <a:lnTo>
                  <a:pt x="6020" y="14194"/>
                </a:lnTo>
                <a:lnTo>
                  <a:pt x="6330" y="16663"/>
                </a:lnTo>
                <a:lnTo>
                  <a:pt x="3214" y="16663"/>
                </a:lnTo>
                <a:cubicBezTo>
                  <a:pt x="3214" y="16663"/>
                  <a:pt x="2801" y="14194"/>
                  <a:pt x="2801" y="14194"/>
                </a:cubicBezTo>
                <a:close/>
                <a:moveTo>
                  <a:pt x="2181" y="10491"/>
                </a:moveTo>
                <a:lnTo>
                  <a:pt x="5555" y="10491"/>
                </a:lnTo>
                <a:lnTo>
                  <a:pt x="5865" y="12960"/>
                </a:lnTo>
                <a:lnTo>
                  <a:pt x="2594" y="12960"/>
                </a:lnTo>
                <a:cubicBezTo>
                  <a:pt x="2594" y="12960"/>
                  <a:pt x="2181" y="10491"/>
                  <a:pt x="2181" y="10491"/>
                </a:cubicBezTo>
                <a:close/>
                <a:moveTo>
                  <a:pt x="20618" y="6789"/>
                </a:moveTo>
                <a:lnTo>
                  <a:pt x="982" y="6789"/>
                </a:lnTo>
                <a:cubicBezTo>
                  <a:pt x="440" y="6789"/>
                  <a:pt x="0" y="7342"/>
                  <a:pt x="0" y="8023"/>
                </a:cubicBezTo>
                <a:lnTo>
                  <a:pt x="0" y="9257"/>
                </a:lnTo>
                <a:cubicBezTo>
                  <a:pt x="0" y="9939"/>
                  <a:pt x="440" y="10491"/>
                  <a:pt x="982" y="10491"/>
                </a:cubicBezTo>
                <a:lnTo>
                  <a:pt x="1178" y="10491"/>
                </a:lnTo>
                <a:lnTo>
                  <a:pt x="2960" y="21133"/>
                </a:lnTo>
                <a:lnTo>
                  <a:pt x="2969" y="21130"/>
                </a:lnTo>
                <a:cubicBezTo>
                  <a:pt x="3023" y="21398"/>
                  <a:pt x="3207" y="21600"/>
                  <a:pt x="3436" y="21600"/>
                </a:cubicBezTo>
                <a:lnTo>
                  <a:pt x="18164" y="21600"/>
                </a:lnTo>
                <a:cubicBezTo>
                  <a:pt x="18393" y="21600"/>
                  <a:pt x="18577" y="21398"/>
                  <a:pt x="18631" y="21130"/>
                </a:cubicBezTo>
                <a:lnTo>
                  <a:pt x="18640" y="21133"/>
                </a:lnTo>
                <a:lnTo>
                  <a:pt x="20422" y="10491"/>
                </a:lnTo>
                <a:lnTo>
                  <a:pt x="20618" y="10491"/>
                </a:lnTo>
                <a:cubicBezTo>
                  <a:pt x="21160" y="10491"/>
                  <a:pt x="21600" y="9939"/>
                  <a:pt x="21600" y="9257"/>
                </a:cubicBezTo>
                <a:lnTo>
                  <a:pt x="21600" y="8023"/>
                </a:lnTo>
                <a:cubicBezTo>
                  <a:pt x="21600" y="7342"/>
                  <a:pt x="21160" y="6789"/>
                  <a:pt x="20618" y="6789"/>
                </a:cubicBezTo>
                <a:moveTo>
                  <a:pt x="8345" y="1234"/>
                </a:moveTo>
                <a:lnTo>
                  <a:pt x="13255" y="1234"/>
                </a:lnTo>
                <a:cubicBezTo>
                  <a:pt x="13525" y="1234"/>
                  <a:pt x="13745" y="958"/>
                  <a:pt x="13745" y="617"/>
                </a:cubicBezTo>
                <a:cubicBezTo>
                  <a:pt x="13745" y="276"/>
                  <a:pt x="13525" y="0"/>
                  <a:pt x="13255" y="0"/>
                </a:cubicBezTo>
                <a:lnTo>
                  <a:pt x="8345" y="0"/>
                </a:lnTo>
                <a:cubicBezTo>
                  <a:pt x="8075" y="0"/>
                  <a:pt x="7855" y="276"/>
                  <a:pt x="7855" y="617"/>
                </a:cubicBezTo>
                <a:cubicBezTo>
                  <a:pt x="7855" y="958"/>
                  <a:pt x="8075" y="1234"/>
                  <a:pt x="8345" y="123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4" name="Shape 2824"/>
          <p:cNvSpPr/>
          <p:nvPr/>
        </p:nvSpPr>
        <p:spPr>
          <a:xfrm>
            <a:off x="12544130" y="4653632"/>
            <a:ext cx="419100" cy="419031"/>
          </a:xfrm>
          <a:custGeom>
            <a:avLst/>
            <a:gdLst/>
            <a:ahLst/>
            <a:cxnLst>
              <a:cxn ang="0">
                <a:pos x="wd2" y="hd2"/>
              </a:cxn>
              <a:cxn ang="5400000">
                <a:pos x="wd2" y="hd2"/>
              </a:cxn>
              <a:cxn ang="10800000">
                <a:pos x="wd2" y="hd2"/>
              </a:cxn>
              <a:cxn ang="16200000">
                <a:pos x="wd2" y="hd2"/>
              </a:cxn>
            </a:cxnLst>
            <a:rect l="0" t="0" r="r" b="b"/>
            <a:pathLst>
              <a:path w="21600" h="21388" extrusionOk="0">
                <a:moveTo>
                  <a:pt x="10309" y="9720"/>
                </a:moveTo>
                <a:lnTo>
                  <a:pt x="9327" y="9720"/>
                </a:lnTo>
                <a:cubicBezTo>
                  <a:pt x="9056" y="9720"/>
                  <a:pt x="8836" y="9937"/>
                  <a:pt x="8836" y="10206"/>
                </a:cubicBezTo>
                <a:cubicBezTo>
                  <a:pt x="8836" y="10475"/>
                  <a:pt x="9056" y="10692"/>
                  <a:pt x="9327" y="10692"/>
                </a:cubicBezTo>
                <a:lnTo>
                  <a:pt x="10309" y="10692"/>
                </a:lnTo>
                <a:cubicBezTo>
                  <a:pt x="10580" y="10692"/>
                  <a:pt x="10800" y="10475"/>
                  <a:pt x="10800" y="10206"/>
                </a:cubicBezTo>
                <a:cubicBezTo>
                  <a:pt x="10800" y="9937"/>
                  <a:pt x="10580" y="9720"/>
                  <a:pt x="10309" y="9720"/>
                </a:cubicBezTo>
                <a:moveTo>
                  <a:pt x="13255" y="18471"/>
                </a:moveTo>
                <a:lnTo>
                  <a:pt x="12273" y="18471"/>
                </a:lnTo>
                <a:cubicBezTo>
                  <a:pt x="12002" y="18471"/>
                  <a:pt x="11782" y="18689"/>
                  <a:pt x="11782" y="18957"/>
                </a:cubicBezTo>
                <a:cubicBezTo>
                  <a:pt x="11782" y="19226"/>
                  <a:pt x="12002" y="19443"/>
                  <a:pt x="12273" y="19443"/>
                </a:cubicBezTo>
                <a:lnTo>
                  <a:pt x="13255" y="19443"/>
                </a:lnTo>
                <a:cubicBezTo>
                  <a:pt x="13525" y="19443"/>
                  <a:pt x="13745" y="19226"/>
                  <a:pt x="13745" y="18957"/>
                </a:cubicBezTo>
                <a:cubicBezTo>
                  <a:pt x="13745" y="18689"/>
                  <a:pt x="13525" y="18471"/>
                  <a:pt x="13255" y="18471"/>
                </a:cubicBezTo>
                <a:moveTo>
                  <a:pt x="10309" y="18471"/>
                </a:moveTo>
                <a:lnTo>
                  <a:pt x="9327" y="18471"/>
                </a:lnTo>
                <a:cubicBezTo>
                  <a:pt x="9056" y="18471"/>
                  <a:pt x="8836" y="18689"/>
                  <a:pt x="8836" y="18957"/>
                </a:cubicBezTo>
                <a:cubicBezTo>
                  <a:pt x="8836" y="19226"/>
                  <a:pt x="9056" y="19443"/>
                  <a:pt x="9327" y="19443"/>
                </a:cubicBezTo>
                <a:lnTo>
                  <a:pt x="10309" y="19443"/>
                </a:lnTo>
                <a:cubicBezTo>
                  <a:pt x="10580" y="19443"/>
                  <a:pt x="10800" y="19226"/>
                  <a:pt x="10800" y="18957"/>
                </a:cubicBezTo>
                <a:cubicBezTo>
                  <a:pt x="10800" y="18689"/>
                  <a:pt x="10580" y="18471"/>
                  <a:pt x="10309" y="18471"/>
                </a:cubicBezTo>
                <a:moveTo>
                  <a:pt x="20618" y="15554"/>
                </a:moveTo>
                <a:cubicBezTo>
                  <a:pt x="20618" y="16091"/>
                  <a:pt x="20178" y="16526"/>
                  <a:pt x="19636" y="16526"/>
                </a:cubicBezTo>
                <a:lnTo>
                  <a:pt x="16691" y="16526"/>
                </a:lnTo>
                <a:cubicBezTo>
                  <a:pt x="16149" y="16526"/>
                  <a:pt x="15709" y="16091"/>
                  <a:pt x="15709" y="15554"/>
                </a:cubicBezTo>
                <a:lnTo>
                  <a:pt x="15709" y="13609"/>
                </a:lnTo>
                <a:cubicBezTo>
                  <a:pt x="15709" y="13073"/>
                  <a:pt x="16149" y="12637"/>
                  <a:pt x="16691" y="12637"/>
                </a:cubicBezTo>
                <a:lnTo>
                  <a:pt x="19636" y="12637"/>
                </a:lnTo>
                <a:cubicBezTo>
                  <a:pt x="20178" y="12637"/>
                  <a:pt x="20618" y="13073"/>
                  <a:pt x="20618" y="13609"/>
                </a:cubicBezTo>
                <a:cubicBezTo>
                  <a:pt x="20618" y="13609"/>
                  <a:pt x="20618" y="15554"/>
                  <a:pt x="20618" y="15554"/>
                </a:cubicBezTo>
                <a:close/>
                <a:moveTo>
                  <a:pt x="18655" y="19443"/>
                </a:moveTo>
                <a:cubicBezTo>
                  <a:pt x="18655" y="19980"/>
                  <a:pt x="18215" y="20416"/>
                  <a:pt x="17673" y="20416"/>
                </a:cubicBezTo>
                <a:lnTo>
                  <a:pt x="1964" y="20416"/>
                </a:lnTo>
                <a:cubicBezTo>
                  <a:pt x="1422" y="20416"/>
                  <a:pt x="982" y="19980"/>
                  <a:pt x="982" y="19443"/>
                </a:cubicBezTo>
                <a:lnTo>
                  <a:pt x="982" y="9720"/>
                </a:lnTo>
                <a:cubicBezTo>
                  <a:pt x="982" y="9183"/>
                  <a:pt x="1422" y="8747"/>
                  <a:pt x="1964" y="8747"/>
                </a:cubicBezTo>
                <a:lnTo>
                  <a:pt x="17673" y="8747"/>
                </a:lnTo>
                <a:cubicBezTo>
                  <a:pt x="18215" y="8747"/>
                  <a:pt x="18655" y="9183"/>
                  <a:pt x="18655" y="9720"/>
                </a:cubicBezTo>
                <a:lnTo>
                  <a:pt x="18655" y="11664"/>
                </a:lnTo>
                <a:lnTo>
                  <a:pt x="16691" y="11664"/>
                </a:lnTo>
                <a:cubicBezTo>
                  <a:pt x="15606" y="11664"/>
                  <a:pt x="14727" y="12535"/>
                  <a:pt x="14727" y="13609"/>
                </a:cubicBezTo>
                <a:lnTo>
                  <a:pt x="14727" y="15554"/>
                </a:lnTo>
                <a:cubicBezTo>
                  <a:pt x="14727" y="16628"/>
                  <a:pt x="15606" y="17499"/>
                  <a:pt x="16691" y="17499"/>
                </a:cubicBezTo>
                <a:lnTo>
                  <a:pt x="18655" y="17499"/>
                </a:lnTo>
                <a:cubicBezTo>
                  <a:pt x="18655" y="17499"/>
                  <a:pt x="18655" y="19443"/>
                  <a:pt x="18655" y="19443"/>
                </a:cubicBezTo>
                <a:close/>
                <a:moveTo>
                  <a:pt x="982" y="7775"/>
                </a:moveTo>
                <a:cubicBezTo>
                  <a:pt x="982" y="7238"/>
                  <a:pt x="1422" y="6803"/>
                  <a:pt x="1964" y="6803"/>
                </a:cubicBezTo>
                <a:lnTo>
                  <a:pt x="2555" y="6803"/>
                </a:lnTo>
                <a:lnTo>
                  <a:pt x="2817" y="7775"/>
                </a:lnTo>
                <a:lnTo>
                  <a:pt x="1964" y="7775"/>
                </a:lnTo>
                <a:cubicBezTo>
                  <a:pt x="1604" y="7775"/>
                  <a:pt x="1271" y="7878"/>
                  <a:pt x="982" y="8045"/>
                </a:cubicBezTo>
                <a:cubicBezTo>
                  <a:pt x="982" y="8045"/>
                  <a:pt x="982" y="7775"/>
                  <a:pt x="982" y="7775"/>
                </a:cubicBezTo>
                <a:close/>
                <a:moveTo>
                  <a:pt x="3721" y="3600"/>
                </a:moveTo>
                <a:lnTo>
                  <a:pt x="13629" y="1005"/>
                </a:lnTo>
                <a:cubicBezTo>
                  <a:pt x="14152" y="866"/>
                  <a:pt x="14690" y="1174"/>
                  <a:pt x="14831" y="1693"/>
                </a:cubicBezTo>
                <a:lnTo>
                  <a:pt x="15085" y="2631"/>
                </a:lnTo>
                <a:lnTo>
                  <a:pt x="3281" y="5731"/>
                </a:lnTo>
                <a:lnTo>
                  <a:pt x="3026" y="4791"/>
                </a:lnTo>
                <a:cubicBezTo>
                  <a:pt x="2886" y="4272"/>
                  <a:pt x="3197" y="3739"/>
                  <a:pt x="3721" y="3600"/>
                </a:cubicBezTo>
                <a:moveTo>
                  <a:pt x="15847" y="5448"/>
                </a:moveTo>
                <a:lnTo>
                  <a:pt x="16476" y="7775"/>
                </a:lnTo>
                <a:lnTo>
                  <a:pt x="6989" y="7775"/>
                </a:lnTo>
                <a:cubicBezTo>
                  <a:pt x="6989" y="7775"/>
                  <a:pt x="15847" y="5448"/>
                  <a:pt x="15847" y="5448"/>
                </a:cubicBezTo>
                <a:close/>
                <a:moveTo>
                  <a:pt x="17673" y="6803"/>
                </a:moveTo>
                <a:cubicBezTo>
                  <a:pt x="18215" y="6803"/>
                  <a:pt x="18655" y="7238"/>
                  <a:pt x="18655" y="7775"/>
                </a:cubicBezTo>
                <a:lnTo>
                  <a:pt x="18655" y="8045"/>
                </a:lnTo>
                <a:cubicBezTo>
                  <a:pt x="18365" y="7878"/>
                  <a:pt x="18032" y="7775"/>
                  <a:pt x="17673" y="7775"/>
                </a:cubicBezTo>
                <a:lnTo>
                  <a:pt x="17493" y="7775"/>
                </a:lnTo>
                <a:lnTo>
                  <a:pt x="17230" y="6803"/>
                </a:lnTo>
                <a:cubicBezTo>
                  <a:pt x="17230" y="6803"/>
                  <a:pt x="17673" y="6803"/>
                  <a:pt x="17673" y="6803"/>
                </a:cubicBezTo>
                <a:close/>
                <a:moveTo>
                  <a:pt x="19636" y="11664"/>
                </a:moveTo>
                <a:lnTo>
                  <a:pt x="19636" y="7775"/>
                </a:lnTo>
                <a:cubicBezTo>
                  <a:pt x="19636" y="6701"/>
                  <a:pt x="18757" y="5830"/>
                  <a:pt x="17673" y="5830"/>
                </a:cubicBezTo>
                <a:lnTo>
                  <a:pt x="16967" y="5830"/>
                </a:lnTo>
                <a:lnTo>
                  <a:pt x="15779" y="1441"/>
                </a:lnTo>
                <a:cubicBezTo>
                  <a:pt x="15498" y="404"/>
                  <a:pt x="14422" y="-212"/>
                  <a:pt x="13374" y="66"/>
                </a:cubicBezTo>
                <a:lnTo>
                  <a:pt x="3467" y="2660"/>
                </a:lnTo>
                <a:cubicBezTo>
                  <a:pt x="2419" y="2939"/>
                  <a:pt x="1798" y="4005"/>
                  <a:pt x="2078" y="5042"/>
                </a:cubicBezTo>
                <a:lnTo>
                  <a:pt x="2291" y="5830"/>
                </a:lnTo>
                <a:lnTo>
                  <a:pt x="1964" y="5830"/>
                </a:lnTo>
                <a:cubicBezTo>
                  <a:pt x="879" y="5830"/>
                  <a:pt x="0" y="6701"/>
                  <a:pt x="0" y="7775"/>
                </a:cubicBezTo>
                <a:lnTo>
                  <a:pt x="0" y="19443"/>
                </a:lnTo>
                <a:cubicBezTo>
                  <a:pt x="0" y="20517"/>
                  <a:pt x="879" y="21388"/>
                  <a:pt x="1964" y="21388"/>
                </a:cubicBezTo>
                <a:lnTo>
                  <a:pt x="17673" y="21388"/>
                </a:lnTo>
                <a:cubicBezTo>
                  <a:pt x="18757" y="21388"/>
                  <a:pt x="19636" y="20517"/>
                  <a:pt x="19636" y="19443"/>
                </a:cubicBezTo>
                <a:lnTo>
                  <a:pt x="19636" y="17499"/>
                </a:lnTo>
                <a:cubicBezTo>
                  <a:pt x="20721" y="17499"/>
                  <a:pt x="21600" y="16628"/>
                  <a:pt x="21600" y="15554"/>
                </a:cubicBezTo>
                <a:lnTo>
                  <a:pt x="21600" y="13609"/>
                </a:lnTo>
                <a:cubicBezTo>
                  <a:pt x="21600" y="12535"/>
                  <a:pt x="20721" y="11664"/>
                  <a:pt x="19636" y="11664"/>
                </a:cubicBezTo>
                <a:moveTo>
                  <a:pt x="13255" y="9720"/>
                </a:moveTo>
                <a:lnTo>
                  <a:pt x="12273" y="9720"/>
                </a:lnTo>
                <a:cubicBezTo>
                  <a:pt x="12002" y="9720"/>
                  <a:pt x="11782" y="9937"/>
                  <a:pt x="11782" y="10206"/>
                </a:cubicBezTo>
                <a:cubicBezTo>
                  <a:pt x="11782" y="10475"/>
                  <a:pt x="12002" y="10692"/>
                  <a:pt x="12273" y="10692"/>
                </a:cubicBezTo>
                <a:lnTo>
                  <a:pt x="13255" y="10692"/>
                </a:lnTo>
                <a:cubicBezTo>
                  <a:pt x="13525" y="10692"/>
                  <a:pt x="13745" y="10475"/>
                  <a:pt x="13745" y="10206"/>
                </a:cubicBezTo>
                <a:cubicBezTo>
                  <a:pt x="13745" y="9937"/>
                  <a:pt x="13525" y="9720"/>
                  <a:pt x="13255" y="9720"/>
                </a:cubicBezTo>
                <a:moveTo>
                  <a:pt x="7364" y="9720"/>
                </a:moveTo>
                <a:lnTo>
                  <a:pt x="6382" y="9720"/>
                </a:lnTo>
                <a:cubicBezTo>
                  <a:pt x="6111" y="9720"/>
                  <a:pt x="5891" y="9937"/>
                  <a:pt x="5891" y="10206"/>
                </a:cubicBezTo>
                <a:cubicBezTo>
                  <a:pt x="5891" y="10475"/>
                  <a:pt x="6111" y="10692"/>
                  <a:pt x="6382" y="10692"/>
                </a:cubicBezTo>
                <a:lnTo>
                  <a:pt x="7364" y="10692"/>
                </a:lnTo>
                <a:cubicBezTo>
                  <a:pt x="7634" y="10692"/>
                  <a:pt x="7855" y="10475"/>
                  <a:pt x="7855" y="10206"/>
                </a:cubicBezTo>
                <a:cubicBezTo>
                  <a:pt x="7855" y="9937"/>
                  <a:pt x="7634" y="9720"/>
                  <a:pt x="7364" y="9720"/>
                </a:cubicBezTo>
                <a:moveTo>
                  <a:pt x="17182" y="14095"/>
                </a:moveTo>
                <a:cubicBezTo>
                  <a:pt x="16911" y="14095"/>
                  <a:pt x="16691" y="14313"/>
                  <a:pt x="16691" y="14581"/>
                </a:cubicBezTo>
                <a:cubicBezTo>
                  <a:pt x="16691" y="14850"/>
                  <a:pt x="16911" y="15068"/>
                  <a:pt x="17182" y="15068"/>
                </a:cubicBezTo>
                <a:cubicBezTo>
                  <a:pt x="17453" y="15068"/>
                  <a:pt x="17673" y="14850"/>
                  <a:pt x="17673" y="14581"/>
                </a:cubicBezTo>
                <a:cubicBezTo>
                  <a:pt x="17673" y="14313"/>
                  <a:pt x="17453" y="14095"/>
                  <a:pt x="17182" y="14095"/>
                </a:cubicBezTo>
                <a:moveTo>
                  <a:pt x="16200" y="18471"/>
                </a:moveTo>
                <a:lnTo>
                  <a:pt x="15218" y="18471"/>
                </a:lnTo>
                <a:cubicBezTo>
                  <a:pt x="14947" y="18471"/>
                  <a:pt x="14727" y="18689"/>
                  <a:pt x="14727" y="18957"/>
                </a:cubicBezTo>
                <a:cubicBezTo>
                  <a:pt x="14727" y="19226"/>
                  <a:pt x="14947" y="19443"/>
                  <a:pt x="15218" y="19443"/>
                </a:cubicBezTo>
                <a:lnTo>
                  <a:pt x="16200" y="19443"/>
                </a:lnTo>
                <a:cubicBezTo>
                  <a:pt x="16471" y="19443"/>
                  <a:pt x="16691" y="19226"/>
                  <a:pt x="16691" y="18957"/>
                </a:cubicBezTo>
                <a:cubicBezTo>
                  <a:pt x="16691" y="18689"/>
                  <a:pt x="16471" y="18471"/>
                  <a:pt x="16200" y="18471"/>
                </a:cubicBezTo>
                <a:moveTo>
                  <a:pt x="15218" y="10692"/>
                </a:moveTo>
                <a:lnTo>
                  <a:pt x="16200" y="10692"/>
                </a:lnTo>
                <a:cubicBezTo>
                  <a:pt x="16471" y="10692"/>
                  <a:pt x="16691" y="10475"/>
                  <a:pt x="16691" y="10206"/>
                </a:cubicBezTo>
                <a:cubicBezTo>
                  <a:pt x="16691" y="9937"/>
                  <a:pt x="16471" y="9720"/>
                  <a:pt x="16200" y="9720"/>
                </a:cubicBezTo>
                <a:lnTo>
                  <a:pt x="15218" y="9720"/>
                </a:lnTo>
                <a:cubicBezTo>
                  <a:pt x="14947" y="9720"/>
                  <a:pt x="14727" y="9937"/>
                  <a:pt x="14727" y="10206"/>
                </a:cubicBezTo>
                <a:cubicBezTo>
                  <a:pt x="14727" y="10475"/>
                  <a:pt x="14947" y="10692"/>
                  <a:pt x="15218" y="10692"/>
                </a:cubicBezTo>
                <a:moveTo>
                  <a:pt x="4418" y="18471"/>
                </a:moveTo>
                <a:lnTo>
                  <a:pt x="3436" y="18471"/>
                </a:lnTo>
                <a:cubicBezTo>
                  <a:pt x="3166" y="18471"/>
                  <a:pt x="2945" y="18689"/>
                  <a:pt x="2945" y="18957"/>
                </a:cubicBezTo>
                <a:cubicBezTo>
                  <a:pt x="2945" y="19226"/>
                  <a:pt x="3166" y="19443"/>
                  <a:pt x="3436" y="19443"/>
                </a:cubicBezTo>
                <a:lnTo>
                  <a:pt x="4418" y="19443"/>
                </a:lnTo>
                <a:cubicBezTo>
                  <a:pt x="4689" y="19443"/>
                  <a:pt x="4909" y="19226"/>
                  <a:pt x="4909" y="18957"/>
                </a:cubicBezTo>
                <a:cubicBezTo>
                  <a:pt x="4909" y="18689"/>
                  <a:pt x="4689" y="18471"/>
                  <a:pt x="4418" y="18471"/>
                </a:cubicBezTo>
                <a:moveTo>
                  <a:pt x="7364" y="18471"/>
                </a:moveTo>
                <a:lnTo>
                  <a:pt x="6382" y="18471"/>
                </a:lnTo>
                <a:cubicBezTo>
                  <a:pt x="6111" y="18471"/>
                  <a:pt x="5891" y="18689"/>
                  <a:pt x="5891" y="18957"/>
                </a:cubicBezTo>
                <a:cubicBezTo>
                  <a:pt x="5891" y="19226"/>
                  <a:pt x="6111" y="19443"/>
                  <a:pt x="6382" y="19443"/>
                </a:cubicBezTo>
                <a:lnTo>
                  <a:pt x="7364" y="19443"/>
                </a:lnTo>
                <a:cubicBezTo>
                  <a:pt x="7634" y="19443"/>
                  <a:pt x="7855" y="19226"/>
                  <a:pt x="7855" y="18957"/>
                </a:cubicBezTo>
                <a:cubicBezTo>
                  <a:pt x="7855" y="18689"/>
                  <a:pt x="7634" y="18471"/>
                  <a:pt x="7364" y="18471"/>
                </a:cubicBezTo>
                <a:moveTo>
                  <a:pt x="4418" y="9720"/>
                </a:moveTo>
                <a:lnTo>
                  <a:pt x="3436" y="9720"/>
                </a:lnTo>
                <a:cubicBezTo>
                  <a:pt x="3166" y="9720"/>
                  <a:pt x="2945" y="9937"/>
                  <a:pt x="2945" y="10206"/>
                </a:cubicBezTo>
                <a:cubicBezTo>
                  <a:pt x="2945" y="10475"/>
                  <a:pt x="3166" y="10692"/>
                  <a:pt x="3436" y="10692"/>
                </a:cubicBezTo>
                <a:lnTo>
                  <a:pt x="4418" y="10692"/>
                </a:lnTo>
                <a:cubicBezTo>
                  <a:pt x="4689" y="10692"/>
                  <a:pt x="4909" y="10475"/>
                  <a:pt x="4909" y="10206"/>
                </a:cubicBezTo>
                <a:cubicBezTo>
                  <a:pt x="4909" y="9937"/>
                  <a:pt x="4689" y="9720"/>
                  <a:pt x="4418" y="972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5" name="Shape 2825"/>
          <p:cNvSpPr/>
          <p:nvPr/>
        </p:nvSpPr>
        <p:spPr>
          <a:xfrm>
            <a:off x="13344230" y="47107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3255" y="17550"/>
                </a:moveTo>
                <a:lnTo>
                  <a:pt x="12273" y="17550"/>
                </a:lnTo>
                <a:cubicBezTo>
                  <a:pt x="12001" y="17550"/>
                  <a:pt x="11782" y="17853"/>
                  <a:pt x="11782" y="18225"/>
                </a:cubicBezTo>
                <a:cubicBezTo>
                  <a:pt x="11782" y="18598"/>
                  <a:pt x="12001" y="18900"/>
                  <a:pt x="12273" y="18900"/>
                </a:cubicBezTo>
                <a:lnTo>
                  <a:pt x="13255" y="18900"/>
                </a:lnTo>
                <a:cubicBezTo>
                  <a:pt x="13526" y="18900"/>
                  <a:pt x="13745" y="18598"/>
                  <a:pt x="13745" y="18225"/>
                </a:cubicBezTo>
                <a:cubicBezTo>
                  <a:pt x="13745" y="17853"/>
                  <a:pt x="13526" y="17550"/>
                  <a:pt x="13255" y="17550"/>
                </a:cubicBezTo>
                <a:moveTo>
                  <a:pt x="10309" y="5400"/>
                </a:moveTo>
                <a:lnTo>
                  <a:pt x="9327" y="5400"/>
                </a:lnTo>
                <a:cubicBezTo>
                  <a:pt x="9056" y="5400"/>
                  <a:pt x="8836" y="5702"/>
                  <a:pt x="8836" y="6075"/>
                </a:cubicBezTo>
                <a:cubicBezTo>
                  <a:pt x="8836" y="6448"/>
                  <a:pt x="9056" y="6750"/>
                  <a:pt x="9327" y="6750"/>
                </a:cubicBezTo>
                <a:lnTo>
                  <a:pt x="10309" y="6750"/>
                </a:lnTo>
                <a:cubicBezTo>
                  <a:pt x="10580" y="6750"/>
                  <a:pt x="10800" y="6448"/>
                  <a:pt x="10800" y="6075"/>
                </a:cubicBezTo>
                <a:cubicBezTo>
                  <a:pt x="10800" y="5702"/>
                  <a:pt x="10580" y="5400"/>
                  <a:pt x="10309" y="5400"/>
                </a:cubicBezTo>
                <a:moveTo>
                  <a:pt x="16200" y="17550"/>
                </a:moveTo>
                <a:lnTo>
                  <a:pt x="15218" y="17550"/>
                </a:lnTo>
                <a:cubicBezTo>
                  <a:pt x="14947" y="17550"/>
                  <a:pt x="14727" y="17853"/>
                  <a:pt x="14727" y="18225"/>
                </a:cubicBezTo>
                <a:cubicBezTo>
                  <a:pt x="14727" y="18598"/>
                  <a:pt x="14947" y="18900"/>
                  <a:pt x="15218" y="18900"/>
                </a:cubicBezTo>
                <a:lnTo>
                  <a:pt x="16200" y="18900"/>
                </a:lnTo>
                <a:cubicBezTo>
                  <a:pt x="16471" y="18900"/>
                  <a:pt x="16691" y="18598"/>
                  <a:pt x="16691" y="18225"/>
                </a:cubicBezTo>
                <a:cubicBezTo>
                  <a:pt x="16691" y="17853"/>
                  <a:pt x="16471" y="17550"/>
                  <a:pt x="16200" y="17550"/>
                </a:cubicBezTo>
                <a:moveTo>
                  <a:pt x="13255" y="5400"/>
                </a:moveTo>
                <a:lnTo>
                  <a:pt x="12273" y="5400"/>
                </a:lnTo>
                <a:cubicBezTo>
                  <a:pt x="12001" y="5400"/>
                  <a:pt x="11782" y="5702"/>
                  <a:pt x="11782" y="6075"/>
                </a:cubicBezTo>
                <a:cubicBezTo>
                  <a:pt x="11782" y="6448"/>
                  <a:pt x="12001" y="6750"/>
                  <a:pt x="12273" y="6750"/>
                </a:cubicBezTo>
                <a:lnTo>
                  <a:pt x="13255" y="6750"/>
                </a:lnTo>
                <a:cubicBezTo>
                  <a:pt x="13526" y="6750"/>
                  <a:pt x="13745" y="6448"/>
                  <a:pt x="13745" y="6075"/>
                </a:cubicBezTo>
                <a:cubicBezTo>
                  <a:pt x="13745" y="5702"/>
                  <a:pt x="13526" y="5400"/>
                  <a:pt x="13255" y="5400"/>
                </a:cubicBezTo>
                <a:moveTo>
                  <a:pt x="10309" y="17550"/>
                </a:moveTo>
                <a:lnTo>
                  <a:pt x="9327" y="17550"/>
                </a:lnTo>
                <a:cubicBezTo>
                  <a:pt x="9056" y="17550"/>
                  <a:pt x="8836" y="17853"/>
                  <a:pt x="8836" y="18225"/>
                </a:cubicBezTo>
                <a:cubicBezTo>
                  <a:pt x="8836" y="18598"/>
                  <a:pt x="9056" y="18900"/>
                  <a:pt x="9327" y="18900"/>
                </a:cubicBezTo>
                <a:lnTo>
                  <a:pt x="10309" y="18900"/>
                </a:lnTo>
                <a:cubicBezTo>
                  <a:pt x="10580" y="18900"/>
                  <a:pt x="10800" y="18598"/>
                  <a:pt x="10800" y="18225"/>
                </a:cubicBezTo>
                <a:cubicBezTo>
                  <a:pt x="10800" y="17853"/>
                  <a:pt x="10580" y="17550"/>
                  <a:pt x="10309" y="17550"/>
                </a:cubicBezTo>
                <a:moveTo>
                  <a:pt x="4418" y="17550"/>
                </a:moveTo>
                <a:lnTo>
                  <a:pt x="3436" y="17550"/>
                </a:lnTo>
                <a:cubicBezTo>
                  <a:pt x="3165" y="17550"/>
                  <a:pt x="2945" y="17853"/>
                  <a:pt x="2945" y="18225"/>
                </a:cubicBezTo>
                <a:cubicBezTo>
                  <a:pt x="2945" y="18598"/>
                  <a:pt x="3165" y="18900"/>
                  <a:pt x="3436" y="18900"/>
                </a:cubicBezTo>
                <a:lnTo>
                  <a:pt x="4418" y="18900"/>
                </a:lnTo>
                <a:cubicBezTo>
                  <a:pt x="4690" y="18900"/>
                  <a:pt x="4909" y="18598"/>
                  <a:pt x="4909" y="18225"/>
                </a:cubicBezTo>
                <a:cubicBezTo>
                  <a:pt x="4909" y="17853"/>
                  <a:pt x="4690" y="17550"/>
                  <a:pt x="4418" y="17550"/>
                </a:cubicBezTo>
                <a:moveTo>
                  <a:pt x="15218" y="6750"/>
                </a:moveTo>
                <a:lnTo>
                  <a:pt x="16200" y="6750"/>
                </a:lnTo>
                <a:cubicBezTo>
                  <a:pt x="16471" y="6750"/>
                  <a:pt x="16691" y="6448"/>
                  <a:pt x="16691" y="6075"/>
                </a:cubicBezTo>
                <a:cubicBezTo>
                  <a:pt x="16691" y="5702"/>
                  <a:pt x="16471" y="5400"/>
                  <a:pt x="16200" y="5400"/>
                </a:cubicBezTo>
                <a:lnTo>
                  <a:pt x="15218" y="5400"/>
                </a:lnTo>
                <a:cubicBezTo>
                  <a:pt x="14947" y="5400"/>
                  <a:pt x="14727" y="5702"/>
                  <a:pt x="14727" y="6075"/>
                </a:cubicBezTo>
                <a:cubicBezTo>
                  <a:pt x="14727" y="6448"/>
                  <a:pt x="14947" y="6750"/>
                  <a:pt x="15218" y="6750"/>
                </a:cubicBezTo>
                <a:moveTo>
                  <a:pt x="20618" y="13500"/>
                </a:moveTo>
                <a:cubicBezTo>
                  <a:pt x="20618" y="14245"/>
                  <a:pt x="20178" y="14850"/>
                  <a:pt x="19636" y="14850"/>
                </a:cubicBezTo>
                <a:lnTo>
                  <a:pt x="16691" y="14850"/>
                </a:lnTo>
                <a:cubicBezTo>
                  <a:pt x="16149" y="14850"/>
                  <a:pt x="15709" y="14245"/>
                  <a:pt x="15709" y="13500"/>
                </a:cubicBezTo>
                <a:lnTo>
                  <a:pt x="15709" y="10800"/>
                </a:lnTo>
                <a:cubicBezTo>
                  <a:pt x="15709" y="10055"/>
                  <a:pt x="16149" y="9450"/>
                  <a:pt x="16691" y="9450"/>
                </a:cubicBezTo>
                <a:lnTo>
                  <a:pt x="19636" y="9450"/>
                </a:lnTo>
                <a:cubicBezTo>
                  <a:pt x="20178" y="9450"/>
                  <a:pt x="20618" y="10055"/>
                  <a:pt x="20618" y="10800"/>
                </a:cubicBezTo>
                <a:cubicBezTo>
                  <a:pt x="20618" y="10800"/>
                  <a:pt x="20618" y="13500"/>
                  <a:pt x="20618" y="13500"/>
                </a:cubicBezTo>
                <a:close/>
                <a:moveTo>
                  <a:pt x="18655" y="18900"/>
                </a:moveTo>
                <a:cubicBezTo>
                  <a:pt x="18655" y="19645"/>
                  <a:pt x="18214" y="20250"/>
                  <a:pt x="17673" y="20250"/>
                </a:cubicBezTo>
                <a:lnTo>
                  <a:pt x="1964" y="20250"/>
                </a:lnTo>
                <a:cubicBezTo>
                  <a:pt x="1422" y="20250"/>
                  <a:pt x="982" y="19645"/>
                  <a:pt x="982" y="18900"/>
                </a:cubicBezTo>
                <a:lnTo>
                  <a:pt x="982" y="5400"/>
                </a:lnTo>
                <a:cubicBezTo>
                  <a:pt x="982" y="4655"/>
                  <a:pt x="1422" y="4050"/>
                  <a:pt x="1964" y="4050"/>
                </a:cubicBezTo>
                <a:lnTo>
                  <a:pt x="17673" y="4050"/>
                </a:lnTo>
                <a:cubicBezTo>
                  <a:pt x="18214" y="4050"/>
                  <a:pt x="18655" y="4655"/>
                  <a:pt x="18655" y="5400"/>
                </a:cubicBezTo>
                <a:lnTo>
                  <a:pt x="18655" y="8100"/>
                </a:lnTo>
                <a:lnTo>
                  <a:pt x="16691" y="8100"/>
                </a:lnTo>
                <a:cubicBezTo>
                  <a:pt x="15606" y="8100"/>
                  <a:pt x="14727" y="9309"/>
                  <a:pt x="14727" y="10800"/>
                </a:cubicBezTo>
                <a:lnTo>
                  <a:pt x="14727" y="13500"/>
                </a:lnTo>
                <a:cubicBezTo>
                  <a:pt x="14727" y="14991"/>
                  <a:pt x="15606" y="16200"/>
                  <a:pt x="16691" y="16200"/>
                </a:cubicBezTo>
                <a:lnTo>
                  <a:pt x="18655" y="16200"/>
                </a:lnTo>
                <a:cubicBezTo>
                  <a:pt x="18655" y="16200"/>
                  <a:pt x="18655" y="18900"/>
                  <a:pt x="18655" y="18900"/>
                </a:cubicBezTo>
                <a:close/>
                <a:moveTo>
                  <a:pt x="982" y="2700"/>
                </a:moveTo>
                <a:cubicBezTo>
                  <a:pt x="982" y="1955"/>
                  <a:pt x="1422" y="1350"/>
                  <a:pt x="1964" y="1350"/>
                </a:cubicBezTo>
                <a:lnTo>
                  <a:pt x="17673" y="1350"/>
                </a:lnTo>
                <a:cubicBezTo>
                  <a:pt x="18214" y="1350"/>
                  <a:pt x="18655" y="1955"/>
                  <a:pt x="18655" y="2700"/>
                </a:cubicBezTo>
                <a:lnTo>
                  <a:pt x="18655" y="3075"/>
                </a:lnTo>
                <a:cubicBezTo>
                  <a:pt x="18365" y="2842"/>
                  <a:pt x="18032" y="2700"/>
                  <a:pt x="17673" y="2700"/>
                </a:cubicBezTo>
                <a:lnTo>
                  <a:pt x="1964" y="2700"/>
                </a:lnTo>
                <a:cubicBezTo>
                  <a:pt x="1604" y="2700"/>
                  <a:pt x="1271" y="2842"/>
                  <a:pt x="982" y="3075"/>
                </a:cubicBezTo>
                <a:cubicBezTo>
                  <a:pt x="982" y="3075"/>
                  <a:pt x="982" y="2700"/>
                  <a:pt x="982" y="2700"/>
                </a:cubicBezTo>
                <a:close/>
                <a:moveTo>
                  <a:pt x="19636" y="8100"/>
                </a:moveTo>
                <a:lnTo>
                  <a:pt x="19636" y="2700"/>
                </a:lnTo>
                <a:cubicBezTo>
                  <a:pt x="19636" y="1209"/>
                  <a:pt x="18757" y="0"/>
                  <a:pt x="17673" y="0"/>
                </a:cubicBezTo>
                <a:lnTo>
                  <a:pt x="1964" y="0"/>
                </a:lnTo>
                <a:cubicBezTo>
                  <a:pt x="879" y="0"/>
                  <a:pt x="0" y="1209"/>
                  <a:pt x="0" y="2700"/>
                </a:cubicBezTo>
                <a:lnTo>
                  <a:pt x="0" y="18900"/>
                </a:lnTo>
                <a:cubicBezTo>
                  <a:pt x="0" y="20391"/>
                  <a:pt x="879" y="21600"/>
                  <a:pt x="1964" y="21600"/>
                </a:cubicBezTo>
                <a:lnTo>
                  <a:pt x="17673" y="21600"/>
                </a:lnTo>
                <a:cubicBezTo>
                  <a:pt x="18757" y="21600"/>
                  <a:pt x="19636" y="20391"/>
                  <a:pt x="19636" y="18900"/>
                </a:cubicBezTo>
                <a:lnTo>
                  <a:pt x="19636" y="16200"/>
                </a:lnTo>
                <a:cubicBezTo>
                  <a:pt x="20721" y="16200"/>
                  <a:pt x="21600" y="14991"/>
                  <a:pt x="21600" y="13500"/>
                </a:cubicBezTo>
                <a:lnTo>
                  <a:pt x="21600" y="10800"/>
                </a:lnTo>
                <a:cubicBezTo>
                  <a:pt x="21600" y="9309"/>
                  <a:pt x="20721" y="8100"/>
                  <a:pt x="19636" y="8100"/>
                </a:cubicBezTo>
                <a:moveTo>
                  <a:pt x="17182" y="11475"/>
                </a:moveTo>
                <a:cubicBezTo>
                  <a:pt x="16910" y="11475"/>
                  <a:pt x="16691" y="11777"/>
                  <a:pt x="16691" y="12150"/>
                </a:cubicBezTo>
                <a:cubicBezTo>
                  <a:pt x="16691" y="12523"/>
                  <a:pt x="16910" y="12825"/>
                  <a:pt x="17182" y="12825"/>
                </a:cubicBezTo>
                <a:cubicBezTo>
                  <a:pt x="17453" y="12825"/>
                  <a:pt x="17673" y="12523"/>
                  <a:pt x="17673" y="12150"/>
                </a:cubicBezTo>
                <a:cubicBezTo>
                  <a:pt x="17673" y="11777"/>
                  <a:pt x="17453" y="11475"/>
                  <a:pt x="17182" y="11475"/>
                </a:cubicBezTo>
                <a:moveTo>
                  <a:pt x="7364" y="17550"/>
                </a:moveTo>
                <a:lnTo>
                  <a:pt x="6382" y="17550"/>
                </a:lnTo>
                <a:cubicBezTo>
                  <a:pt x="6110" y="17550"/>
                  <a:pt x="5891" y="17853"/>
                  <a:pt x="5891" y="18225"/>
                </a:cubicBezTo>
                <a:cubicBezTo>
                  <a:pt x="5891" y="18598"/>
                  <a:pt x="6110" y="18900"/>
                  <a:pt x="6382" y="18900"/>
                </a:cubicBezTo>
                <a:lnTo>
                  <a:pt x="7364" y="18900"/>
                </a:lnTo>
                <a:cubicBezTo>
                  <a:pt x="7635" y="18900"/>
                  <a:pt x="7855" y="18598"/>
                  <a:pt x="7855" y="18225"/>
                </a:cubicBezTo>
                <a:cubicBezTo>
                  <a:pt x="7855" y="17853"/>
                  <a:pt x="7635" y="17550"/>
                  <a:pt x="7364" y="17550"/>
                </a:cubicBezTo>
                <a:moveTo>
                  <a:pt x="7364" y="5400"/>
                </a:moveTo>
                <a:lnTo>
                  <a:pt x="6382" y="5400"/>
                </a:lnTo>
                <a:cubicBezTo>
                  <a:pt x="6110" y="5400"/>
                  <a:pt x="5891" y="5702"/>
                  <a:pt x="5891" y="6075"/>
                </a:cubicBezTo>
                <a:cubicBezTo>
                  <a:pt x="5891" y="6448"/>
                  <a:pt x="6110" y="6750"/>
                  <a:pt x="6382" y="6750"/>
                </a:cubicBezTo>
                <a:lnTo>
                  <a:pt x="7364" y="6750"/>
                </a:lnTo>
                <a:cubicBezTo>
                  <a:pt x="7635" y="6750"/>
                  <a:pt x="7855" y="6448"/>
                  <a:pt x="7855" y="6075"/>
                </a:cubicBezTo>
                <a:cubicBezTo>
                  <a:pt x="7855" y="5702"/>
                  <a:pt x="7635" y="5400"/>
                  <a:pt x="7364" y="5400"/>
                </a:cubicBezTo>
                <a:moveTo>
                  <a:pt x="4418" y="5400"/>
                </a:moveTo>
                <a:lnTo>
                  <a:pt x="3436" y="5400"/>
                </a:lnTo>
                <a:cubicBezTo>
                  <a:pt x="3165" y="5400"/>
                  <a:pt x="2945" y="5702"/>
                  <a:pt x="2945" y="6075"/>
                </a:cubicBezTo>
                <a:cubicBezTo>
                  <a:pt x="2945" y="6448"/>
                  <a:pt x="3165" y="6750"/>
                  <a:pt x="3436" y="6750"/>
                </a:cubicBezTo>
                <a:lnTo>
                  <a:pt x="4418" y="6750"/>
                </a:lnTo>
                <a:cubicBezTo>
                  <a:pt x="4690" y="6750"/>
                  <a:pt x="4909" y="6448"/>
                  <a:pt x="4909" y="6075"/>
                </a:cubicBezTo>
                <a:cubicBezTo>
                  <a:pt x="4909" y="5702"/>
                  <a:pt x="4690" y="5400"/>
                  <a:pt x="4418" y="54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6" name="Shape 2826"/>
          <p:cNvSpPr/>
          <p:nvPr/>
        </p:nvSpPr>
        <p:spPr>
          <a:xfrm>
            <a:off x="14144330" y="4691732"/>
            <a:ext cx="419100" cy="343236"/>
          </a:xfrm>
          <a:custGeom>
            <a:avLst/>
            <a:gdLst/>
            <a:ahLst/>
            <a:cxnLst>
              <a:cxn ang="0">
                <a:pos x="wd2" y="hd2"/>
              </a:cxn>
              <a:cxn ang="5400000">
                <a:pos x="wd2" y="hd2"/>
              </a:cxn>
              <a:cxn ang="10800000">
                <a:pos x="wd2" y="hd2"/>
              </a:cxn>
              <a:cxn ang="16200000">
                <a:pos x="wd2" y="hd2"/>
              </a:cxn>
            </a:cxnLst>
            <a:rect l="0" t="0" r="r" b="b"/>
            <a:pathLst>
              <a:path w="21600" h="21600" extrusionOk="0">
                <a:moveTo>
                  <a:pt x="10309" y="7214"/>
                </a:moveTo>
                <a:lnTo>
                  <a:pt x="9327" y="7214"/>
                </a:lnTo>
                <a:cubicBezTo>
                  <a:pt x="9056" y="7214"/>
                  <a:pt x="8836" y="7482"/>
                  <a:pt x="8836" y="7813"/>
                </a:cubicBezTo>
                <a:cubicBezTo>
                  <a:pt x="8836" y="8145"/>
                  <a:pt x="9056" y="8413"/>
                  <a:pt x="9327" y="8413"/>
                </a:cubicBezTo>
                <a:lnTo>
                  <a:pt x="10309" y="8413"/>
                </a:lnTo>
                <a:cubicBezTo>
                  <a:pt x="10580" y="8413"/>
                  <a:pt x="10800" y="8145"/>
                  <a:pt x="10800" y="7813"/>
                </a:cubicBezTo>
                <a:cubicBezTo>
                  <a:pt x="10800" y="7482"/>
                  <a:pt x="10580" y="7214"/>
                  <a:pt x="10309" y="7214"/>
                </a:cubicBezTo>
                <a:moveTo>
                  <a:pt x="7364" y="7214"/>
                </a:moveTo>
                <a:lnTo>
                  <a:pt x="6382" y="7214"/>
                </a:lnTo>
                <a:cubicBezTo>
                  <a:pt x="6110" y="7214"/>
                  <a:pt x="5891" y="7482"/>
                  <a:pt x="5891" y="7813"/>
                </a:cubicBezTo>
                <a:cubicBezTo>
                  <a:pt x="5891" y="8145"/>
                  <a:pt x="6110" y="8413"/>
                  <a:pt x="6382" y="8413"/>
                </a:cubicBezTo>
                <a:lnTo>
                  <a:pt x="7364" y="8413"/>
                </a:lnTo>
                <a:cubicBezTo>
                  <a:pt x="7635" y="8413"/>
                  <a:pt x="7855" y="8145"/>
                  <a:pt x="7855" y="7813"/>
                </a:cubicBezTo>
                <a:cubicBezTo>
                  <a:pt x="7855" y="7482"/>
                  <a:pt x="7635" y="7214"/>
                  <a:pt x="7364" y="7214"/>
                </a:cubicBezTo>
                <a:moveTo>
                  <a:pt x="10309" y="18004"/>
                </a:moveTo>
                <a:lnTo>
                  <a:pt x="9327" y="18004"/>
                </a:lnTo>
                <a:cubicBezTo>
                  <a:pt x="9056" y="18004"/>
                  <a:pt x="8836" y="18272"/>
                  <a:pt x="8836" y="18603"/>
                </a:cubicBezTo>
                <a:cubicBezTo>
                  <a:pt x="8836" y="18935"/>
                  <a:pt x="9056" y="19202"/>
                  <a:pt x="9327" y="19202"/>
                </a:cubicBezTo>
                <a:lnTo>
                  <a:pt x="10309" y="19202"/>
                </a:lnTo>
                <a:cubicBezTo>
                  <a:pt x="10580" y="19202"/>
                  <a:pt x="10800" y="18935"/>
                  <a:pt x="10800" y="18603"/>
                </a:cubicBezTo>
                <a:cubicBezTo>
                  <a:pt x="10800" y="18272"/>
                  <a:pt x="10580" y="18004"/>
                  <a:pt x="10309" y="18004"/>
                </a:cubicBezTo>
                <a:moveTo>
                  <a:pt x="13255" y="18004"/>
                </a:moveTo>
                <a:lnTo>
                  <a:pt x="12273" y="18004"/>
                </a:lnTo>
                <a:cubicBezTo>
                  <a:pt x="12001" y="18004"/>
                  <a:pt x="11782" y="18272"/>
                  <a:pt x="11782" y="18603"/>
                </a:cubicBezTo>
                <a:cubicBezTo>
                  <a:pt x="11782" y="18935"/>
                  <a:pt x="12001" y="19202"/>
                  <a:pt x="12273" y="19202"/>
                </a:cubicBezTo>
                <a:lnTo>
                  <a:pt x="13255" y="19202"/>
                </a:lnTo>
                <a:cubicBezTo>
                  <a:pt x="13526" y="19202"/>
                  <a:pt x="13745" y="18935"/>
                  <a:pt x="13745" y="18603"/>
                </a:cubicBezTo>
                <a:cubicBezTo>
                  <a:pt x="13745" y="18272"/>
                  <a:pt x="13526" y="18004"/>
                  <a:pt x="13255" y="18004"/>
                </a:cubicBezTo>
                <a:moveTo>
                  <a:pt x="20618" y="14407"/>
                </a:moveTo>
                <a:cubicBezTo>
                  <a:pt x="20618" y="15069"/>
                  <a:pt x="20178" y="15606"/>
                  <a:pt x="19636" y="15606"/>
                </a:cubicBezTo>
                <a:lnTo>
                  <a:pt x="16691" y="15606"/>
                </a:lnTo>
                <a:cubicBezTo>
                  <a:pt x="16148" y="15606"/>
                  <a:pt x="15709" y="15069"/>
                  <a:pt x="15709" y="14407"/>
                </a:cubicBezTo>
                <a:lnTo>
                  <a:pt x="15709" y="12009"/>
                </a:lnTo>
                <a:cubicBezTo>
                  <a:pt x="15709" y="11348"/>
                  <a:pt x="16148" y="10811"/>
                  <a:pt x="16691" y="10811"/>
                </a:cubicBezTo>
                <a:lnTo>
                  <a:pt x="19636" y="10811"/>
                </a:lnTo>
                <a:cubicBezTo>
                  <a:pt x="20178" y="10811"/>
                  <a:pt x="20618" y="11348"/>
                  <a:pt x="20618" y="12009"/>
                </a:cubicBezTo>
                <a:cubicBezTo>
                  <a:pt x="20618" y="12009"/>
                  <a:pt x="20618" y="14407"/>
                  <a:pt x="20618" y="14407"/>
                </a:cubicBezTo>
                <a:close/>
                <a:moveTo>
                  <a:pt x="18655" y="19202"/>
                </a:moveTo>
                <a:cubicBezTo>
                  <a:pt x="18655" y="19864"/>
                  <a:pt x="18214" y="20401"/>
                  <a:pt x="17673" y="20401"/>
                </a:cubicBezTo>
                <a:lnTo>
                  <a:pt x="1964" y="20401"/>
                </a:lnTo>
                <a:cubicBezTo>
                  <a:pt x="1421" y="20401"/>
                  <a:pt x="982" y="19864"/>
                  <a:pt x="982" y="19202"/>
                </a:cubicBezTo>
                <a:lnTo>
                  <a:pt x="982" y="7214"/>
                </a:lnTo>
                <a:cubicBezTo>
                  <a:pt x="982" y="6553"/>
                  <a:pt x="1421" y="6015"/>
                  <a:pt x="1964" y="6015"/>
                </a:cubicBezTo>
                <a:lnTo>
                  <a:pt x="17673" y="6015"/>
                </a:lnTo>
                <a:cubicBezTo>
                  <a:pt x="18214" y="6015"/>
                  <a:pt x="18655" y="6553"/>
                  <a:pt x="18655" y="7214"/>
                </a:cubicBezTo>
                <a:lnTo>
                  <a:pt x="18655" y="9612"/>
                </a:lnTo>
                <a:lnTo>
                  <a:pt x="16691" y="9612"/>
                </a:lnTo>
                <a:cubicBezTo>
                  <a:pt x="15606" y="9612"/>
                  <a:pt x="14727" y="10685"/>
                  <a:pt x="14727" y="12009"/>
                </a:cubicBezTo>
                <a:lnTo>
                  <a:pt x="14727" y="14407"/>
                </a:lnTo>
                <a:cubicBezTo>
                  <a:pt x="14727" y="15731"/>
                  <a:pt x="15606" y="16805"/>
                  <a:pt x="16691" y="16805"/>
                </a:cubicBezTo>
                <a:lnTo>
                  <a:pt x="18655" y="16805"/>
                </a:lnTo>
                <a:cubicBezTo>
                  <a:pt x="18655" y="16805"/>
                  <a:pt x="18655" y="19202"/>
                  <a:pt x="18655" y="19202"/>
                </a:cubicBezTo>
                <a:close/>
                <a:moveTo>
                  <a:pt x="982" y="4816"/>
                </a:moveTo>
                <a:cubicBezTo>
                  <a:pt x="982" y="4155"/>
                  <a:pt x="1420" y="3618"/>
                  <a:pt x="1963" y="3618"/>
                </a:cubicBezTo>
                <a:lnTo>
                  <a:pt x="1692" y="4850"/>
                </a:lnTo>
                <a:cubicBezTo>
                  <a:pt x="1436" y="4894"/>
                  <a:pt x="1197" y="4996"/>
                  <a:pt x="982" y="5149"/>
                </a:cubicBezTo>
                <a:cubicBezTo>
                  <a:pt x="982" y="5149"/>
                  <a:pt x="982" y="4816"/>
                  <a:pt x="982" y="4816"/>
                </a:cubicBezTo>
                <a:close/>
                <a:moveTo>
                  <a:pt x="3451" y="1468"/>
                </a:moveTo>
                <a:lnTo>
                  <a:pt x="13684" y="4816"/>
                </a:lnTo>
                <a:lnTo>
                  <a:pt x="2716" y="4816"/>
                </a:lnTo>
                <a:cubicBezTo>
                  <a:pt x="2716" y="4816"/>
                  <a:pt x="3451" y="1468"/>
                  <a:pt x="3451" y="1468"/>
                </a:cubicBezTo>
                <a:close/>
                <a:moveTo>
                  <a:pt x="16776" y="2582"/>
                </a:moveTo>
                <a:lnTo>
                  <a:pt x="16982" y="4654"/>
                </a:lnTo>
                <a:lnTo>
                  <a:pt x="12560" y="3208"/>
                </a:lnTo>
                <a:cubicBezTo>
                  <a:pt x="12560" y="3208"/>
                  <a:pt x="16776" y="2582"/>
                  <a:pt x="16776" y="2582"/>
                </a:cubicBezTo>
                <a:close/>
                <a:moveTo>
                  <a:pt x="18655" y="4816"/>
                </a:moveTo>
                <a:lnTo>
                  <a:pt x="18655" y="5149"/>
                </a:lnTo>
                <a:cubicBezTo>
                  <a:pt x="18453" y="5005"/>
                  <a:pt x="18231" y="4904"/>
                  <a:pt x="17992" y="4856"/>
                </a:cubicBezTo>
                <a:lnTo>
                  <a:pt x="17871" y="3642"/>
                </a:lnTo>
                <a:cubicBezTo>
                  <a:pt x="18318" y="3754"/>
                  <a:pt x="18655" y="4237"/>
                  <a:pt x="18655" y="4816"/>
                </a:cubicBezTo>
                <a:moveTo>
                  <a:pt x="19636" y="9612"/>
                </a:moveTo>
                <a:lnTo>
                  <a:pt x="19636" y="4816"/>
                </a:lnTo>
                <a:cubicBezTo>
                  <a:pt x="19636" y="3525"/>
                  <a:pt x="18798" y="2479"/>
                  <a:pt x="17750" y="2428"/>
                </a:cubicBezTo>
                <a:lnTo>
                  <a:pt x="17633" y="1247"/>
                </a:lnTo>
                <a:lnTo>
                  <a:pt x="10020" y="2377"/>
                </a:lnTo>
                <a:lnTo>
                  <a:pt x="2757" y="0"/>
                </a:lnTo>
                <a:lnTo>
                  <a:pt x="2226" y="2419"/>
                </a:lnTo>
                <a:lnTo>
                  <a:pt x="1964" y="2419"/>
                </a:lnTo>
                <a:cubicBezTo>
                  <a:pt x="879" y="2419"/>
                  <a:pt x="0" y="3492"/>
                  <a:pt x="0" y="4816"/>
                </a:cubicBezTo>
                <a:lnTo>
                  <a:pt x="0" y="19202"/>
                </a:lnTo>
                <a:cubicBezTo>
                  <a:pt x="0" y="20526"/>
                  <a:pt x="879" y="21600"/>
                  <a:pt x="1964" y="21600"/>
                </a:cubicBezTo>
                <a:lnTo>
                  <a:pt x="17673" y="21600"/>
                </a:lnTo>
                <a:cubicBezTo>
                  <a:pt x="18757" y="21600"/>
                  <a:pt x="19636" y="20526"/>
                  <a:pt x="19636" y="19202"/>
                </a:cubicBezTo>
                <a:lnTo>
                  <a:pt x="19636" y="16805"/>
                </a:lnTo>
                <a:cubicBezTo>
                  <a:pt x="20721" y="16805"/>
                  <a:pt x="21600" y="15731"/>
                  <a:pt x="21600" y="14407"/>
                </a:cubicBezTo>
                <a:lnTo>
                  <a:pt x="21600" y="12009"/>
                </a:lnTo>
                <a:cubicBezTo>
                  <a:pt x="21600" y="10685"/>
                  <a:pt x="20721" y="9612"/>
                  <a:pt x="19636" y="9612"/>
                </a:cubicBezTo>
                <a:moveTo>
                  <a:pt x="13255" y="7214"/>
                </a:moveTo>
                <a:lnTo>
                  <a:pt x="12273" y="7214"/>
                </a:lnTo>
                <a:cubicBezTo>
                  <a:pt x="12001" y="7214"/>
                  <a:pt x="11782" y="7482"/>
                  <a:pt x="11782" y="7813"/>
                </a:cubicBezTo>
                <a:cubicBezTo>
                  <a:pt x="11782" y="8145"/>
                  <a:pt x="12001" y="8413"/>
                  <a:pt x="12273" y="8413"/>
                </a:cubicBezTo>
                <a:lnTo>
                  <a:pt x="13255" y="8413"/>
                </a:lnTo>
                <a:cubicBezTo>
                  <a:pt x="13526" y="8413"/>
                  <a:pt x="13745" y="8145"/>
                  <a:pt x="13745" y="7813"/>
                </a:cubicBezTo>
                <a:cubicBezTo>
                  <a:pt x="13745" y="7482"/>
                  <a:pt x="13526" y="7214"/>
                  <a:pt x="13255" y="7214"/>
                </a:cubicBezTo>
                <a:moveTo>
                  <a:pt x="16200" y="18004"/>
                </a:moveTo>
                <a:lnTo>
                  <a:pt x="15218" y="18004"/>
                </a:lnTo>
                <a:cubicBezTo>
                  <a:pt x="14947" y="18004"/>
                  <a:pt x="14727" y="18272"/>
                  <a:pt x="14727" y="18603"/>
                </a:cubicBezTo>
                <a:cubicBezTo>
                  <a:pt x="14727" y="18935"/>
                  <a:pt x="14947" y="19202"/>
                  <a:pt x="15218" y="19202"/>
                </a:cubicBezTo>
                <a:lnTo>
                  <a:pt x="16200" y="19202"/>
                </a:lnTo>
                <a:cubicBezTo>
                  <a:pt x="16471" y="19202"/>
                  <a:pt x="16691" y="18935"/>
                  <a:pt x="16691" y="18603"/>
                </a:cubicBezTo>
                <a:cubicBezTo>
                  <a:pt x="16691" y="18272"/>
                  <a:pt x="16471" y="18004"/>
                  <a:pt x="16200" y="18004"/>
                </a:cubicBezTo>
                <a:moveTo>
                  <a:pt x="17182" y="12609"/>
                </a:moveTo>
                <a:cubicBezTo>
                  <a:pt x="16910" y="12609"/>
                  <a:pt x="16691" y="12877"/>
                  <a:pt x="16691" y="13208"/>
                </a:cubicBezTo>
                <a:cubicBezTo>
                  <a:pt x="16691" y="13540"/>
                  <a:pt x="16910" y="13808"/>
                  <a:pt x="17182" y="13808"/>
                </a:cubicBezTo>
                <a:cubicBezTo>
                  <a:pt x="17453" y="13808"/>
                  <a:pt x="17673" y="13540"/>
                  <a:pt x="17673" y="13208"/>
                </a:cubicBezTo>
                <a:cubicBezTo>
                  <a:pt x="17673" y="12877"/>
                  <a:pt x="17453" y="12609"/>
                  <a:pt x="17182" y="12609"/>
                </a:cubicBezTo>
                <a:moveTo>
                  <a:pt x="4418" y="7214"/>
                </a:moveTo>
                <a:lnTo>
                  <a:pt x="3436" y="7214"/>
                </a:lnTo>
                <a:cubicBezTo>
                  <a:pt x="3165" y="7214"/>
                  <a:pt x="2945" y="7482"/>
                  <a:pt x="2945" y="7813"/>
                </a:cubicBezTo>
                <a:cubicBezTo>
                  <a:pt x="2945" y="8145"/>
                  <a:pt x="3165" y="8413"/>
                  <a:pt x="3436" y="8413"/>
                </a:cubicBezTo>
                <a:lnTo>
                  <a:pt x="4418" y="8413"/>
                </a:lnTo>
                <a:cubicBezTo>
                  <a:pt x="4690" y="8413"/>
                  <a:pt x="4909" y="8145"/>
                  <a:pt x="4909" y="7813"/>
                </a:cubicBezTo>
                <a:cubicBezTo>
                  <a:pt x="4909" y="7482"/>
                  <a:pt x="4690" y="7214"/>
                  <a:pt x="4418" y="7214"/>
                </a:cubicBezTo>
                <a:moveTo>
                  <a:pt x="15218" y="8413"/>
                </a:moveTo>
                <a:lnTo>
                  <a:pt x="16200" y="8413"/>
                </a:lnTo>
                <a:cubicBezTo>
                  <a:pt x="16471" y="8413"/>
                  <a:pt x="16691" y="8145"/>
                  <a:pt x="16691" y="7813"/>
                </a:cubicBezTo>
                <a:cubicBezTo>
                  <a:pt x="16691" y="7482"/>
                  <a:pt x="16471" y="7214"/>
                  <a:pt x="16200" y="7214"/>
                </a:cubicBezTo>
                <a:lnTo>
                  <a:pt x="15218" y="7214"/>
                </a:lnTo>
                <a:cubicBezTo>
                  <a:pt x="14947" y="7214"/>
                  <a:pt x="14727" y="7482"/>
                  <a:pt x="14727" y="7813"/>
                </a:cubicBezTo>
                <a:cubicBezTo>
                  <a:pt x="14727" y="8145"/>
                  <a:pt x="14947" y="8413"/>
                  <a:pt x="15218" y="8413"/>
                </a:cubicBezTo>
                <a:moveTo>
                  <a:pt x="7364" y="18004"/>
                </a:moveTo>
                <a:lnTo>
                  <a:pt x="6382" y="18004"/>
                </a:lnTo>
                <a:cubicBezTo>
                  <a:pt x="6110" y="18004"/>
                  <a:pt x="5891" y="18272"/>
                  <a:pt x="5891" y="18603"/>
                </a:cubicBezTo>
                <a:cubicBezTo>
                  <a:pt x="5891" y="18935"/>
                  <a:pt x="6110" y="19202"/>
                  <a:pt x="6382" y="19202"/>
                </a:cubicBezTo>
                <a:lnTo>
                  <a:pt x="7364" y="19202"/>
                </a:lnTo>
                <a:cubicBezTo>
                  <a:pt x="7635" y="19202"/>
                  <a:pt x="7855" y="18935"/>
                  <a:pt x="7855" y="18603"/>
                </a:cubicBezTo>
                <a:cubicBezTo>
                  <a:pt x="7855" y="18272"/>
                  <a:pt x="7635" y="18004"/>
                  <a:pt x="7364" y="18004"/>
                </a:cubicBezTo>
                <a:moveTo>
                  <a:pt x="4418" y="18004"/>
                </a:moveTo>
                <a:lnTo>
                  <a:pt x="3436" y="18004"/>
                </a:lnTo>
                <a:cubicBezTo>
                  <a:pt x="3165" y="18004"/>
                  <a:pt x="2945" y="18272"/>
                  <a:pt x="2945" y="18603"/>
                </a:cubicBezTo>
                <a:cubicBezTo>
                  <a:pt x="2945" y="18935"/>
                  <a:pt x="3165" y="19202"/>
                  <a:pt x="3436" y="19202"/>
                </a:cubicBezTo>
                <a:lnTo>
                  <a:pt x="4418" y="19202"/>
                </a:lnTo>
                <a:cubicBezTo>
                  <a:pt x="4690" y="19202"/>
                  <a:pt x="4909" y="18935"/>
                  <a:pt x="4909" y="18603"/>
                </a:cubicBezTo>
                <a:cubicBezTo>
                  <a:pt x="4909" y="18272"/>
                  <a:pt x="4690" y="18004"/>
                  <a:pt x="4418" y="1800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7" name="Shape 2827"/>
          <p:cNvSpPr/>
          <p:nvPr/>
        </p:nvSpPr>
        <p:spPr>
          <a:xfrm>
            <a:off x="15001580" y="4653633"/>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3500" y="9818"/>
                </a:moveTo>
                <a:lnTo>
                  <a:pt x="2700" y="9818"/>
                </a:lnTo>
                <a:lnTo>
                  <a:pt x="2700" y="10800"/>
                </a:lnTo>
                <a:lnTo>
                  <a:pt x="13500" y="10800"/>
                </a:lnTo>
                <a:cubicBezTo>
                  <a:pt x="13500" y="10800"/>
                  <a:pt x="13500" y="9818"/>
                  <a:pt x="13500" y="9818"/>
                </a:cubicBezTo>
                <a:close/>
                <a:moveTo>
                  <a:pt x="18900" y="11782"/>
                </a:moveTo>
                <a:lnTo>
                  <a:pt x="2700" y="11782"/>
                </a:lnTo>
                <a:lnTo>
                  <a:pt x="2700" y="12764"/>
                </a:lnTo>
                <a:lnTo>
                  <a:pt x="18900" y="12764"/>
                </a:lnTo>
                <a:cubicBezTo>
                  <a:pt x="18900" y="12764"/>
                  <a:pt x="18900" y="11782"/>
                  <a:pt x="18900" y="11782"/>
                </a:cubicBezTo>
                <a:close/>
                <a:moveTo>
                  <a:pt x="4050" y="1964"/>
                </a:moveTo>
                <a:lnTo>
                  <a:pt x="2700" y="1964"/>
                </a:lnTo>
                <a:lnTo>
                  <a:pt x="2700" y="7855"/>
                </a:lnTo>
                <a:lnTo>
                  <a:pt x="4050" y="7855"/>
                </a:lnTo>
                <a:cubicBezTo>
                  <a:pt x="4050" y="7855"/>
                  <a:pt x="4050" y="1964"/>
                  <a:pt x="4050" y="1964"/>
                </a:cubicBezTo>
                <a:close/>
                <a:moveTo>
                  <a:pt x="18900" y="13745"/>
                </a:moveTo>
                <a:lnTo>
                  <a:pt x="2700" y="13745"/>
                </a:lnTo>
                <a:lnTo>
                  <a:pt x="2700" y="14727"/>
                </a:lnTo>
                <a:lnTo>
                  <a:pt x="18900" y="14727"/>
                </a:lnTo>
                <a:cubicBezTo>
                  <a:pt x="18900" y="14727"/>
                  <a:pt x="18900" y="13745"/>
                  <a:pt x="18900" y="13745"/>
                </a:cubicBezTo>
                <a:close/>
                <a:moveTo>
                  <a:pt x="16200" y="15709"/>
                </a:moveTo>
                <a:lnTo>
                  <a:pt x="2700" y="15709"/>
                </a:lnTo>
                <a:lnTo>
                  <a:pt x="2700" y="16691"/>
                </a:lnTo>
                <a:lnTo>
                  <a:pt x="16200" y="16691"/>
                </a:lnTo>
                <a:cubicBezTo>
                  <a:pt x="16200" y="16691"/>
                  <a:pt x="16200" y="15709"/>
                  <a:pt x="16200" y="15709"/>
                </a:cubicBezTo>
                <a:close/>
                <a:moveTo>
                  <a:pt x="20250" y="19924"/>
                </a:moveTo>
                <a:lnTo>
                  <a:pt x="18702" y="18798"/>
                </a:lnTo>
                <a:cubicBezTo>
                  <a:pt x="18580" y="18710"/>
                  <a:pt x="18412" y="18655"/>
                  <a:pt x="18225" y="18655"/>
                </a:cubicBezTo>
                <a:cubicBezTo>
                  <a:pt x="18039" y="18655"/>
                  <a:pt x="17870" y="18710"/>
                  <a:pt x="17748" y="18798"/>
                </a:cubicBezTo>
                <a:lnTo>
                  <a:pt x="15525" y="20415"/>
                </a:lnTo>
                <a:lnTo>
                  <a:pt x="13302" y="18798"/>
                </a:lnTo>
                <a:cubicBezTo>
                  <a:pt x="13180" y="18710"/>
                  <a:pt x="13012" y="18655"/>
                  <a:pt x="12825" y="18655"/>
                </a:cubicBezTo>
                <a:cubicBezTo>
                  <a:pt x="12604" y="18655"/>
                  <a:pt x="12418" y="18737"/>
                  <a:pt x="12294" y="18856"/>
                </a:cubicBezTo>
                <a:lnTo>
                  <a:pt x="12285" y="18851"/>
                </a:lnTo>
                <a:lnTo>
                  <a:pt x="10800" y="20291"/>
                </a:lnTo>
                <a:lnTo>
                  <a:pt x="9315" y="18851"/>
                </a:lnTo>
                <a:lnTo>
                  <a:pt x="9306" y="18856"/>
                </a:lnTo>
                <a:cubicBezTo>
                  <a:pt x="9182" y="18737"/>
                  <a:pt x="8996" y="18655"/>
                  <a:pt x="8775" y="18655"/>
                </a:cubicBezTo>
                <a:cubicBezTo>
                  <a:pt x="8589" y="18655"/>
                  <a:pt x="8420" y="18710"/>
                  <a:pt x="8298" y="18798"/>
                </a:cubicBezTo>
                <a:lnTo>
                  <a:pt x="6075" y="20415"/>
                </a:lnTo>
                <a:lnTo>
                  <a:pt x="3852" y="18798"/>
                </a:lnTo>
                <a:cubicBezTo>
                  <a:pt x="3730" y="18710"/>
                  <a:pt x="3562" y="18655"/>
                  <a:pt x="3375" y="18655"/>
                </a:cubicBezTo>
                <a:cubicBezTo>
                  <a:pt x="3188" y="18655"/>
                  <a:pt x="3020" y="18710"/>
                  <a:pt x="2898" y="18798"/>
                </a:cubicBezTo>
                <a:lnTo>
                  <a:pt x="1350" y="19924"/>
                </a:lnTo>
                <a:lnTo>
                  <a:pt x="1350" y="982"/>
                </a:lnTo>
                <a:lnTo>
                  <a:pt x="20250" y="982"/>
                </a:lnTo>
                <a:cubicBezTo>
                  <a:pt x="20250" y="982"/>
                  <a:pt x="20250" y="19924"/>
                  <a:pt x="20250" y="19924"/>
                </a:cubicBezTo>
                <a:close/>
                <a:moveTo>
                  <a:pt x="20925" y="0"/>
                </a:moveTo>
                <a:lnTo>
                  <a:pt x="675" y="0"/>
                </a:lnTo>
                <a:cubicBezTo>
                  <a:pt x="302" y="0"/>
                  <a:pt x="0" y="220"/>
                  <a:pt x="0" y="491"/>
                </a:cubicBezTo>
                <a:lnTo>
                  <a:pt x="0" y="21109"/>
                </a:lnTo>
                <a:cubicBezTo>
                  <a:pt x="0" y="21380"/>
                  <a:pt x="302" y="21600"/>
                  <a:pt x="675" y="21600"/>
                </a:cubicBezTo>
                <a:cubicBezTo>
                  <a:pt x="862" y="21600"/>
                  <a:pt x="1031" y="21545"/>
                  <a:pt x="1152" y="21456"/>
                </a:cubicBezTo>
                <a:lnTo>
                  <a:pt x="3375" y="19840"/>
                </a:lnTo>
                <a:lnTo>
                  <a:pt x="5598" y="21456"/>
                </a:lnTo>
                <a:cubicBezTo>
                  <a:pt x="5720" y="21545"/>
                  <a:pt x="5888" y="21600"/>
                  <a:pt x="6075" y="21600"/>
                </a:cubicBezTo>
                <a:cubicBezTo>
                  <a:pt x="6262" y="21600"/>
                  <a:pt x="6431" y="21545"/>
                  <a:pt x="6552" y="21456"/>
                </a:cubicBezTo>
                <a:lnTo>
                  <a:pt x="8702" y="19893"/>
                </a:lnTo>
                <a:lnTo>
                  <a:pt x="10260" y="21404"/>
                </a:lnTo>
                <a:lnTo>
                  <a:pt x="10269" y="21399"/>
                </a:lnTo>
                <a:cubicBezTo>
                  <a:pt x="10393" y="21518"/>
                  <a:pt x="10579" y="21600"/>
                  <a:pt x="10800" y="21600"/>
                </a:cubicBezTo>
                <a:cubicBezTo>
                  <a:pt x="11021" y="21600"/>
                  <a:pt x="11207" y="21518"/>
                  <a:pt x="11331" y="21399"/>
                </a:cubicBezTo>
                <a:lnTo>
                  <a:pt x="11340" y="21404"/>
                </a:lnTo>
                <a:lnTo>
                  <a:pt x="12898" y="19893"/>
                </a:lnTo>
                <a:lnTo>
                  <a:pt x="15048" y="21456"/>
                </a:lnTo>
                <a:cubicBezTo>
                  <a:pt x="15170" y="21545"/>
                  <a:pt x="15338" y="21600"/>
                  <a:pt x="15525" y="21600"/>
                </a:cubicBezTo>
                <a:cubicBezTo>
                  <a:pt x="15712" y="21600"/>
                  <a:pt x="15881" y="21545"/>
                  <a:pt x="16002" y="21456"/>
                </a:cubicBezTo>
                <a:lnTo>
                  <a:pt x="18225" y="19840"/>
                </a:lnTo>
                <a:lnTo>
                  <a:pt x="20448" y="21456"/>
                </a:lnTo>
                <a:cubicBezTo>
                  <a:pt x="20570" y="21545"/>
                  <a:pt x="20738" y="21600"/>
                  <a:pt x="20925" y="21600"/>
                </a:cubicBezTo>
                <a:cubicBezTo>
                  <a:pt x="21298" y="21600"/>
                  <a:pt x="21600" y="21380"/>
                  <a:pt x="21600" y="21109"/>
                </a:cubicBezTo>
                <a:lnTo>
                  <a:pt x="21600" y="491"/>
                </a:lnTo>
                <a:cubicBezTo>
                  <a:pt x="21600" y="220"/>
                  <a:pt x="21298" y="0"/>
                  <a:pt x="20925" y="0"/>
                </a:cubicBezTo>
                <a:moveTo>
                  <a:pt x="16200" y="1964"/>
                </a:moveTo>
                <a:lnTo>
                  <a:pt x="14850" y="1964"/>
                </a:lnTo>
                <a:lnTo>
                  <a:pt x="14850" y="7855"/>
                </a:lnTo>
                <a:lnTo>
                  <a:pt x="16200" y="7855"/>
                </a:lnTo>
                <a:cubicBezTo>
                  <a:pt x="16200" y="7855"/>
                  <a:pt x="16200" y="1964"/>
                  <a:pt x="16200" y="1964"/>
                </a:cubicBezTo>
                <a:close/>
                <a:moveTo>
                  <a:pt x="18900" y="1964"/>
                </a:moveTo>
                <a:lnTo>
                  <a:pt x="17550" y="1964"/>
                </a:lnTo>
                <a:lnTo>
                  <a:pt x="17550" y="7855"/>
                </a:lnTo>
                <a:lnTo>
                  <a:pt x="18900" y="7855"/>
                </a:lnTo>
                <a:cubicBezTo>
                  <a:pt x="18900" y="7855"/>
                  <a:pt x="18900" y="1964"/>
                  <a:pt x="18900" y="1964"/>
                </a:cubicBezTo>
                <a:close/>
                <a:moveTo>
                  <a:pt x="10800" y="1964"/>
                </a:moveTo>
                <a:lnTo>
                  <a:pt x="9450" y="1964"/>
                </a:lnTo>
                <a:lnTo>
                  <a:pt x="9450" y="7855"/>
                </a:lnTo>
                <a:lnTo>
                  <a:pt x="10800" y="7855"/>
                </a:lnTo>
                <a:cubicBezTo>
                  <a:pt x="10800" y="7855"/>
                  <a:pt x="10800" y="1964"/>
                  <a:pt x="10800" y="1964"/>
                </a:cubicBezTo>
                <a:close/>
                <a:moveTo>
                  <a:pt x="8100" y="1964"/>
                </a:moveTo>
                <a:lnTo>
                  <a:pt x="5400" y="1964"/>
                </a:lnTo>
                <a:lnTo>
                  <a:pt x="5400" y="7855"/>
                </a:lnTo>
                <a:lnTo>
                  <a:pt x="8100" y="7855"/>
                </a:lnTo>
                <a:cubicBezTo>
                  <a:pt x="8100" y="7855"/>
                  <a:pt x="8100" y="1964"/>
                  <a:pt x="8100" y="1964"/>
                </a:cubicBezTo>
                <a:close/>
                <a:moveTo>
                  <a:pt x="13500" y="1964"/>
                </a:moveTo>
                <a:lnTo>
                  <a:pt x="12150" y="1964"/>
                </a:lnTo>
                <a:lnTo>
                  <a:pt x="12150" y="7855"/>
                </a:lnTo>
                <a:lnTo>
                  <a:pt x="13500" y="7855"/>
                </a:lnTo>
                <a:cubicBezTo>
                  <a:pt x="13500" y="7855"/>
                  <a:pt x="13500" y="1964"/>
                  <a:pt x="13500" y="1964"/>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8" name="Shape 2828"/>
          <p:cNvSpPr/>
          <p:nvPr/>
        </p:nvSpPr>
        <p:spPr>
          <a:xfrm>
            <a:off x="15782627" y="465363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2400" y="13745"/>
                </a:lnTo>
                <a:lnTo>
                  <a:pt x="2400" y="14727"/>
                </a:lnTo>
                <a:lnTo>
                  <a:pt x="14400" y="14727"/>
                </a:lnTo>
                <a:cubicBezTo>
                  <a:pt x="14400" y="14727"/>
                  <a:pt x="14400" y="13745"/>
                  <a:pt x="14400" y="13745"/>
                </a:cubicBezTo>
                <a:close/>
                <a:moveTo>
                  <a:pt x="15600" y="20092"/>
                </a:moveTo>
                <a:lnTo>
                  <a:pt x="13624" y="18798"/>
                </a:lnTo>
                <a:cubicBezTo>
                  <a:pt x="13515" y="18710"/>
                  <a:pt x="13366" y="18655"/>
                  <a:pt x="13200" y="18655"/>
                </a:cubicBezTo>
                <a:cubicBezTo>
                  <a:pt x="13035" y="18655"/>
                  <a:pt x="12885" y="18710"/>
                  <a:pt x="12776" y="18798"/>
                </a:cubicBezTo>
                <a:lnTo>
                  <a:pt x="10800" y="20415"/>
                </a:lnTo>
                <a:lnTo>
                  <a:pt x="8824" y="18798"/>
                </a:lnTo>
                <a:cubicBezTo>
                  <a:pt x="8716" y="18710"/>
                  <a:pt x="8566" y="18655"/>
                  <a:pt x="8400" y="18655"/>
                </a:cubicBezTo>
                <a:cubicBezTo>
                  <a:pt x="8235" y="18655"/>
                  <a:pt x="8085" y="18710"/>
                  <a:pt x="7976" y="18798"/>
                </a:cubicBezTo>
                <a:lnTo>
                  <a:pt x="6000" y="20415"/>
                </a:lnTo>
                <a:lnTo>
                  <a:pt x="4024" y="18798"/>
                </a:lnTo>
                <a:cubicBezTo>
                  <a:pt x="3915" y="18710"/>
                  <a:pt x="3766" y="18655"/>
                  <a:pt x="3600" y="18655"/>
                </a:cubicBezTo>
                <a:cubicBezTo>
                  <a:pt x="3435" y="18655"/>
                  <a:pt x="3285" y="18710"/>
                  <a:pt x="3176" y="18798"/>
                </a:cubicBezTo>
                <a:lnTo>
                  <a:pt x="1200" y="20092"/>
                </a:lnTo>
                <a:lnTo>
                  <a:pt x="1200" y="3927"/>
                </a:lnTo>
                <a:lnTo>
                  <a:pt x="15600" y="3927"/>
                </a:lnTo>
                <a:cubicBezTo>
                  <a:pt x="15600" y="3927"/>
                  <a:pt x="15600" y="20092"/>
                  <a:pt x="15600" y="20092"/>
                </a:cubicBezTo>
                <a:close/>
                <a:moveTo>
                  <a:pt x="16200" y="2945"/>
                </a:moveTo>
                <a:lnTo>
                  <a:pt x="600" y="2945"/>
                </a:lnTo>
                <a:cubicBezTo>
                  <a:pt x="268" y="2945"/>
                  <a:pt x="0" y="3165"/>
                  <a:pt x="0" y="3436"/>
                </a:cubicBezTo>
                <a:lnTo>
                  <a:pt x="0" y="21109"/>
                </a:lnTo>
                <a:cubicBezTo>
                  <a:pt x="0" y="21380"/>
                  <a:pt x="268" y="21600"/>
                  <a:pt x="600" y="21600"/>
                </a:cubicBezTo>
                <a:cubicBezTo>
                  <a:pt x="766" y="21600"/>
                  <a:pt x="916" y="21545"/>
                  <a:pt x="1024" y="21456"/>
                </a:cubicBezTo>
                <a:lnTo>
                  <a:pt x="3553" y="19801"/>
                </a:lnTo>
                <a:lnTo>
                  <a:pt x="5576" y="21456"/>
                </a:lnTo>
                <a:cubicBezTo>
                  <a:pt x="5684" y="21545"/>
                  <a:pt x="5834" y="21600"/>
                  <a:pt x="6000" y="21600"/>
                </a:cubicBezTo>
                <a:cubicBezTo>
                  <a:pt x="6166" y="21600"/>
                  <a:pt x="6316" y="21545"/>
                  <a:pt x="6424" y="21456"/>
                </a:cubicBezTo>
                <a:lnTo>
                  <a:pt x="8400" y="19840"/>
                </a:lnTo>
                <a:lnTo>
                  <a:pt x="10376" y="21456"/>
                </a:lnTo>
                <a:cubicBezTo>
                  <a:pt x="10484" y="21545"/>
                  <a:pt x="10634" y="21600"/>
                  <a:pt x="10800" y="21600"/>
                </a:cubicBezTo>
                <a:cubicBezTo>
                  <a:pt x="10966" y="21600"/>
                  <a:pt x="11116" y="21545"/>
                  <a:pt x="11224" y="21456"/>
                </a:cubicBezTo>
                <a:lnTo>
                  <a:pt x="13247" y="19801"/>
                </a:lnTo>
                <a:lnTo>
                  <a:pt x="15776" y="21456"/>
                </a:lnTo>
                <a:cubicBezTo>
                  <a:pt x="15884" y="21545"/>
                  <a:pt x="16034" y="21600"/>
                  <a:pt x="16200" y="21600"/>
                </a:cubicBezTo>
                <a:cubicBezTo>
                  <a:pt x="16532" y="21600"/>
                  <a:pt x="16800" y="21380"/>
                  <a:pt x="16800" y="21109"/>
                </a:cubicBezTo>
                <a:lnTo>
                  <a:pt x="16800" y="3436"/>
                </a:lnTo>
                <a:cubicBezTo>
                  <a:pt x="16800" y="3165"/>
                  <a:pt x="16532" y="2945"/>
                  <a:pt x="16200" y="2945"/>
                </a:cubicBezTo>
                <a:moveTo>
                  <a:pt x="8400" y="11782"/>
                </a:moveTo>
                <a:lnTo>
                  <a:pt x="2400" y="11782"/>
                </a:lnTo>
                <a:lnTo>
                  <a:pt x="2400" y="12764"/>
                </a:lnTo>
                <a:lnTo>
                  <a:pt x="8400" y="12764"/>
                </a:lnTo>
                <a:cubicBezTo>
                  <a:pt x="8400" y="12764"/>
                  <a:pt x="8400" y="11782"/>
                  <a:pt x="8400" y="11782"/>
                </a:cubicBezTo>
                <a:close/>
                <a:moveTo>
                  <a:pt x="21000" y="0"/>
                </a:moveTo>
                <a:lnTo>
                  <a:pt x="5400" y="0"/>
                </a:lnTo>
                <a:cubicBezTo>
                  <a:pt x="5068" y="0"/>
                  <a:pt x="4800" y="220"/>
                  <a:pt x="4800" y="491"/>
                </a:cubicBezTo>
                <a:lnTo>
                  <a:pt x="4800" y="1964"/>
                </a:lnTo>
                <a:lnTo>
                  <a:pt x="6000" y="1964"/>
                </a:lnTo>
                <a:lnTo>
                  <a:pt x="6000" y="982"/>
                </a:lnTo>
                <a:lnTo>
                  <a:pt x="20400" y="982"/>
                </a:lnTo>
                <a:lnTo>
                  <a:pt x="20400" y="17146"/>
                </a:lnTo>
                <a:lnTo>
                  <a:pt x="18424" y="15853"/>
                </a:lnTo>
                <a:cubicBezTo>
                  <a:pt x="18316" y="15764"/>
                  <a:pt x="18166" y="15709"/>
                  <a:pt x="18000" y="15709"/>
                </a:cubicBezTo>
                <a:lnTo>
                  <a:pt x="18000" y="16894"/>
                </a:lnTo>
                <a:lnTo>
                  <a:pt x="18047" y="16856"/>
                </a:lnTo>
                <a:lnTo>
                  <a:pt x="20576" y="18511"/>
                </a:lnTo>
                <a:cubicBezTo>
                  <a:pt x="20684" y="18599"/>
                  <a:pt x="20834" y="18655"/>
                  <a:pt x="21000" y="18655"/>
                </a:cubicBezTo>
                <a:cubicBezTo>
                  <a:pt x="21332" y="18655"/>
                  <a:pt x="21600" y="18435"/>
                  <a:pt x="21600" y="18164"/>
                </a:cubicBezTo>
                <a:lnTo>
                  <a:pt x="21600" y="491"/>
                </a:lnTo>
                <a:cubicBezTo>
                  <a:pt x="21600" y="220"/>
                  <a:pt x="21332" y="0"/>
                  <a:pt x="21000" y="0"/>
                </a:cubicBezTo>
                <a:moveTo>
                  <a:pt x="10800" y="15709"/>
                </a:moveTo>
                <a:lnTo>
                  <a:pt x="2400" y="15709"/>
                </a:lnTo>
                <a:lnTo>
                  <a:pt x="2400" y="16691"/>
                </a:lnTo>
                <a:lnTo>
                  <a:pt x="10800" y="16691"/>
                </a:lnTo>
                <a:cubicBezTo>
                  <a:pt x="10800" y="16691"/>
                  <a:pt x="10800" y="15709"/>
                  <a:pt x="10800" y="15709"/>
                </a:cubicBezTo>
                <a:close/>
                <a:moveTo>
                  <a:pt x="12000" y="4909"/>
                </a:moveTo>
                <a:lnTo>
                  <a:pt x="10800" y="4909"/>
                </a:lnTo>
                <a:lnTo>
                  <a:pt x="10800" y="9818"/>
                </a:lnTo>
                <a:lnTo>
                  <a:pt x="12000" y="9818"/>
                </a:lnTo>
                <a:cubicBezTo>
                  <a:pt x="12000" y="9818"/>
                  <a:pt x="12000" y="4909"/>
                  <a:pt x="12000" y="4909"/>
                </a:cubicBezTo>
                <a:close/>
                <a:moveTo>
                  <a:pt x="14400" y="4909"/>
                </a:moveTo>
                <a:lnTo>
                  <a:pt x="13200" y="4909"/>
                </a:lnTo>
                <a:lnTo>
                  <a:pt x="13200" y="9818"/>
                </a:lnTo>
                <a:lnTo>
                  <a:pt x="14400" y="9818"/>
                </a:lnTo>
                <a:cubicBezTo>
                  <a:pt x="14400" y="9818"/>
                  <a:pt x="14400" y="4909"/>
                  <a:pt x="14400" y="4909"/>
                </a:cubicBezTo>
                <a:close/>
                <a:moveTo>
                  <a:pt x="7200" y="4909"/>
                </a:moveTo>
                <a:lnTo>
                  <a:pt x="4800" y="4909"/>
                </a:lnTo>
                <a:lnTo>
                  <a:pt x="4800" y="9818"/>
                </a:lnTo>
                <a:lnTo>
                  <a:pt x="7200" y="9818"/>
                </a:lnTo>
                <a:cubicBezTo>
                  <a:pt x="7200" y="9818"/>
                  <a:pt x="7200" y="4909"/>
                  <a:pt x="7200" y="4909"/>
                </a:cubicBezTo>
                <a:close/>
                <a:moveTo>
                  <a:pt x="3600" y="4909"/>
                </a:moveTo>
                <a:lnTo>
                  <a:pt x="2400" y="4909"/>
                </a:lnTo>
                <a:lnTo>
                  <a:pt x="2400" y="9818"/>
                </a:lnTo>
                <a:lnTo>
                  <a:pt x="3600" y="9818"/>
                </a:lnTo>
                <a:cubicBezTo>
                  <a:pt x="3600" y="9818"/>
                  <a:pt x="3600" y="4909"/>
                  <a:pt x="3600" y="4909"/>
                </a:cubicBezTo>
                <a:close/>
                <a:moveTo>
                  <a:pt x="9600" y="4909"/>
                </a:moveTo>
                <a:lnTo>
                  <a:pt x="8400" y="4909"/>
                </a:lnTo>
                <a:lnTo>
                  <a:pt x="8400" y="9818"/>
                </a:lnTo>
                <a:lnTo>
                  <a:pt x="9600" y="9818"/>
                </a:lnTo>
                <a:cubicBezTo>
                  <a:pt x="9600" y="9818"/>
                  <a:pt x="9600" y="4909"/>
                  <a:pt x="9600" y="4909"/>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9" name="Shape 2829"/>
          <p:cNvSpPr/>
          <p:nvPr/>
        </p:nvSpPr>
        <p:spPr>
          <a:xfrm>
            <a:off x="16544628"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2764"/>
                </a:moveTo>
                <a:cubicBezTo>
                  <a:pt x="10529" y="12764"/>
                  <a:pt x="10309" y="12544"/>
                  <a:pt x="10309" y="12273"/>
                </a:cubicBezTo>
                <a:cubicBezTo>
                  <a:pt x="10309" y="12001"/>
                  <a:pt x="10529" y="11782"/>
                  <a:pt x="10800" y="11782"/>
                </a:cubicBezTo>
                <a:cubicBezTo>
                  <a:pt x="11071" y="11782"/>
                  <a:pt x="11291" y="12001"/>
                  <a:pt x="11291" y="12273"/>
                </a:cubicBezTo>
                <a:cubicBezTo>
                  <a:pt x="11291" y="12544"/>
                  <a:pt x="11071" y="12764"/>
                  <a:pt x="10800" y="12764"/>
                </a:cubicBezTo>
                <a:moveTo>
                  <a:pt x="10800" y="10800"/>
                </a:moveTo>
                <a:cubicBezTo>
                  <a:pt x="9987" y="10800"/>
                  <a:pt x="9327" y="11460"/>
                  <a:pt x="9327" y="12273"/>
                </a:cubicBezTo>
                <a:cubicBezTo>
                  <a:pt x="9327" y="13086"/>
                  <a:pt x="9987" y="13745"/>
                  <a:pt x="10800" y="13745"/>
                </a:cubicBezTo>
                <a:cubicBezTo>
                  <a:pt x="11613" y="13745"/>
                  <a:pt x="12273" y="13086"/>
                  <a:pt x="12273" y="12273"/>
                </a:cubicBezTo>
                <a:cubicBezTo>
                  <a:pt x="12273" y="11460"/>
                  <a:pt x="11613" y="10800"/>
                  <a:pt x="10800" y="10800"/>
                </a:cubicBezTo>
                <a:moveTo>
                  <a:pt x="20469" y="11563"/>
                </a:moveTo>
                <a:lnTo>
                  <a:pt x="19745" y="13686"/>
                </a:lnTo>
                <a:cubicBezTo>
                  <a:pt x="17492" y="14931"/>
                  <a:pt x="14436" y="15709"/>
                  <a:pt x="11045" y="15709"/>
                </a:cubicBezTo>
                <a:cubicBezTo>
                  <a:pt x="7337" y="15709"/>
                  <a:pt x="4024" y="14783"/>
                  <a:pt x="1732" y="13326"/>
                </a:cubicBezTo>
                <a:lnTo>
                  <a:pt x="1132" y="11568"/>
                </a:lnTo>
                <a:cubicBezTo>
                  <a:pt x="1132" y="11568"/>
                  <a:pt x="982" y="11171"/>
                  <a:pt x="982" y="10800"/>
                </a:cubicBezTo>
                <a:cubicBezTo>
                  <a:pt x="982" y="9718"/>
                  <a:pt x="1863" y="8836"/>
                  <a:pt x="2945" y="8836"/>
                </a:cubicBezTo>
                <a:lnTo>
                  <a:pt x="18655" y="8836"/>
                </a:lnTo>
                <a:cubicBezTo>
                  <a:pt x="19738" y="8836"/>
                  <a:pt x="20618" y="9718"/>
                  <a:pt x="20618" y="10800"/>
                </a:cubicBezTo>
                <a:cubicBezTo>
                  <a:pt x="20618" y="11173"/>
                  <a:pt x="20469" y="11563"/>
                  <a:pt x="20469" y="11563"/>
                </a:cubicBezTo>
                <a:moveTo>
                  <a:pt x="17640" y="19860"/>
                </a:moveTo>
                <a:cubicBezTo>
                  <a:pt x="17636" y="19861"/>
                  <a:pt x="17438" y="20618"/>
                  <a:pt x="16691" y="20618"/>
                </a:cubicBezTo>
                <a:lnTo>
                  <a:pt x="4909" y="20618"/>
                </a:lnTo>
                <a:cubicBezTo>
                  <a:pt x="4169" y="20618"/>
                  <a:pt x="3960" y="19860"/>
                  <a:pt x="3960" y="19860"/>
                </a:cubicBezTo>
                <a:lnTo>
                  <a:pt x="2196" y="14687"/>
                </a:lnTo>
                <a:cubicBezTo>
                  <a:pt x="4567" y="15928"/>
                  <a:pt x="7651" y="16691"/>
                  <a:pt x="11045" y="16691"/>
                </a:cubicBezTo>
                <a:cubicBezTo>
                  <a:pt x="14163" y="16691"/>
                  <a:pt x="17019" y="16046"/>
                  <a:pt x="19304" y="14981"/>
                </a:cubicBezTo>
                <a:cubicBezTo>
                  <a:pt x="19304" y="14981"/>
                  <a:pt x="17640" y="19860"/>
                  <a:pt x="17640" y="19860"/>
                </a:cubicBezTo>
                <a:close/>
                <a:moveTo>
                  <a:pt x="10800" y="982"/>
                </a:moveTo>
                <a:cubicBezTo>
                  <a:pt x="13436" y="982"/>
                  <a:pt x="15657" y="3875"/>
                  <a:pt x="16409" y="7855"/>
                </a:cubicBezTo>
                <a:lnTo>
                  <a:pt x="5191" y="7855"/>
                </a:lnTo>
                <a:cubicBezTo>
                  <a:pt x="5943" y="3875"/>
                  <a:pt x="8164" y="982"/>
                  <a:pt x="10800" y="982"/>
                </a:cubicBezTo>
                <a:moveTo>
                  <a:pt x="18655" y="7855"/>
                </a:moveTo>
                <a:lnTo>
                  <a:pt x="17401" y="7855"/>
                </a:lnTo>
                <a:cubicBezTo>
                  <a:pt x="16584" y="3325"/>
                  <a:pt x="13944" y="0"/>
                  <a:pt x="10800" y="0"/>
                </a:cubicBezTo>
                <a:cubicBezTo>
                  <a:pt x="7656" y="0"/>
                  <a:pt x="5016" y="3325"/>
                  <a:pt x="4200" y="7855"/>
                </a:cubicBezTo>
                <a:lnTo>
                  <a:pt x="2945" y="7855"/>
                </a:lnTo>
                <a:cubicBezTo>
                  <a:pt x="1319" y="7855"/>
                  <a:pt x="0" y="9174"/>
                  <a:pt x="0" y="10800"/>
                </a:cubicBezTo>
                <a:cubicBezTo>
                  <a:pt x="0" y="11348"/>
                  <a:pt x="151" y="11732"/>
                  <a:pt x="151" y="11732"/>
                </a:cubicBezTo>
                <a:lnTo>
                  <a:pt x="3118" y="20435"/>
                </a:lnTo>
                <a:cubicBezTo>
                  <a:pt x="3118" y="20435"/>
                  <a:pt x="3452" y="21600"/>
                  <a:pt x="4909" y="21600"/>
                </a:cubicBezTo>
                <a:lnTo>
                  <a:pt x="16691" y="21600"/>
                </a:lnTo>
                <a:cubicBezTo>
                  <a:pt x="18153" y="21600"/>
                  <a:pt x="18565" y="20194"/>
                  <a:pt x="18570" y="20177"/>
                </a:cubicBezTo>
                <a:lnTo>
                  <a:pt x="21437" y="11727"/>
                </a:lnTo>
                <a:cubicBezTo>
                  <a:pt x="21534" y="11434"/>
                  <a:pt x="21600" y="11126"/>
                  <a:pt x="21600" y="10800"/>
                </a:cubicBezTo>
                <a:cubicBezTo>
                  <a:pt x="21600" y="9174"/>
                  <a:pt x="20281" y="7855"/>
                  <a:pt x="18655" y="78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31" name="Shape 2831"/>
          <p:cNvSpPr/>
          <p:nvPr/>
        </p:nvSpPr>
        <p:spPr>
          <a:xfrm>
            <a:off x="1376400" y="6711031"/>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925" y="6873"/>
                </a:moveTo>
                <a:lnTo>
                  <a:pt x="13500" y="6873"/>
                </a:lnTo>
                <a:cubicBezTo>
                  <a:pt x="13128" y="6873"/>
                  <a:pt x="12825" y="7093"/>
                  <a:pt x="12825" y="7364"/>
                </a:cubicBezTo>
                <a:cubicBezTo>
                  <a:pt x="12825" y="7635"/>
                  <a:pt x="13128" y="7855"/>
                  <a:pt x="13500" y="7855"/>
                </a:cubicBezTo>
                <a:lnTo>
                  <a:pt x="20250" y="7855"/>
                </a:lnTo>
                <a:lnTo>
                  <a:pt x="20250" y="20618"/>
                </a:lnTo>
                <a:lnTo>
                  <a:pt x="1350" y="20618"/>
                </a:lnTo>
                <a:lnTo>
                  <a:pt x="1350" y="7855"/>
                </a:lnTo>
                <a:lnTo>
                  <a:pt x="8100" y="7855"/>
                </a:lnTo>
                <a:cubicBezTo>
                  <a:pt x="8472" y="7855"/>
                  <a:pt x="8775" y="7635"/>
                  <a:pt x="8775" y="7364"/>
                </a:cubicBezTo>
                <a:cubicBezTo>
                  <a:pt x="8775" y="7093"/>
                  <a:pt x="8472" y="6873"/>
                  <a:pt x="8100" y="6873"/>
                </a:cubicBezTo>
                <a:lnTo>
                  <a:pt x="675" y="6873"/>
                </a:lnTo>
                <a:cubicBezTo>
                  <a:pt x="303" y="6873"/>
                  <a:pt x="0" y="7093"/>
                  <a:pt x="0" y="7364"/>
                </a:cubicBezTo>
                <a:lnTo>
                  <a:pt x="0" y="21109"/>
                </a:lnTo>
                <a:cubicBezTo>
                  <a:pt x="0" y="21381"/>
                  <a:pt x="303" y="21600"/>
                  <a:pt x="675" y="21600"/>
                </a:cubicBezTo>
                <a:lnTo>
                  <a:pt x="20925" y="21600"/>
                </a:lnTo>
                <a:cubicBezTo>
                  <a:pt x="21297" y="21600"/>
                  <a:pt x="21600" y="21381"/>
                  <a:pt x="21600" y="21109"/>
                </a:cubicBezTo>
                <a:lnTo>
                  <a:pt x="21600" y="7364"/>
                </a:lnTo>
                <a:cubicBezTo>
                  <a:pt x="21600" y="7093"/>
                  <a:pt x="21297" y="6873"/>
                  <a:pt x="20925" y="6873"/>
                </a:cubicBezTo>
                <a:moveTo>
                  <a:pt x="5400" y="12764"/>
                </a:moveTo>
                <a:cubicBezTo>
                  <a:pt x="5028" y="12764"/>
                  <a:pt x="4725" y="12983"/>
                  <a:pt x="4725" y="13255"/>
                </a:cubicBezTo>
                <a:cubicBezTo>
                  <a:pt x="4725" y="13390"/>
                  <a:pt x="4800" y="13513"/>
                  <a:pt x="4923" y="13602"/>
                </a:cubicBezTo>
                <a:lnTo>
                  <a:pt x="10323" y="17529"/>
                </a:lnTo>
                <a:cubicBezTo>
                  <a:pt x="10445" y="17618"/>
                  <a:pt x="10614" y="17673"/>
                  <a:pt x="10800" y="17673"/>
                </a:cubicBezTo>
                <a:cubicBezTo>
                  <a:pt x="10986" y="17673"/>
                  <a:pt x="11155" y="17618"/>
                  <a:pt x="11277" y="17529"/>
                </a:cubicBezTo>
                <a:lnTo>
                  <a:pt x="16677" y="13602"/>
                </a:lnTo>
                <a:cubicBezTo>
                  <a:pt x="16800" y="13513"/>
                  <a:pt x="16875" y="13390"/>
                  <a:pt x="16875" y="13255"/>
                </a:cubicBezTo>
                <a:cubicBezTo>
                  <a:pt x="16875" y="12983"/>
                  <a:pt x="16572" y="12764"/>
                  <a:pt x="16200" y="12764"/>
                </a:cubicBezTo>
                <a:cubicBezTo>
                  <a:pt x="16014" y="12764"/>
                  <a:pt x="15845" y="12819"/>
                  <a:pt x="15723" y="12907"/>
                </a:cubicBezTo>
                <a:lnTo>
                  <a:pt x="11475" y="15997"/>
                </a:lnTo>
                <a:lnTo>
                  <a:pt x="11475" y="491"/>
                </a:lnTo>
                <a:cubicBezTo>
                  <a:pt x="11475" y="220"/>
                  <a:pt x="11172" y="0"/>
                  <a:pt x="10800" y="0"/>
                </a:cubicBezTo>
                <a:cubicBezTo>
                  <a:pt x="10428" y="0"/>
                  <a:pt x="10125" y="220"/>
                  <a:pt x="10125" y="491"/>
                </a:cubicBezTo>
                <a:lnTo>
                  <a:pt x="10125" y="15997"/>
                </a:lnTo>
                <a:lnTo>
                  <a:pt x="5877" y="12907"/>
                </a:lnTo>
                <a:cubicBezTo>
                  <a:pt x="5755" y="12819"/>
                  <a:pt x="5586" y="12764"/>
                  <a:pt x="5400" y="1276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32" name="Shape 2832"/>
          <p:cNvSpPr/>
          <p:nvPr/>
        </p:nvSpPr>
        <p:spPr>
          <a:xfrm>
            <a:off x="2176500" y="6711031"/>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5400" y="4909"/>
                </a:moveTo>
                <a:cubicBezTo>
                  <a:pt x="5586" y="4909"/>
                  <a:pt x="5755" y="4855"/>
                  <a:pt x="5877" y="4765"/>
                </a:cubicBezTo>
                <a:lnTo>
                  <a:pt x="10125" y="1676"/>
                </a:lnTo>
                <a:lnTo>
                  <a:pt x="10125" y="17182"/>
                </a:lnTo>
                <a:cubicBezTo>
                  <a:pt x="10125" y="17453"/>
                  <a:pt x="10428" y="17673"/>
                  <a:pt x="10800" y="17673"/>
                </a:cubicBezTo>
                <a:cubicBezTo>
                  <a:pt x="11172" y="17673"/>
                  <a:pt x="11475" y="17453"/>
                  <a:pt x="11475" y="17182"/>
                </a:cubicBezTo>
                <a:lnTo>
                  <a:pt x="11475" y="1676"/>
                </a:lnTo>
                <a:lnTo>
                  <a:pt x="15723" y="4765"/>
                </a:lnTo>
                <a:cubicBezTo>
                  <a:pt x="15845" y="4855"/>
                  <a:pt x="16014" y="4909"/>
                  <a:pt x="16200" y="4909"/>
                </a:cubicBezTo>
                <a:cubicBezTo>
                  <a:pt x="16572" y="4909"/>
                  <a:pt x="16875" y="4690"/>
                  <a:pt x="16875" y="4418"/>
                </a:cubicBezTo>
                <a:cubicBezTo>
                  <a:pt x="16875" y="4283"/>
                  <a:pt x="16800" y="4161"/>
                  <a:pt x="16677" y="4071"/>
                </a:cubicBezTo>
                <a:lnTo>
                  <a:pt x="11277" y="144"/>
                </a:lnTo>
                <a:cubicBezTo>
                  <a:pt x="11155" y="55"/>
                  <a:pt x="10986" y="0"/>
                  <a:pt x="10800" y="0"/>
                </a:cubicBezTo>
                <a:cubicBezTo>
                  <a:pt x="10614" y="0"/>
                  <a:pt x="10445" y="55"/>
                  <a:pt x="10323" y="144"/>
                </a:cubicBezTo>
                <a:lnTo>
                  <a:pt x="4923" y="4071"/>
                </a:lnTo>
                <a:cubicBezTo>
                  <a:pt x="4800" y="4161"/>
                  <a:pt x="4725" y="4283"/>
                  <a:pt x="4725" y="4418"/>
                </a:cubicBezTo>
                <a:cubicBezTo>
                  <a:pt x="4725" y="4690"/>
                  <a:pt x="5028" y="4909"/>
                  <a:pt x="5400" y="4909"/>
                </a:cubicBezTo>
                <a:moveTo>
                  <a:pt x="20925" y="6873"/>
                </a:moveTo>
                <a:lnTo>
                  <a:pt x="13500" y="6873"/>
                </a:lnTo>
                <a:cubicBezTo>
                  <a:pt x="13128" y="6873"/>
                  <a:pt x="12825" y="7093"/>
                  <a:pt x="12825" y="7364"/>
                </a:cubicBezTo>
                <a:cubicBezTo>
                  <a:pt x="12825" y="7635"/>
                  <a:pt x="13128" y="7855"/>
                  <a:pt x="13500" y="7855"/>
                </a:cubicBezTo>
                <a:lnTo>
                  <a:pt x="20250" y="7855"/>
                </a:lnTo>
                <a:lnTo>
                  <a:pt x="20250" y="20618"/>
                </a:lnTo>
                <a:lnTo>
                  <a:pt x="1350" y="20618"/>
                </a:lnTo>
                <a:lnTo>
                  <a:pt x="1350" y="7855"/>
                </a:lnTo>
                <a:lnTo>
                  <a:pt x="8100" y="7855"/>
                </a:lnTo>
                <a:cubicBezTo>
                  <a:pt x="8472" y="7855"/>
                  <a:pt x="8775" y="7635"/>
                  <a:pt x="8775" y="7364"/>
                </a:cubicBezTo>
                <a:cubicBezTo>
                  <a:pt x="8775" y="7093"/>
                  <a:pt x="8472" y="6873"/>
                  <a:pt x="8100" y="6873"/>
                </a:cubicBezTo>
                <a:lnTo>
                  <a:pt x="675" y="6873"/>
                </a:lnTo>
                <a:cubicBezTo>
                  <a:pt x="303" y="6873"/>
                  <a:pt x="0" y="7093"/>
                  <a:pt x="0" y="7364"/>
                </a:cubicBezTo>
                <a:lnTo>
                  <a:pt x="0" y="21109"/>
                </a:lnTo>
                <a:cubicBezTo>
                  <a:pt x="0" y="21381"/>
                  <a:pt x="303" y="21600"/>
                  <a:pt x="675" y="21600"/>
                </a:cubicBezTo>
                <a:lnTo>
                  <a:pt x="20925" y="21600"/>
                </a:lnTo>
                <a:cubicBezTo>
                  <a:pt x="21297" y="21600"/>
                  <a:pt x="21600" y="21381"/>
                  <a:pt x="21600" y="21109"/>
                </a:cubicBezTo>
                <a:lnTo>
                  <a:pt x="21600" y="7364"/>
                </a:lnTo>
                <a:cubicBezTo>
                  <a:pt x="21600" y="7093"/>
                  <a:pt x="21297" y="6873"/>
                  <a:pt x="20925" y="68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33" name="Shape 2833"/>
          <p:cNvSpPr/>
          <p:nvPr/>
        </p:nvSpPr>
        <p:spPr>
          <a:xfrm>
            <a:off x="2919452" y="67110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6382" y="1964"/>
                </a:moveTo>
                <a:cubicBezTo>
                  <a:pt x="6111" y="1964"/>
                  <a:pt x="5891" y="2184"/>
                  <a:pt x="5891" y="2455"/>
                </a:cubicBezTo>
                <a:cubicBezTo>
                  <a:pt x="5891" y="2726"/>
                  <a:pt x="6111" y="2945"/>
                  <a:pt x="6382" y="2945"/>
                </a:cubicBezTo>
                <a:cubicBezTo>
                  <a:pt x="6653" y="2945"/>
                  <a:pt x="6873" y="2726"/>
                  <a:pt x="6873" y="2455"/>
                </a:cubicBezTo>
                <a:cubicBezTo>
                  <a:pt x="6873" y="2184"/>
                  <a:pt x="6653" y="1964"/>
                  <a:pt x="6382" y="1964"/>
                </a:cubicBezTo>
                <a:moveTo>
                  <a:pt x="4418" y="1964"/>
                </a:moveTo>
                <a:cubicBezTo>
                  <a:pt x="4147" y="1964"/>
                  <a:pt x="3927" y="2184"/>
                  <a:pt x="3927" y="2455"/>
                </a:cubicBezTo>
                <a:cubicBezTo>
                  <a:pt x="3927" y="2726"/>
                  <a:pt x="4147" y="2945"/>
                  <a:pt x="4418" y="2945"/>
                </a:cubicBezTo>
                <a:cubicBezTo>
                  <a:pt x="4689" y="2945"/>
                  <a:pt x="4909" y="2726"/>
                  <a:pt x="4909" y="2455"/>
                </a:cubicBezTo>
                <a:cubicBezTo>
                  <a:pt x="4909" y="2184"/>
                  <a:pt x="4689" y="1964"/>
                  <a:pt x="4418" y="1964"/>
                </a:cubicBezTo>
                <a:moveTo>
                  <a:pt x="19145" y="1964"/>
                </a:moveTo>
                <a:lnTo>
                  <a:pt x="8345" y="1964"/>
                </a:lnTo>
                <a:cubicBezTo>
                  <a:pt x="8075" y="1964"/>
                  <a:pt x="7855" y="2184"/>
                  <a:pt x="7855" y="2455"/>
                </a:cubicBezTo>
                <a:cubicBezTo>
                  <a:pt x="7855" y="2726"/>
                  <a:pt x="8075" y="2945"/>
                  <a:pt x="8345" y="2945"/>
                </a:cubicBezTo>
                <a:lnTo>
                  <a:pt x="19145" y="2945"/>
                </a:lnTo>
                <a:cubicBezTo>
                  <a:pt x="19416" y="2945"/>
                  <a:pt x="19636" y="2726"/>
                  <a:pt x="19636" y="2455"/>
                </a:cubicBezTo>
                <a:cubicBezTo>
                  <a:pt x="19636" y="2184"/>
                  <a:pt x="19416" y="1964"/>
                  <a:pt x="19145" y="1964"/>
                </a:cubicBezTo>
                <a:moveTo>
                  <a:pt x="20618" y="3927"/>
                </a:moveTo>
                <a:lnTo>
                  <a:pt x="982" y="3927"/>
                </a:lnTo>
                <a:lnTo>
                  <a:pt x="982" y="1964"/>
                </a:lnTo>
                <a:cubicBezTo>
                  <a:pt x="982" y="1422"/>
                  <a:pt x="1422" y="982"/>
                  <a:pt x="1964" y="982"/>
                </a:cubicBezTo>
                <a:lnTo>
                  <a:pt x="19636" y="982"/>
                </a:lnTo>
                <a:cubicBezTo>
                  <a:pt x="20178" y="982"/>
                  <a:pt x="20618" y="1422"/>
                  <a:pt x="20618" y="1964"/>
                </a:cubicBezTo>
                <a:cubicBezTo>
                  <a:pt x="20618" y="1964"/>
                  <a:pt x="20618" y="3927"/>
                  <a:pt x="20618" y="3927"/>
                </a:cubicBezTo>
                <a:close/>
                <a:moveTo>
                  <a:pt x="20618" y="19636"/>
                </a:moveTo>
                <a:cubicBezTo>
                  <a:pt x="20618" y="20178"/>
                  <a:pt x="20178" y="20618"/>
                  <a:pt x="19636" y="20618"/>
                </a:cubicBezTo>
                <a:lnTo>
                  <a:pt x="1964" y="20618"/>
                </a:lnTo>
                <a:cubicBezTo>
                  <a:pt x="1422" y="20618"/>
                  <a:pt x="982" y="20178"/>
                  <a:pt x="982" y="19636"/>
                </a:cubicBezTo>
                <a:lnTo>
                  <a:pt x="982" y="4909"/>
                </a:lnTo>
                <a:lnTo>
                  <a:pt x="20618" y="4909"/>
                </a:lnTo>
                <a:cubicBezTo>
                  <a:pt x="20618" y="4909"/>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455" y="1964"/>
                </a:moveTo>
                <a:cubicBezTo>
                  <a:pt x="2184" y="1964"/>
                  <a:pt x="1964" y="2184"/>
                  <a:pt x="1964" y="2455"/>
                </a:cubicBezTo>
                <a:cubicBezTo>
                  <a:pt x="1964" y="2726"/>
                  <a:pt x="2184" y="2945"/>
                  <a:pt x="2455" y="2945"/>
                </a:cubicBezTo>
                <a:cubicBezTo>
                  <a:pt x="2725" y="2945"/>
                  <a:pt x="2945" y="2726"/>
                  <a:pt x="2945" y="2455"/>
                </a:cubicBezTo>
                <a:cubicBezTo>
                  <a:pt x="2945" y="2184"/>
                  <a:pt x="2725" y="1964"/>
                  <a:pt x="2455" y="1964"/>
                </a:cubicBezTo>
                <a:moveTo>
                  <a:pt x="7140" y="14181"/>
                </a:moveTo>
                <a:cubicBezTo>
                  <a:pt x="6970" y="13741"/>
                  <a:pt x="6873" y="13264"/>
                  <a:pt x="6873" y="12764"/>
                </a:cubicBezTo>
                <a:cubicBezTo>
                  <a:pt x="6873" y="10595"/>
                  <a:pt x="8631" y="8836"/>
                  <a:pt x="10800" y="8836"/>
                </a:cubicBezTo>
                <a:cubicBezTo>
                  <a:pt x="11300" y="8836"/>
                  <a:pt x="11777" y="8934"/>
                  <a:pt x="12217" y="9104"/>
                </a:cubicBezTo>
                <a:lnTo>
                  <a:pt x="13217" y="8494"/>
                </a:lnTo>
                <a:cubicBezTo>
                  <a:pt x="12503" y="8089"/>
                  <a:pt x="11680" y="7855"/>
                  <a:pt x="10800" y="7855"/>
                </a:cubicBezTo>
                <a:cubicBezTo>
                  <a:pt x="8089" y="7855"/>
                  <a:pt x="5891" y="10053"/>
                  <a:pt x="5891" y="12764"/>
                </a:cubicBezTo>
                <a:cubicBezTo>
                  <a:pt x="5891" y="13643"/>
                  <a:pt x="6125" y="14467"/>
                  <a:pt x="6530" y="15181"/>
                </a:cubicBezTo>
                <a:cubicBezTo>
                  <a:pt x="6530" y="15181"/>
                  <a:pt x="7140" y="14181"/>
                  <a:pt x="7140" y="14181"/>
                </a:cubicBezTo>
                <a:close/>
                <a:moveTo>
                  <a:pt x="14460" y="11347"/>
                </a:moveTo>
                <a:cubicBezTo>
                  <a:pt x="14630" y="11787"/>
                  <a:pt x="14727" y="12263"/>
                  <a:pt x="14727" y="12764"/>
                </a:cubicBezTo>
                <a:cubicBezTo>
                  <a:pt x="14727" y="14932"/>
                  <a:pt x="12969" y="16691"/>
                  <a:pt x="10800" y="16691"/>
                </a:cubicBezTo>
                <a:cubicBezTo>
                  <a:pt x="10300" y="16691"/>
                  <a:pt x="9823" y="16594"/>
                  <a:pt x="9383" y="16423"/>
                </a:cubicBezTo>
                <a:lnTo>
                  <a:pt x="8383" y="17034"/>
                </a:lnTo>
                <a:cubicBezTo>
                  <a:pt x="9097" y="17439"/>
                  <a:pt x="9920" y="17673"/>
                  <a:pt x="10800" y="17673"/>
                </a:cubicBezTo>
                <a:cubicBezTo>
                  <a:pt x="13511" y="17673"/>
                  <a:pt x="15709" y="15475"/>
                  <a:pt x="15709" y="12764"/>
                </a:cubicBezTo>
                <a:cubicBezTo>
                  <a:pt x="15709" y="11884"/>
                  <a:pt x="15475" y="11061"/>
                  <a:pt x="15070" y="10346"/>
                </a:cubicBezTo>
                <a:cubicBezTo>
                  <a:pt x="15070" y="10346"/>
                  <a:pt x="14460" y="11347"/>
                  <a:pt x="14460" y="11347"/>
                </a:cubicBezTo>
                <a:close/>
                <a:moveTo>
                  <a:pt x="10453" y="12417"/>
                </a:moveTo>
                <a:cubicBezTo>
                  <a:pt x="10645" y="12225"/>
                  <a:pt x="10955" y="12225"/>
                  <a:pt x="11147" y="12417"/>
                </a:cubicBezTo>
                <a:cubicBezTo>
                  <a:pt x="11339" y="12609"/>
                  <a:pt x="11339" y="12919"/>
                  <a:pt x="11147" y="13111"/>
                </a:cubicBezTo>
                <a:cubicBezTo>
                  <a:pt x="10955" y="13303"/>
                  <a:pt x="10645" y="13303"/>
                  <a:pt x="10453" y="13111"/>
                </a:cubicBezTo>
                <a:cubicBezTo>
                  <a:pt x="10261" y="12919"/>
                  <a:pt x="10261" y="12609"/>
                  <a:pt x="10453" y="12417"/>
                </a:cubicBezTo>
                <a:moveTo>
                  <a:pt x="6144" y="17420"/>
                </a:moveTo>
                <a:lnTo>
                  <a:pt x="11842" y="13805"/>
                </a:lnTo>
                <a:lnTo>
                  <a:pt x="15456" y="8107"/>
                </a:lnTo>
                <a:lnTo>
                  <a:pt x="9759" y="11722"/>
                </a:lnTo>
                <a:cubicBezTo>
                  <a:pt x="9759" y="11722"/>
                  <a:pt x="6144" y="17420"/>
                  <a:pt x="6144" y="1742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34" name="Shape 2834"/>
          <p:cNvSpPr/>
          <p:nvPr/>
        </p:nvSpPr>
        <p:spPr>
          <a:xfrm>
            <a:off x="3719552" y="67110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9145" y="1964"/>
                </a:moveTo>
                <a:lnTo>
                  <a:pt x="8345" y="1964"/>
                </a:lnTo>
                <a:cubicBezTo>
                  <a:pt x="8075" y="1964"/>
                  <a:pt x="7855" y="2184"/>
                  <a:pt x="7855" y="2455"/>
                </a:cubicBezTo>
                <a:cubicBezTo>
                  <a:pt x="7855" y="2726"/>
                  <a:pt x="8075" y="2945"/>
                  <a:pt x="8345" y="2945"/>
                </a:cubicBezTo>
                <a:lnTo>
                  <a:pt x="19145" y="2945"/>
                </a:lnTo>
                <a:cubicBezTo>
                  <a:pt x="19416" y="2945"/>
                  <a:pt x="19636" y="2726"/>
                  <a:pt x="19636" y="2455"/>
                </a:cubicBezTo>
                <a:cubicBezTo>
                  <a:pt x="19636" y="2184"/>
                  <a:pt x="19416" y="1964"/>
                  <a:pt x="19145" y="1964"/>
                </a:cubicBezTo>
                <a:moveTo>
                  <a:pt x="20618" y="3927"/>
                </a:moveTo>
                <a:lnTo>
                  <a:pt x="982" y="3927"/>
                </a:lnTo>
                <a:lnTo>
                  <a:pt x="982" y="1964"/>
                </a:lnTo>
                <a:cubicBezTo>
                  <a:pt x="982" y="1422"/>
                  <a:pt x="1422" y="982"/>
                  <a:pt x="1964" y="982"/>
                </a:cubicBezTo>
                <a:lnTo>
                  <a:pt x="19636" y="982"/>
                </a:lnTo>
                <a:cubicBezTo>
                  <a:pt x="20178" y="982"/>
                  <a:pt x="20618" y="1422"/>
                  <a:pt x="20618" y="1964"/>
                </a:cubicBezTo>
                <a:cubicBezTo>
                  <a:pt x="20618" y="1964"/>
                  <a:pt x="20618" y="3927"/>
                  <a:pt x="20618" y="3927"/>
                </a:cubicBezTo>
                <a:close/>
                <a:moveTo>
                  <a:pt x="20618" y="19636"/>
                </a:moveTo>
                <a:cubicBezTo>
                  <a:pt x="20618" y="20178"/>
                  <a:pt x="20178" y="20618"/>
                  <a:pt x="19636" y="20618"/>
                </a:cubicBezTo>
                <a:lnTo>
                  <a:pt x="1964" y="20618"/>
                </a:lnTo>
                <a:cubicBezTo>
                  <a:pt x="1422" y="20618"/>
                  <a:pt x="982" y="20178"/>
                  <a:pt x="982" y="19636"/>
                </a:cubicBezTo>
                <a:lnTo>
                  <a:pt x="982" y="4909"/>
                </a:lnTo>
                <a:lnTo>
                  <a:pt x="20618" y="4909"/>
                </a:lnTo>
                <a:cubicBezTo>
                  <a:pt x="20618" y="4909"/>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6382" y="1964"/>
                </a:moveTo>
                <a:cubicBezTo>
                  <a:pt x="6111" y="1964"/>
                  <a:pt x="5891" y="2184"/>
                  <a:pt x="5891" y="2455"/>
                </a:cubicBezTo>
                <a:cubicBezTo>
                  <a:pt x="5891" y="2726"/>
                  <a:pt x="6111" y="2945"/>
                  <a:pt x="6382" y="2945"/>
                </a:cubicBezTo>
                <a:cubicBezTo>
                  <a:pt x="6653" y="2945"/>
                  <a:pt x="6873" y="2726"/>
                  <a:pt x="6873" y="2455"/>
                </a:cubicBezTo>
                <a:cubicBezTo>
                  <a:pt x="6873" y="2184"/>
                  <a:pt x="6653" y="1964"/>
                  <a:pt x="6382" y="1964"/>
                </a:cubicBezTo>
                <a:moveTo>
                  <a:pt x="4418" y="1964"/>
                </a:moveTo>
                <a:cubicBezTo>
                  <a:pt x="4147" y="1964"/>
                  <a:pt x="3927" y="2184"/>
                  <a:pt x="3927" y="2455"/>
                </a:cubicBezTo>
                <a:cubicBezTo>
                  <a:pt x="3927" y="2726"/>
                  <a:pt x="4147" y="2945"/>
                  <a:pt x="4418" y="2945"/>
                </a:cubicBezTo>
                <a:cubicBezTo>
                  <a:pt x="4689" y="2945"/>
                  <a:pt x="4909" y="2726"/>
                  <a:pt x="4909" y="2455"/>
                </a:cubicBezTo>
                <a:cubicBezTo>
                  <a:pt x="4909" y="2184"/>
                  <a:pt x="4689" y="1964"/>
                  <a:pt x="4418" y="1964"/>
                </a:cubicBezTo>
                <a:moveTo>
                  <a:pt x="2455" y="1964"/>
                </a:moveTo>
                <a:cubicBezTo>
                  <a:pt x="2184" y="1964"/>
                  <a:pt x="1964" y="2184"/>
                  <a:pt x="1964" y="2455"/>
                </a:cubicBezTo>
                <a:cubicBezTo>
                  <a:pt x="1964" y="2726"/>
                  <a:pt x="2184" y="2945"/>
                  <a:pt x="2455" y="2945"/>
                </a:cubicBezTo>
                <a:cubicBezTo>
                  <a:pt x="2725" y="2945"/>
                  <a:pt x="2945" y="2726"/>
                  <a:pt x="2945" y="2455"/>
                </a:cubicBezTo>
                <a:cubicBezTo>
                  <a:pt x="2945" y="2184"/>
                  <a:pt x="2725" y="1964"/>
                  <a:pt x="2455" y="196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35" name="Shape 2835"/>
          <p:cNvSpPr/>
          <p:nvPr/>
        </p:nvSpPr>
        <p:spPr>
          <a:xfrm>
            <a:off x="4519652" y="67110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218" y="5891"/>
                </a:moveTo>
                <a:lnTo>
                  <a:pt x="8345" y="5891"/>
                </a:lnTo>
                <a:cubicBezTo>
                  <a:pt x="8075" y="5891"/>
                  <a:pt x="7855" y="6111"/>
                  <a:pt x="7855" y="6382"/>
                </a:cubicBezTo>
                <a:cubicBezTo>
                  <a:pt x="7855" y="6653"/>
                  <a:pt x="8075" y="6873"/>
                  <a:pt x="8345" y="6873"/>
                </a:cubicBezTo>
                <a:lnTo>
                  <a:pt x="15218" y="6873"/>
                </a:lnTo>
                <a:cubicBezTo>
                  <a:pt x="15489" y="6873"/>
                  <a:pt x="15709" y="6653"/>
                  <a:pt x="15709" y="6382"/>
                </a:cubicBezTo>
                <a:cubicBezTo>
                  <a:pt x="15709" y="6111"/>
                  <a:pt x="15489" y="5891"/>
                  <a:pt x="15218" y="5891"/>
                </a:cubicBezTo>
                <a:moveTo>
                  <a:pt x="6382" y="5891"/>
                </a:moveTo>
                <a:cubicBezTo>
                  <a:pt x="6111" y="5891"/>
                  <a:pt x="5891" y="6111"/>
                  <a:pt x="5891" y="6382"/>
                </a:cubicBezTo>
                <a:cubicBezTo>
                  <a:pt x="5891" y="6653"/>
                  <a:pt x="6111" y="6873"/>
                  <a:pt x="6382" y="6873"/>
                </a:cubicBezTo>
                <a:cubicBezTo>
                  <a:pt x="6653" y="6873"/>
                  <a:pt x="6873" y="6653"/>
                  <a:pt x="6873" y="6382"/>
                </a:cubicBezTo>
                <a:cubicBezTo>
                  <a:pt x="6873" y="6111"/>
                  <a:pt x="6653" y="5891"/>
                  <a:pt x="6382" y="5891"/>
                </a:cubicBezTo>
                <a:moveTo>
                  <a:pt x="19636" y="0"/>
                </a:moveTo>
                <a:lnTo>
                  <a:pt x="5891" y="0"/>
                </a:lnTo>
                <a:cubicBezTo>
                  <a:pt x="4806" y="0"/>
                  <a:pt x="3927" y="879"/>
                  <a:pt x="3927" y="1964"/>
                </a:cubicBezTo>
                <a:lnTo>
                  <a:pt x="3927" y="2455"/>
                </a:lnTo>
                <a:cubicBezTo>
                  <a:pt x="3927" y="2726"/>
                  <a:pt x="4147" y="2945"/>
                  <a:pt x="4418" y="2945"/>
                </a:cubicBezTo>
                <a:cubicBezTo>
                  <a:pt x="4689"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5" y="16691"/>
                  <a:pt x="18655" y="16910"/>
                  <a:pt x="18655" y="17182"/>
                </a:cubicBezTo>
                <a:cubicBezTo>
                  <a:pt x="18655" y="17453"/>
                  <a:pt x="18875" y="17673"/>
                  <a:pt x="19145" y="17673"/>
                </a:cubicBezTo>
                <a:lnTo>
                  <a:pt x="19636" y="17673"/>
                </a:lnTo>
                <a:cubicBezTo>
                  <a:pt x="20721" y="17673"/>
                  <a:pt x="21600" y="16794"/>
                  <a:pt x="21600" y="15709"/>
                </a:cubicBezTo>
                <a:lnTo>
                  <a:pt x="21600" y="1964"/>
                </a:lnTo>
                <a:cubicBezTo>
                  <a:pt x="21600" y="879"/>
                  <a:pt x="20721" y="0"/>
                  <a:pt x="19636" y="0"/>
                </a:cubicBezTo>
                <a:moveTo>
                  <a:pt x="2455" y="5891"/>
                </a:moveTo>
                <a:cubicBezTo>
                  <a:pt x="2184" y="5891"/>
                  <a:pt x="1964" y="6111"/>
                  <a:pt x="1964" y="6382"/>
                </a:cubicBezTo>
                <a:cubicBezTo>
                  <a:pt x="1964" y="6653"/>
                  <a:pt x="2184" y="6873"/>
                  <a:pt x="2455" y="6873"/>
                </a:cubicBezTo>
                <a:cubicBezTo>
                  <a:pt x="2725" y="6873"/>
                  <a:pt x="2945" y="6653"/>
                  <a:pt x="2945" y="6382"/>
                </a:cubicBezTo>
                <a:cubicBezTo>
                  <a:pt x="2945" y="6111"/>
                  <a:pt x="2725" y="5891"/>
                  <a:pt x="2455" y="5891"/>
                </a:cubicBezTo>
                <a:moveTo>
                  <a:pt x="4418" y="5891"/>
                </a:moveTo>
                <a:cubicBezTo>
                  <a:pt x="4147" y="5891"/>
                  <a:pt x="3927" y="6111"/>
                  <a:pt x="3927" y="6382"/>
                </a:cubicBezTo>
                <a:cubicBezTo>
                  <a:pt x="3927" y="6653"/>
                  <a:pt x="4147" y="6873"/>
                  <a:pt x="4418" y="6873"/>
                </a:cubicBezTo>
                <a:cubicBezTo>
                  <a:pt x="4689" y="6873"/>
                  <a:pt x="4909" y="6653"/>
                  <a:pt x="4909" y="6382"/>
                </a:cubicBezTo>
                <a:cubicBezTo>
                  <a:pt x="4909" y="6111"/>
                  <a:pt x="4689" y="5891"/>
                  <a:pt x="4418" y="5891"/>
                </a:cubicBezTo>
                <a:moveTo>
                  <a:pt x="16691" y="7855"/>
                </a:moveTo>
                <a:lnTo>
                  <a:pt x="982" y="7855"/>
                </a:lnTo>
                <a:lnTo>
                  <a:pt x="982" y="5891"/>
                </a:lnTo>
                <a:cubicBezTo>
                  <a:pt x="982" y="5349"/>
                  <a:pt x="1422" y="4909"/>
                  <a:pt x="1964" y="4909"/>
                </a:cubicBezTo>
                <a:lnTo>
                  <a:pt x="15709" y="4909"/>
                </a:lnTo>
                <a:cubicBezTo>
                  <a:pt x="16251" y="4909"/>
                  <a:pt x="16691" y="5349"/>
                  <a:pt x="16691" y="5891"/>
                </a:cubicBezTo>
                <a:cubicBezTo>
                  <a:pt x="16691" y="5891"/>
                  <a:pt x="16691" y="7855"/>
                  <a:pt x="16691" y="7855"/>
                </a:cubicBezTo>
                <a:close/>
                <a:moveTo>
                  <a:pt x="16691" y="19636"/>
                </a:moveTo>
                <a:cubicBezTo>
                  <a:pt x="16691" y="20178"/>
                  <a:pt x="16251" y="20618"/>
                  <a:pt x="15709" y="20618"/>
                </a:cubicBezTo>
                <a:lnTo>
                  <a:pt x="1964" y="20618"/>
                </a:lnTo>
                <a:cubicBezTo>
                  <a:pt x="1422" y="20618"/>
                  <a:pt x="982" y="20178"/>
                  <a:pt x="982" y="19636"/>
                </a:cubicBezTo>
                <a:lnTo>
                  <a:pt x="982" y="8836"/>
                </a:lnTo>
                <a:lnTo>
                  <a:pt x="16691" y="8836"/>
                </a:lnTo>
                <a:cubicBezTo>
                  <a:pt x="16691" y="8836"/>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36" name="Shape 2836"/>
          <p:cNvSpPr/>
          <p:nvPr/>
        </p:nvSpPr>
        <p:spPr>
          <a:xfrm>
            <a:off x="5319752" y="67681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37" name="Shape 2837"/>
          <p:cNvSpPr/>
          <p:nvPr/>
        </p:nvSpPr>
        <p:spPr>
          <a:xfrm>
            <a:off x="6119852" y="6758657"/>
            <a:ext cx="419100" cy="323851"/>
          </a:xfrm>
          <a:custGeom>
            <a:avLst/>
            <a:gdLst/>
            <a:ahLst/>
            <a:cxnLst>
              <a:cxn ang="0">
                <a:pos x="wd2" y="hd2"/>
              </a:cxn>
              <a:cxn ang="5400000">
                <a:pos x="wd2" y="hd2"/>
              </a:cxn>
              <a:cxn ang="10800000">
                <a:pos x="wd2" y="hd2"/>
              </a:cxn>
              <a:cxn ang="16200000">
                <a:pos x="wd2" y="hd2"/>
              </a:cxn>
            </a:cxnLst>
            <a:rect l="0" t="0" r="r" b="b"/>
            <a:pathLst>
              <a:path w="21600" h="21600" extrusionOk="0">
                <a:moveTo>
                  <a:pt x="16691" y="18667"/>
                </a:moveTo>
                <a:lnTo>
                  <a:pt x="12576" y="13341"/>
                </a:lnTo>
                <a:lnTo>
                  <a:pt x="16691" y="8016"/>
                </a:lnTo>
                <a:cubicBezTo>
                  <a:pt x="16691" y="8016"/>
                  <a:pt x="16691" y="18667"/>
                  <a:pt x="16691" y="18667"/>
                </a:cubicBezTo>
                <a:close/>
                <a:moveTo>
                  <a:pt x="15709" y="20329"/>
                </a:moveTo>
                <a:lnTo>
                  <a:pt x="1964" y="20329"/>
                </a:lnTo>
                <a:cubicBezTo>
                  <a:pt x="1719" y="20329"/>
                  <a:pt x="1498" y="20210"/>
                  <a:pt x="1326" y="20018"/>
                </a:cubicBezTo>
                <a:lnTo>
                  <a:pt x="5791" y="14240"/>
                </a:lnTo>
                <a:lnTo>
                  <a:pt x="7477" y="16421"/>
                </a:lnTo>
                <a:cubicBezTo>
                  <a:pt x="7853" y="16907"/>
                  <a:pt x="8344" y="17150"/>
                  <a:pt x="8836" y="17150"/>
                </a:cubicBezTo>
                <a:cubicBezTo>
                  <a:pt x="9329" y="17150"/>
                  <a:pt x="9821" y="16907"/>
                  <a:pt x="10195" y="16421"/>
                </a:cubicBezTo>
                <a:lnTo>
                  <a:pt x="11882" y="14240"/>
                </a:lnTo>
                <a:lnTo>
                  <a:pt x="16347" y="20018"/>
                </a:lnTo>
                <a:cubicBezTo>
                  <a:pt x="16175" y="20210"/>
                  <a:pt x="15954" y="20329"/>
                  <a:pt x="15709" y="20329"/>
                </a:cubicBezTo>
                <a:moveTo>
                  <a:pt x="982" y="8016"/>
                </a:moveTo>
                <a:lnTo>
                  <a:pt x="5097" y="13341"/>
                </a:lnTo>
                <a:lnTo>
                  <a:pt x="982" y="18667"/>
                </a:lnTo>
                <a:cubicBezTo>
                  <a:pt x="982" y="18667"/>
                  <a:pt x="982" y="8016"/>
                  <a:pt x="982" y="8016"/>
                </a:cubicBezTo>
                <a:close/>
                <a:moveTo>
                  <a:pt x="1964" y="6353"/>
                </a:moveTo>
                <a:lnTo>
                  <a:pt x="15709" y="6353"/>
                </a:lnTo>
                <a:cubicBezTo>
                  <a:pt x="15954" y="6353"/>
                  <a:pt x="16175" y="6474"/>
                  <a:pt x="16347" y="6665"/>
                </a:cubicBezTo>
                <a:lnTo>
                  <a:pt x="9502" y="15523"/>
                </a:lnTo>
                <a:cubicBezTo>
                  <a:pt x="9324" y="15752"/>
                  <a:pt x="9088" y="15880"/>
                  <a:pt x="8836" y="15880"/>
                </a:cubicBezTo>
                <a:cubicBezTo>
                  <a:pt x="8585" y="15880"/>
                  <a:pt x="8349" y="15752"/>
                  <a:pt x="8170" y="15523"/>
                </a:cubicBezTo>
                <a:lnTo>
                  <a:pt x="1326" y="6664"/>
                </a:lnTo>
                <a:cubicBezTo>
                  <a:pt x="1498" y="6474"/>
                  <a:pt x="1719" y="6353"/>
                  <a:pt x="1964" y="6353"/>
                </a:cubicBezTo>
                <a:moveTo>
                  <a:pt x="15709" y="5082"/>
                </a:moveTo>
                <a:lnTo>
                  <a:pt x="1964" y="5082"/>
                </a:lnTo>
                <a:cubicBezTo>
                  <a:pt x="879" y="5082"/>
                  <a:pt x="0" y="6220"/>
                  <a:pt x="0" y="7624"/>
                </a:cubicBezTo>
                <a:lnTo>
                  <a:pt x="0" y="19059"/>
                </a:lnTo>
                <a:cubicBezTo>
                  <a:pt x="0" y="20462"/>
                  <a:pt x="879" y="21600"/>
                  <a:pt x="1964" y="21600"/>
                </a:cubicBezTo>
                <a:lnTo>
                  <a:pt x="15709" y="21600"/>
                </a:lnTo>
                <a:cubicBezTo>
                  <a:pt x="16794" y="21600"/>
                  <a:pt x="17673" y="20462"/>
                  <a:pt x="17673" y="19059"/>
                </a:cubicBezTo>
                <a:lnTo>
                  <a:pt x="17673" y="7624"/>
                </a:lnTo>
                <a:cubicBezTo>
                  <a:pt x="17673" y="6220"/>
                  <a:pt x="16794" y="5082"/>
                  <a:pt x="15709" y="5082"/>
                </a:cubicBezTo>
                <a:moveTo>
                  <a:pt x="19636" y="0"/>
                </a:moveTo>
                <a:lnTo>
                  <a:pt x="5891" y="0"/>
                </a:lnTo>
                <a:cubicBezTo>
                  <a:pt x="4806" y="0"/>
                  <a:pt x="3927" y="1138"/>
                  <a:pt x="3927" y="2541"/>
                </a:cubicBezTo>
                <a:lnTo>
                  <a:pt x="3927" y="3176"/>
                </a:lnTo>
                <a:cubicBezTo>
                  <a:pt x="3927" y="3528"/>
                  <a:pt x="4147" y="3812"/>
                  <a:pt x="4418" y="3812"/>
                </a:cubicBezTo>
                <a:cubicBezTo>
                  <a:pt x="4690" y="3812"/>
                  <a:pt x="4909" y="3528"/>
                  <a:pt x="4909" y="3176"/>
                </a:cubicBezTo>
                <a:lnTo>
                  <a:pt x="4909" y="2541"/>
                </a:lnTo>
                <a:cubicBezTo>
                  <a:pt x="4909" y="1840"/>
                  <a:pt x="5348" y="1271"/>
                  <a:pt x="5891" y="1271"/>
                </a:cubicBezTo>
                <a:lnTo>
                  <a:pt x="19636" y="1271"/>
                </a:lnTo>
                <a:cubicBezTo>
                  <a:pt x="20178" y="1271"/>
                  <a:pt x="20618" y="1840"/>
                  <a:pt x="20618" y="2541"/>
                </a:cubicBezTo>
                <a:lnTo>
                  <a:pt x="20618" y="13976"/>
                </a:lnTo>
                <a:cubicBezTo>
                  <a:pt x="20618" y="14678"/>
                  <a:pt x="20178" y="15247"/>
                  <a:pt x="19636" y="15247"/>
                </a:cubicBezTo>
                <a:lnTo>
                  <a:pt x="19145" y="15247"/>
                </a:lnTo>
                <a:cubicBezTo>
                  <a:pt x="18874" y="15247"/>
                  <a:pt x="18655" y="15532"/>
                  <a:pt x="18655" y="15882"/>
                </a:cubicBezTo>
                <a:cubicBezTo>
                  <a:pt x="18655" y="16234"/>
                  <a:pt x="18874" y="16518"/>
                  <a:pt x="19145" y="16518"/>
                </a:cubicBezTo>
                <a:lnTo>
                  <a:pt x="19636" y="16518"/>
                </a:lnTo>
                <a:cubicBezTo>
                  <a:pt x="20721" y="16518"/>
                  <a:pt x="21600" y="15380"/>
                  <a:pt x="21600" y="13976"/>
                </a:cubicBezTo>
                <a:lnTo>
                  <a:pt x="21600" y="2541"/>
                </a:lnTo>
                <a:cubicBezTo>
                  <a:pt x="21600" y="1138"/>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38" name="Shape 2838"/>
          <p:cNvSpPr/>
          <p:nvPr/>
        </p:nvSpPr>
        <p:spPr>
          <a:xfrm>
            <a:off x="6919952" y="6749130"/>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4" y="13200"/>
                </a:cubicBezTo>
                <a:lnTo>
                  <a:pt x="20618" y="13200"/>
                </a:lnTo>
                <a:cubicBezTo>
                  <a:pt x="20618" y="13200"/>
                  <a:pt x="20618" y="20400"/>
                  <a:pt x="20618" y="20400"/>
                </a:cubicBezTo>
                <a:close/>
                <a:moveTo>
                  <a:pt x="5703" y="1200"/>
                </a:moveTo>
                <a:lnTo>
                  <a:pt x="15897" y="1200"/>
                </a:lnTo>
                <a:lnTo>
                  <a:pt x="20315" y="12000"/>
                </a:lnTo>
                <a:lnTo>
                  <a:pt x="14236" y="12000"/>
                </a:lnTo>
                <a:cubicBezTo>
                  <a:pt x="13965" y="12000"/>
                  <a:pt x="13745" y="12269"/>
                  <a:pt x="13745" y="12600"/>
                </a:cubicBezTo>
                <a:cubicBezTo>
                  <a:pt x="13745" y="14589"/>
                  <a:pt x="12426" y="16200"/>
                  <a:pt x="10800" y="16200"/>
                </a:cubicBezTo>
                <a:cubicBezTo>
                  <a:pt x="9173" y="16200"/>
                  <a:pt x="7855" y="14589"/>
                  <a:pt x="7855" y="12600"/>
                </a:cubicBezTo>
                <a:cubicBezTo>
                  <a:pt x="7855" y="12269"/>
                  <a:pt x="7635" y="12000"/>
                  <a:pt x="7364" y="12000"/>
                </a:cubicBezTo>
                <a:lnTo>
                  <a:pt x="1285" y="12000"/>
                </a:lnTo>
                <a:cubicBezTo>
                  <a:pt x="1285" y="12000"/>
                  <a:pt x="5703" y="1200"/>
                  <a:pt x="5703" y="1200"/>
                </a:cubicBezTo>
                <a:close/>
                <a:moveTo>
                  <a:pt x="21543" y="12335"/>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5"/>
                </a:lnTo>
                <a:cubicBezTo>
                  <a:pt x="23" y="12415"/>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5"/>
                  <a:pt x="21543" y="1233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39" name="Shape 2839"/>
          <p:cNvSpPr/>
          <p:nvPr/>
        </p:nvSpPr>
        <p:spPr>
          <a:xfrm>
            <a:off x="7720052" y="67300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20520"/>
                </a:moveTo>
                <a:lnTo>
                  <a:pt x="982" y="20520"/>
                </a:lnTo>
                <a:lnTo>
                  <a:pt x="982" y="14040"/>
                </a:lnTo>
                <a:lnTo>
                  <a:pt x="6907" y="14040"/>
                </a:lnTo>
                <a:cubicBezTo>
                  <a:pt x="7149" y="16170"/>
                  <a:pt x="8798" y="17820"/>
                  <a:pt x="10800" y="17820"/>
                </a:cubicBezTo>
                <a:cubicBezTo>
                  <a:pt x="12802" y="17820"/>
                  <a:pt x="14451" y="16170"/>
                  <a:pt x="14694" y="14040"/>
                </a:cubicBezTo>
                <a:lnTo>
                  <a:pt x="20618" y="14040"/>
                </a:lnTo>
                <a:cubicBezTo>
                  <a:pt x="20618" y="14040"/>
                  <a:pt x="20618" y="20520"/>
                  <a:pt x="20618" y="20520"/>
                </a:cubicBezTo>
                <a:close/>
                <a:moveTo>
                  <a:pt x="21543" y="13261"/>
                </a:moveTo>
                <a:lnTo>
                  <a:pt x="21548" y="13259"/>
                </a:lnTo>
                <a:lnTo>
                  <a:pt x="16639" y="2459"/>
                </a:lnTo>
                <a:lnTo>
                  <a:pt x="16634" y="2461"/>
                </a:lnTo>
                <a:cubicBezTo>
                  <a:pt x="16554" y="2284"/>
                  <a:pt x="16392" y="2160"/>
                  <a:pt x="16200" y="2160"/>
                </a:cubicBezTo>
                <a:lnTo>
                  <a:pt x="12764" y="2160"/>
                </a:lnTo>
                <a:cubicBezTo>
                  <a:pt x="12492" y="2160"/>
                  <a:pt x="12273" y="2402"/>
                  <a:pt x="12273" y="2700"/>
                </a:cubicBezTo>
                <a:cubicBezTo>
                  <a:pt x="12273" y="2999"/>
                  <a:pt x="12492" y="3240"/>
                  <a:pt x="12764" y="3240"/>
                </a:cubicBezTo>
                <a:lnTo>
                  <a:pt x="15897" y="3240"/>
                </a:lnTo>
                <a:lnTo>
                  <a:pt x="20315" y="12960"/>
                </a:lnTo>
                <a:lnTo>
                  <a:pt x="14236" y="12960"/>
                </a:lnTo>
                <a:cubicBezTo>
                  <a:pt x="13965" y="12960"/>
                  <a:pt x="13745" y="13202"/>
                  <a:pt x="13745" y="13500"/>
                </a:cubicBezTo>
                <a:cubicBezTo>
                  <a:pt x="13745" y="15290"/>
                  <a:pt x="12426" y="16740"/>
                  <a:pt x="10800" y="16740"/>
                </a:cubicBezTo>
                <a:cubicBezTo>
                  <a:pt x="9173" y="16740"/>
                  <a:pt x="7855" y="15290"/>
                  <a:pt x="7855" y="13500"/>
                </a:cubicBezTo>
                <a:cubicBezTo>
                  <a:pt x="7855" y="13202"/>
                  <a:pt x="7635" y="12960"/>
                  <a:pt x="7364" y="12960"/>
                </a:cubicBezTo>
                <a:lnTo>
                  <a:pt x="1285" y="12960"/>
                </a:lnTo>
                <a:lnTo>
                  <a:pt x="5703" y="3240"/>
                </a:lnTo>
                <a:lnTo>
                  <a:pt x="8836" y="3240"/>
                </a:lnTo>
                <a:cubicBezTo>
                  <a:pt x="9108" y="3240"/>
                  <a:pt x="9327" y="2999"/>
                  <a:pt x="9327" y="2700"/>
                </a:cubicBezTo>
                <a:cubicBezTo>
                  <a:pt x="9327" y="2402"/>
                  <a:pt x="9108" y="2160"/>
                  <a:pt x="8836" y="2160"/>
                </a:cubicBezTo>
                <a:lnTo>
                  <a:pt x="5400" y="2160"/>
                </a:lnTo>
                <a:cubicBezTo>
                  <a:pt x="5208" y="2160"/>
                  <a:pt x="5046" y="2284"/>
                  <a:pt x="4966" y="2461"/>
                </a:cubicBezTo>
                <a:lnTo>
                  <a:pt x="4961" y="2459"/>
                </a:lnTo>
                <a:lnTo>
                  <a:pt x="52" y="13259"/>
                </a:lnTo>
                <a:lnTo>
                  <a:pt x="57" y="13261"/>
                </a:lnTo>
                <a:cubicBezTo>
                  <a:pt x="23" y="13334"/>
                  <a:pt x="0" y="13413"/>
                  <a:pt x="0" y="13500"/>
                </a:cubicBezTo>
                <a:lnTo>
                  <a:pt x="0" y="21060"/>
                </a:lnTo>
                <a:cubicBezTo>
                  <a:pt x="0" y="21359"/>
                  <a:pt x="220" y="21600"/>
                  <a:pt x="491" y="21600"/>
                </a:cubicBezTo>
                <a:lnTo>
                  <a:pt x="21109" y="21600"/>
                </a:lnTo>
                <a:cubicBezTo>
                  <a:pt x="21380" y="21600"/>
                  <a:pt x="21600" y="21359"/>
                  <a:pt x="21600" y="21060"/>
                </a:cubicBezTo>
                <a:lnTo>
                  <a:pt x="21600" y="13500"/>
                </a:lnTo>
                <a:cubicBezTo>
                  <a:pt x="21600" y="13413"/>
                  <a:pt x="21577" y="13334"/>
                  <a:pt x="21543" y="13261"/>
                </a:cubicBezTo>
                <a:moveTo>
                  <a:pt x="7855" y="8640"/>
                </a:moveTo>
                <a:cubicBezTo>
                  <a:pt x="7583" y="8640"/>
                  <a:pt x="7364" y="8882"/>
                  <a:pt x="7364" y="9180"/>
                </a:cubicBezTo>
                <a:cubicBezTo>
                  <a:pt x="7364" y="9329"/>
                  <a:pt x="7418" y="9464"/>
                  <a:pt x="7507" y="9562"/>
                </a:cubicBezTo>
                <a:lnTo>
                  <a:pt x="10453" y="12802"/>
                </a:lnTo>
                <a:cubicBezTo>
                  <a:pt x="10542" y="12900"/>
                  <a:pt x="10665" y="12960"/>
                  <a:pt x="10800" y="12960"/>
                </a:cubicBezTo>
                <a:cubicBezTo>
                  <a:pt x="10936" y="12960"/>
                  <a:pt x="11058" y="12900"/>
                  <a:pt x="11147" y="12802"/>
                </a:cubicBezTo>
                <a:lnTo>
                  <a:pt x="14093" y="9562"/>
                </a:lnTo>
                <a:cubicBezTo>
                  <a:pt x="14182" y="9464"/>
                  <a:pt x="14236" y="9329"/>
                  <a:pt x="14236" y="9180"/>
                </a:cubicBezTo>
                <a:cubicBezTo>
                  <a:pt x="14236" y="8882"/>
                  <a:pt x="14017" y="8640"/>
                  <a:pt x="13745" y="8640"/>
                </a:cubicBezTo>
                <a:cubicBezTo>
                  <a:pt x="13610" y="8640"/>
                  <a:pt x="13487" y="8701"/>
                  <a:pt x="13398" y="8798"/>
                </a:cubicBezTo>
                <a:lnTo>
                  <a:pt x="11291" y="11116"/>
                </a:lnTo>
                <a:lnTo>
                  <a:pt x="11291" y="540"/>
                </a:lnTo>
                <a:cubicBezTo>
                  <a:pt x="11291" y="242"/>
                  <a:pt x="11071" y="0"/>
                  <a:pt x="10800" y="0"/>
                </a:cubicBezTo>
                <a:cubicBezTo>
                  <a:pt x="10529" y="0"/>
                  <a:pt x="10309" y="242"/>
                  <a:pt x="10309" y="540"/>
                </a:cubicBezTo>
                <a:lnTo>
                  <a:pt x="10309" y="11116"/>
                </a:lnTo>
                <a:lnTo>
                  <a:pt x="8202" y="8798"/>
                </a:lnTo>
                <a:cubicBezTo>
                  <a:pt x="8113" y="8701"/>
                  <a:pt x="7990" y="8640"/>
                  <a:pt x="7855" y="864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0" name="Shape 2840"/>
          <p:cNvSpPr/>
          <p:nvPr/>
        </p:nvSpPr>
        <p:spPr>
          <a:xfrm>
            <a:off x="8520152" y="67300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20520"/>
                </a:moveTo>
                <a:lnTo>
                  <a:pt x="982" y="20520"/>
                </a:lnTo>
                <a:lnTo>
                  <a:pt x="982" y="14040"/>
                </a:lnTo>
                <a:lnTo>
                  <a:pt x="6907" y="14040"/>
                </a:lnTo>
                <a:cubicBezTo>
                  <a:pt x="7149" y="16170"/>
                  <a:pt x="8798" y="17820"/>
                  <a:pt x="10800" y="17820"/>
                </a:cubicBezTo>
                <a:cubicBezTo>
                  <a:pt x="12802" y="17820"/>
                  <a:pt x="14451" y="16170"/>
                  <a:pt x="14693" y="14040"/>
                </a:cubicBezTo>
                <a:lnTo>
                  <a:pt x="20618" y="14040"/>
                </a:lnTo>
                <a:cubicBezTo>
                  <a:pt x="20618" y="14040"/>
                  <a:pt x="20618" y="20520"/>
                  <a:pt x="20618" y="20520"/>
                </a:cubicBezTo>
                <a:close/>
                <a:moveTo>
                  <a:pt x="21544" y="13261"/>
                </a:moveTo>
                <a:lnTo>
                  <a:pt x="21548" y="13259"/>
                </a:lnTo>
                <a:lnTo>
                  <a:pt x="16639" y="2459"/>
                </a:lnTo>
                <a:lnTo>
                  <a:pt x="16635" y="2461"/>
                </a:lnTo>
                <a:cubicBezTo>
                  <a:pt x="16554" y="2284"/>
                  <a:pt x="16392" y="2160"/>
                  <a:pt x="16200" y="2160"/>
                </a:cubicBezTo>
                <a:lnTo>
                  <a:pt x="15709" y="2160"/>
                </a:lnTo>
                <a:cubicBezTo>
                  <a:pt x="15438" y="2160"/>
                  <a:pt x="15218" y="2402"/>
                  <a:pt x="15218" y="2700"/>
                </a:cubicBezTo>
                <a:cubicBezTo>
                  <a:pt x="15218" y="2999"/>
                  <a:pt x="15438" y="3240"/>
                  <a:pt x="15709" y="3240"/>
                </a:cubicBezTo>
                <a:lnTo>
                  <a:pt x="15897" y="3240"/>
                </a:lnTo>
                <a:lnTo>
                  <a:pt x="20315" y="12960"/>
                </a:lnTo>
                <a:lnTo>
                  <a:pt x="14236" y="12960"/>
                </a:lnTo>
                <a:cubicBezTo>
                  <a:pt x="13965" y="12960"/>
                  <a:pt x="13745" y="13202"/>
                  <a:pt x="13745" y="13500"/>
                </a:cubicBezTo>
                <a:cubicBezTo>
                  <a:pt x="13745" y="15290"/>
                  <a:pt x="12426" y="16740"/>
                  <a:pt x="10800" y="16740"/>
                </a:cubicBezTo>
                <a:cubicBezTo>
                  <a:pt x="9173" y="16740"/>
                  <a:pt x="7855" y="15290"/>
                  <a:pt x="7855" y="13500"/>
                </a:cubicBezTo>
                <a:cubicBezTo>
                  <a:pt x="7855" y="13202"/>
                  <a:pt x="7635" y="12960"/>
                  <a:pt x="7364" y="12960"/>
                </a:cubicBezTo>
                <a:lnTo>
                  <a:pt x="1285" y="12960"/>
                </a:lnTo>
                <a:lnTo>
                  <a:pt x="5703" y="3240"/>
                </a:lnTo>
                <a:lnTo>
                  <a:pt x="5891" y="3240"/>
                </a:lnTo>
                <a:cubicBezTo>
                  <a:pt x="6162" y="3240"/>
                  <a:pt x="6382" y="2999"/>
                  <a:pt x="6382" y="2700"/>
                </a:cubicBezTo>
                <a:cubicBezTo>
                  <a:pt x="6382" y="2402"/>
                  <a:pt x="6162" y="2160"/>
                  <a:pt x="5891" y="2160"/>
                </a:cubicBezTo>
                <a:lnTo>
                  <a:pt x="5400" y="2160"/>
                </a:lnTo>
                <a:cubicBezTo>
                  <a:pt x="5208" y="2160"/>
                  <a:pt x="5046" y="2284"/>
                  <a:pt x="4966" y="2461"/>
                </a:cubicBezTo>
                <a:lnTo>
                  <a:pt x="4961" y="2459"/>
                </a:lnTo>
                <a:lnTo>
                  <a:pt x="52" y="13259"/>
                </a:lnTo>
                <a:lnTo>
                  <a:pt x="57" y="13261"/>
                </a:lnTo>
                <a:cubicBezTo>
                  <a:pt x="23" y="13334"/>
                  <a:pt x="0" y="13413"/>
                  <a:pt x="0" y="13500"/>
                </a:cubicBezTo>
                <a:lnTo>
                  <a:pt x="0" y="21060"/>
                </a:lnTo>
                <a:cubicBezTo>
                  <a:pt x="0" y="21359"/>
                  <a:pt x="220" y="21600"/>
                  <a:pt x="491" y="21600"/>
                </a:cubicBezTo>
                <a:lnTo>
                  <a:pt x="21109" y="21600"/>
                </a:lnTo>
                <a:cubicBezTo>
                  <a:pt x="21380" y="21600"/>
                  <a:pt x="21600" y="21359"/>
                  <a:pt x="21600" y="21060"/>
                </a:cubicBezTo>
                <a:lnTo>
                  <a:pt x="21600" y="13500"/>
                </a:lnTo>
                <a:cubicBezTo>
                  <a:pt x="21600" y="13413"/>
                  <a:pt x="21577" y="13334"/>
                  <a:pt x="21544" y="13261"/>
                </a:cubicBezTo>
                <a:moveTo>
                  <a:pt x="7855" y="4320"/>
                </a:moveTo>
                <a:cubicBezTo>
                  <a:pt x="7990" y="4320"/>
                  <a:pt x="8113" y="4260"/>
                  <a:pt x="8202" y="4162"/>
                </a:cubicBezTo>
                <a:lnTo>
                  <a:pt x="10309" y="1844"/>
                </a:lnTo>
                <a:lnTo>
                  <a:pt x="10309" y="12420"/>
                </a:lnTo>
                <a:cubicBezTo>
                  <a:pt x="10309" y="12719"/>
                  <a:pt x="10529" y="12960"/>
                  <a:pt x="10800" y="12960"/>
                </a:cubicBezTo>
                <a:cubicBezTo>
                  <a:pt x="11071" y="12960"/>
                  <a:pt x="11291" y="12719"/>
                  <a:pt x="11291" y="12420"/>
                </a:cubicBezTo>
                <a:lnTo>
                  <a:pt x="11291" y="1844"/>
                </a:lnTo>
                <a:lnTo>
                  <a:pt x="13398" y="4162"/>
                </a:lnTo>
                <a:cubicBezTo>
                  <a:pt x="13487" y="4260"/>
                  <a:pt x="13610" y="4320"/>
                  <a:pt x="13745" y="4320"/>
                </a:cubicBezTo>
                <a:cubicBezTo>
                  <a:pt x="14017" y="4320"/>
                  <a:pt x="14236" y="4079"/>
                  <a:pt x="14236" y="3780"/>
                </a:cubicBezTo>
                <a:cubicBezTo>
                  <a:pt x="14236" y="3631"/>
                  <a:pt x="14181" y="3497"/>
                  <a:pt x="14093" y="3398"/>
                </a:cubicBezTo>
                <a:lnTo>
                  <a:pt x="11147" y="158"/>
                </a:lnTo>
                <a:cubicBezTo>
                  <a:pt x="11058" y="61"/>
                  <a:pt x="10936" y="0"/>
                  <a:pt x="10800" y="0"/>
                </a:cubicBezTo>
                <a:cubicBezTo>
                  <a:pt x="10664" y="0"/>
                  <a:pt x="10542" y="61"/>
                  <a:pt x="10453" y="158"/>
                </a:cubicBezTo>
                <a:lnTo>
                  <a:pt x="7507" y="3398"/>
                </a:lnTo>
                <a:cubicBezTo>
                  <a:pt x="7419" y="3497"/>
                  <a:pt x="7364" y="3631"/>
                  <a:pt x="7364" y="3780"/>
                </a:cubicBezTo>
                <a:cubicBezTo>
                  <a:pt x="7364" y="4079"/>
                  <a:pt x="7583" y="4320"/>
                  <a:pt x="7855" y="432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1" name="Shape 2841"/>
          <p:cNvSpPr/>
          <p:nvPr/>
        </p:nvSpPr>
        <p:spPr>
          <a:xfrm>
            <a:off x="1319251" y="7549230"/>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3" y="13200"/>
                </a:cubicBezTo>
                <a:lnTo>
                  <a:pt x="20618" y="13200"/>
                </a:lnTo>
                <a:cubicBezTo>
                  <a:pt x="20618" y="13200"/>
                  <a:pt x="20618" y="20400"/>
                  <a:pt x="20618" y="20400"/>
                </a:cubicBezTo>
                <a:close/>
                <a:moveTo>
                  <a:pt x="5703" y="1200"/>
                </a:moveTo>
                <a:lnTo>
                  <a:pt x="15897" y="1200"/>
                </a:lnTo>
                <a:lnTo>
                  <a:pt x="20315" y="12000"/>
                </a:lnTo>
                <a:lnTo>
                  <a:pt x="14236" y="12000"/>
                </a:lnTo>
                <a:cubicBezTo>
                  <a:pt x="13966" y="12000"/>
                  <a:pt x="13745" y="12269"/>
                  <a:pt x="13745" y="12600"/>
                </a:cubicBezTo>
                <a:cubicBezTo>
                  <a:pt x="13745" y="14588"/>
                  <a:pt x="12427" y="16200"/>
                  <a:pt x="10800" y="16200"/>
                </a:cubicBezTo>
                <a:cubicBezTo>
                  <a:pt x="9173" y="16200"/>
                  <a:pt x="7855" y="14588"/>
                  <a:pt x="7855" y="12600"/>
                </a:cubicBezTo>
                <a:cubicBezTo>
                  <a:pt x="7855" y="12269"/>
                  <a:pt x="7634" y="12000"/>
                  <a:pt x="7364" y="12000"/>
                </a:cubicBezTo>
                <a:lnTo>
                  <a:pt x="1285" y="12000"/>
                </a:lnTo>
                <a:cubicBezTo>
                  <a:pt x="1285" y="12000"/>
                  <a:pt x="5703" y="1200"/>
                  <a:pt x="5703" y="1200"/>
                </a:cubicBezTo>
                <a:close/>
                <a:moveTo>
                  <a:pt x="21543" y="12334"/>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4"/>
                </a:lnTo>
                <a:cubicBezTo>
                  <a:pt x="23" y="12416"/>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6"/>
                  <a:pt x="21543" y="12334"/>
                </a:cubicBezTo>
                <a:moveTo>
                  <a:pt x="16691" y="9000"/>
                </a:moveTo>
                <a:cubicBezTo>
                  <a:pt x="16691" y="8669"/>
                  <a:pt x="16471" y="8400"/>
                  <a:pt x="16200" y="8400"/>
                </a:cubicBezTo>
                <a:lnTo>
                  <a:pt x="5400" y="8400"/>
                </a:lnTo>
                <a:cubicBezTo>
                  <a:pt x="5129" y="8400"/>
                  <a:pt x="4909" y="8669"/>
                  <a:pt x="4909" y="9000"/>
                </a:cubicBezTo>
                <a:cubicBezTo>
                  <a:pt x="4909" y="9332"/>
                  <a:pt x="5129" y="9600"/>
                  <a:pt x="5400" y="9600"/>
                </a:cubicBezTo>
                <a:lnTo>
                  <a:pt x="16200" y="9600"/>
                </a:lnTo>
                <a:cubicBezTo>
                  <a:pt x="16471" y="9600"/>
                  <a:pt x="16691" y="9332"/>
                  <a:pt x="16691" y="9000"/>
                </a:cubicBezTo>
                <a:moveTo>
                  <a:pt x="6382" y="7200"/>
                </a:moveTo>
                <a:lnTo>
                  <a:pt x="15218" y="7200"/>
                </a:lnTo>
                <a:cubicBezTo>
                  <a:pt x="15489" y="7200"/>
                  <a:pt x="15709" y="6932"/>
                  <a:pt x="15709" y="6600"/>
                </a:cubicBezTo>
                <a:cubicBezTo>
                  <a:pt x="15709" y="6269"/>
                  <a:pt x="15489" y="6000"/>
                  <a:pt x="15218" y="6000"/>
                </a:cubicBezTo>
                <a:lnTo>
                  <a:pt x="6382" y="6000"/>
                </a:lnTo>
                <a:cubicBezTo>
                  <a:pt x="6111" y="6000"/>
                  <a:pt x="5891" y="6269"/>
                  <a:pt x="5891" y="6600"/>
                </a:cubicBezTo>
                <a:cubicBezTo>
                  <a:pt x="5891" y="6932"/>
                  <a:pt x="6111" y="7200"/>
                  <a:pt x="6382" y="7200"/>
                </a:cubicBezTo>
                <a:moveTo>
                  <a:pt x="7364" y="4800"/>
                </a:moveTo>
                <a:lnTo>
                  <a:pt x="14236" y="4800"/>
                </a:lnTo>
                <a:cubicBezTo>
                  <a:pt x="14507" y="4800"/>
                  <a:pt x="14727" y="4532"/>
                  <a:pt x="14727" y="4200"/>
                </a:cubicBezTo>
                <a:cubicBezTo>
                  <a:pt x="14727" y="3869"/>
                  <a:pt x="14507" y="3600"/>
                  <a:pt x="14236" y="3600"/>
                </a:cubicBezTo>
                <a:lnTo>
                  <a:pt x="7364" y="3600"/>
                </a:lnTo>
                <a:cubicBezTo>
                  <a:pt x="7093" y="3600"/>
                  <a:pt x="6873" y="3869"/>
                  <a:pt x="6873" y="4200"/>
                </a:cubicBezTo>
                <a:cubicBezTo>
                  <a:pt x="6873" y="4532"/>
                  <a:pt x="7093" y="4800"/>
                  <a:pt x="7364" y="48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2" name="Shape 2842"/>
          <p:cNvSpPr/>
          <p:nvPr/>
        </p:nvSpPr>
        <p:spPr>
          <a:xfrm>
            <a:off x="2119350" y="75111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1782"/>
                </a:moveTo>
                <a:lnTo>
                  <a:pt x="982" y="11782"/>
                </a:lnTo>
                <a:lnTo>
                  <a:pt x="982" y="6873"/>
                </a:lnTo>
                <a:lnTo>
                  <a:pt x="6907" y="6873"/>
                </a:lnTo>
                <a:cubicBezTo>
                  <a:pt x="7149" y="8810"/>
                  <a:pt x="8798" y="10309"/>
                  <a:pt x="10800" y="10309"/>
                </a:cubicBezTo>
                <a:cubicBezTo>
                  <a:pt x="12802" y="10309"/>
                  <a:pt x="14451" y="8810"/>
                  <a:pt x="14693" y="6873"/>
                </a:cubicBezTo>
                <a:lnTo>
                  <a:pt x="20618" y="6873"/>
                </a:lnTo>
                <a:cubicBezTo>
                  <a:pt x="20618" y="6873"/>
                  <a:pt x="20618" y="11782"/>
                  <a:pt x="20618" y="11782"/>
                </a:cubicBezTo>
                <a:close/>
                <a:moveTo>
                  <a:pt x="20264" y="14727"/>
                </a:moveTo>
                <a:lnTo>
                  <a:pt x="14236" y="14727"/>
                </a:lnTo>
                <a:cubicBezTo>
                  <a:pt x="13966" y="14727"/>
                  <a:pt x="13745" y="14947"/>
                  <a:pt x="13745" y="15218"/>
                </a:cubicBezTo>
                <a:cubicBezTo>
                  <a:pt x="13745" y="16845"/>
                  <a:pt x="12427" y="18164"/>
                  <a:pt x="10800" y="18164"/>
                </a:cubicBezTo>
                <a:cubicBezTo>
                  <a:pt x="9173" y="18164"/>
                  <a:pt x="7855" y="16845"/>
                  <a:pt x="7855" y="15218"/>
                </a:cubicBezTo>
                <a:cubicBezTo>
                  <a:pt x="7855" y="14947"/>
                  <a:pt x="7634" y="14727"/>
                  <a:pt x="7364" y="14727"/>
                </a:cubicBezTo>
                <a:lnTo>
                  <a:pt x="1336" y="14727"/>
                </a:lnTo>
                <a:lnTo>
                  <a:pt x="2682" y="12764"/>
                </a:lnTo>
                <a:lnTo>
                  <a:pt x="18918" y="12764"/>
                </a:lnTo>
                <a:cubicBezTo>
                  <a:pt x="18918" y="12764"/>
                  <a:pt x="20264" y="14727"/>
                  <a:pt x="20264" y="14727"/>
                </a:cubicBezTo>
                <a:close/>
                <a:moveTo>
                  <a:pt x="20618" y="20618"/>
                </a:moveTo>
                <a:lnTo>
                  <a:pt x="982" y="20618"/>
                </a:lnTo>
                <a:lnTo>
                  <a:pt x="982" y="15709"/>
                </a:lnTo>
                <a:lnTo>
                  <a:pt x="6907" y="15709"/>
                </a:lnTo>
                <a:cubicBezTo>
                  <a:pt x="7149" y="17646"/>
                  <a:pt x="8798" y="19145"/>
                  <a:pt x="10800" y="19145"/>
                </a:cubicBezTo>
                <a:cubicBezTo>
                  <a:pt x="12802" y="19145"/>
                  <a:pt x="14451" y="17646"/>
                  <a:pt x="14693" y="15709"/>
                </a:cubicBezTo>
                <a:lnTo>
                  <a:pt x="20618" y="15709"/>
                </a:lnTo>
                <a:cubicBezTo>
                  <a:pt x="20618" y="15709"/>
                  <a:pt x="20618" y="20618"/>
                  <a:pt x="20618" y="20618"/>
                </a:cubicBezTo>
                <a:close/>
                <a:moveTo>
                  <a:pt x="4702" y="982"/>
                </a:moveTo>
                <a:lnTo>
                  <a:pt x="16898" y="982"/>
                </a:lnTo>
                <a:lnTo>
                  <a:pt x="20264" y="5891"/>
                </a:lnTo>
                <a:lnTo>
                  <a:pt x="14236" y="5891"/>
                </a:lnTo>
                <a:cubicBezTo>
                  <a:pt x="13966" y="5891"/>
                  <a:pt x="13745" y="6111"/>
                  <a:pt x="13745" y="6382"/>
                </a:cubicBezTo>
                <a:cubicBezTo>
                  <a:pt x="13745" y="8009"/>
                  <a:pt x="12427" y="9327"/>
                  <a:pt x="10800" y="9327"/>
                </a:cubicBezTo>
                <a:cubicBezTo>
                  <a:pt x="9173" y="9327"/>
                  <a:pt x="7855" y="8009"/>
                  <a:pt x="7855" y="6382"/>
                </a:cubicBezTo>
                <a:cubicBezTo>
                  <a:pt x="7855" y="6111"/>
                  <a:pt x="7634" y="5891"/>
                  <a:pt x="7364" y="5891"/>
                </a:cubicBezTo>
                <a:lnTo>
                  <a:pt x="1336" y="5891"/>
                </a:lnTo>
                <a:cubicBezTo>
                  <a:pt x="1336" y="5891"/>
                  <a:pt x="4702" y="982"/>
                  <a:pt x="4702" y="982"/>
                </a:cubicBezTo>
                <a:close/>
                <a:moveTo>
                  <a:pt x="21600" y="12273"/>
                </a:moveTo>
                <a:lnTo>
                  <a:pt x="21600" y="6382"/>
                </a:lnTo>
                <a:cubicBezTo>
                  <a:pt x="21600" y="6303"/>
                  <a:pt x="21577" y="6231"/>
                  <a:pt x="21543" y="6165"/>
                </a:cubicBezTo>
                <a:lnTo>
                  <a:pt x="21548" y="6162"/>
                </a:lnTo>
                <a:lnTo>
                  <a:pt x="17621" y="272"/>
                </a:lnTo>
                <a:lnTo>
                  <a:pt x="17616" y="274"/>
                </a:lnTo>
                <a:cubicBezTo>
                  <a:pt x="17536" y="113"/>
                  <a:pt x="17374" y="0"/>
                  <a:pt x="17182" y="0"/>
                </a:cubicBezTo>
                <a:lnTo>
                  <a:pt x="4418" y="0"/>
                </a:lnTo>
                <a:cubicBezTo>
                  <a:pt x="4226" y="0"/>
                  <a:pt x="4064" y="113"/>
                  <a:pt x="3984" y="274"/>
                </a:cubicBezTo>
                <a:lnTo>
                  <a:pt x="3979" y="272"/>
                </a:lnTo>
                <a:lnTo>
                  <a:pt x="52" y="6162"/>
                </a:lnTo>
                <a:lnTo>
                  <a:pt x="57" y="6165"/>
                </a:lnTo>
                <a:cubicBezTo>
                  <a:pt x="23" y="6231"/>
                  <a:pt x="0" y="6303"/>
                  <a:pt x="0" y="6382"/>
                </a:cubicBezTo>
                <a:lnTo>
                  <a:pt x="0" y="12273"/>
                </a:lnTo>
                <a:cubicBezTo>
                  <a:pt x="0" y="12544"/>
                  <a:pt x="220" y="12764"/>
                  <a:pt x="491" y="12764"/>
                </a:cubicBezTo>
                <a:lnTo>
                  <a:pt x="1542" y="12764"/>
                </a:lnTo>
                <a:lnTo>
                  <a:pt x="52" y="14999"/>
                </a:lnTo>
                <a:lnTo>
                  <a:pt x="57" y="15001"/>
                </a:lnTo>
                <a:cubicBezTo>
                  <a:pt x="23" y="15067"/>
                  <a:pt x="0" y="15139"/>
                  <a:pt x="0" y="15218"/>
                </a:cubicBezTo>
                <a:lnTo>
                  <a:pt x="0" y="21109"/>
                </a:lnTo>
                <a:cubicBezTo>
                  <a:pt x="0" y="21380"/>
                  <a:pt x="220" y="21600"/>
                  <a:pt x="491" y="21600"/>
                </a:cubicBezTo>
                <a:lnTo>
                  <a:pt x="21109" y="21600"/>
                </a:lnTo>
                <a:cubicBezTo>
                  <a:pt x="21380" y="21600"/>
                  <a:pt x="21600" y="21380"/>
                  <a:pt x="21600" y="21109"/>
                </a:cubicBezTo>
                <a:lnTo>
                  <a:pt x="21600" y="15218"/>
                </a:lnTo>
                <a:cubicBezTo>
                  <a:pt x="21600" y="15139"/>
                  <a:pt x="21577" y="15067"/>
                  <a:pt x="21543" y="15001"/>
                </a:cubicBezTo>
                <a:lnTo>
                  <a:pt x="21548" y="14999"/>
                </a:lnTo>
                <a:lnTo>
                  <a:pt x="20058" y="12764"/>
                </a:lnTo>
                <a:lnTo>
                  <a:pt x="21109" y="12764"/>
                </a:lnTo>
                <a:cubicBezTo>
                  <a:pt x="21380" y="12764"/>
                  <a:pt x="21600" y="12544"/>
                  <a:pt x="21600" y="122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3" name="Shape 2843"/>
          <p:cNvSpPr/>
          <p:nvPr/>
        </p:nvSpPr>
        <p:spPr>
          <a:xfrm>
            <a:off x="2919452" y="75111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10309"/>
                </a:moveTo>
                <a:cubicBezTo>
                  <a:pt x="20838" y="10309"/>
                  <a:pt x="20618" y="10529"/>
                  <a:pt x="20618" y="10800"/>
                </a:cubicBezTo>
                <a:cubicBezTo>
                  <a:pt x="20618" y="16223"/>
                  <a:pt x="16223" y="20618"/>
                  <a:pt x="10800" y="20618"/>
                </a:cubicBezTo>
                <a:cubicBezTo>
                  <a:pt x="5377" y="20618"/>
                  <a:pt x="982" y="16223"/>
                  <a:pt x="982" y="10800"/>
                </a:cubicBezTo>
                <a:cubicBezTo>
                  <a:pt x="982" y="5378"/>
                  <a:pt x="5377" y="982"/>
                  <a:pt x="10800" y="982"/>
                </a:cubicBezTo>
                <a:cubicBezTo>
                  <a:pt x="14012" y="982"/>
                  <a:pt x="16860" y="2526"/>
                  <a:pt x="18652" y="4909"/>
                </a:cubicBezTo>
                <a:lnTo>
                  <a:pt x="14727" y="4909"/>
                </a:lnTo>
                <a:cubicBezTo>
                  <a:pt x="14456" y="4909"/>
                  <a:pt x="14236" y="5129"/>
                  <a:pt x="14236" y="5400"/>
                </a:cubicBezTo>
                <a:cubicBezTo>
                  <a:pt x="14236" y="5672"/>
                  <a:pt x="14456" y="5891"/>
                  <a:pt x="14727" y="5891"/>
                </a:cubicBezTo>
                <a:lnTo>
                  <a:pt x="19636" y="5891"/>
                </a:lnTo>
                <a:cubicBezTo>
                  <a:pt x="19907" y="5891"/>
                  <a:pt x="20127" y="5672"/>
                  <a:pt x="20127" y="5400"/>
                </a:cubicBezTo>
                <a:lnTo>
                  <a:pt x="20127" y="491"/>
                </a:lnTo>
                <a:cubicBezTo>
                  <a:pt x="20127" y="220"/>
                  <a:pt x="19907" y="0"/>
                  <a:pt x="19636" y="0"/>
                </a:cubicBezTo>
                <a:cubicBezTo>
                  <a:pt x="19366" y="0"/>
                  <a:pt x="19145" y="220"/>
                  <a:pt x="19145" y="491"/>
                </a:cubicBezTo>
                <a:lnTo>
                  <a:pt x="19145" y="3962"/>
                </a:lnTo>
                <a:cubicBezTo>
                  <a:pt x="17166" y="1546"/>
                  <a:pt x="14167" y="0"/>
                  <a:pt x="10800" y="0"/>
                </a:cubicBezTo>
                <a:cubicBezTo>
                  <a:pt x="4836" y="0"/>
                  <a:pt x="0" y="4836"/>
                  <a:pt x="0" y="10800"/>
                </a:cubicBezTo>
                <a:cubicBezTo>
                  <a:pt x="0" y="16765"/>
                  <a:pt x="4836" y="21600"/>
                  <a:pt x="10800" y="21600"/>
                </a:cubicBezTo>
                <a:cubicBezTo>
                  <a:pt x="16764" y="21600"/>
                  <a:pt x="21600" y="16765"/>
                  <a:pt x="21600" y="10800"/>
                </a:cubicBezTo>
                <a:cubicBezTo>
                  <a:pt x="21600" y="10529"/>
                  <a:pt x="21380" y="10309"/>
                  <a:pt x="21109" y="103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4" name="Shape 2844"/>
          <p:cNvSpPr/>
          <p:nvPr/>
        </p:nvSpPr>
        <p:spPr>
          <a:xfrm>
            <a:off x="3719552" y="75111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982"/>
                </a:moveTo>
                <a:cubicBezTo>
                  <a:pt x="14012" y="982"/>
                  <a:pt x="16860" y="2526"/>
                  <a:pt x="18652" y="4909"/>
                </a:cubicBezTo>
                <a:lnTo>
                  <a:pt x="14727" y="4909"/>
                </a:lnTo>
                <a:cubicBezTo>
                  <a:pt x="14456" y="4909"/>
                  <a:pt x="14236" y="5129"/>
                  <a:pt x="14236" y="5400"/>
                </a:cubicBezTo>
                <a:cubicBezTo>
                  <a:pt x="14236" y="5672"/>
                  <a:pt x="14456" y="5891"/>
                  <a:pt x="14727" y="5891"/>
                </a:cubicBezTo>
                <a:lnTo>
                  <a:pt x="19636" y="5891"/>
                </a:lnTo>
                <a:cubicBezTo>
                  <a:pt x="19907" y="5891"/>
                  <a:pt x="20127" y="5672"/>
                  <a:pt x="20127" y="5400"/>
                </a:cubicBezTo>
                <a:lnTo>
                  <a:pt x="20127" y="491"/>
                </a:lnTo>
                <a:cubicBezTo>
                  <a:pt x="20127" y="220"/>
                  <a:pt x="19907" y="0"/>
                  <a:pt x="19636" y="0"/>
                </a:cubicBezTo>
                <a:cubicBezTo>
                  <a:pt x="19366" y="0"/>
                  <a:pt x="19145" y="220"/>
                  <a:pt x="19145" y="491"/>
                </a:cubicBezTo>
                <a:lnTo>
                  <a:pt x="19145" y="3962"/>
                </a:lnTo>
                <a:cubicBezTo>
                  <a:pt x="17166" y="1546"/>
                  <a:pt x="14167" y="0"/>
                  <a:pt x="10800" y="0"/>
                </a:cubicBezTo>
                <a:cubicBezTo>
                  <a:pt x="4836" y="0"/>
                  <a:pt x="0" y="4836"/>
                  <a:pt x="0" y="10800"/>
                </a:cubicBezTo>
                <a:cubicBezTo>
                  <a:pt x="0" y="11071"/>
                  <a:pt x="220" y="11291"/>
                  <a:pt x="491" y="11291"/>
                </a:cubicBezTo>
                <a:cubicBezTo>
                  <a:pt x="762" y="11291"/>
                  <a:pt x="982" y="11071"/>
                  <a:pt x="982" y="10800"/>
                </a:cubicBezTo>
                <a:cubicBezTo>
                  <a:pt x="982" y="5378"/>
                  <a:pt x="5377" y="982"/>
                  <a:pt x="10800" y="982"/>
                </a:cubicBezTo>
                <a:moveTo>
                  <a:pt x="21109" y="10309"/>
                </a:moveTo>
                <a:cubicBezTo>
                  <a:pt x="20838" y="10309"/>
                  <a:pt x="20618" y="10529"/>
                  <a:pt x="20618" y="10800"/>
                </a:cubicBezTo>
                <a:cubicBezTo>
                  <a:pt x="20618" y="16223"/>
                  <a:pt x="16223" y="20618"/>
                  <a:pt x="10800" y="20618"/>
                </a:cubicBezTo>
                <a:cubicBezTo>
                  <a:pt x="7588" y="20618"/>
                  <a:pt x="4740" y="19075"/>
                  <a:pt x="2948" y="16691"/>
                </a:cubicBezTo>
                <a:lnTo>
                  <a:pt x="6873" y="16691"/>
                </a:lnTo>
                <a:cubicBezTo>
                  <a:pt x="7144" y="16691"/>
                  <a:pt x="7364" y="16471"/>
                  <a:pt x="7364" y="16200"/>
                </a:cubicBezTo>
                <a:cubicBezTo>
                  <a:pt x="7364" y="15929"/>
                  <a:pt x="7144" y="15709"/>
                  <a:pt x="6873" y="15709"/>
                </a:cubicBezTo>
                <a:lnTo>
                  <a:pt x="1964" y="15709"/>
                </a:lnTo>
                <a:cubicBezTo>
                  <a:pt x="1693" y="15709"/>
                  <a:pt x="1473" y="15929"/>
                  <a:pt x="1473" y="16200"/>
                </a:cubicBezTo>
                <a:lnTo>
                  <a:pt x="1473" y="21109"/>
                </a:lnTo>
                <a:cubicBezTo>
                  <a:pt x="1473" y="21380"/>
                  <a:pt x="1693" y="21600"/>
                  <a:pt x="1964" y="21600"/>
                </a:cubicBezTo>
                <a:cubicBezTo>
                  <a:pt x="2234" y="21600"/>
                  <a:pt x="2455" y="21380"/>
                  <a:pt x="2455" y="21109"/>
                </a:cubicBezTo>
                <a:lnTo>
                  <a:pt x="2455" y="17639"/>
                </a:lnTo>
                <a:cubicBezTo>
                  <a:pt x="4434" y="20054"/>
                  <a:pt x="7433" y="21600"/>
                  <a:pt x="10800" y="21600"/>
                </a:cubicBezTo>
                <a:cubicBezTo>
                  <a:pt x="16764" y="21600"/>
                  <a:pt x="21600" y="16765"/>
                  <a:pt x="21600" y="10800"/>
                </a:cubicBezTo>
                <a:cubicBezTo>
                  <a:pt x="21600" y="10529"/>
                  <a:pt x="21380" y="10309"/>
                  <a:pt x="21109" y="103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5" name="Shape 2845"/>
          <p:cNvSpPr/>
          <p:nvPr/>
        </p:nvSpPr>
        <p:spPr>
          <a:xfrm>
            <a:off x="4557750" y="751113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2000" y="1408"/>
                </a:moveTo>
                <a:lnTo>
                  <a:pt x="17518" y="4418"/>
                </a:lnTo>
                <a:lnTo>
                  <a:pt x="12000" y="7429"/>
                </a:lnTo>
                <a:cubicBezTo>
                  <a:pt x="12000" y="7429"/>
                  <a:pt x="12000" y="1408"/>
                  <a:pt x="12000" y="1408"/>
                </a:cubicBezTo>
                <a:close/>
                <a:moveTo>
                  <a:pt x="21000" y="12273"/>
                </a:moveTo>
                <a:cubicBezTo>
                  <a:pt x="20669" y="12273"/>
                  <a:pt x="20400" y="12492"/>
                  <a:pt x="20400" y="12764"/>
                </a:cubicBezTo>
                <a:cubicBezTo>
                  <a:pt x="20400" y="17102"/>
                  <a:pt x="16102" y="20618"/>
                  <a:pt x="10800" y="20618"/>
                </a:cubicBezTo>
                <a:cubicBezTo>
                  <a:pt x="5498" y="20618"/>
                  <a:pt x="1200" y="17102"/>
                  <a:pt x="1200" y="12764"/>
                </a:cubicBezTo>
                <a:cubicBezTo>
                  <a:pt x="1200" y="8426"/>
                  <a:pt x="5498" y="4909"/>
                  <a:pt x="10800" y="4909"/>
                </a:cubicBezTo>
                <a:lnTo>
                  <a:pt x="10800" y="8345"/>
                </a:lnTo>
                <a:cubicBezTo>
                  <a:pt x="10800" y="8617"/>
                  <a:pt x="11069" y="8836"/>
                  <a:pt x="11400" y="8836"/>
                </a:cubicBezTo>
                <a:cubicBezTo>
                  <a:pt x="11524" y="8836"/>
                  <a:pt x="11631" y="8799"/>
                  <a:pt x="11726" y="8747"/>
                </a:cubicBezTo>
                <a:lnTo>
                  <a:pt x="11733" y="8754"/>
                </a:lnTo>
                <a:lnTo>
                  <a:pt x="18933" y="4827"/>
                </a:lnTo>
                <a:lnTo>
                  <a:pt x="18926" y="4819"/>
                </a:lnTo>
                <a:cubicBezTo>
                  <a:pt x="19087" y="4731"/>
                  <a:pt x="19200" y="4589"/>
                  <a:pt x="19200" y="4418"/>
                </a:cubicBezTo>
                <a:cubicBezTo>
                  <a:pt x="19200" y="4248"/>
                  <a:pt x="19087" y="4106"/>
                  <a:pt x="18926" y="4017"/>
                </a:cubicBezTo>
                <a:lnTo>
                  <a:pt x="18933" y="4010"/>
                </a:lnTo>
                <a:lnTo>
                  <a:pt x="11733" y="82"/>
                </a:lnTo>
                <a:lnTo>
                  <a:pt x="11726" y="90"/>
                </a:lnTo>
                <a:cubicBezTo>
                  <a:pt x="11631" y="38"/>
                  <a:pt x="11524" y="0"/>
                  <a:pt x="11400" y="0"/>
                </a:cubicBezTo>
                <a:cubicBezTo>
                  <a:pt x="11069" y="0"/>
                  <a:pt x="10800" y="220"/>
                  <a:pt x="10800" y="491"/>
                </a:cubicBezTo>
                <a:lnTo>
                  <a:pt x="10800" y="3927"/>
                </a:lnTo>
                <a:cubicBezTo>
                  <a:pt x="4835" y="3927"/>
                  <a:pt x="0" y="7883"/>
                  <a:pt x="0" y="12764"/>
                </a:cubicBezTo>
                <a:cubicBezTo>
                  <a:pt x="0" y="17644"/>
                  <a:pt x="4835" y="21600"/>
                  <a:pt x="10800" y="21600"/>
                </a:cubicBezTo>
                <a:cubicBezTo>
                  <a:pt x="16765" y="21600"/>
                  <a:pt x="21600" y="17644"/>
                  <a:pt x="21600" y="12764"/>
                </a:cubicBezTo>
                <a:cubicBezTo>
                  <a:pt x="21600" y="12492"/>
                  <a:pt x="21331" y="12273"/>
                  <a:pt x="21000" y="122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6" name="Shape 2846"/>
          <p:cNvSpPr/>
          <p:nvPr/>
        </p:nvSpPr>
        <p:spPr>
          <a:xfrm>
            <a:off x="5357849" y="751113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21000" y="12273"/>
                </a:moveTo>
                <a:cubicBezTo>
                  <a:pt x="20668" y="12273"/>
                  <a:pt x="20400" y="12492"/>
                  <a:pt x="20400" y="12764"/>
                </a:cubicBezTo>
                <a:cubicBezTo>
                  <a:pt x="20400" y="17102"/>
                  <a:pt x="16102" y="20618"/>
                  <a:pt x="10800" y="20618"/>
                </a:cubicBezTo>
                <a:cubicBezTo>
                  <a:pt x="5498" y="20618"/>
                  <a:pt x="1200" y="17102"/>
                  <a:pt x="1200" y="12764"/>
                </a:cubicBezTo>
                <a:cubicBezTo>
                  <a:pt x="1200" y="8426"/>
                  <a:pt x="5498" y="4909"/>
                  <a:pt x="10800" y="4909"/>
                </a:cubicBezTo>
                <a:lnTo>
                  <a:pt x="14768" y="4909"/>
                </a:lnTo>
                <a:lnTo>
                  <a:pt x="11067" y="7937"/>
                </a:lnTo>
                <a:lnTo>
                  <a:pt x="11073" y="7945"/>
                </a:lnTo>
                <a:cubicBezTo>
                  <a:pt x="10912" y="8033"/>
                  <a:pt x="10800" y="8175"/>
                  <a:pt x="10800" y="8345"/>
                </a:cubicBezTo>
                <a:cubicBezTo>
                  <a:pt x="10800" y="8617"/>
                  <a:pt x="11068" y="8836"/>
                  <a:pt x="11400" y="8836"/>
                </a:cubicBezTo>
                <a:cubicBezTo>
                  <a:pt x="11523" y="8836"/>
                  <a:pt x="11631" y="8798"/>
                  <a:pt x="11727" y="8747"/>
                </a:cubicBezTo>
                <a:lnTo>
                  <a:pt x="11733" y="8754"/>
                </a:lnTo>
                <a:lnTo>
                  <a:pt x="11774" y="8721"/>
                </a:lnTo>
                <a:cubicBezTo>
                  <a:pt x="11805" y="8700"/>
                  <a:pt x="11832" y="8677"/>
                  <a:pt x="11858" y="8651"/>
                </a:cubicBezTo>
                <a:lnTo>
                  <a:pt x="16533" y="4827"/>
                </a:lnTo>
                <a:lnTo>
                  <a:pt x="16527" y="4819"/>
                </a:lnTo>
                <a:cubicBezTo>
                  <a:pt x="16688" y="4731"/>
                  <a:pt x="16800" y="4589"/>
                  <a:pt x="16800" y="4418"/>
                </a:cubicBezTo>
                <a:cubicBezTo>
                  <a:pt x="16800" y="4248"/>
                  <a:pt x="16688" y="4106"/>
                  <a:pt x="16527" y="4018"/>
                </a:cubicBezTo>
                <a:lnTo>
                  <a:pt x="16533" y="4010"/>
                </a:lnTo>
                <a:lnTo>
                  <a:pt x="11858" y="185"/>
                </a:lnTo>
                <a:cubicBezTo>
                  <a:pt x="11832" y="159"/>
                  <a:pt x="11805" y="137"/>
                  <a:pt x="11774" y="116"/>
                </a:cubicBezTo>
                <a:lnTo>
                  <a:pt x="11733" y="82"/>
                </a:lnTo>
                <a:lnTo>
                  <a:pt x="11727" y="90"/>
                </a:lnTo>
                <a:cubicBezTo>
                  <a:pt x="11631" y="38"/>
                  <a:pt x="11523" y="0"/>
                  <a:pt x="11400" y="0"/>
                </a:cubicBezTo>
                <a:cubicBezTo>
                  <a:pt x="11068" y="0"/>
                  <a:pt x="10800" y="220"/>
                  <a:pt x="10800" y="491"/>
                </a:cubicBezTo>
                <a:cubicBezTo>
                  <a:pt x="10800" y="662"/>
                  <a:pt x="10912" y="804"/>
                  <a:pt x="11073" y="892"/>
                </a:cubicBezTo>
                <a:lnTo>
                  <a:pt x="11067" y="899"/>
                </a:lnTo>
                <a:lnTo>
                  <a:pt x="14768" y="3927"/>
                </a:lnTo>
                <a:lnTo>
                  <a:pt x="10800" y="3927"/>
                </a:lnTo>
                <a:cubicBezTo>
                  <a:pt x="4835" y="3927"/>
                  <a:pt x="0" y="7884"/>
                  <a:pt x="0" y="12764"/>
                </a:cubicBezTo>
                <a:cubicBezTo>
                  <a:pt x="0" y="17644"/>
                  <a:pt x="4835" y="21600"/>
                  <a:pt x="10800" y="21600"/>
                </a:cubicBezTo>
                <a:cubicBezTo>
                  <a:pt x="16765" y="21600"/>
                  <a:pt x="21600" y="17644"/>
                  <a:pt x="21600" y="12764"/>
                </a:cubicBezTo>
                <a:cubicBezTo>
                  <a:pt x="21600" y="12492"/>
                  <a:pt x="21332" y="12273"/>
                  <a:pt x="21000" y="122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7" name="Shape 2847"/>
          <p:cNvSpPr/>
          <p:nvPr/>
        </p:nvSpPr>
        <p:spPr>
          <a:xfrm>
            <a:off x="6119852" y="7511132"/>
            <a:ext cx="419100" cy="419096"/>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6"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7673"/>
                </a:moveTo>
                <a:cubicBezTo>
                  <a:pt x="13610" y="17673"/>
                  <a:pt x="13488" y="17728"/>
                  <a:pt x="13398" y="17817"/>
                </a:cubicBezTo>
                <a:lnTo>
                  <a:pt x="11291" y="19924"/>
                </a:lnTo>
                <a:lnTo>
                  <a:pt x="11291" y="8346"/>
                </a:lnTo>
                <a:cubicBezTo>
                  <a:pt x="11291" y="8074"/>
                  <a:pt x="11071" y="7855"/>
                  <a:pt x="10800" y="7855"/>
                </a:cubicBezTo>
                <a:cubicBezTo>
                  <a:pt x="10529" y="7855"/>
                  <a:pt x="10309" y="8074"/>
                  <a:pt x="10309" y="8346"/>
                </a:cubicBezTo>
                <a:lnTo>
                  <a:pt x="10309" y="19924"/>
                </a:lnTo>
                <a:lnTo>
                  <a:pt x="8202" y="17817"/>
                </a:lnTo>
                <a:cubicBezTo>
                  <a:pt x="8113" y="17728"/>
                  <a:pt x="7990" y="17673"/>
                  <a:pt x="7855" y="17673"/>
                </a:cubicBezTo>
                <a:cubicBezTo>
                  <a:pt x="7583" y="17673"/>
                  <a:pt x="7364" y="17893"/>
                  <a:pt x="7364" y="18164"/>
                </a:cubicBezTo>
                <a:cubicBezTo>
                  <a:pt x="7364" y="18300"/>
                  <a:pt x="7419" y="18422"/>
                  <a:pt x="7507" y="18511"/>
                </a:cubicBezTo>
                <a:lnTo>
                  <a:pt x="10453" y="21456"/>
                </a:lnTo>
                <a:cubicBezTo>
                  <a:pt x="10542" y="21545"/>
                  <a:pt x="10664"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8" name="Shape 2848"/>
          <p:cNvSpPr/>
          <p:nvPr/>
        </p:nvSpPr>
        <p:spPr>
          <a:xfrm>
            <a:off x="6919952" y="7511132"/>
            <a:ext cx="419100" cy="419096"/>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7"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1782"/>
                </a:moveTo>
                <a:cubicBezTo>
                  <a:pt x="14017" y="11782"/>
                  <a:pt x="14236" y="11562"/>
                  <a:pt x="14236" y="11291"/>
                </a:cubicBezTo>
                <a:cubicBezTo>
                  <a:pt x="14236" y="11156"/>
                  <a:pt x="14182" y="11033"/>
                  <a:pt x="14093" y="10944"/>
                </a:cubicBezTo>
                <a:lnTo>
                  <a:pt x="11147" y="7998"/>
                </a:lnTo>
                <a:cubicBezTo>
                  <a:pt x="11058" y="7910"/>
                  <a:pt x="10936" y="7855"/>
                  <a:pt x="10800" y="7855"/>
                </a:cubicBezTo>
                <a:cubicBezTo>
                  <a:pt x="10665" y="7855"/>
                  <a:pt x="10542" y="7910"/>
                  <a:pt x="10453" y="7998"/>
                </a:cubicBezTo>
                <a:lnTo>
                  <a:pt x="7507" y="10944"/>
                </a:lnTo>
                <a:cubicBezTo>
                  <a:pt x="7419" y="11033"/>
                  <a:pt x="7364" y="11156"/>
                  <a:pt x="7364" y="11291"/>
                </a:cubicBezTo>
                <a:cubicBezTo>
                  <a:pt x="7364" y="11562"/>
                  <a:pt x="7583" y="11782"/>
                  <a:pt x="7855" y="11782"/>
                </a:cubicBezTo>
                <a:cubicBezTo>
                  <a:pt x="7990" y="11782"/>
                  <a:pt x="8113" y="11727"/>
                  <a:pt x="8202" y="11638"/>
                </a:cubicBezTo>
                <a:lnTo>
                  <a:pt x="10309" y="9531"/>
                </a:lnTo>
                <a:lnTo>
                  <a:pt x="10309" y="21109"/>
                </a:lnTo>
                <a:cubicBezTo>
                  <a:pt x="10309" y="21380"/>
                  <a:pt x="10529" y="21600"/>
                  <a:pt x="10800" y="21600"/>
                </a:cubicBezTo>
                <a:cubicBezTo>
                  <a:pt x="11071" y="21600"/>
                  <a:pt x="11291" y="21380"/>
                  <a:pt x="11291" y="21109"/>
                </a:cubicBezTo>
                <a:lnTo>
                  <a:pt x="11291" y="9531"/>
                </a:lnTo>
                <a:lnTo>
                  <a:pt x="13398" y="11638"/>
                </a:lnTo>
                <a:cubicBezTo>
                  <a:pt x="13488" y="11727"/>
                  <a:pt x="13610" y="11782"/>
                  <a:pt x="13745" y="117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9" name="Shape 2849"/>
          <p:cNvSpPr/>
          <p:nvPr/>
        </p:nvSpPr>
        <p:spPr>
          <a:xfrm>
            <a:off x="7720052" y="7539707"/>
            <a:ext cx="419100" cy="362294"/>
          </a:xfrm>
          <a:custGeom>
            <a:avLst/>
            <a:gdLst/>
            <a:ahLst/>
            <a:cxnLst>
              <a:cxn ang="0">
                <a:pos x="wd2" y="hd2"/>
              </a:cxn>
              <a:cxn ang="5400000">
                <a:pos x="wd2" y="hd2"/>
              </a:cxn>
              <a:cxn ang="10800000">
                <a:pos x="wd2" y="hd2"/>
              </a:cxn>
              <a:cxn ang="16200000">
                <a:pos x="wd2" y="hd2"/>
              </a:cxn>
            </a:cxnLst>
            <a:rect l="0" t="0" r="r" b="b"/>
            <a:pathLst>
              <a:path w="21600" h="21582" extrusionOk="0">
                <a:moveTo>
                  <a:pt x="13421" y="20466"/>
                </a:moveTo>
                <a:lnTo>
                  <a:pt x="12630" y="20221"/>
                </a:lnTo>
                <a:cubicBezTo>
                  <a:pt x="13305" y="19604"/>
                  <a:pt x="13745" y="18664"/>
                  <a:pt x="13745" y="17589"/>
                </a:cubicBezTo>
                <a:cubicBezTo>
                  <a:pt x="13745" y="16189"/>
                  <a:pt x="13013" y="14988"/>
                  <a:pt x="11967" y="14465"/>
                </a:cubicBezTo>
                <a:lnTo>
                  <a:pt x="11702" y="15585"/>
                </a:lnTo>
                <a:cubicBezTo>
                  <a:pt x="12330" y="15964"/>
                  <a:pt x="12764" y="16715"/>
                  <a:pt x="12764" y="17589"/>
                </a:cubicBezTo>
                <a:cubicBezTo>
                  <a:pt x="12764" y="18299"/>
                  <a:pt x="12477" y="18923"/>
                  <a:pt x="12035" y="19336"/>
                </a:cubicBezTo>
                <a:lnTo>
                  <a:pt x="12296" y="18213"/>
                </a:lnTo>
                <a:cubicBezTo>
                  <a:pt x="12327" y="18073"/>
                  <a:pt x="12314" y="17918"/>
                  <a:pt x="12246" y="17782"/>
                </a:cubicBezTo>
                <a:cubicBezTo>
                  <a:pt x="12111" y="17511"/>
                  <a:pt x="11811" y="17418"/>
                  <a:pt x="11576" y="17574"/>
                </a:cubicBezTo>
                <a:cubicBezTo>
                  <a:pt x="11459" y="17653"/>
                  <a:pt x="11380" y="17779"/>
                  <a:pt x="11347" y="17920"/>
                </a:cubicBezTo>
                <a:lnTo>
                  <a:pt x="10808" y="20244"/>
                </a:lnTo>
                <a:cubicBezTo>
                  <a:pt x="10776" y="20384"/>
                  <a:pt x="10789" y="20539"/>
                  <a:pt x="10857" y="20675"/>
                </a:cubicBezTo>
                <a:cubicBezTo>
                  <a:pt x="10920" y="20802"/>
                  <a:pt x="11021" y="20885"/>
                  <a:pt x="11133" y="20927"/>
                </a:cubicBezTo>
                <a:lnTo>
                  <a:pt x="11126" y="20956"/>
                </a:lnTo>
                <a:cubicBezTo>
                  <a:pt x="11142" y="20954"/>
                  <a:pt x="11158" y="20948"/>
                  <a:pt x="11173" y="20945"/>
                </a:cubicBezTo>
                <a:lnTo>
                  <a:pt x="13166" y="21562"/>
                </a:lnTo>
                <a:cubicBezTo>
                  <a:pt x="13288" y="21600"/>
                  <a:pt x="13422" y="21584"/>
                  <a:pt x="13539" y="21506"/>
                </a:cubicBezTo>
                <a:cubicBezTo>
                  <a:pt x="13774" y="21350"/>
                  <a:pt x="13855" y="21002"/>
                  <a:pt x="13719" y="20730"/>
                </a:cubicBezTo>
                <a:cubicBezTo>
                  <a:pt x="13651" y="20595"/>
                  <a:pt x="13542" y="20503"/>
                  <a:pt x="13421" y="20466"/>
                </a:cubicBezTo>
                <a:moveTo>
                  <a:pt x="18634" y="7273"/>
                </a:moveTo>
                <a:cubicBezTo>
                  <a:pt x="18643" y="7119"/>
                  <a:pt x="18655" y="6966"/>
                  <a:pt x="18655" y="6809"/>
                </a:cubicBezTo>
                <a:cubicBezTo>
                  <a:pt x="18655" y="3049"/>
                  <a:pt x="16017" y="0"/>
                  <a:pt x="12764" y="0"/>
                </a:cubicBezTo>
                <a:cubicBezTo>
                  <a:pt x="10499" y="0"/>
                  <a:pt x="8536" y="1479"/>
                  <a:pt x="7550" y="3645"/>
                </a:cubicBezTo>
                <a:cubicBezTo>
                  <a:pt x="7185" y="3492"/>
                  <a:pt x="6793" y="3404"/>
                  <a:pt x="6382" y="3404"/>
                </a:cubicBezTo>
                <a:cubicBezTo>
                  <a:pt x="4484" y="3404"/>
                  <a:pt x="2945" y="5183"/>
                  <a:pt x="2945" y="7376"/>
                </a:cubicBezTo>
                <a:cubicBezTo>
                  <a:pt x="2945" y="7662"/>
                  <a:pt x="2973" y="7940"/>
                  <a:pt x="3022" y="8208"/>
                </a:cubicBezTo>
                <a:cubicBezTo>
                  <a:pt x="1267" y="8884"/>
                  <a:pt x="0" y="10794"/>
                  <a:pt x="0" y="13050"/>
                </a:cubicBezTo>
                <a:cubicBezTo>
                  <a:pt x="0" y="15871"/>
                  <a:pt x="1978" y="18157"/>
                  <a:pt x="4418" y="18157"/>
                </a:cubicBezTo>
                <a:lnTo>
                  <a:pt x="6382" y="18157"/>
                </a:lnTo>
                <a:cubicBezTo>
                  <a:pt x="6653" y="18157"/>
                  <a:pt x="6873" y="17903"/>
                  <a:pt x="6873" y="17589"/>
                </a:cubicBezTo>
                <a:cubicBezTo>
                  <a:pt x="6873" y="17276"/>
                  <a:pt x="6653" y="17022"/>
                  <a:pt x="6382" y="17022"/>
                </a:cubicBezTo>
                <a:lnTo>
                  <a:pt x="4418" y="17022"/>
                </a:lnTo>
                <a:cubicBezTo>
                  <a:pt x="2524" y="17022"/>
                  <a:pt x="982" y="15240"/>
                  <a:pt x="982" y="13050"/>
                </a:cubicBezTo>
                <a:cubicBezTo>
                  <a:pt x="982" y="11339"/>
                  <a:pt x="1926" y="9826"/>
                  <a:pt x="3333" y="9284"/>
                </a:cubicBezTo>
                <a:lnTo>
                  <a:pt x="4165" y="8964"/>
                </a:lnTo>
                <a:lnTo>
                  <a:pt x="3982" y="7971"/>
                </a:lnTo>
                <a:cubicBezTo>
                  <a:pt x="3946" y="7773"/>
                  <a:pt x="3927" y="7572"/>
                  <a:pt x="3927" y="7376"/>
                </a:cubicBezTo>
                <a:cubicBezTo>
                  <a:pt x="3927" y="5812"/>
                  <a:pt x="5028" y="4539"/>
                  <a:pt x="6382" y="4539"/>
                </a:cubicBezTo>
                <a:cubicBezTo>
                  <a:pt x="6661" y="4539"/>
                  <a:pt x="6942" y="4597"/>
                  <a:pt x="7215" y="4712"/>
                </a:cubicBezTo>
                <a:lnTo>
                  <a:pt x="8019" y="5049"/>
                </a:lnTo>
                <a:lnTo>
                  <a:pt x="8418" y="4173"/>
                </a:lnTo>
                <a:cubicBezTo>
                  <a:pt x="9272" y="2299"/>
                  <a:pt x="10937" y="1135"/>
                  <a:pt x="12764" y="1135"/>
                </a:cubicBezTo>
                <a:cubicBezTo>
                  <a:pt x="15470" y="1135"/>
                  <a:pt x="17673" y="3680"/>
                  <a:pt x="17673" y="6809"/>
                </a:cubicBezTo>
                <a:cubicBezTo>
                  <a:pt x="17673" y="6908"/>
                  <a:pt x="17666" y="7005"/>
                  <a:pt x="17660" y="7102"/>
                </a:cubicBezTo>
                <a:lnTo>
                  <a:pt x="17655" y="7199"/>
                </a:lnTo>
                <a:lnTo>
                  <a:pt x="17610" y="7998"/>
                </a:lnTo>
                <a:lnTo>
                  <a:pt x="18245" y="8315"/>
                </a:lnTo>
                <a:cubicBezTo>
                  <a:pt x="19687" y="9034"/>
                  <a:pt x="20618" y="10670"/>
                  <a:pt x="20618" y="12483"/>
                </a:cubicBezTo>
                <a:cubicBezTo>
                  <a:pt x="20618" y="14986"/>
                  <a:pt x="18856" y="17022"/>
                  <a:pt x="16691" y="17022"/>
                </a:cubicBezTo>
                <a:lnTo>
                  <a:pt x="15218" y="17022"/>
                </a:lnTo>
                <a:cubicBezTo>
                  <a:pt x="14947" y="17022"/>
                  <a:pt x="14727" y="17276"/>
                  <a:pt x="14727" y="17589"/>
                </a:cubicBezTo>
                <a:cubicBezTo>
                  <a:pt x="14727" y="17903"/>
                  <a:pt x="14947" y="18157"/>
                  <a:pt x="15218" y="18157"/>
                </a:cubicBezTo>
                <a:lnTo>
                  <a:pt x="16691" y="18157"/>
                </a:lnTo>
                <a:cubicBezTo>
                  <a:pt x="19402" y="18157"/>
                  <a:pt x="21600" y="15617"/>
                  <a:pt x="21600" y="12483"/>
                </a:cubicBezTo>
                <a:cubicBezTo>
                  <a:pt x="21600" y="10147"/>
                  <a:pt x="20378" y="8143"/>
                  <a:pt x="18634" y="7273"/>
                </a:cubicBezTo>
                <a:moveTo>
                  <a:pt x="10773" y="14522"/>
                </a:moveTo>
                <a:cubicBezTo>
                  <a:pt x="10711" y="14398"/>
                  <a:pt x="10613" y="14316"/>
                  <a:pt x="10504" y="14274"/>
                </a:cubicBezTo>
                <a:lnTo>
                  <a:pt x="10517" y="14218"/>
                </a:lnTo>
                <a:cubicBezTo>
                  <a:pt x="10484" y="14221"/>
                  <a:pt x="10451" y="14231"/>
                  <a:pt x="10418" y="14240"/>
                </a:cubicBezTo>
                <a:lnTo>
                  <a:pt x="8463" y="13634"/>
                </a:lnTo>
                <a:lnTo>
                  <a:pt x="8463" y="13635"/>
                </a:lnTo>
                <a:cubicBezTo>
                  <a:pt x="8343" y="13598"/>
                  <a:pt x="8209" y="13613"/>
                  <a:pt x="8091" y="13692"/>
                </a:cubicBezTo>
                <a:cubicBezTo>
                  <a:pt x="7856" y="13848"/>
                  <a:pt x="7776" y="14195"/>
                  <a:pt x="7911" y="14466"/>
                </a:cubicBezTo>
                <a:cubicBezTo>
                  <a:pt x="7979" y="14602"/>
                  <a:pt x="8088" y="14693"/>
                  <a:pt x="8210" y="14731"/>
                </a:cubicBezTo>
                <a:lnTo>
                  <a:pt x="8965" y="14964"/>
                </a:lnTo>
                <a:cubicBezTo>
                  <a:pt x="8292" y="15580"/>
                  <a:pt x="7855" y="16518"/>
                  <a:pt x="7855" y="17589"/>
                </a:cubicBezTo>
                <a:cubicBezTo>
                  <a:pt x="7855" y="19007"/>
                  <a:pt x="8604" y="20220"/>
                  <a:pt x="9671" y="20732"/>
                </a:cubicBezTo>
                <a:lnTo>
                  <a:pt x="9934" y="19617"/>
                </a:lnTo>
                <a:cubicBezTo>
                  <a:pt x="9286" y="19246"/>
                  <a:pt x="8836" y="18482"/>
                  <a:pt x="8836" y="17589"/>
                </a:cubicBezTo>
                <a:cubicBezTo>
                  <a:pt x="8836" y="16857"/>
                  <a:pt x="9142" y="16215"/>
                  <a:pt x="9609" y="15802"/>
                </a:cubicBezTo>
                <a:lnTo>
                  <a:pt x="9335" y="16984"/>
                </a:lnTo>
                <a:cubicBezTo>
                  <a:pt x="9303" y="17124"/>
                  <a:pt x="9317" y="17279"/>
                  <a:pt x="9384" y="17415"/>
                </a:cubicBezTo>
                <a:cubicBezTo>
                  <a:pt x="9520" y="17686"/>
                  <a:pt x="9820" y="17779"/>
                  <a:pt x="10055" y="17623"/>
                </a:cubicBezTo>
                <a:cubicBezTo>
                  <a:pt x="10172" y="17544"/>
                  <a:pt x="10251" y="17418"/>
                  <a:pt x="10283" y="17278"/>
                </a:cubicBezTo>
                <a:lnTo>
                  <a:pt x="10823" y="14952"/>
                </a:lnTo>
                <a:cubicBezTo>
                  <a:pt x="10855" y="14812"/>
                  <a:pt x="10841" y="14658"/>
                  <a:pt x="10773" y="1452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0" name="Shape 2850"/>
          <p:cNvSpPr/>
          <p:nvPr/>
        </p:nvSpPr>
        <p:spPr>
          <a:xfrm>
            <a:off x="8520152" y="75111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491" y="0"/>
                </a:moveTo>
                <a:cubicBezTo>
                  <a:pt x="220" y="0"/>
                  <a:pt x="0" y="220"/>
                  <a:pt x="0" y="491"/>
                </a:cubicBezTo>
                <a:cubicBezTo>
                  <a:pt x="0" y="762"/>
                  <a:pt x="220" y="982"/>
                  <a:pt x="491" y="982"/>
                </a:cubicBezTo>
                <a:cubicBezTo>
                  <a:pt x="11607" y="982"/>
                  <a:pt x="20618" y="9993"/>
                  <a:pt x="20618" y="21109"/>
                </a:cubicBezTo>
                <a:cubicBezTo>
                  <a:pt x="20618" y="21380"/>
                  <a:pt x="20838" y="21600"/>
                  <a:pt x="21109" y="21600"/>
                </a:cubicBezTo>
                <a:cubicBezTo>
                  <a:pt x="21380" y="21600"/>
                  <a:pt x="21600" y="21380"/>
                  <a:pt x="21600" y="21109"/>
                </a:cubicBezTo>
                <a:cubicBezTo>
                  <a:pt x="21600" y="9451"/>
                  <a:pt x="12149" y="0"/>
                  <a:pt x="491" y="0"/>
                </a:cubicBezTo>
                <a:moveTo>
                  <a:pt x="491" y="9818"/>
                </a:moveTo>
                <a:cubicBezTo>
                  <a:pt x="220" y="9818"/>
                  <a:pt x="0" y="10038"/>
                  <a:pt x="0" y="10309"/>
                </a:cubicBezTo>
                <a:cubicBezTo>
                  <a:pt x="0" y="10581"/>
                  <a:pt x="220" y="10800"/>
                  <a:pt x="491" y="10800"/>
                </a:cubicBezTo>
                <a:cubicBezTo>
                  <a:pt x="6184" y="10800"/>
                  <a:pt x="10800" y="15416"/>
                  <a:pt x="10800" y="21109"/>
                </a:cubicBezTo>
                <a:cubicBezTo>
                  <a:pt x="10800" y="21380"/>
                  <a:pt x="11020" y="21600"/>
                  <a:pt x="11291" y="21600"/>
                </a:cubicBezTo>
                <a:cubicBezTo>
                  <a:pt x="11562" y="21600"/>
                  <a:pt x="11782" y="21380"/>
                  <a:pt x="11782" y="21109"/>
                </a:cubicBezTo>
                <a:cubicBezTo>
                  <a:pt x="11782" y="14873"/>
                  <a:pt x="6727" y="9818"/>
                  <a:pt x="491" y="9818"/>
                </a:cubicBezTo>
                <a:moveTo>
                  <a:pt x="491" y="4909"/>
                </a:moveTo>
                <a:cubicBezTo>
                  <a:pt x="220" y="4909"/>
                  <a:pt x="0" y="5129"/>
                  <a:pt x="0" y="5400"/>
                </a:cubicBezTo>
                <a:cubicBezTo>
                  <a:pt x="0" y="5672"/>
                  <a:pt x="220" y="5891"/>
                  <a:pt x="491" y="5891"/>
                </a:cubicBezTo>
                <a:cubicBezTo>
                  <a:pt x="8896" y="5891"/>
                  <a:pt x="15709" y="12705"/>
                  <a:pt x="15709" y="21109"/>
                </a:cubicBezTo>
                <a:cubicBezTo>
                  <a:pt x="15709" y="21380"/>
                  <a:pt x="15929" y="21600"/>
                  <a:pt x="16200" y="21600"/>
                </a:cubicBezTo>
                <a:cubicBezTo>
                  <a:pt x="16471" y="21600"/>
                  <a:pt x="16691" y="21380"/>
                  <a:pt x="16691" y="21109"/>
                </a:cubicBezTo>
                <a:cubicBezTo>
                  <a:pt x="16691" y="12162"/>
                  <a:pt x="9438" y="4909"/>
                  <a:pt x="491" y="4909"/>
                </a:cubicBezTo>
                <a:moveTo>
                  <a:pt x="2945" y="20618"/>
                </a:moveTo>
                <a:cubicBezTo>
                  <a:pt x="1861" y="20618"/>
                  <a:pt x="982" y="19739"/>
                  <a:pt x="982" y="18655"/>
                </a:cubicBezTo>
                <a:cubicBezTo>
                  <a:pt x="982" y="17570"/>
                  <a:pt x="1861" y="16691"/>
                  <a:pt x="2945" y="16691"/>
                </a:cubicBezTo>
                <a:cubicBezTo>
                  <a:pt x="4030" y="16691"/>
                  <a:pt x="4909" y="17570"/>
                  <a:pt x="4909" y="18655"/>
                </a:cubicBezTo>
                <a:cubicBezTo>
                  <a:pt x="4909" y="19739"/>
                  <a:pt x="4030" y="20618"/>
                  <a:pt x="2945" y="20618"/>
                </a:cubicBezTo>
                <a:moveTo>
                  <a:pt x="2945" y="15709"/>
                </a:moveTo>
                <a:cubicBezTo>
                  <a:pt x="1319" y="15709"/>
                  <a:pt x="0" y="17028"/>
                  <a:pt x="0" y="18655"/>
                </a:cubicBezTo>
                <a:cubicBezTo>
                  <a:pt x="0" y="20281"/>
                  <a:pt x="1319" y="21600"/>
                  <a:pt x="2945" y="21600"/>
                </a:cubicBezTo>
                <a:cubicBezTo>
                  <a:pt x="4573" y="21600"/>
                  <a:pt x="5891" y="20281"/>
                  <a:pt x="5891" y="18655"/>
                </a:cubicBezTo>
                <a:cubicBezTo>
                  <a:pt x="5891" y="17028"/>
                  <a:pt x="4573" y="15709"/>
                  <a:pt x="2945" y="157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1" name="Shape 2851"/>
          <p:cNvSpPr/>
          <p:nvPr/>
        </p:nvSpPr>
        <p:spPr>
          <a:xfrm>
            <a:off x="1319251" y="83112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5891" y="10309"/>
                </a:moveTo>
                <a:lnTo>
                  <a:pt x="4909" y="10309"/>
                </a:lnTo>
                <a:cubicBezTo>
                  <a:pt x="4638" y="10309"/>
                  <a:pt x="4418" y="10529"/>
                  <a:pt x="4418" y="10800"/>
                </a:cubicBezTo>
                <a:cubicBezTo>
                  <a:pt x="4418" y="11071"/>
                  <a:pt x="4638" y="11291"/>
                  <a:pt x="4909" y="11291"/>
                </a:cubicBezTo>
                <a:lnTo>
                  <a:pt x="5891" y="11291"/>
                </a:lnTo>
                <a:cubicBezTo>
                  <a:pt x="8331" y="11291"/>
                  <a:pt x="10309" y="13269"/>
                  <a:pt x="10309" y="15709"/>
                </a:cubicBezTo>
                <a:lnTo>
                  <a:pt x="10309" y="16691"/>
                </a:lnTo>
                <a:cubicBezTo>
                  <a:pt x="10309" y="16962"/>
                  <a:pt x="10529" y="17182"/>
                  <a:pt x="10800" y="17182"/>
                </a:cubicBezTo>
                <a:cubicBezTo>
                  <a:pt x="11071" y="17182"/>
                  <a:pt x="11291" y="16962"/>
                  <a:pt x="11291" y="16691"/>
                </a:cubicBezTo>
                <a:lnTo>
                  <a:pt x="11291" y="15709"/>
                </a:lnTo>
                <a:cubicBezTo>
                  <a:pt x="11291" y="12727"/>
                  <a:pt x="8873" y="10309"/>
                  <a:pt x="5891" y="10309"/>
                </a:cubicBezTo>
                <a:moveTo>
                  <a:pt x="5891" y="7364"/>
                </a:moveTo>
                <a:lnTo>
                  <a:pt x="4909" y="7364"/>
                </a:lnTo>
                <a:cubicBezTo>
                  <a:pt x="4638" y="7364"/>
                  <a:pt x="4418" y="7583"/>
                  <a:pt x="4418" y="7855"/>
                </a:cubicBezTo>
                <a:cubicBezTo>
                  <a:pt x="4418" y="8126"/>
                  <a:pt x="4638" y="8345"/>
                  <a:pt x="4909" y="8345"/>
                </a:cubicBezTo>
                <a:lnTo>
                  <a:pt x="5891" y="8345"/>
                </a:lnTo>
                <a:cubicBezTo>
                  <a:pt x="9958" y="8345"/>
                  <a:pt x="13255" y="11642"/>
                  <a:pt x="13255" y="15709"/>
                </a:cubicBezTo>
                <a:lnTo>
                  <a:pt x="13255" y="16691"/>
                </a:lnTo>
                <a:cubicBezTo>
                  <a:pt x="13255" y="16962"/>
                  <a:pt x="13475" y="17182"/>
                  <a:pt x="13745" y="17182"/>
                </a:cubicBezTo>
                <a:cubicBezTo>
                  <a:pt x="14016" y="17182"/>
                  <a:pt x="14236" y="16962"/>
                  <a:pt x="14236" y="16691"/>
                </a:cubicBezTo>
                <a:lnTo>
                  <a:pt x="14236" y="15709"/>
                </a:lnTo>
                <a:cubicBezTo>
                  <a:pt x="14236" y="11100"/>
                  <a:pt x="10500" y="7364"/>
                  <a:pt x="5891" y="7364"/>
                </a:cubicBezTo>
                <a:moveTo>
                  <a:pt x="6382" y="16200"/>
                </a:moveTo>
                <a:cubicBezTo>
                  <a:pt x="5840" y="16200"/>
                  <a:pt x="5400" y="15761"/>
                  <a:pt x="5400" y="15218"/>
                </a:cubicBezTo>
                <a:cubicBezTo>
                  <a:pt x="5400" y="14676"/>
                  <a:pt x="5840" y="14236"/>
                  <a:pt x="6382" y="14236"/>
                </a:cubicBezTo>
                <a:cubicBezTo>
                  <a:pt x="6924" y="14236"/>
                  <a:pt x="7364" y="14676"/>
                  <a:pt x="7364" y="15218"/>
                </a:cubicBezTo>
                <a:cubicBezTo>
                  <a:pt x="7364" y="15761"/>
                  <a:pt x="6924" y="16200"/>
                  <a:pt x="6382" y="16200"/>
                </a:cubicBezTo>
                <a:moveTo>
                  <a:pt x="6382" y="13255"/>
                </a:moveTo>
                <a:cubicBezTo>
                  <a:pt x="5297" y="13255"/>
                  <a:pt x="4418" y="14134"/>
                  <a:pt x="4418" y="15218"/>
                </a:cubicBezTo>
                <a:cubicBezTo>
                  <a:pt x="4418" y="16303"/>
                  <a:pt x="5297" y="17182"/>
                  <a:pt x="6382" y="17182"/>
                </a:cubicBezTo>
                <a:cubicBezTo>
                  <a:pt x="7466" y="17182"/>
                  <a:pt x="8345" y="16303"/>
                  <a:pt x="8345" y="15218"/>
                </a:cubicBezTo>
                <a:cubicBezTo>
                  <a:pt x="8345" y="14134"/>
                  <a:pt x="7466" y="13255"/>
                  <a:pt x="6382" y="13255"/>
                </a:cubicBezTo>
                <a:moveTo>
                  <a:pt x="5891" y="4418"/>
                </a:moveTo>
                <a:lnTo>
                  <a:pt x="4909" y="4418"/>
                </a:lnTo>
                <a:cubicBezTo>
                  <a:pt x="4638" y="4418"/>
                  <a:pt x="4418" y="4638"/>
                  <a:pt x="4418" y="4909"/>
                </a:cubicBezTo>
                <a:cubicBezTo>
                  <a:pt x="4418" y="5180"/>
                  <a:pt x="4638" y="5400"/>
                  <a:pt x="4909" y="5400"/>
                </a:cubicBezTo>
                <a:lnTo>
                  <a:pt x="5891" y="5400"/>
                </a:lnTo>
                <a:cubicBezTo>
                  <a:pt x="11585" y="5400"/>
                  <a:pt x="16200" y="10016"/>
                  <a:pt x="16200" y="15709"/>
                </a:cubicBezTo>
                <a:lnTo>
                  <a:pt x="16200" y="16691"/>
                </a:lnTo>
                <a:cubicBezTo>
                  <a:pt x="16200" y="16962"/>
                  <a:pt x="16420" y="17182"/>
                  <a:pt x="16691" y="17182"/>
                </a:cubicBezTo>
                <a:cubicBezTo>
                  <a:pt x="16962" y="17182"/>
                  <a:pt x="17182" y="16962"/>
                  <a:pt x="17182" y="16691"/>
                </a:cubicBezTo>
                <a:lnTo>
                  <a:pt x="17182" y="15709"/>
                </a:lnTo>
                <a:cubicBezTo>
                  <a:pt x="17182" y="9473"/>
                  <a:pt x="12127" y="4418"/>
                  <a:pt x="5891" y="4418"/>
                </a:cubicBezTo>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2" name="Shape 2852"/>
          <p:cNvSpPr/>
          <p:nvPr/>
        </p:nvSpPr>
        <p:spPr>
          <a:xfrm>
            <a:off x="2138400" y="8311231"/>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244" y="12617"/>
                </a:moveTo>
                <a:cubicBezTo>
                  <a:pt x="14459" y="12872"/>
                  <a:pt x="14634" y="13163"/>
                  <a:pt x="14771" y="13485"/>
                </a:cubicBezTo>
                <a:cubicBezTo>
                  <a:pt x="16295" y="12407"/>
                  <a:pt x="17280" y="10728"/>
                  <a:pt x="17280" y="8836"/>
                </a:cubicBezTo>
                <a:cubicBezTo>
                  <a:pt x="17280" y="5583"/>
                  <a:pt x="14379" y="2945"/>
                  <a:pt x="10800" y="2945"/>
                </a:cubicBezTo>
                <a:cubicBezTo>
                  <a:pt x="7221" y="2945"/>
                  <a:pt x="4320" y="5583"/>
                  <a:pt x="4320" y="8836"/>
                </a:cubicBezTo>
                <a:cubicBezTo>
                  <a:pt x="4320" y="10714"/>
                  <a:pt x="5289" y="12382"/>
                  <a:pt x="6794" y="13461"/>
                </a:cubicBezTo>
                <a:cubicBezTo>
                  <a:pt x="6928" y="13135"/>
                  <a:pt x="7106" y="12845"/>
                  <a:pt x="7323" y="12590"/>
                </a:cubicBezTo>
                <a:cubicBezTo>
                  <a:pt x="6148" y="11689"/>
                  <a:pt x="5400" y="10343"/>
                  <a:pt x="5400" y="8836"/>
                </a:cubicBezTo>
                <a:cubicBezTo>
                  <a:pt x="5400" y="6125"/>
                  <a:pt x="7818" y="3927"/>
                  <a:pt x="10800" y="3927"/>
                </a:cubicBezTo>
                <a:cubicBezTo>
                  <a:pt x="13782" y="3927"/>
                  <a:pt x="16200" y="6125"/>
                  <a:pt x="16200" y="8836"/>
                </a:cubicBezTo>
                <a:cubicBezTo>
                  <a:pt x="16200" y="10358"/>
                  <a:pt x="15439" y="11717"/>
                  <a:pt x="14244" y="12617"/>
                </a:cubicBezTo>
                <a:moveTo>
                  <a:pt x="10800" y="0"/>
                </a:moveTo>
                <a:cubicBezTo>
                  <a:pt x="4836" y="0"/>
                  <a:pt x="0" y="4396"/>
                  <a:pt x="0" y="9818"/>
                </a:cubicBezTo>
                <a:cubicBezTo>
                  <a:pt x="0" y="14007"/>
                  <a:pt x="2891" y="17573"/>
                  <a:pt x="6953" y="18983"/>
                </a:cubicBezTo>
                <a:cubicBezTo>
                  <a:pt x="6874" y="18609"/>
                  <a:pt x="6803" y="18223"/>
                  <a:pt x="6741" y="17840"/>
                </a:cubicBezTo>
                <a:cubicBezTo>
                  <a:pt x="3402" y="16441"/>
                  <a:pt x="1080" y="13379"/>
                  <a:pt x="1080" y="9818"/>
                </a:cubicBezTo>
                <a:cubicBezTo>
                  <a:pt x="1080" y="4938"/>
                  <a:pt x="5432" y="982"/>
                  <a:pt x="10800" y="982"/>
                </a:cubicBezTo>
                <a:cubicBezTo>
                  <a:pt x="16168" y="982"/>
                  <a:pt x="20520" y="4938"/>
                  <a:pt x="20520" y="9818"/>
                </a:cubicBezTo>
                <a:cubicBezTo>
                  <a:pt x="20520" y="13374"/>
                  <a:pt x="18204" y="16431"/>
                  <a:pt x="14874" y="17833"/>
                </a:cubicBezTo>
                <a:cubicBezTo>
                  <a:pt x="14812" y="18216"/>
                  <a:pt x="14740" y="18603"/>
                  <a:pt x="14660" y="18979"/>
                </a:cubicBezTo>
                <a:cubicBezTo>
                  <a:pt x="18716" y="17565"/>
                  <a:pt x="21600" y="14002"/>
                  <a:pt x="21600" y="9818"/>
                </a:cubicBezTo>
                <a:cubicBezTo>
                  <a:pt x="21600" y="4396"/>
                  <a:pt x="16765" y="0"/>
                  <a:pt x="10800" y="0"/>
                </a:cubicBezTo>
                <a:moveTo>
                  <a:pt x="10800" y="7364"/>
                </a:moveTo>
                <a:cubicBezTo>
                  <a:pt x="11695" y="7364"/>
                  <a:pt x="12420" y="8023"/>
                  <a:pt x="12420" y="8836"/>
                </a:cubicBezTo>
                <a:cubicBezTo>
                  <a:pt x="12420" y="9649"/>
                  <a:pt x="11695" y="10309"/>
                  <a:pt x="10800" y="10309"/>
                </a:cubicBezTo>
                <a:cubicBezTo>
                  <a:pt x="9905" y="10309"/>
                  <a:pt x="9180" y="9649"/>
                  <a:pt x="9180" y="8836"/>
                </a:cubicBezTo>
                <a:cubicBezTo>
                  <a:pt x="9180" y="8023"/>
                  <a:pt x="9905" y="7364"/>
                  <a:pt x="10800" y="7364"/>
                </a:cubicBezTo>
                <a:moveTo>
                  <a:pt x="10800" y="11291"/>
                </a:moveTo>
                <a:cubicBezTo>
                  <a:pt x="12292" y="11291"/>
                  <a:pt x="13500" y="10192"/>
                  <a:pt x="13500" y="8836"/>
                </a:cubicBezTo>
                <a:cubicBezTo>
                  <a:pt x="13500" y="7481"/>
                  <a:pt x="12292" y="6382"/>
                  <a:pt x="10800" y="6382"/>
                </a:cubicBezTo>
                <a:cubicBezTo>
                  <a:pt x="9309" y="6382"/>
                  <a:pt x="8100" y="7481"/>
                  <a:pt x="8100" y="8836"/>
                </a:cubicBezTo>
                <a:cubicBezTo>
                  <a:pt x="8100" y="10192"/>
                  <a:pt x="9309" y="11291"/>
                  <a:pt x="10800" y="11291"/>
                </a:cubicBezTo>
                <a:moveTo>
                  <a:pt x="11994" y="20179"/>
                </a:moveTo>
                <a:cubicBezTo>
                  <a:pt x="11855" y="20433"/>
                  <a:pt x="11737" y="20560"/>
                  <a:pt x="11673" y="20618"/>
                </a:cubicBezTo>
                <a:lnTo>
                  <a:pt x="9927" y="20618"/>
                </a:lnTo>
                <a:cubicBezTo>
                  <a:pt x="9862" y="20560"/>
                  <a:pt x="9745" y="20433"/>
                  <a:pt x="9606" y="20179"/>
                </a:cubicBezTo>
                <a:cubicBezTo>
                  <a:pt x="9182" y="19408"/>
                  <a:pt x="8640" y="16626"/>
                  <a:pt x="8640" y="15218"/>
                </a:cubicBezTo>
                <a:cubicBezTo>
                  <a:pt x="8640" y="13768"/>
                  <a:pt x="9205" y="13255"/>
                  <a:pt x="10800" y="13255"/>
                </a:cubicBezTo>
                <a:cubicBezTo>
                  <a:pt x="12395" y="13255"/>
                  <a:pt x="12960" y="13768"/>
                  <a:pt x="12960" y="15218"/>
                </a:cubicBezTo>
                <a:cubicBezTo>
                  <a:pt x="12960" y="16626"/>
                  <a:pt x="12418" y="19408"/>
                  <a:pt x="11994" y="20179"/>
                </a:cubicBezTo>
                <a:moveTo>
                  <a:pt x="10800" y="12273"/>
                </a:moveTo>
                <a:cubicBezTo>
                  <a:pt x="8100" y="12273"/>
                  <a:pt x="7560" y="13745"/>
                  <a:pt x="7560" y="15218"/>
                </a:cubicBezTo>
                <a:cubicBezTo>
                  <a:pt x="7560" y="16691"/>
                  <a:pt x="8100" y="19636"/>
                  <a:pt x="8640" y="20618"/>
                </a:cubicBezTo>
                <a:cubicBezTo>
                  <a:pt x="9180" y="21600"/>
                  <a:pt x="9720" y="21600"/>
                  <a:pt x="9720" y="21600"/>
                </a:cubicBezTo>
                <a:lnTo>
                  <a:pt x="11880" y="21600"/>
                </a:lnTo>
                <a:cubicBezTo>
                  <a:pt x="11880" y="21600"/>
                  <a:pt x="12420" y="21600"/>
                  <a:pt x="12960" y="20618"/>
                </a:cubicBezTo>
                <a:cubicBezTo>
                  <a:pt x="13500" y="19636"/>
                  <a:pt x="14040" y="16691"/>
                  <a:pt x="14040" y="15218"/>
                </a:cubicBezTo>
                <a:cubicBezTo>
                  <a:pt x="14040" y="13745"/>
                  <a:pt x="13500" y="12273"/>
                  <a:pt x="10800" y="122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3" name="Shape 2853"/>
          <p:cNvSpPr/>
          <p:nvPr/>
        </p:nvSpPr>
        <p:spPr>
          <a:xfrm>
            <a:off x="2957550" y="831123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9600" y="8836"/>
                </a:moveTo>
                <a:cubicBezTo>
                  <a:pt x="9600" y="8295"/>
                  <a:pt x="10138" y="7855"/>
                  <a:pt x="10800" y="7855"/>
                </a:cubicBezTo>
                <a:cubicBezTo>
                  <a:pt x="11462" y="7855"/>
                  <a:pt x="12000" y="8295"/>
                  <a:pt x="12000" y="8836"/>
                </a:cubicBezTo>
                <a:cubicBezTo>
                  <a:pt x="12000" y="9378"/>
                  <a:pt x="11462" y="9818"/>
                  <a:pt x="10800" y="9818"/>
                </a:cubicBezTo>
                <a:cubicBezTo>
                  <a:pt x="10138" y="9818"/>
                  <a:pt x="9600" y="9378"/>
                  <a:pt x="9600" y="8836"/>
                </a:cubicBezTo>
                <a:moveTo>
                  <a:pt x="13200" y="8836"/>
                </a:moveTo>
                <a:cubicBezTo>
                  <a:pt x="13200" y="7752"/>
                  <a:pt x="12125" y="6873"/>
                  <a:pt x="10800" y="6873"/>
                </a:cubicBezTo>
                <a:cubicBezTo>
                  <a:pt x="9475" y="6873"/>
                  <a:pt x="8400" y="7752"/>
                  <a:pt x="8400" y="8836"/>
                </a:cubicBezTo>
                <a:cubicBezTo>
                  <a:pt x="8400" y="9921"/>
                  <a:pt x="9475" y="10800"/>
                  <a:pt x="10800" y="10800"/>
                </a:cubicBezTo>
                <a:cubicBezTo>
                  <a:pt x="12125" y="10800"/>
                  <a:pt x="13200" y="9921"/>
                  <a:pt x="13200" y="8836"/>
                </a:cubicBezTo>
                <a:moveTo>
                  <a:pt x="17400" y="8836"/>
                </a:moveTo>
                <a:cubicBezTo>
                  <a:pt x="17400" y="5854"/>
                  <a:pt x="14445" y="3436"/>
                  <a:pt x="10800" y="3436"/>
                </a:cubicBezTo>
                <a:cubicBezTo>
                  <a:pt x="7155" y="3436"/>
                  <a:pt x="4200" y="5854"/>
                  <a:pt x="4200" y="8836"/>
                </a:cubicBezTo>
                <a:cubicBezTo>
                  <a:pt x="4200" y="10437"/>
                  <a:pt x="5056" y="11870"/>
                  <a:pt x="6408" y="12860"/>
                </a:cubicBezTo>
                <a:cubicBezTo>
                  <a:pt x="6570" y="12537"/>
                  <a:pt x="6778" y="12249"/>
                  <a:pt x="7035" y="12000"/>
                </a:cubicBezTo>
                <a:cubicBezTo>
                  <a:pt x="6028" y="11198"/>
                  <a:pt x="5400" y="10078"/>
                  <a:pt x="5400" y="8836"/>
                </a:cubicBezTo>
                <a:cubicBezTo>
                  <a:pt x="5400" y="6396"/>
                  <a:pt x="7818" y="4418"/>
                  <a:pt x="10800" y="4418"/>
                </a:cubicBezTo>
                <a:cubicBezTo>
                  <a:pt x="13783" y="4418"/>
                  <a:pt x="16200" y="6396"/>
                  <a:pt x="16200" y="8836"/>
                </a:cubicBezTo>
                <a:cubicBezTo>
                  <a:pt x="16200" y="10094"/>
                  <a:pt x="15555" y="11226"/>
                  <a:pt x="14524" y="12030"/>
                </a:cubicBezTo>
                <a:cubicBezTo>
                  <a:pt x="14780" y="12280"/>
                  <a:pt x="14989" y="12568"/>
                  <a:pt x="15154" y="12887"/>
                </a:cubicBezTo>
                <a:cubicBezTo>
                  <a:pt x="16528" y="11898"/>
                  <a:pt x="17400" y="10452"/>
                  <a:pt x="17400" y="8836"/>
                </a:cubicBezTo>
                <a:moveTo>
                  <a:pt x="10800" y="0"/>
                </a:moveTo>
                <a:cubicBezTo>
                  <a:pt x="4835" y="0"/>
                  <a:pt x="0" y="3957"/>
                  <a:pt x="0" y="8836"/>
                </a:cubicBezTo>
                <a:cubicBezTo>
                  <a:pt x="0" y="12363"/>
                  <a:pt x="2531" y="15397"/>
                  <a:pt x="6181" y="16815"/>
                </a:cubicBezTo>
                <a:cubicBezTo>
                  <a:pt x="6125" y="16401"/>
                  <a:pt x="6080" y="16009"/>
                  <a:pt x="6049" y="15656"/>
                </a:cubicBezTo>
                <a:cubicBezTo>
                  <a:pt x="3155" y="14303"/>
                  <a:pt x="1200" y="11759"/>
                  <a:pt x="1200" y="8836"/>
                </a:cubicBezTo>
                <a:cubicBezTo>
                  <a:pt x="1200" y="4499"/>
                  <a:pt x="5498" y="982"/>
                  <a:pt x="10800" y="982"/>
                </a:cubicBezTo>
                <a:cubicBezTo>
                  <a:pt x="16102" y="982"/>
                  <a:pt x="20400" y="4499"/>
                  <a:pt x="20400" y="8836"/>
                </a:cubicBezTo>
                <a:cubicBezTo>
                  <a:pt x="20400" y="11756"/>
                  <a:pt x="18449" y="14298"/>
                  <a:pt x="15560" y="15652"/>
                </a:cubicBezTo>
                <a:cubicBezTo>
                  <a:pt x="15532" y="16000"/>
                  <a:pt x="15490" y="16392"/>
                  <a:pt x="15433" y="16809"/>
                </a:cubicBezTo>
                <a:cubicBezTo>
                  <a:pt x="19076" y="15390"/>
                  <a:pt x="21600" y="12358"/>
                  <a:pt x="21600" y="8836"/>
                </a:cubicBezTo>
                <a:cubicBezTo>
                  <a:pt x="21600" y="3957"/>
                  <a:pt x="16765" y="0"/>
                  <a:pt x="10800" y="0"/>
                </a:cubicBezTo>
                <a:moveTo>
                  <a:pt x="12127" y="20179"/>
                </a:moveTo>
                <a:cubicBezTo>
                  <a:pt x="11972" y="20432"/>
                  <a:pt x="11842" y="20560"/>
                  <a:pt x="11770" y="20618"/>
                </a:cubicBezTo>
                <a:lnTo>
                  <a:pt x="9830" y="20618"/>
                </a:lnTo>
                <a:cubicBezTo>
                  <a:pt x="9758" y="20560"/>
                  <a:pt x="9628" y="20432"/>
                  <a:pt x="9473" y="20179"/>
                </a:cubicBezTo>
                <a:cubicBezTo>
                  <a:pt x="9032" y="19457"/>
                  <a:pt x="8400" y="16247"/>
                  <a:pt x="8400" y="14727"/>
                </a:cubicBezTo>
                <a:cubicBezTo>
                  <a:pt x="8400" y="13278"/>
                  <a:pt x="9028" y="12764"/>
                  <a:pt x="10800" y="12764"/>
                </a:cubicBezTo>
                <a:cubicBezTo>
                  <a:pt x="12572" y="12764"/>
                  <a:pt x="13200" y="13278"/>
                  <a:pt x="13200" y="14727"/>
                </a:cubicBezTo>
                <a:cubicBezTo>
                  <a:pt x="13200" y="16247"/>
                  <a:pt x="12568" y="19457"/>
                  <a:pt x="12127" y="20179"/>
                </a:cubicBezTo>
                <a:moveTo>
                  <a:pt x="10800" y="11782"/>
                </a:moveTo>
                <a:cubicBezTo>
                  <a:pt x="7800" y="11782"/>
                  <a:pt x="7200" y="13255"/>
                  <a:pt x="7200" y="14727"/>
                </a:cubicBezTo>
                <a:cubicBezTo>
                  <a:pt x="7200" y="16200"/>
                  <a:pt x="7800" y="19636"/>
                  <a:pt x="8400" y="20618"/>
                </a:cubicBezTo>
                <a:cubicBezTo>
                  <a:pt x="9000" y="21600"/>
                  <a:pt x="9600" y="21600"/>
                  <a:pt x="9600" y="21600"/>
                </a:cubicBezTo>
                <a:lnTo>
                  <a:pt x="12000" y="21600"/>
                </a:lnTo>
                <a:cubicBezTo>
                  <a:pt x="12000" y="21600"/>
                  <a:pt x="12600" y="21600"/>
                  <a:pt x="13200" y="20618"/>
                </a:cubicBezTo>
                <a:cubicBezTo>
                  <a:pt x="13800" y="19636"/>
                  <a:pt x="14400" y="16200"/>
                  <a:pt x="14400" y="14727"/>
                </a:cubicBezTo>
                <a:cubicBezTo>
                  <a:pt x="14400" y="13255"/>
                  <a:pt x="13800" y="11782"/>
                  <a:pt x="10800" y="117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4" name="Shape 2854"/>
          <p:cNvSpPr/>
          <p:nvPr/>
        </p:nvSpPr>
        <p:spPr>
          <a:xfrm>
            <a:off x="3719551" y="8311231"/>
            <a:ext cx="419003" cy="419008"/>
          </a:xfrm>
          <a:custGeom>
            <a:avLst/>
            <a:gdLst/>
            <a:ahLst/>
            <a:cxnLst>
              <a:cxn ang="0">
                <a:pos x="wd2" y="hd2"/>
              </a:cxn>
              <a:cxn ang="5400000">
                <a:pos x="wd2" y="hd2"/>
              </a:cxn>
              <a:cxn ang="10800000">
                <a:pos x="wd2" y="hd2"/>
              </a:cxn>
              <a:cxn ang="16200000">
                <a:pos x="wd2" y="hd2"/>
              </a:cxn>
            </a:cxnLst>
            <a:rect l="0" t="0" r="r" b="b"/>
            <a:pathLst>
              <a:path w="21600" h="21600" extrusionOk="0">
                <a:moveTo>
                  <a:pt x="19152" y="3921"/>
                </a:moveTo>
                <a:cubicBezTo>
                  <a:pt x="18338" y="3921"/>
                  <a:pt x="17679" y="3262"/>
                  <a:pt x="17679" y="2448"/>
                </a:cubicBezTo>
                <a:cubicBezTo>
                  <a:pt x="17679" y="1634"/>
                  <a:pt x="18338" y="975"/>
                  <a:pt x="19152" y="975"/>
                </a:cubicBezTo>
                <a:cubicBezTo>
                  <a:pt x="19966" y="975"/>
                  <a:pt x="20625" y="1634"/>
                  <a:pt x="20625" y="2448"/>
                </a:cubicBezTo>
                <a:cubicBezTo>
                  <a:pt x="20625" y="3262"/>
                  <a:pt x="19966" y="3921"/>
                  <a:pt x="19152" y="3921"/>
                </a:cubicBezTo>
                <a:moveTo>
                  <a:pt x="10804" y="12269"/>
                </a:moveTo>
                <a:cubicBezTo>
                  <a:pt x="9991" y="12269"/>
                  <a:pt x="9331" y="11609"/>
                  <a:pt x="9331" y="10795"/>
                </a:cubicBezTo>
                <a:cubicBezTo>
                  <a:pt x="9331" y="9981"/>
                  <a:pt x="9991" y="9322"/>
                  <a:pt x="10804" y="9322"/>
                </a:cubicBezTo>
                <a:cubicBezTo>
                  <a:pt x="11618" y="9322"/>
                  <a:pt x="12278" y="9981"/>
                  <a:pt x="12278" y="10795"/>
                </a:cubicBezTo>
                <a:cubicBezTo>
                  <a:pt x="12278" y="11609"/>
                  <a:pt x="11618" y="12269"/>
                  <a:pt x="10804" y="12269"/>
                </a:cubicBezTo>
                <a:moveTo>
                  <a:pt x="3930" y="19143"/>
                </a:moveTo>
                <a:cubicBezTo>
                  <a:pt x="3930" y="19956"/>
                  <a:pt x="3271" y="20616"/>
                  <a:pt x="2457" y="20616"/>
                </a:cubicBezTo>
                <a:cubicBezTo>
                  <a:pt x="1643" y="20616"/>
                  <a:pt x="984" y="19956"/>
                  <a:pt x="984" y="19143"/>
                </a:cubicBezTo>
                <a:cubicBezTo>
                  <a:pt x="984" y="18329"/>
                  <a:pt x="1643" y="17669"/>
                  <a:pt x="2457" y="17669"/>
                </a:cubicBezTo>
                <a:cubicBezTo>
                  <a:pt x="3271" y="17669"/>
                  <a:pt x="3930" y="18329"/>
                  <a:pt x="3930" y="19143"/>
                </a:cubicBezTo>
                <a:moveTo>
                  <a:pt x="19148" y="0"/>
                </a:moveTo>
                <a:cubicBezTo>
                  <a:pt x="17793" y="0"/>
                  <a:pt x="16695" y="1098"/>
                  <a:pt x="16695" y="2452"/>
                </a:cubicBezTo>
                <a:cubicBezTo>
                  <a:pt x="16695" y="3640"/>
                  <a:pt x="17539" y="4630"/>
                  <a:pt x="18660" y="4856"/>
                </a:cubicBezTo>
                <a:lnTo>
                  <a:pt x="18660" y="10306"/>
                </a:lnTo>
                <a:lnTo>
                  <a:pt x="13203" y="10306"/>
                </a:lnTo>
                <a:cubicBezTo>
                  <a:pt x="12974" y="9187"/>
                  <a:pt x="11985" y="8347"/>
                  <a:pt x="10800" y="8347"/>
                </a:cubicBezTo>
                <a:cubicBezTo>
                  <a:pt x="9615" y="8347"/>
                  <a:pt x="8626" y="9187"/>
                  <a:pt x="8398" y="10306"/>
                </a:cubicBezTo>
                <a:lnTo>
                  <a:pt x="2456" y="10306"/>
                </a:lnTo>
                <a:cubicBezTo>
                  <a:pt x="2184" y="10306"/>
                  <a:pt x="1965" y="10525"/>
                  <a:pt x="1965" y="10796"/>
                </a:cubicBezTo>
                <a:lnTo>
                  <a:pt x="1965" y="16744"/>
                </a:lnTo>
                <a:cubicBezTo>
                  <a:pt x="844" y="16970"/>
                  <a:pt x="0" y="17960"/>
                  <a:pt x="0" y="19147"/>
                </a:cubicBezTo>
                <a:cubicBezTo>
                  <a:pt x="0" y="20502"/>
                  <a:pt x="1098" y="21600"/>
                  <a:pt x="2453" y="21600"/>
                </a:cubicBezTo>
                <a:cubicBezTo>
                  <a:pt x="3807" y="21600"/>
                  <a:pt x="4905" y="20502"/>
                  <a:pt x="4905" y="19147"/>
                </a:cubicBezTo>
                <a:cubicBezTo>
                  <a:pt x="4905" y="17961"/>
                  <a:pt x="4065" y="16973"/>
                  <a:pt x="2947" y="16744"/>
                </a:cubicBezTo>
                <a:lnTo>
                  <a:pt x="2947" y="11287"/>
                </a:lnTo>
                <a:lnTo>
                  <a:pt x="8397" y="11287"/>
                </a:lnTo>
                <a:cubicBezTo>
                  <a:pt x="8623" y="12408"/>
                  <a:pt x="9613" y="13253"/>
                  <a:pt x="10800" y="13253"/>
                </a:cubicBezTo>
                <a:cubicBezTo>
                  <a:pt x="11988" y="13253"/>
                  <a:pt x="12978" y="12408"/>
                  <a:pt x="13203" y="11287"/>
                </a:cubicBezTo>
                <a:lnTo>
                  <a:pt x="19151" y="11287"/>
                </a:lnTo>
                <a:cubicBezTo>
                  <a:pt x="19422" y="11287"/>
                  <a:pt x="19642" y="11068"/>
                  <a:pt x="19642" y="10796"/>
                </a:cubicBezTo>
                <a:lnTo>
                  <a:pt x="19642" y="4855"/>
                </a:lnTo>
                <a:cubicBezTo>
                  <a:pt x="20759" y="4626"/>
                  <a:pt x="21600" y="3638"/>
                  <a:pt x="21600" y="2452"/>
                </a:cubicBezTo>
                <a:cubicBezTo>
                  <a:pt x="21600" y="1098"/>
                  <a:pt x="20502" y="0"/>
                  <a:pt x="19148"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5" name="Shape 2855"/>
          <p:cNvSpPr/>
          <p:nvPr/>
        </p:nvSpPr>
        <p:spPr>
          <a:xfrm>
            <a:off x="4538699" y="8311231"/>
            <a:ext cx="380903" cy="419008"/>
          </a:xfrm>
          <a:custGeom>
            <a:avLst/>
            <a:gdLst/>
            <a:ahLst/>
            <a:cxnLst>
              <a:cxn ang="0">
                <a:pos x="wd2" y="hd2"/>
              </a:cxn>
              <a:cxn ang="5400000">
                <a:pos x="wd2" y="hd2"/>
              </a:cxn>
              <a:cxn ang="10800000">
                <a:pos x="wd2" y="hd2"/>
              </a:cxn>
              <a:cxn ang="16200000">
                <a:pos x="wd2" y="hd2"/>
              </a:cxn>
            </a:cxnLst>
            <a:rect l="0" t="0" r="r" b="b"/>
            <a:pathLst>
              <a:path w="21600" h="21600" extrusionOk="0">
                <a:moveTo>
                  <a:pt x="18907" y="20616"/>
                </a:moveTo>
                <a:cubicBezTo>
                  <a:pt x="18012" y="20616"/>
                  <a:pt x="17287" y="19956"/>
                  <a:pt x="17287" y="19143"/>
                </a:cubicBezTo>
                <a:cubicBezTo>
                  <a:pt x="17287" y="18329"/>
                  <a:pt x="18012" y="17669"/>
                  <a:pt x="18907" y="17669"/>
                </a:cubicBezTo>
                <a:cubicBezTo>
                  <a:pt x="19802" y="17669"/>
                  <a:pt x="20527" y="18329"/>
                  <a:pt x="20527" y="19143"/>
                </a:cubicBezTo>
                <a:cubicBezTo>
                  <a:pt x="20527" y="19956"/>
                  <a:pt x="19802" y="20616"/>
                  <a:pt x="18907" y="20616"/>
                </a:cubicBezTo>
                <a:moveTo>
                  <a:pt x="2703" y="12269"/>
                </a:moveTo>
                <a:cubicBezTo>
                  <a:pt x="1808" y="12269"/>
                  <a:pt x="1082" y="11609"/>
                  <a:pt x="1082" y="10795"/>
                </a:cubicBezTo>
                <a:cubicBezTo>
                  <a:pt x="1082" y="9981"/>
                  <a:pt x="1808" y="9322"/>
                  <a:pt x="2703" y="9322"/>
                </a:cubicBezTo>
                <a:cubicBezTo>
                  <a:pt x="3598" y="9322"/>
                  <a:pt x="4323" y="9981"/>
                  <a:pt x="4323" y="10795"/>
                </a:cubicBezTo>
                <a:cubicBezTo>
                  <a:pt x="4323" y="11609"/>
                  <a:pt x="3598" y="12269"/>
                  <a:pt x="2703" y="12269"/>
                </a:cubicBezTo>
                <a:moveTo>
                  <a:pt x="18907" y="975"/>
                </a:moveTo>
                <a:cubicBezTo>
                  <a:pt x="19802" y="975"/>
                  <a:pt x="20527" y="1634"/>
                  <a:pt x="20527" y="2448"/>
                </a:cubicBezTo>
                <a:cubicBezTo>
                  <a:pt x="20527" y="3262"/>
                  <a:pt x="19802" y="3921"/>
                  <a:pt x="18907" y="3921"/>
                </a:cubicBezTo>
                <a:cubicBezTo>
                  <a:pt x="18012" y="3921"/>
                  <a:pt x="17287" y="3262"/>
                  <a:pt x="17287" y="2448"/>
                </a:cubicBezTo>
                <a:cubicBezTo>
                  <a:pt x="17287" y="1634"/>
                  <a:pt x="18012" y="975"/>
                  <a:pt x="18907" y="975"/>
                </a:cubicBezTo>
                <a:moveTo>
                  <a:pt x="18902" y="16695"/>
                </a:moveTo>
                <a:cubicBezTo>
                  <a:pt x="18092" y="16695"/>
                  <a:pt x="17374" y="17026"/>
                  <a:pt x="16879" y="17540"/>
                </a:cubicBezTo>
                <a:lnTo>
                  <a:pt x="5253" y="11551"/>
                </a:lnTo>
                <a:cubicBezTo>
                  <a:pt x="5338" y="11314"/>
                  <a:pt x="5396" y="11064"/>
                  <a:pt x="5396" y="10800"/>
                </a:cubicBezTo>
                <a:cubicBezTo>
                  <a:pt x="5396" y="10536"/>
                  <a:pt x="5338" y="10286"/>
                  <a:pt x="5253" y="10048"/>
                </a:cubicBezTo>
                <a:lnTo>
                  <a:pt x="16879" y="4059"/>
                </a:lnTo>
                <a:cubicBezTo>
                  <a:pt x="17373" y="4574"/>
                  <a:pt x="18092" y="4905"/>
                  <a:pt x="18902" y="4905"/>
                </a:cubicBezTo>
                <a:cubicBezTo>
                  <a:pt x="20392" y="4905"/>
                  <a:pt x="21600" y="3807"/>
                  <a:pt x="21600" y="2452"/>
                </a:cubicBezTo>
                <a:cubicBezTo>
                  <a:pt x="21600" y="1098"/>
                  <a:pt x="20392" y="0"/>
                  <a:pt x="18902" y="0"/>
                </a:cubicBezTo>
                <a:cubicBezTo>
                  <a:pt x="17412" y="0"/>
                  <a:pt x="16204" y="1098"/>
                  <a:pt x="16204" y="2452"/>
                </a:cubicBezTo>
                <a:cubicBezTo>
                  <a:pt x="16204" y="2716"/>
                  <a:pt x="16262" y="2966"/>
                  <a:pt x="16347" y="3204"/>
                </a:cubicBezTo>
                <a:lnTo>
                  <a:pt x="4722" y="9193"/>
                </a:lnTo>
                <a:cubicBezTo>
                  <a:pt x="4227" y="8679"/>
                  <a:pt x="3509" y="8347"/>
                  <a:pt x="2698" y="8347"/>
                </a:cubicBezTo>
                <a:cubicBezTo>
                  <a:pt x="1208" y="8347"/>
                  <a:pt x="0" y="9445"/>
                  <a:pt x="0" y="10800"/>
                </a:cubicBezTo>
                <a:cubicBezTo>
                  <a:pt x="0" y="12155"/>
                  <a:pt x="1208" y="13253"/>
                  <a:pt x="2698" y="13253"/>
                </a:cubicBezTo>
                <a:cubicBezTo>
                  <a:pt x="3509" y="13253"/>
                  <a:pt x="4227" y="12921"/>
                  <a:pt x="4722" y="12406"/>
                </a:cubicBezTo>
                <a:lnTo>
                  <a:pt x="16347" y="18395"/>
                </a:lnTo>
                <a:cubicBezTo>
                  <a:pt x="16262" y="18633"/>
                  <a:pt x="16204" y="18883"/>
                  <a:pt x="16204" y="19147"/>
                </a:cubicBezTo>
                <a:cubicBezTo>
                  <a:pt x="16204" y="20502"/>
                  <a:pt x="17412" y="21600"/>
                  <a:pt x="18902" y="21600"/>
                </a:cubicBezTo>
                <a:cubicBezTo>
                  <a:pt x="20392" y="21600"/>
                  <a:pt x="21600" y="20502"/>
                  <a:pt x="21600" y="19147"/>
                </a:cubicBezTo>
                <a:cubicBezTo>
                  <a:pt x="21600" y="17792"/>
                  <a:pt x="20392" y="16695"/>
                  <a:pt x="18902" y="1669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6" name="Shape 2856"/>
          <p:cNvSpPr/>
          <p:nvPr/>
        </p:nvSpPr>
        <p:spPr>
          <a:xfrm>
            <a:off x="5319749" y="8311232"/>
            <a:ext cx="419305" cy="419138"/>
          </a:xfrm>
          <a:custGeom>
            <a:avLst/>
            <a:gdLst/>
            <a:ahLst/>
            <a:cxnLst>
              <a:cxn ang="0">
                <a:pos x="wd2" y="hd2"/>
              </a:cxn>
              <a:cxn ang="5400000">
                <a:pos x="wd2" y="hd2"/>
              </a:cxn>
              <a:cxn ang="10800000">
                <a:pos x="wd2" y="hd2"/>
              </a:cxn>
              <a:cxn ang="16200000">
                <a:pos x="wd2" y="hd2"/>
              </a:cxn>
            </a:cxnLst>
            <a:rect l="0" t="0" r="r" b="b"/>
            <a:pathLst>
              <a:path w="21600" h="21600" extrusionOk="0">
                <a:moveTo>
                  <a:pt x="12375" y="14735"/>
                </a:moveTo>
                <a:cubicBezTo>
                  <a:pt x="12008" y="15178"/>
                  <a:pt x="11621" y="15531"/>
                  <a:pt x="11226" y="15783"/>
                </a:cubicBezTo>
                <a:cubicBezTo>
                  <a:pt x="10834" y="16035"/>
                  <a:pt x="10421" y="16209"/>
                  <a:pt x="10002" y="16302"/>
                </a:cubicBezTo>
                <a:cubicBezTo>
                  <a:pt x="9027" y="16517"/>
                  <a:pt x="8105" y="16493"/>
                  <a:pt x="7342" y="16179"/>
                </a:cubicBezTo>
                <a:cubicBezTo>
                  <a:pt x="6912" y="16003"/>
                  <a:pt x="6537" y="15755"/>
                  <a:pt x="6227" y="15442"/>
                </a:cubicBezTo>
                <a:cubicBezTo>
                  <a:pt x="5915" y="15129"/>
                  <a:pt x="5669" y="14758"/>
                  <a:pt x="5493" y="14340"/>
                </a:cubicBezTo>
                <a:cubicBezTo>
                  <a:pt x="5317" y="13924"/>
                  <a:pt x="5228" y="13459"/>
                  <a:pt x="5228" y="12958"/>
                </a:cubicBezTo>
                <a:cubicBezTo>
                  <a:pt x="5228" y="12161"/>
                  <a:pt x="5386" y="11302"/>
                  <a:pt x="5698" y="10406"/>
                </a:cubicBezTo>
                <a:cubicBezTo>
                  <a:pt x="6010" y="9509"/>
                  <a:pt x="6454" y="8665"/>
                  <a:pt x="7018" y="7900"/>
                </a:cubicBezTo>
                <a:cubicBezTo>
                  <a:pt x="7579" y="7140"/>
                  <a:pt x="8265" y="6498"/>
                  <a:pt x="9058" y="5993"/>
                </a:cubicBezTo>
                <a:cubicBezTo>
                  <a:pt x="9839" y="5496"/>
                  <a:pt x="10706" y="5245"/>
                  <a:pt x="11636" y="5245"/>
                </a:cubicBezTo>
                <a:cubicBezTo>
                  <a:pt x="12014" y="5245"/>
                  <a:pt x="12413" y="5288"/>
                  <a:pt x="12821" y="5373"/>
                </a:cubicBezTo>
                <a:cubicBezTo>
                  <a:pt x="13224" y="5457"/>
                  <a:pt x="13613" y="5599"/>
                  <a:pt x="13978" y="5795"/>
                </a:cubicBezTo>
                <a:cubicBezTo>
                  <a:pt x="14337" y="5989"/>
                  <a:pt x="14658" y="6246"/>
                  <a:pt x="14931" y="6561"/>
                </a:cubicBezTo>
                <a:cubicBezTo>
                  <a:pt x="15189" y="6858"/>
                  <a:pt x="15389" y="7238"/>
                  <a:pt x="15526" y="7692"/>
                </a:cubicBezTo>
                <a:lnTo>
                  <a:pt x="13353" y="13035"/>
                </a:lnTo>
                <a:cubicBezTo>
                  <a:pt x="13072" y="13720"/>
                  <a:pt x="12743" y="14292"/>
                  <a:pt x="12375" y="14735"/>
                </a:cubicBezTo>
                <a:moveTo>
                  <a:pt x="20215" y="16108"/>
                </a:moveTo>
                <a:cubicBezTo>
                  <a:pt x="19749" y="16741"/>
                  <a:pt x="19196" y="17344"/>
                  <a:pt x="18569" y="17900"/>
                </a:cubicBezTo>
                <a:cubicBezTo>
                  <a:pt x="17943" y="18456"/>
                  <a:pt x="17242" y="18946"/>
                  <a:pt x="16484" y="19359"/>
                </a:cubicBezTo>
                <a:cubicBezTo>
                  <a:pt x="15729" y="19770"/>
                  <a:pt x="14914" y="20096"/>
                  <a:pt x="14064" y="20327"/>
                </a:cubicBezTo>
                <a:cubicBezTo>
                  <a:pt x="13217" y="20556"/>
                  <a:pt x="12316" y="20673"/>
                  <a:pt x="11388" y="20673"/>
                </a:cubicBezTo>
                <a:cubicBezTo>
                  <a:pt x="9991" y="20673"/>
                  <a:pt x="8647" y="20458"/>
                  <a:pt x="7393" y="20036"/>
                </a:cubicBezTo>
                <a:cubicBezTo>
                  <a:pt x="6143" y="19615"/>
                  <a:pt x="5029" y="18981"/>
                  <a:pt x="4083" y="18149"/>
                </a:cubicBezTo>
                <a:cubicBezTo>
                  <a:pt x="3138" y="17320"/>
                  <a:pt x="2378" y="16274"/>
                  <a:pt x="1823" y="15041"/>
                </a:cubicBezTo>
                <a:cubicBezTo>
                  <a:pt x="1269" y="13809"/>
                  <a:pt x="989" y="12357"/>
                  <a:pt x="989" y="10727"/>
                </a:cubicBezTo>
                <a:cubicBezTo>
                  <a:pt x="989" y="9370"/>
                  <a:pt x="1254" y="8086"/>
                  <a:pt x="1777" y="6911"/>
                </a:cubicBezTo>
                <a:cubicBezTo>
                  <a:pt x="2301" y="5736"/>
                  <a:pt x="3037" y="4693"/>
                  <a:pt x="3964" y="3814"/>
                </a:cubicBezTo>
                <a:cubicBezTo>
                  <a:pt x="4892" y="2933"/>
                  <a:pt x="6002" y="2230"/>
                  <a:pt x="7264" y="1722"/>
                </a:cubicBezTo>
                <a:cubicBezTo>
                  <a:pt x="8526" y="1215"/>
                  <a:pt x="9914" y="958"/>
                  <a:pt x="11388" y="958"/>
                </a:cubicBezTo>
                <a:cubicBezTo>
                  <a:pt x="12700" y="958"/>
                  <a:pt x="13940" y="1156"/>
                  <a:pt x="15072" y="1549"/>
                </a:cubicBezTo>
                <a:cubicBezTo>
                  <a:pt x="16200" y="1942"/>
                  <a:pt x="17185" y="2497"/>
                  <a:pt x="17998" y="3203"/>
                </a:cubicBezTo>
                <a:cubicBezTo>
                  <a:pt x="18809" y="3906"/>
                  <a:pt x="19455" y="4765"/>
                  <a:pt x="19917" y="5754"/>
                </a:cubicBezTo>
                <a:cubicBezTo>
                  <a:pt x="20377" y="6743"/>
                  <a:pt x="20611" y="7843"/>
                  <a:pt x="20611" y="9023"/>
                </a:cubicBezTo>
                <a:cubicBezTo>
                  <a:pt x="20611" y="10070"/>
                  <a:pt x="20418" y="11059"/>
                  <a:pt x="20038" y="11962"/>
                </a:cubicBezTo>
                <a:cubicBezTo>
                  <a:pt x="19656" y="12869"/>
                  <a:pt x="19171" y="13663"/>
                  <a:pt x="18598" y="14320"/>
                </a:cubicBezTo>
                <a:cubicBezTo>
                  <a:pt x="18028" y="14976"/>
                  <a:pt x="17393" y="15502"/>
                  <a:pt x="16714" y="15880"/>
                </a:cubicBezTo>
                <a:cubicBezTo>
                  <a:pt x="16044" y="16255"/>
                  <a:pt x="15398" y="16444"/>
                  <a:pt x="14792" y="16444"/>
                </a:cubicBezTo>
                <a:cubicBezTo>
                  <a:pt x="14424" y="16444"/>
                  <a:pt x="14151" y="16374"/>
                  <a:pt x="13980" y="16235"/>
                </a:cubicBezTo>
                <a:cubicBezTo>
                  <a:pt x="13810" y="16098"/>
                  <a:pt x="13710" y="15916"/>
                  <a:pt x="13675" y="15677"/>
                </a:cubicBezTo>
                <a:cubicBezTo>
                  <a:pt x="13638" y="15420"/>
                  <a:pt x="13667" y="15109"/>
                  <a:pt x="13764" y="14754"/>
                </a:cubicBezTo>
                <a:cubicBezTo>
                  <a:pt x="13864" y="14385"/>
                  <a:pt x="14007" y="13983"/>
                  <a:pt x="14190" y="13556"/>
                </a:cubicBezTo>
                <a:lnTo>
                  <a:pt x="17729" y="4845"/>
                </a:lnTo>
                <a:lnTo>
                  <a:pt x="16677" y="4845"/>
                </a:lnTo>
                <a:lnTo>
                  <a:pt x="16026" y="6544"/>
                </a:lnTo>
                <a:cubicBezTo>
                  <a:pt x="15715" y="5890"/>
                  <a:pt x="15207" y="5363"/>
                  <a:pt x="14512" y="4972"/>
                </a:cubicBezTo>
                <a:cubicBezTo>
                  <a:pt x="13703" y="4517"/>
                  <a:pt x="12777" y="4287"/>
                  <a:pt x="11759" y="4287"/>
                </a:cubicBezTo>
                <a:cubicBezTo>
                  <a:pt x="10637" y="4287"/>
                  <a:pt x="9596" y="4568"/>
                  <a:pt x="8663" y="5121"/>
                </a:cubicBezTo>
                <a:cubicBezTo>
                  <a:pt x="7739" y="5669"/>
                  <a:pt x="6940" y="6381"/>
                  <a:pt x="6289" y="7238"/>
                </a:cubicBezTo>
                <a:cubicBezTo>
                  <a:pt x="5641" y="8091"/>
                  <a:pt x="5132" y="9032"/>
                  <a:pt x="4777" y="10034"/>
                </a:cubicBezTo>
                <a:cubicBezTo>
                  <a:pt x="4420" y="11037"/>
                  <a:pt x="4240" y="12021"/>
                  <a:pt x="4240" y="12958"/>
                </a:cubicBezTo>
                <a:cubicBezTo>
                  <a:pt x="4240" y="13568"/>
                  <a:pt x="4354" y="14151"/>
                  <a:pt x="4579" y="14689"/>
                </a:cubicBezTo>
                <a:cubicBezTo>
                  <a:pt x="4804" y="15227"/>
                  <a:pt x="5113" y="15701"/>
                  <a:pt x="5499" y="16097"/>
                </a:cubicBezTo>
                <a:cubicBezTo>
                  <a:pt x="5887" y="16495"/>
                  <a:pt x="6354" y="16815"/>
                  <a:pt x="6889" y="17048"/>
                </a:cubicBezTo>
                <a:cubicBezTo>
                  <a:pt x="8063" y="17561"/>
                  <a:pt x="9489" y="17484"/>
                  <a:pt x="10904" y="17025"/>
                </a:cubicBezTo>
                <a:cubicBezTo>
                  <a:pt x="11562" y="16811"/>
                  <a:pt x="12160" y="16412"/>
                  <a:pt x="12689" y="15835"/>
                </a:cubicBezTo>
                <a:cubicBezTo>
                  <a:pt x="12715" y="16226"/>
                  <a:pt x="12874" y="16561"/>
                  <a:pt x="13164" y="16837"/>
                </a:cubicBezTo>
                <a:cubicBezTo>
                  <a:pt x="13559" y="17211"/>
                  <a:pt x="14086" y="17402"/>
                  <a:pt x="14731" y="17402"/>
                </a:cubicBezTo>
                <a:cubicBezTo>
                  <a:pt x="15501" y="17402"/>
                  <a:pt x="16307" y="17176"/>
                  <a:pt x="17124" y="16733"/>
                </a:cubicBezTo>
                <a:cubicBezTo>
                  <a:pt x="17934" y="16294"/>
                  <a:pt x="18680" y="15687"/>
                  <a:pt x="19342" y="14930"/>
                </a:cubicBezTo>
                <a:cubicBezTo>
                  <a:pt x="20001" y="14176"/>
                  <a:pt x="20548" y="13284"/>
                  <a:pt x="20967" y="12281"/>
                </a:cubicBezTo>
                <a:cubicBezTo>
                  <a:pt x="21387" y="11274"/>
                  <a:pt x="21600" y="10178"/>
                  <a:pt x="21600" y="9023"/>
                </a:cubicBezTo>
                <a:cubicBezTo>
                  <a:pt x="21600" y="7651"/>
                  <a:pt x="21328" y="6389"/>
                  <a:pt x="20793" y="5274"/>
                </a:cubicBezTo>
                <a:cubicBezTo>
                  <a:pt x="20258" y="4158"/>
                  <a:pt x="19518" y="3199"/>
                  <a:pt x="18594" y="2422"/>
                </a:cubicBezTo>
                <a:cubicBezTo>
                  <a:pt x="17672" y="1647"/>
                  <a:pt x="16579" y="1043"/>
                  <a:pt x="15346" y="627"/>
                </a:cubicBezTo>
                <a:cubicBezTo>
                  <a:pt x="14116" y="211"/>
                  <a:pt x="12784" y="0"/>
                  <a:pt x="11388" y="0"/>
                </a:cubicBezTo>
                <a:cubicBezTo>
                  <a:pt x="9845" y="0"/>
                  <a:pt x="8365" y="271"/>
                  <a:pt x="6989" y="805"/>
                </a:cubicBezTo>
                <a:cubicBezTo>
                  <a:pt x="5612" y="1340"/>
                  <a:pt x="4389" y="2093"/>
                  <a:pt x="3356" y="3045"/>
                </a:cubicBezTo>
                <a:cubicBezTo>
                  <a:pt x="2321" y="3996"/>
                  <a:pt x="1495" y="5137"/>
                  <a:pt x="899" y="6436"/>
                </a:cubicBezTo>
                <a:cubicBezTo>
                  <a:pt x="302" y="7737"/>
                  <a:pt x="0" y="9181"/>
                  <a:pt x="0" y="10727"/>
                </a:cubicBezTo>
                <a:cubicBezTo>
                  <a:pt x="0" y="12605"/>
                  <a:pt x="334" y="14252"/>
                  <a:pt x="993" y="15622"/>
                </a:cubicBezTo>
                <a:cubicBezTo>
                  <a:pt x="1652" y="16992"/>
                  <a:pt x="2528" y="18134"/>
                  <a:pt x="3595" y="19018"/>
                </a:cubicBezTo>
                <a:cubicBezTo>
                  <a:pt x="4661" y="19900"/>
                  <a:pt x="5890" y="20559"/>
                  <a:pt x="7249" y="20975"/>
                </a:cubicBezTo>
                <a:cubicBezTo>
                  <a:pt x="8601" y="21390"/>
                  <a:pt x="9994" y="21600"/>
                  <a:pt x="11388" y="21600"/>
                </a:cubicBezTo>
                <a:cubicBezTo>
                  <a:pt x="12348" y="21600"/>
                  <a:pt x="13317" y="21474"/>
                  <a:pt x="14267" y="21228"/>
                </a:cubicBezTo>
                <a:cubicBezTo>
                  <a:pt x="15214" y="20981"/>
                  <a:pt x="16128" y="20624"/>
                  <a:pt x="16983" y="20169"/>
                </a:cubicBezTo>
                <a:cubicBezTo>
                  <a:pt x="17839" y="19713"/>
                  <a:pt x="18642" y="19152"/>
                  <a:pt x="19372" y="18499"/>
                </a:cubicBezTo>
                <a:cubicBezTo>
                  <a:pt x="20104" y="17845"/>
                  <a:pt x="20729" y="17110"/>
                  <a:pt x="21232" y="16316"/>
                </a:cubicBezTo>
                <a:lnTo>
                  <a:pt x="21411" y="16033"/>
                </a:lnTo>
                <a:lnTo>
                  <a:pt x="20270" y="16033"/>
                </a:lnTo>
                <a:cubicBezTo>
                  <a:pt x="20270" y="16033"/>
                  <a:pt x="20215" y="16108"/>
                  <a:pt x="20215" y="16108"/>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7" name="Shape 2857"/>
          <p:cNvSpPr/>
          <p:nvPr/>
        </p:nvSpPr>
        <p:spPr>
          <a:xfrm>
            <a:off x="6119852" y="83112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429" y="14128"/>
                </a:moveTo>
                <a:cubicBezTo>
                  <a:pt x="17041" y="13430"/>
                  <a:pt x="15777" y="12523"/>
                  <a:pt x="14684" y="11440"/>
                </a:cubicBezTo>
                <a:cubicBezTo>
                  <a:pt x="15214" y="10618"/>
                  <a:pt x="15664" y="9739"/>
                  <a:pt x="16034" y="8820"/>
                </a:cubicBezTo>
                <a:cubicBezTo>
                  <a:pt x="16089" y="8826"/>
                  <a:pt x="16143" y="8836"/>
                  <a:pt x="16200" y="8836"/>
                </a:cubicBezTo>
                <a:cubicBezTo>
                  <a:pt x="17013" y="8836"/>
                  <a:pt x="17673" y="8177"/>
                  <a:pt x="17673" y="7364"/>
                </a:cubicBezTo>
                <a:cubicBezTo>
                  <a:pt x="17673" y="6787"/>
                  <a:pt x="17339" y="6294"/>
                  <a:pt x="16856" y="6052"/>
                </a:cubicBezTo>
                <a:cubicBezTo>
                  <a:pt x="17033" y="5170"/>
                  <a:pt x="17144" y="4264"/>
                  <a:pt x="17167" y="3336"/>
                </a:cubicBezTo>
                <a:cubicBezTo>
                  <a:pt x="19277" y="5136"/>
                  <a:pt x="20618" y="7809"/>
                  <a:pt x="20618" y="10800"/>
                </a:cubicBezTo>
                <a:cubicBezTo>
                  <a:pt x="20618" y="11764"/>
                  <a:pt x="20469" y="12689"/>
                  <a:pt x="20209" y="13568"/>
                </a:cubicBezTo>
                <a:cubicBezTo>
                  <a:pt x="19628" y="13783"/>
                  <a:pt x="19034" y="13971"/>
                  <a:pt x="18429" y="14128"/>
                </a:cubicBezTo>
                <a:moveTo>
                  <a:pt x="10800" y="20618"/>
                </a:moveTo>
                <a:cubicBezTo>
                  <a:pt x="8406" y="20618"/>
                  <a:pt x="6213" y="19759"/>
                  <a:pt x="4509" y="18335"/>
                </a:cubicBezTo>
                <a:cubicBezTo>
                  <a:pt x="6552" y="17934"/>
                  <a:pt x="8450" y="17135"/>
                  <a:pt x="10128" y="16031"/>
                </a:cubicBezTo>
                <a:cubicBezTo>
                  <a:pt x="10330" y="16135"/>
                  <a:pt x="10556" y="16200"/>
                  <a:pt x="10800" y="16200"/>
                </a:cubicBezTo>
                <a:cubicBezTo>
                  <a:pt x="11273" y="16200"/>
                  <a:pt x="11689" y="15973"/>
                  <a:pt x="11959" y="15627"/>
                </a:cubicBezTo>
                <a:cubicBezTo>
                  <a:pt x="12547" y="15680"/>
                  <a:pt x="13142" y="15709"/>
                  <a:pt x="13745" y="15709"/>
                </a:cubicBezTo>
                <a:cubicBezTo>
                  <a:pt x="15323" y="15709"/>
                  <a:pt x="16852" y="15508"/>
                  <a:pt x="18322" y="15156"/>
                </a:cubicBezTo>
                <a:cubicBezTo>
                  <a:pt x="18660" y="15317"/>
                  <a:pt x="18998" y="15480"/>
                  <a:pt x="19350" y="15618"/>
                </a:cubicBezTo>
                <a:cubicBezTo>
                  <a:pt x="17665" y="18601"/>
                  <a:pt x="14470" y="20618"/>
                  <a:pt x="10800" y="20618"/>
                </a:cubicBezTo>
                <a:moveTo>
                  <a:pt x="3539" y="17392"/>
                </a:moveTo>
                <a:cubicBezTo>
                  <a:pt x="3476" y="16840"/>
                  <a:pt x="3436" y="16279"/>
                  <a:pt x="3436" y="15709"/>
                </a:cubicBezTo>
                <a:cubicBezTo>
                  <a:pt x="3436" y="14763"/>
                  <a:pt x="3536" y="13842"/>
                  <a:pt x="3707" y="12946"/>
                </a:cubicBezTo>
                <a:cubicBezTo>
                  <a:pt x="5455" y="13988"/>
                  <a:pt x="7377" y="14767"/>
                  <a:pt x="9421" y="15226"/>
                </a:cubicBezTo>
                <a:cubicBezTo>
                  <a:pt x="9431" y="15253"/>
                  <a:pt x="9436" y="15282"/>
                  <a:pt x="9447" y="15308"/>
                </a:cubicBezTo>
                <a:cubicBezTo>
                  <a:pt x="7724" y="16421"/>
                  <a:pt x="5761" y="17193"/>
                  <a:pt x="3643" y="17506"/>
                </a:cubicBezTo>
                <a:cubicBezTo>
                  <a:pt x="3608" y="17469"/>
                  <a:pt x="3573" y="17430"/>
                  <a:pt x="3539" y="17392"/>
                </a:cubicBezTo>
                <a:moveTo>
                  <a:pt x="3075" y="11369"/>
                </a:moveTo>
                <a:cubicBezTo>
                  <a:pt x="2361" y="10869"/>
                  <a:pt x="1683" y="10321"/>
                  <a:pt x="1046" y="9729"/>
                </a:cubicBezTo>
                <a:cubicBezTo>
                  <a:pt x="1528" y="5299"/>
                  <a:pt x="4955" y="1762"/>
                  <a:pt x="9331" y="1104"/>
                </a:cubicBezTo>
                <a:cubicBezTo>
                  <a:pt x="9335" y="1629"/>
                  <a:pt x="9363" y="2148"/>
                  <a:pt x="9417" y="2660"/>
                </a:cubicBezTo>
                <a:cubicBezTo>
                  <a:pt x="8572" y="3227"/>
                  <a:pt x="7787" y="3879"/>
                  <a:pt x="7069" y="4596"/>
                </a:cubicBezTo>
                <a:cubicBezTo>
                  <a:pt x="6863" y="4486"/>
                  <a:pt x="6632" y="4418"/>
                  <a:pt x="6382" y="4418"/>
                </a:cubicBezTo>
                <a:cubicBezTo>
                  <a:pt x="5569" y="4418"/>
                  <a:pt x="4909" y="5078"/>
                  <a:pt x="4909" y="5891"/>
                </a:cubicBezTo>
                <a:cubicBezTo>
                  <a:pt x="4909" y="6236"/>
                  <a:pt x="5033" y="6549"/>
                  <a:pt x="5231" y="6800"/>
                </a:cubicBezTo>
                <a:cubicBezTo>
                  <a:pt x="4279" y="8179"/>
                  <a:pt x="3550" y="9719"/>
                  <a:pt x="3075" y="11369"/>
                </a:cubicBezTo>
                <a:moveTo>
                  <a:pt x="2466" y="15973"/>
                </a:moveTo>
                <a:cubicBezTo>
                  <a:pt x="1563" y="14521"/>
                  <a:pt x="1025" y="12821"/>
                  <a:pt x="989" y="10995"/>
                </a:cubicBezTo>
                <a:cubicBezTo>
                  <a:pt x="1570" y="11492"/>
                  <a:pt x="2180" y="11955"/>
                  <a:pt x="2817" y="12383"/>
                </a:cubicBezTo>
                <a:cubicBezTo>
                  <a:pt x="2585" y="13456"/>
                  <a:pt x="2455" y="14567"/>
                  <a:pt x="2455" y="15709"/>
                </a:cubicBezTo>
                <a:cubicBezTo>
                  <a:pt x="2455" y="15798"/>
                  <a:pt x="2464" y="15885"/>
                  <a:pt x="2466" y="15973"/>
                </a:cubicBezTo>
                <a:moveTo>
                  <a:pt x="13428" y="11540"/>
                </a:moveTo>
                <a:cubicBezTo>
                  <a:pt x="12907" y="12264"/>
                  <a:pt x="12315" y="12931"/>
                  <a:pt x="11674" y="13548"/>
                </a:cubicBezTo>
                <a:cubicBezTo>
                  <a:pt x="11429" y="13366"/>
                  <a:pt x="11129" y="13255"/>
                  <a:pt x="10800" y="13255"/>
                </a:cubicBezTo>
                <a:cubicBezTo>
                  <a:pt x="10166" y="13255"/>
                  <a:pt x="9631" y="13657"/>
                  <a:pt x="9423" y="14218"/>
                </a:cubicBezTo>
                <a:cubicBezTo>
                  <a:pt x="7455" y="13751"/>
                  <a:pt x="5607" y="12973"/>
                  <a:pt x="3936" y="11937"/>
                </a:cubicBezTo>
                <a:cubicBezTo>
                  <a:pt x="4379" y="10266"/>
                  <a:pt x="5100" y="8708"/>
                  <a:pt x="6060" y="7326"/>
                </a:cubicBezTo>
                <a:cubicBezTo>
                  <a:pt x="6164" y="7349"/>
                  <a:pt x="6271" y="7364"/>
                  <a:pt x="6382" y="7364"/>
                </a:cubicBezTo>
                <a:cubicBezTo>
                  <a:pt x="7195" y="7364"/>
                  <a:pt x="7855" y="6704"/>
                  <a:pt x="7855" y="5891"/>
                </a:cubicBezTo>
                <a:cubicBezTo>
                  <a:pt x="7855" y="5688"/>
                  <a:pt x="7813" y="5493"/>
                  <a:pt x="7739" y="5317"/>
                </a:cubicBezTo>
                <a:cubicBezTo>
                  <a:pt x="8307" y="4747"/>
                  <a:pt x="8920" y="4221"/>
                  <a:pt x="9575" y="3749"/>
                </a:cubicBezTo>
                <a:cubicBezTo>
                  <a:pt x="10104" y="6723"/>
                  <a:pt x="11479" y="9397"/>
                  <a:pt x="13428" y="11540"/>
                </a:cubicBezTo>
                <a:moveTo>
                  <a:pt x="10800" y="982"/>
                </a:moveTo>
                <a:cubicBezTo>
                  <a:pt x="11347" y="982"/>
                  <a:pt x="11881" y="1038"/>
                  <a:pt x="12403" y="1125"/>
                </a:cubicBezTo>
                <a:cubicBezTo>
                  <a:pt x="11696" y="1400"/>
                  <a:pt x="11005" y="1707"/>
                  <a:pt x="10354" y="2081"/>
                </a:cubicBezTo>
                <a:cubicBezTo>
                  <a:pt x="10328" y="1726"/>
                  <a:pt x="10311" y="1368"/>
                  <a:pt x="10310" y="1007"/>
                </a:cubicBezTo>
                <a:cubicBezTo>
                  <a:pt x="10474" y="999"/>
                  <a:pt x="10635" y="982"/>
                  <a:pt x="10800" y="982"/>
                </a:cubicBezTo>
                <a:moveTo>
                  <a:pt x="14120" y="12262"/>
                </a:moveTo>
                <a:cubicBezTo>
                  <a:pt x="14982" y="13097"/>
                  <a:pt x="15950" y="13819"/>
                  <a:pt x="16986" y="14440"/>
                </a:cubicBezTo>
                <a:cubicBezTo>
                  <a:pt x="15933" y="14626"/>
                  <a:pt x="14852" y="14727"/>
                  <a:pt x="13745" y="14727"/>
                </a:cubicBezTo>
                <a:cubicBezTo>
                  <a:pt x="13246" y="14727"/>
                  <a:pt x="12754" y="14702"/>
                  <a:pt x="12265" y="14664"/>
                </a:cubicBezTo>
                <a:cubicBezTo>
                  <a:pt x="12259" y="14569"/>
                  <a:pt x="12250" y="14475"/>
                  <a:pt x="12229" y="14385"/>
                </a:cubicBezTo>
                <a:cubicBezTo>
                  <a:pt x="12921" y="13737"/>
                  <a:pt x="13555" y="13027"/>
                  <a:pt x="14120" y="12262"/>
                </a:cubicBezTo>
                <a:moveTo>
                  <a:pt x="16188" y="2597"/>
                </a:moveTo>
                <a:cubicBezTo>
                  <a:pt x="16191" y="2713"/>
                  <a:pt x="16200" y="2828"/>
                  <a:pt x="16200" y="2945"/>
                </a:cubicBezTo>
                <a:cubicBezTo>
                  <a:pt x="16200" y="3967"/>
                  <a:pt x="16092" y="4962"/>
                  <a:pt x="15894" y="5924"/>
                </a:cubicBezTo>
                <a:cubicBezTo>
                  <a:pt x="15227" y="6065"/>
                  <a:pt x="14727" y="6656"/>
                  <a:pt x="14727" y="7364"/>
                </a:cubicBezTo>
                <a:cubicBezTo>
                  <a:pt x="14727" y="7765"/>
                  <a:pt x="14888" y="8127"/>
                  <a:pt x="15149" y="8393"/>
                </a:cubicBezTo>
                <a:cubicBezTo>
                  <a:pt x="14827" y="9199"/>
                  <a:pt x="14443" y="9973"/>
                  <a:pt x="13991" y="10701"/>
                </a:cubicBezTo>
                <a:cubicBezTo>
                  <a:pt x="12159" y="8620"/>
                  <a:pt x="10894" y="6025"/>
                  <a:pt x="10469" y="3152"/>
                </a:cubicBezTo>
                <a:cubicBezTo>
                  <a:pt x="11590" y="2463"/>
                  <a:pt x="12813" y="1934"/>
                  <a:pt x="14106" y="1565"/>
                </a:cubicBezTo>
                <a:cubicBezTo>
                  <a:pt x="14844" y="1829"/>
                  <a:pt x="15544" y="2173"/>
                  <a:pt x="16188" y="259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8" name="Shape 2858"/>
          <p:cNvSpPr/>
          <p:nvPr/>
        </p:nvSpPr>
        <p:spPr>
          <a:xfrm>
            <a:off x="6958049" y="831123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98" y="4909"/>
                  <a:pt x="1200" y="4030"/>
                  <a:pt x="1200" y="2945"/>
                </a:cubicBezTo>
                <a:cubicBezTo>
                  <a:pt x="1200" y="1861"/>
                  <a:pt x="5498" y="982"/>
                  <a:pt x="10800" y="982"/>
                </a:cubicBezTo>
                <a:cubicBezTo>
                  <a:pt x="16102" y="982"/>
                  <a:pt x="20400" y="1861"/>
                  <a:pt x="20400" y="2945"/>
                </a:cubicBezTo>
                <a:cubicBezTo>
                  <a:pt x="20400" y="4030"/>
                  <a:pt x="16102" y="4909"/>
                  <a:pt x="10800" y="4909"/>
                </a:cubicBezTo>
                <a:moveTo>
                  <a:pt x="20400" y="6873"/>
                </a:moveTo>
                <a:cubicBezTo>
                  <a:pt x="20400" y="7957"/>
                  <a:pt x="16102" y="8836"/>
                  <a:pt x="10800" y="8836"/>
                </a:cubicBezTo>
                <a:cubicBezTo>
                  <a:pt x="5498" y="8836"/>
                  <a:pt x="1200" y="7957"/>
                  <a:pt x="1200" y="6873"/>
                </a:cubicBezTo>
                <a:lnTo>
                  <a:pt x="1200" y="4291"/>
                </a:lnTo>
                <a:cubicBezTo>
                  <a:pt x="2993" y="5240"/>
                  <a:pt x="6615" y="5891"/>
                  <a:pt x="10800" y="5891"/>
                </a:cubicBezTo>
                <a:cubicBezTo>
                  <a:pt x="14986" y="5891"/>
                  <a:pt x="18607" y="5240"/>
                  <a:pt x="20400" y="4291"/>
                </a:cubicBezTo>
                <a:cubicBezTo>
                  <a:pt x="20400" y="4291"/>
                  <a:pt x="20400" y="6873"/>
                  <a:pt x="20400" y="6873"/>
                </a:cubicBezTo>
                <a:close/>
                <a:moveTo>
                  <a:pt x="10800" y="10800"/>
                </a:moveTo>
                <a:cubicBezTo>
                  <a:pt x="5498" y="10800"/>
                  <a:pt x="1200" y="9921"/>
                  <a:pt x="1200" y="8836"/>
                </a:cubicBezTo>
                <a:cubicBezTo>
                  <a:pt x="1200" y="8672"/>
                  <a:pt x="1309" y="8514"/>
                  <a:pt x="1494" y="8362"/>
                </a:cubicBezTo>
                <a:cubicBezTo>
                  <a:pt x="3370" y="9232"/>
                  <a:pt x="6830" y="9818"/>
                  <a:pt x="10800" y="9818"/>
                </a:cubicBezTo>
                <a:cubicBezTo>
                  <a:pt x="14770" y="9818"/>
                  <a:pt x="18230" y="9232"/>
                  <a:pt x="20106" y="8362"/>
                </a:cubicBezTo>
                <a:cubicBezTo>
                  <a:pt x="20291" y="8514"/>
                  <a:pt x="20400" y="8672"/>
                  <a:pt x="20400" y="8836"/>
                </a:cubicBezTo>
                <a:cubicBezTo>
                  <a:pt x="20400" y="9921"/>
                  <a:pt x="16102" y="10800"/>
                  <a:pt x="10800" y="10800"/>
                </a:cubicBezTo>
                <a:moveTo>
                  <a:pt x="20400" y="12764"/>
                </a:moveTo>
                <a:cubicBezTo>
                  <a:pt x="20400" y="13848"/>
                  <a:pt x="16102" y="14727"/>
                  <a:pt x="10800" y="14727"/>
                </a:cubicBezTo>
                <a:cubicBezTo>
                  <a:pt x="5498" y="14727"/>
                  <a:pt x="1200" y="13848"/>
                  <a:pt x="1200" y="12764"/>
                </a:cubicBezTo>
                <a:lnTo>
                  <a:pt x="1200" y="10182"/>
                </a:lnTo>
                <a:cubicBezTo>
                  <a:pt x="2993" y="11131"/>
                  <a:pt x="6615" y="11782"/>
                  <a:pt x="10800" y="11782"/>
                </a:cubicBezTo>
                <a:cubicBezTo>
                  <a:pt x="14986" y="11782"/>
                  <a:pt x="18607" y="11131"/>
                  <a:pt x="20400" y="10182"/>
                </a:cubicBezTo>
                <a:cubicBezTo>
                  <a:pt x="20400" y="10182"/>
                  <a:pt x="20400" y="12764"/>
                  <a:pt x="20400" y="12764"/>
                </a:cubicBezTo>
                <a:close/>
                <a:moveTo>
                  <a:pt x="10800" y="16691"/>
                </a:moveTo>
                <a:cubicBezTo>
                  <a:pt x="5498" y="16691"/>
                  <a:pt x="1200" y="15812"/>
                  <a:pt x="1200" y="14727"/>
                </a:cubicBezTo>
                <a:cubicBezTo>
                  <a:pt x="1200" y="14563"/>
                  <a:pt x="1309" y="14405"/>
                  <a:pt x="1494" y="14253"/>
                </a:cubicBezTo>
                <a:cubicBezTo>
                  <a:pt x="3370" y="15123"/>
                  <a:pt x="6830" y="15709"/>
                  <a:pt x="10800" y="15709"/>
                </a:cubicBezTo>
                <a:cubicBezTo>
                  <a:pt x="14770" y="15709"/>
                  <a:pt x="18230" y="15123"/>
                  <a:pt x="20106" y="14253"/>
                </a:cubicBezTo>
                <a:cubicBezTo>
                  <a:pt x="20291" y="14405"/>
                  <a:pt x="20400" y="14563"/>
                  <a:pt x="20400" y="14727"/>
                </a:cubicBezTo>
                <a:cubicBezTo>
                  <a:pt x="20400" y="15812"/>
                  <a:pt x="16102" y="16691"/>
                  <a:pt x="10800" y="16691"/>
                </a:cubicBezTo>
                <a:moveTo>
                  <a:pt x="20400" y="18655"/>
                </a:moveTo>
                <a:cubicBezTo>
                  <a:pt x="20400" y="19739"/>
                  <a:pt x="16102" y="20618"/>
                  <a:pt x="10800" y="20618"/>
                </a:cubicBezTo>
                <a:cubicBezTo>
                  <a:pt x="5498" y="20618"/>
                  <a:pt x="1200" y="19739"/>
                  <a:pt x="1200" y="18655"/>
                </a:cubicBezTo>
                <a:lnTo>
                  <a:pt x="1200" y="16073"/>
                </a:lnTo>
                <a:cubicBezTo>
                  <a:pt x="2993" y="17022"/>
                  <a:pt x="6615" y="17673"/>
                  <a:pt x="10800" y="17673"/>
                </a:cubicBezTo>
                <a:cubicBezTo>
                  <a:pt x="14986" y="17673"/>
                  <a:pt x="18607" y="17022"/>
                  <a:pt x="20400" y="16073"/>
                </a:cubicBezTo>
                <a:cubicBezTo>
                  <a:pt x="20400" y="16073"/>
                  <a:pt x="20400" y="18655"/>
                  <a:pt x="20400" y="18655"/>
                </a:cubicBezTo>
                <a:close/>
                <a:moveTo>
                  <a:pt x="21600" y="2945"/>
                </a:moveTo>
                <a:cubicBezTo>
                  <a:pt x="21600" y="1319"/>
                  <a:pt x="16765" y="0"/>
                  <a:pt x="10800" y="0"/>
                </a:cubicBezTo>
                <a:cubicBezTo>
                  <a:pt x="4835" y="0"/>
                  <a:pt x="0" y="1319"/>
                  <a:pt x="0" y="2945"/>
                </a:cubicBezTo>
                <a:lnTo>
                  <a:pt x="0" y="6873"/>
                </a:lnTo>
                <a:cubicBezTo>
                  <a:pt x="0" y="7218"/>
                  <a:pt x="229" y="7547"/>
                  <a:pt x="628" y="7855"/>
                </a:cubicBezTo>
                <a:cubicBezTo>
                  <a:pt x="229" y="8162"/>
                  <a:pt x="0" y="8492"/>
                  <a:pt x="0" y="8836"/>
                </a:cubicBezTo>
                <a:lnTo>
                  <a:pt x="0" y="12764"/>
                </a:lnTo>
                <a:cubicBezTo>
                  <a:pt x="0" y="13109"/>
                  <a:pt x="229" y="13438"/>
                  <a:pt x="628" y="13745"/>
                </a:cubicBezTo>
                <a:cubicBezTo>
                  <a:pt x="229" y="14053"/>
                  <a:pt x="0" y="14383"/>
                  <a:pt x="0" y="14727"/>
                </a:cubicBezTo>
                <a:lnTo>
                  <a:pt x="0" y="18655"/>
                </a:lnTo>
                <a:cubicBezTo>
                  <a:pt x="0" y="20281"/>
                  <a:pt x="4835" y="21600"/>
                  <a:pt x="10800" y="21600"/>
                </a:cubicBezTo>
                <a:cubicBezTo>
                  <a:pt x="16765" y="21600"/>
                  <a:pt x="21600" y="20281"/>
                  <a:pt x="21600" y="18655"/>
                </a:cubicBezTo>
                <a:lnTo>
                  <a:pt x="21600" y="14727"/>
                </a:lnTo>
                <a:cubicBezTo>
                  <a:pt x="21600" y="14383"/>
                  <a:pt x="21371" y="14053"/>
                  <a:pt x="20972" y="13745"/>
                </a:cubicBezTo>
                <a:cubicBezTo>
                  <a:pt x="21371" y="13438"/>
                  <a:pt x="21600" y="13109"/>
                  <a:pt x="21600" y="12764"/>
                </a:cubicBezTo>
                <a:lnTo>
                  <a:pt x="21600" y="8836"/>
                </a:lnTo>
                <a:cubicBezTo>
                  <a:pt x="21600" y="8492"/>
                  <a:pt x="21371" y="8162"/>
                  <a:pt x="20972" y="7855"/>
                </a:cubicBezTo>
                <a:cubicBezTo>
                  <a:pt x="21371" y="7547"/>
                  <a:pt x="21600" y="7218"/>
                  <a:pt x="21600" y="6873"/>
                </a:cubicBezTo>
                <a:cubicBezTo>
                  <a:pt x="21600" y="6873"/>
                  <a:pt x="21600" y="2945"/>
                  <a:pt x="21600" y="2945"/>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9" name="Shape 2859"/>
          <p:cNvSpPr/>
          <p:nvPr/>
        </p:nvSpPr>
        <p:spPr>
          <a:xfrm>
            <a:off x="7720052" y="83112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0" name="Shape 2860"/>
          <p:cNvSpPr/>
          <p:nvPr/>
        </p:nvSpPr>
        <p:spPr>
          <a:xfrm>
            <a:off x="8520152" y="83112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1" name="Shape 2861"/>
          <p:cNvSpPr/>
          <p:nvPr/>
        </p:nvSpPr>
        <p:spPr>
          <a:xfrm>
            <a:off x="9377402" y="67110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2" name="Shape 2862"/>
          <p:cNvSpPr/>
          <p:nvPr/>
        </p:nvSpPr>
        <p:spPr>
          <a:xfrm>
            <a:off x="10177502" y="67110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3" name="Shape 2863"/>
          <p:cNvSpPr/>
          <p:nvPr/>
        </p:nvSpPr>
        <p:spPr>
          <a:xfrm>
            <a:off x="10977602" y="67110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81" y="6871"/>
                </a:moveTo>
                <a:cubicBezTo>
                  <a:pt x="12915" y="6830"/>
                  <a:pt x="11990" y="7537"/>
                  <a:pt x="11505" y="8992"/>
                </a:cubicBezTo>
                <a:cubicBezTo>
                  <a:pt x="11755" y="8897"/>
                  <a:pt x="11997" y="8849"/>
                  <a:pt x="12232" y="8849"/>
                </a:cubicBezTo>
                <a:cubicBezTo>
                  <a:pt x="12732" y="8849"/>
                  <a:pt x="12952" y="9108"/>
                  <a:pt x="12893" y="9624"/>
                </a:cubicBezTo>
                <a:cubicBezTo>
                  <a:pt x="12864" y="9937"/>
                  <a:pt x="12643" y="10393"/>
                  <a:pt x="12232" y="10991"/>
                </a:cubicBezTo>
                <a:cubicBezTo>
                  <a:pt x="11821" y="11589"/>
                  <a:pt x="11513" y="11888"/>
                  <a:pt x="11307" y="11888"/>
                </a:cubicBezTo>
                <a:cubicBezTo>
                  <a:pt x="11043" y="11888"/>
                  <a:pt x="10800" y="11426"/>
                  <a:pt x="10580" y="10502"/>
                </a:cubicBezTo>
                <a:cubicBezTo>
                  <a:pt x="10506" y="10230"/>
                  <a:pt x="10374" y="9536"/>
                  <a:pt x="10183" y="8421"/>
                </a:cubicBezTo>
                <a:cubicBezTo>
                  <a:pt x="10007" y="7388"/>
                  <a:pt x="9537" y="6905"/>
                  <a:pt x="8774" y="6973"/>
                </a:cubicBezTo>
                <a:cubicBezTo>
                  <a:pt x="8450" y="7000"/>
                  <a:pt x="7966" y="7272"/>
                  <a:pt x="7320" y="7789"/>
                </a:cubicBezTo>
                <a:cubicBezTo>
                  <a:pt x="6849" y="8183"/>
                  <a:pt x="6372" y="8577"/>
                  <a:pt x="5888" y="8972"/>
                </a:cubicBezTo>
                <a:lnTo>
                  <a:pt x="6350" y="9522"/>
                </a:lnTo>
                <a:cubicBezTo>
                  <a:pt x="6790" y="9237"/>
                  <a:pt x="7047" y="9094"/>
                  <a:pt x="7121" y="9094"/>
                </a:cubicBezTo>
                <a:cubicBezTo>
                  <a:pt x="7459" y="9094"/>
                  <a:pt x="7774" y="9583"/>
                  <a:pt x="8068" y="10562"/>
                </a:cubicBezTo>
                <a:cubicBezTo>
                  <a:pt x="8333" y="11460"/>
                  <a:pt x="8597" y="12358"/>
                  <a:pt x="8861" y="13255"/>
                </a:cubicBezTo>
                <a:cubicBezTo>
                  <a:pt x="9258" y="14234"/>
                  <a:pt x="9743" y="14723"/>
                  <a:pt x="10316" y="14723"/>
                </a:cubicBezTo>
                <a:cubicBezTo>
                  <a:pt x="11241" y="14723"/>
                  <a:pt x="12372" y="13921"/>
                  <a:pt x="13709" y="12317"/>
                </a:cubicBezTo>
                <a:cubicBezTo>
                  <a:pt x="15001" y="10780"/>
                  <a:pt x="15669" y="9570"/>
                  <a:pt x="15713" y="8686"/>
                </a:cubicBezTo>
                <a:cubicBezTo>
                  <a:pt x="15772" y="7503"/>
                  <a:pt x="15295" y="6898"/>
                  <a:pt x="14281" y="687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4" name="Shape 2864"/>
          <p:cNvSpPr/>
          <p:nvPr/>
        </p:nvSpPr>
        <p:spPr>
          <a:xfrm>
            <a:off x="11777702" y="67110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5" y="7359"/>
                </a:moveTo>
                <a:lnTo>
                  <a:pt x="13743" y="7359"/>
                </a:lnTo>
                <a:lnTo>
                  <a:pt x="13743" y="8833"/>
                </a:lnTo>
                <a:lnTo>
                  <a:pt x="12265" y="8833"/>
                </a:lnTo>
                <a:lnTo>
                  <a:pt x="12265" y="9816"/>
                </a:lnTo>
                <a:lnTo>
                  <a:pt x="13743" y="9816"/>
                </a:lnTo>
                <a:lnTo>
                  <a:pt x="13743" y="11283"/>
                </a:lnTo>
                <a:lnTo>
                  <a:pt x="14725" y="11283"/>
                </a:lnTo>
                <a:lnTo>
                  <a:pt x="14725" y="9816"/>
                </a:lnTo>
                <a:lnTo>
                  <a:pt x="16205" y="9816"/>
                </a:lnTo>
                <a:lnTo>
                  <a:pt x="16205" y="8833"/>
                </a:lnTo>
                <a:lnTo>
                  <a:pt x="14725" y="8833"/>
                </a:lnTo>
                <a:cubicBezTo>
                  <a:pt x="14725" y="8833"/>
                  <a:pt x="14725" y="7359"/>
                  <a:pt x="14725" y="7359"/>
                </a:cubicBezTo>
                <a:close/>
                <a:moveTo>
                  <a:pt x="9321" y="13946"/>
                </a:moveTo>
                <a:cubicBezTo>
                  <a:pt x="8620" y="13946"/>
                  <a:pt x="8071" y="13495"/>
                  <a:pt x="8071" y="12919"/>
                </a:cubicBezTo>
                <a:cubicBezTo>
                  <a:pt x="8071" y="12392"/>
                  <a:pt x="8713" y="11929"/>
                  <a:pt x="9446" y="11929"/>
                </a:cubicBezTo>
                <a:lnTo>
                  <a:pt x="9446" y="11723"/>
                </a:lnTo>
                <a:lnTo>
                  <a:pt x="9447" y="11723"/>
                </a:lnTo>
                <a:lnTo>
                  <a:pt x="9465" y="11929"/>
                </a:lnTo>
                <a:cubicBezTo>
                  <a:pt x="9624" y="11930"/>
                  <a:pt x="9777" y="11954"/>
                  <a:pt x="9922" y="12000"/>
                </a:cubicBezTo>
                <a:lnTo>
                  <a:pt x="10067" y="12104"/>
                </a:lnTo>
                <a:cubicBezTo>
                  <a:pt x="10440" y="12371"/>
                  <a:pt x="10637" y="12521"/>
                  <a:pt x="10695" y="12764"/>
                </a:cubicBezTo>
                <a:cubicBezTo>
                  <a:pt x="10710" y="12827"/>
                  <a:pt x="10717" y="12891"/>
                  <a:pt x="10717" y="12954"/>
                </a:cubicBezTo>
                <a:cubicBezTo>
                  <a:pt x="10717" y="13612"/>
                  <a:pt x="10247" y="13946"/>
                  <a:pt x="9321" y="13946"/>
                </a:cubicBezTo>
                <a:moveTo>
                  <a:pt x="8542" y="8739"/>
                </a:moveTo>
                <a:cubicBezTo>
                  <a:pt x="8495" y="8362"/>
                  <a:pt x="8574" y="8014"/>
                  <a:pt x="8754" y="7806"/>
                </a:cubicBezTo>
                <a:cubicBezTo>
                  <a:pt x="8864" y="7680"/>
                  <a:pt x="9006" y="7613"/>
                  <a:pt x="9164" y="7613"/>
                </a:cubicBezTo>
                <a:lnTo>
                  <a:pt x="9164" y="7409"/>
                </a:lnTo>
                <a:lnTo>
                  <a:pt x="9182" y="7613"/>
                </a:lnTo>
                <a:cubicBezTo>
                  <a:pt x="9653" y="7628"/>
                  <a:pt x="10105" y="8185"/>
                  <a:pt x="10189" y="8855"/>
                </a:cubicBezTo>
                <a:cubicBezTo>
                  <a:pt x="10237" y="9239"/>
                  <a:pt x="10155" y="9596"/>
                  <a:pt x="9970" y="9809"/>
                </a:cubicBezTo>
                <a:cubicBezTo>
                  <a:pt x="9860" y="9935"/>
                  <a:pt x="9722" y="10002"/>
                  <a:pt x="9550" y="10001"/>
                </a:cubicBezTo>
                <a:lnTo>
                  <a:pt x="9549" y="10001"/>
                </a:lnTo>
                <a:cubicBezTo>
                  <a:pt x="9087" y="9988"/>
                  <a:pt x="8626" y="9409"/>
                  <a:pt x="8542" y="8739"/>
                </a:cubicBezTo>
                <a:moveTo>
                  <a:pt x="10838" y="11196"/>
                </a:moveTo>
                <a:cubicBezTo>
                  <a:pt x="10586" y="11009"/>
                  <a:pt x="10351" y="10732"/>
                  <a:pt x="10342" y="10646"/>
                </a:cubicBezTo>
                <a:cubicBezTo>
                  <a:pt x="10342" y="10499"/>
                  <a:pt x="10342" y="10431"/>
                  <a:pt x="10689" y="10148"/>
                </a:cubicBezTo>
                <a:cubicBezTo>
                  <a:pt x="11138" y="9780"/>
                  <a:pt x="11386" y="9295"/>
                  <a:pt x="11386" y="8784"/>
                </a:cubicBezTo>
                <a:cubicBezTo>
                  <a:pt x="11386" y="8342"/>
                  <a:pt x="11262" y="7947"/>
                  <a:pt x="11050" y="7659"/>
                </a:cubicBezTo>
                <a:lnTo>
                  <a:pt x="11238" y="7659"/>
                </a:lnTo>
                <a:lnTo>
                  <a:pt x="12276" y="6873"/>
                </a:lnTo>
                <a:lnTo>
                  <a:pt x="9463" y="6873"/>
                </a:lnTo>
                <a:cubicBezTo>
                  <a:pt x="8335" y="6873"/>
                  <a:pt x="7345" y="7759"/>
                  <a:pt x="7345" y="8769"/>
                </a:cubicBezTo>
                <a:cubicBezTo>
                  <a:pt x="7345" y="9812"/>
                  <a:pt x="8109" y="10605"/>
                  <a:pt x="9137" y="10648"/>
                </a:cubicBezTo>
                <a:cubicBezTo>
                  <a:pt x="9121" y="10722"/>
                  <a:pt x="9113" y="10795"/>
                  <a:pt x="9113" y="10868"/>
                </a:cubicBezTo>
                <a:cubicBezTo>
                  <a:pt x="9113" y="11018"/>
                  <a:pt x="9147" y="11162"/>
                  <a:pt x="9216" y="11300"/>
                </a:cubicBezTo>
                <a:cubicBezTo>
                  <a:pt x="7943" y="11309"/>
                  <a:pt x="6870" y="12161"/>
                  <a:pt x="6870" y="13167"/>
                </a:cubicBezTo>
                <a:cubicBezTo>
                  <a:pt x="6870" y="14071"/>
                  <a:pt x="7903" y="14727"/>
                  <a:pt x="9325" y="14727"/>
                </a:cubicBezTo>
                <a:cubicBezTo>
                  <a:pt x="10861" y="14727"/>
                  <a:pt x="11690" y="13766"/>
                  <a:pt x="11690" y="12860"/>
                </a:cubicBezTo>
                <a:cubicBezTo>
                  <a:pt x="11690" y="12108"/>
                  <a:pt x="11459" y="11656"/>
                  <a:pt x="10838" y="11196"/>
                </a:cubicBezTo>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5" name="Shape 2865"/>
          <p:cNvSpPr/>
          <p:nvPr/>
        </p:nvSpPr>
        <p:spPr>
          <a:xfrm>
            <a:off x="12577802" y="67110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6" name="Shape 2866"/>
          <p:cNvSpPr/>
          <p:nvPr/>
        </p:nvSpPr>
        <p:spPr>
          <a:xfrm>
            <a:off x="13377902" y="67110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591" y="13291"/>
                </a:moveTo>
                <a:cubicBezTo>
                  <a:pt x="11452" y="13214"/>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9" y="13478"/>
                  <a:pt x="9448" y="13667"/>
                </a:cubicBezTo>
                <a:cubicBezTo>
                  <a:pt x="9528" y="13856"/>
                  <a:pt x="9671" y="14034"/>
                  <a:pt x="9879" y="14202"/>
                </a:cubicBezTo>
                <a:cubicBezTo>
                  <a:pt x="10086" y="14370"/>
                  <a:pt x="10336" y="14498"/>
                  <a:pt x="10629" y="14589"/>
                </a:cubicBezTo>
                <a:cubicBezTo>
                  <a:pt x="10922" y="14679"/>
                  <a:pt x="11238" y="14727"/>
                  <a:pt x="11620" y="14727"/>
                </a:cubicBezTo>
                <a:cubicBezTo>
                  <a:pt x="11955" y="14727"/>
                  <a:pt x="12228" y="14693"/>
                  <a:pt x="12517" y="14629"/>
                </a:cubicBezTo>
                <a:cubicBezTo>
                  <a:pt x="12806" y="14566"/>
                  <a:pt x="13221" y="14455"/>
                  <a:pt x="13578" y="14297"/>
                </a:cubicBezTo>
                <a:lnTo>
                  <a:pt x="13583" y="13091"/>
                </a:lnTo>
                <a:cubicBezTo>
                  <a:pt x="13165" y="13349"/>
                  <a:pt x="12648" y="13447"/>
                  <a:pt x="12225" y="13447"/>
                </a:cubicBezTo>
                <a:cubicBezTo>
                  <a:pt x="11987" y="13447"/>
                  <a:pt x="11776" y="13395"/>
                  <a:pt x="11591" y="1329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7" name="Shape 2867"/>
          <p:cNvSpPr/>
          <p:nvPr/>
        </p:nvSpPr>
        <p:spPr>
          <a:xfrm>
            <a:off x="14178002" y="67110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291" y="6986"/>
                </a:moveTo>
                <a:cubicBezTo>
                  <a:pt x="14241" y="6976"/>
                  <a:pt x="14187" y="6971"/>
                  <a:pt x="14134" y="6971"/>
                </a:cubicBezTo>
                <a:cubicBezTo>
                  <a:pt x="13808" y="6971"/>
                  <a:pt x="13598" y="7166"/>
                  <a:pt x="13572" y="7494"/>
                </a:cubicBezTo>
                <a:cubicBezTo>
                  <a:pt x="13242" y="11704"/>
                  <a:pt x="13044" y="12909"/>
                  <a:pt x="13042" y="12921"/>
                </a:cubicBezTo>
                <a:lnTo>
                  <a:pt x="13046" y="13020"/>
                </a:lnTo>
                <a:lnTo>
                  <a:pt x="13142" y="13032"/>
                </a:lnTo>
                <a:lnTo>
                  <a:pt x="13172" y="13032"/>
                </a:lnTo>
                <a:cubicBezTo>
                  <a:pt x="13281" y="13032"/>
                  <a:pt x="13386" y="13050"/>
                  <a:pt x="13473" y="13085"/>
                </a:cubicBezTo>
                <a:lnTo>
                  <a:pt x="13579" y="13126"/>
                </a:lnTo>
                <a:lnTo>
                  <a:pt x="13598" y="13012"/>
                </a:lnTo>
                <a:cubicBezTo>
                  <a:pt x="13837" y="11522"/>
                  <a:pt x="14296" y="9525"/>
                  <a:pt x="14542" y="8453"/>
                </a:cubicBezTo>
                <a:cubicBezTo>
                  <a:pt x="14618" y="8121"/>
                  <a:pt x="14675" y="7877"/>
                  <a:pt x="14698" y="7763"/>
                </a:cubicBezTo>
                <a:cubicBezTo>
                  <a:pt x="14745" y="7530"/>
                  <a:pt x="14724" y="7343"/>
                  <a:pt x="14637" y="7206"/>
                </a:cubicBezTo>
                <a:cubicBezTo>
                  <a:pt x="14563" y="7092"/>
                  <a:pt x="14447" y="7018"/>
                  <a:pt x="14291" y="6986"/>
                </a:cubicBezTo>
                <a:moveTo>
                  <a:pt x="13280" y="13606"/>
                </a:moveTo>
                <a:cubicBezTo>
                  <a:pt x="12921" y="13524"/>
                  <a:pt x="12660" y="13682"/>
                  <a:pt x="12569" y="14030"/>
                </a:cubicBezTo>
                <a:cubicBezTo>
                  <a:pt x="12528" y="14187"/>
                  <a:pt x="12550" y="14335"/>
                  <a:pt x="12631" y="14459"/>
                </a:cubicBezTo>
                <a:cubicBezTo>
                  <a:pt x="12706" y="14574"/>
                  <a:pt x="12831" y="14661"/>
                  <a:pt x="12982" y="14701"/>
                </a:cubicBezTo>
                <a:cubicBezTo>
                  <a:pt x="13045" y="14719"/>
                  <a:pt x="13109" y="14728"/>
                  <a:pt x="13172" y="14728"/>
                </a:cubicBezTo>
                <a:cubicBezTo>
                  <a:pt x="13438" y="14728"/>
                  <a:pt x="13639" y="14578"/>
                  <a:pt x="13698" y="14338"/>
                </a:cubicBezTo>
                <a:cubicBezTo>
                  <a:pt x="13741" y="14156"/>
                  <a:pt x="13722" y="13990"/>
                  <a:pt x="13643" y="13857"/>
                </a:cubicBezTo>
                <a:cubicBezTo>
                  <a:pt x="13567" y="13732"/>
                  <a:pt x="13439" y="13644"/>
                  <a:pt x="13280" y="13606"/>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098" y="6884"/>
                </a:moveTo>
                <a:lnTo>
                  <a:pt x="12930" y="6884"/>
                </a:lnTo>
                <a:lnTo>
                  <a:pt x="12906" y="6887"/>
                </a:lnTo>
                <a:cubicBezTo>
                  <a:pt x="12646" y="6961"/>
                  <a:pt x="12244" y="6961"/>
                  <a:pt x="11983" y="6887"/>
                </a:cubicBezTo>
                <a:lnTo>
                  <a:pt x="11902" y="6884"/>
                </a:lnTo>
                <a:lnTo>
                  <a:pt x="9988" y="10156"/>
                </a:lnTo>
                <a:lnTo>
                  <a:pt x="8067" y="6873"/>
                </a:lnTo>
                <a:lnTo>
                  <a:pt x="8000" y="6891"/>
                </a:lnTo>
                <a:cubicBezTo>
                  <a:pt x="7739" y="6962"/>
                  <a:pt x="7347" y="6960"/>
                  <a:pt x="7088" y="6887"/>
                </a:cubicBezTo>
                <a:lnTo>
                  <a:pt x="6878" y="6884"/>
                </a:lnTo>
                <a:lnTo>
                  <a:pt x="9482" y="11392"/>
                </a:lnTo>
                <a:lnTo>
                  <a:pt x="9404" y="14626"/>
                </a:lnTo>
                <a:lnTo>
                  <a:pt x="9407" y="14722"/>
                </a:lnTo>
                <a:lnTo>
                  <a:pt x="9502" y="14722"/>
                </a:lnTo>
                <a:lnTo>
                  <a:pt x="9526" y="14719"/>
                </a:lnTo>
                <a:cubicBezTo>
                  <a:pt x="9786" y="14646"/>
                  <a:pt x="10190" y="14646"/>
                  <a:pt x="10449" y="14719"/>
                </a:cubicBezTo>
                <a:lnTo>
                  <a:pt x="10573" y="14722"/>
                </a:lnTo>
                <a:lnTo>
                  <a:pt x="10512" y="11391"/>
                </a:lnTo>
                <a:cubicBezTo>
                  <a:pt x="10600" y="11229"/>
                  <a:pt x="11150" y="10205"/>
                  <a:pt x="11738" y="9180"/>
                </a:cubicBezTo>
                <a:cubicBezTo>
                  <a:pt x="12342" y="8126"/>
                  <a:pt x="13008" y="7040"/>
                  <a:pt x="13015" y="7029"/>
                </a:cubicBezTo>
                <a:cubicBezTo>
                  <a:pt x="13015" y="7029"/>
                  <a:pt x="13098" y="6884"/>
                  <a:pt x="13098" y="6884"/>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8" name="Shape 2868"/>
          <p:cNvSpPr/>
          <p:nvPr/>
        </p:nvSpPr>
        <p:spPr>
          <a:xfrm>
            <a:off x="14978102" y="67110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062" y="5890"/>
                </a:moveTo>
                <a:lnTo>
                  <a:pt x="10786" y="7776"/>
                </a:lnTo>
                <a:lnTo>
                  <a:pt x="13925" y="9725"/>
                </a:lnTo>
                <a:lnTo>
                  <a:pt x="16200" y="7926"/>
                </a:lnTo>
                <a:cubicBezTo>
                  <a:pt x="16200" y="7926"/>
                  <a:pt x="13062" y="5890"/>
                  <a:pt x="13062" y="5890"/>
                </a:cubicBezTo>
                <a:close/>
                <a:moveTo>
                  <a:pt x="5400" y="8027"/>
                </a:moveTo>
                <a:lnTo>
                  <a:pt x="7647" y="9763"/>
                </a:lnTo>
                <a:lnTo>
                  <a:pt x="10786" y="7776"/>
                </a:lnTo>
                <a:lnTo>
                  <a:pt x="8630" y="5891"/>
                </a:lnTo>
                <a:cubicBezTo>
                  <a:pt x="8630" y="5891"/>
                  <a:pt x="5400" y="8027"/>
                  <a:pt x="5400" y="8027"/>
                </a:cubicBezTo>
                <a:close/>
                <a:moveTo>
                  <a:pt x="12965" y="14699"/>
                </a:moveTo>
                <a:lnTo>
                  <a:pt x="12958" y="14707"/>
                </a:lnTo>
                <a:lnTo>
                  <a:pt x="10801" y="13100"/>
                </a:lnTo>
                <a:lnTo>
                  <a:pt x="8731" y="14685"/>
                </a:lnTo>
                <a:lnTo>
                  <a:pt x="8712" y="14715"/>
                </a:lnTo>
                <a:lnTo>
                  <a:pt x="7571" y="14025"/>
                </a:lnTo>
                <a:lnTo>
                  <a:pt x="7571" y="14627"/>
                </a:lnTo>
                <a:lnTo>
                  <a:pt x="10799" y="16692"/>
                </a:lnTo>
                <a:lnTo>
                  <a:pt x="14000" y="14627"/>
                </a:lnTo>
                <a:lnTo>
                  <a:pt x="14000" y="14067"/>
                </a:lnTo>
                <a:lnTo>
                  <a:pt x="12965" y="14699"/>
                </a:lnTo>
                <a:cubicBezTo>
                  <a:pt x="12965" y="14699"/>
                  <a:pt x="12965" y="14699"/>
                  <a:pt x="12965" y="14699"/>
                </a:cubicBezTo>
                <a:close/>
                <a:moveTo>
                  <a:pt x="7642" y="9766"/>
                </a:moveTo>
                <a:lnTo>
                  <a:pt x="5404" y="11577"/>
                </a:lnTo>
                <a:lnTo>
                  <a:pt x="7350" y="12746"/>
                </a:lnTo>
                <a:lnTo>
                  <a:pt x="7351" y="12745"/>
                </a:lnTo>
                <a:lnTo>
                  <a:pt x="7775" y="13002"/>
                </a:lnTo>
                <a:lnTo>
                  <a:pt x="8631" y="13516"/>
                </a:lnTo>
                <a:lnTo>
                  <a:pt x="10063" y="12429"/>
                </a:lnTo>
                <a:lnTo>
                  <a:pt x="10780" y="11880"/>
                </a:lnTo>
                <a:lnTo>
                  <a:pt x="10782" y="11882"/>
                </a:lnTo>
                <a:lnTo>
                  <a:pt x="10786" y="11880"/>
                </a:lnTo>
                <a:lnTo>
                  <a:pt x="10798" y="11888"/>
                </a:lnTo>
                <a:lnTo>
                  <a:pt x="10805" y="11880"/>
                </a:lnTo>
                <a:lnTo>
                  <a:pt x="12509" y="13148"/>
                </a:lnTo>
                <a:lnTo>
                  <a:pt x="13007" y="13515"/>
                </a:lnTo>
                <a:lnTo>
                  <a:pt x="16198" y="11575"/>
                </a:lnTo>
                <a:lnTo>
                  <a:pt x="13925" y="9727"/>
                </a:lnTo>
                <a:lnTo>
                  <a:pt x="10788" y="11715"/>
                </a:lnTo>
                <a:cubicBezTo>
                  <a:pt x="10788" y="11715"/>
                  <a:pt x="7642" y="9766"/>
                  <a:pt x="7642" y="9766"/>
                </a:cubicBezTo>
                <a:close/>
                <a:moveTo>
                  <a:pt x="13925" y="9727"/>
                </a:moveTo>
                <a:lnTo>
                  <a:pt x="13925" y="9725"/>
                </a:lnTo>
                <a:lnTo>
                  <a:pt x="13925" y="9725"/>
                </a:lnTo>
                <a:lnTo>
                  <a:pt x="13924" y="9725"/>
                </a:lnTo>
                <a:cubicBezTo>
                  <a:pt x="13924" y="9725"/>
                  <a:pt x="13925" y="9727"/>
                  <a:pt x="13925" y="9727"/>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9" name="Shape 2869"/>
          <p:cNvSpPr/>
          <p:nvPr/>
        </p:nvSpPr>
        <p:spPr>
          <a:xfrm>
            <a:off x="15778202" y="67110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0" name="Shape 2870"/>
          <p:cNvSpPr/>
          <p:nvPr/>
        </p:nvSpPr>
        <p:spPr>
          <a:xfrm>
            <a:off x="16578300" y="67110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0800"/>
                </a:moveTo>
                <a:cubicBezTo>
                  <a:pt x="15709" y="12575"/>
                  <a:pt x="14764" y="14125"/>
                  <a:pt x="13353" y="14987"/>
                </a:cubicBezTo>
                <a:lnTo>
                  <a:pt x="14834" y="10707"/>
                </a:lnTo>
                <a:cubicBezTo>
                  <a:pt x="15118" y="9995"/>
                  <a:pt x="15213" y="9425"/>
                  <a:pt x="15213" y="8919"/>
                </a:cubicBezTo>
                <a:cubicBezTo>
                  <a:pt x="15213" y="8812"/>
                  <a:pt x="15201" y="8718"/>
                  <a:pt x="15194" y="8620"/>
                </a:cubicBezTo>
                <a:cubicBezTo>
                  <a:pt x="15521" y="9277"/>
                  <a:pt x="15709" y="10016"/>
                  <a:pt x="15709" y="10800"/>
                </a:cubicBezTo>
                <a:moveTo>
                  <a:pt x="11487" y="8460"/>
                </a:moveTo>
                <a:cubicBezTo>
                  <a:pt x="11788" y="8444"/>
                  <a:pt x="12059" y="8413"/>
                  <a:pt x="12059" y="8413"/>
                </a:cubicBezTo>
                <a:cubicBezTo>
                  <a:pt x="12328" y="8380"/>
                  <a:pt x="12296" y="7986"/>
                  <a:pt x="12027" y="8001"/>
                </a:cubicBezTo>
                <a:cubicBezTo>
                  <a:pt x="12027" y="8001"/>
                  <a:pt x="11219" y="8065"/>
                  <a:pt x="10697" y="8065"/>
                </a:cubicBezTo>
                <a:cubicBezTo>
                  <a:pt x="10206" y="8065"/>
                  <a:pt x="9382" y="8001"/>
                  <a:pt x="9382" y="8001"/>
                </a:cubicBezTo>
                <a:cubicBezTo>
                  <a:pt x="9113" y="7986"/>
                  <a:pt x="9082" y="8396"/>
                  <a:pt x="9351" y="8413"/>
                </a:cubicBezTo>
                <a:cubicBezTo>
                  <a:pt x="9351" y="8413"/>
                  <a:pt x="9605" y="8444"/>
                  <a:pt x="9874" y="8460"/>
                </a:cubicBezTo>
                <a:lnTo>
                  <a:pt x="10651" y="10590"/>
                </a:lnTo>
                <a:lnTo>
                  <a:pt x="9559" y="13866"/>
                </a:lnTo>
                <a:lnTo>
                  <a:pt x="7742" y="8460"/>
                </a:lnTo>
                <a:cubicBezTo>
                  <a:pt x="8042" y="8444"/>
                  <a:pt x="8313" y="8413"/>
                  <a:pt x="8313" y="8413"/>
                </a:cubicBezTo>
                <a:cubicBezTo>
                  <a:pt x="8581" y="8380"/>
                  <a:pt x="8550" y="7986"/>
                  <a:pt x="8281" y="8001"/>
                </a:cubicBezTo>
                <a:cubicBezTo>
                  <a:pt x="8281" y="8001"/>
                  <a:pt x="7473" y="8065"/>
                  <a:pt x="6951" y="8065"/>
                </a:cubicBezTo>
                <a:cubicBezTo>
                  <a:pt x="6885" y="8065"/>
                  <a:pt x="6805" y="8063"/>
                  <a:pt x="6726" y="8060"/>
                </a:cubicBezTo>
                <a:cubicBezTo>
                  <a:pt x="7608" y="6752"/>
                  <a:pt x="9103" y="5891"/>
                  <a:pt x="10800" y="5891"/>
                </a:cubicBezTo>
                <a:cubicBezTo>
                  <a:pt x="12045" y="5891"/>
                  <a:pt x="13178" y="6358"/>
                  <a:pt x="14044" y="7122"/>
                </a:cubicBezTo>
                <a:cubicBezTo>
                  <a:pt x="13590" y="7157"/>
                  <a:pt x="13299" y="7563"/>
                  <a:pt x="13299" y="8001"/>
                </a:cubicBezTo>
                <a:cubicBezTo>
                  <a:pt x="13299" y="8413"/>
                  <a:pt x="13505" y="8761"/>
                  <a:pt x="13758" y="9172"/>
                </a:cubicBezTo>
                <a:cubicBezTo>
                  <a:pt x="13948" y="9504"/>
                  <a:pt x="14169" y="9931"/>
                  <a:pt x="14169" y="10548"/>
                </a:cubicBezTo>
                <a:cubicBezTo>
                  <a:pt x="14169" y="10975"/>
                  <a:pt x="14005" y="11471"/>
                  <a:pt x="13790" y="12162"/>
                </a:cubicBezTo>
                <a:lnTo>
                  <a:pt x="13291" y="13825"/>
                </a:lnTo>
                <a:cubicBezTo>
                  <a:pt x="13291" y="13825"/>
                  <a:pt x="11487" y="8460"/>
                  <a:pt x="11487" y="8460"/>
                </a:cubicBezTo>
                <a:close/>
                <a:moveTo>
                  <a:pt x="10800" y="15709"/>
                </a:moveTo>
                <a:cubicBezTo>
                  <a:pt x="10320" y="15709"/>
                  <a:pt x="9857" y="15637"/>
                  <a:pt x="9417" y="15508"/>
                </a:cubicBezTo>
                <a:lnTo>
                  <a:pt x="10887" y="11237"/>
                </a:lnTo>
                <a:cubicBezTo>
                  <a:pt x="10887" y="11237"/>
                  <a:pt x="12211" y="14864"/>
                  <a:pt x="12426" y="15428"/>
                </a:cubicBezTo>
                <a:cubicBezTo>
                  <a:pt x="11916" y="15607"/>
                  <a:pt x="11370" y="15709"/>
                  <a:pt x="10800" y="15709"/>
                </a:cubicBezTo>
                <a:moveTo>
                  <a:pt x="5891" y="10800"/>
                </a:moveTo>
                <a:cubicBezTo>
                  <a:pt x="5891" y="10118"/>
                  <a:pt x="6030" y="9470"/>
                  <a:pt x="6281" y="8880"/>
                </a:cubicBezTo>
                <a:lnTo>
                  <a:pt x="8578" y="15174"/>
                </a:lnTo>
                <a:cubicBezTo>
                  <a:pt x="6985" y="14362"/>
                  <a:pt x="5891" y="12711"/>
                  <a:pt x="5891" y="10800"/>
                </a:cubicBezTo>
                <a:moveTo>
                  <a:pt x="10800" y="4909"/>
                </a:moveTo>
                <a:cubicBezTo>
                  <a:pt x="7547" y="4909"/>
                  <a:pt x="4909" y="7547"/>
                  <a:pt x="4909" y="10800"/>
                </a:cubicBezTo>
                <a:cubicBezTo>
                  <a:pt x="4909" y="14054"/>
                  <a:pt x="7547" y="16691"/>
                  <a:pt x="10800" y="16691"/>
                </a:cubicBezTo>
                <a:cubicBezTo>
                  <a:pt x="14054" y="16691"/>
                  <a:pt x="16691" y="14054"/>
                  <a:pt x="16691" y="10800"/>
                </a:cubicBezTo>
                <a:cubicBezTo>
                  <a:pt x="16691" y="7547"/>
                  <a:pt x="14054" y="4909"/>
                  <a:pt x="10800" y="4909"/>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1" name="Shape 2871"/>
          <p:cNvSpPr/>
          <p:nvPr/>
        </p:nvSpPr>
        <p:spPr>
          <a:xfrm>
            <a:off x="9377402" y="75111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36" y="10309"/>
                </a:moveTo>
                <a:cubicBezTo>
                  <a:pt x="13552"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9" y="14322"/>
                  <a:pt x="13226" y="15065"/>
                </a:cubicBezTo>
                <a:moveTo>
                  <a:pt x="10800" y="15709"/>
                </a:moveTo>
                <a:cubicBezTo>
                  <a:pt x="9746" y="15709"/>
                  <a:pt x="8772" y="15374"/>
                  <a:pt x="7971" y="14808"/>
                </a:cubicBezTo>
                <a:cubicBezTo>
                  <a:pt x="8822" y="13429"/>
                  <a:pt x="10108" y="12348"/>
                  <a:pt x="11646" y="11769"/>
                </a:cubicBezTo>
                <a:cubicBezTo>
                  <a:pt x="12027" y="12943"/>
                  <a:pt x="12241" y="14191"/>
                  <a:pt x="12264" y="15487"/>
                </a:cubicBezTo>
                <a:cubicBezTo>
                  <a:pt x="11801" y="15631"/>
                  <a:pt x="11310" y="15709"/>
                  <a:pt x="10800" y="15709"/>
                </a:cubicBezTo>
                <a:moveTo>
                  <a:pt x="5891" y="10800"/>
                </a:moveTo>
                <a:cubicBezTo>
                  <a:pt x="7641" y="10800"/>
                  <a:pt x="9313" y="10470"/>
                  <a:pt x="10852" y="9873"/>
                </a:cubicBezTo>
                <a:cubicBezTo>
                  <a:pt x="11016"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9"/>
                  <a:pt x="10353" y="9000"/>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3" y="6869"/>
                  <a:pt x="9333" y="6114"/>
                </a:cubicBezTo>
                <a:cubicBezTo>
                  <a:pt x="9797" y="5970"/>
                  <a:pt x="10289" y="5891"/>
                  <a:pt x="10800" y="5891"/>
                </a:cubicBezTo>
                <a:moveTo>
                  <a:pt x="10800" y="4909"/>
                </a:moveTo>
                <a:cubicBezTo>
                  <a:pt x="7547" y="4909"/>
                  <a:pt x="4909" y="7547"/>
                  <a:pt x="4909" y="10800"/>
                </a:cubicBezTo>
                <a:cubicBezTo>
                  <a:pt x="4909" y="14053"/>
                  <a:pt x="7547" y="16691"/>
                  <a:pt x="10800" y="16691"/>
                </a:cubicBezTo>
                <a:cubicBezTo>
                  <a:pt x="14053" y="16691"/>
                  <a:pt x="16691" y="14053"/>
                  <a:pt x="16691" y="10800"/>
                </a:cubicBezTo>
                <a:cubicBezTo>
                  <a:pt x="16691" y="7547"/>
                  <a:pt x="14053" y="4909"/>
                  <a:pt x="10800" y="49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2" name="Shape 2872"/>
          <p:cNvSpPr/>
          <p:nvPr/>
        </p:nvSpPr>
        <p:spPr>
          <a:xfrm>
            <a:off x="10177502" y="75111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3" name="Shape 2873"/>
          <p:cNvSpPr/>
          <p:nvPr/>
        </p:nvSpPr>
        <p:spPr>
          <a:xfrm>
            <a:off x="10977602" y="75111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4" name="Shape 2874"/>
          <p:cNvSpPr/>
          <p:nvPr/>
        </p:nvSpPr>
        <p:spPr>
          <a:xfrm>
            <a:off x="11777702" y="75111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20" y="12090"/>
                  <a:pt x="14020" y="12429"/>
                  <a:pt x="14020" y="12429"/>
                </a:cubicBezTo>
                <a:lnTo>
                  <a:pt x="14020" y="12863"/>
                </a:lnTo>
                <a:lnTo>
                  <a:pt x="14629" y="12863"/>
                </a:lnTo>
                <a:lnTo>
                  <a:pt x="14629" y="12429"/>
                </a:lnTo>
                <a:cubicBezTo>
                  <a:pt x="14629" y="12429"/>
                  <a:pt x="14629" y="12090"/>
                  <a:pt x="14324" y="12090"/>
                </a:cubicBezTo>
                <a:moveTo>
                  <a:pt x="15287" y="12380"/>
                </a:moveTo>
                <a:lnTo>
                  <a:pt x="15287" y="13348"/>
                </a:lnTo>
                <a:lnTo>
                  <a:pt x="14020" y="13348"/>
                </a:lnTo>
                <a:lnTo>
                  <a:pt x="14020" y="14072"/>
                </a:lnTo>
                <a:cubicBezTo>
                  <a:pt x="14020" y="14072"/>
                  <a:pt x="14020" y="14411"/>
                  <a:pt x="14324" y="14411"/>
                </a:cubicBezTo>
                <a:cubicBezTo>
                  <a:pt x="14629" y="14411"/>
                  <a:pt x="14629" y="14072"/>
                  <a:pt x="14629" y="14072"/>
                </a:cubicBezTo>
                <a:lnTo>
                  <a:pt x="14629" y="13734"/>
                </a:lnTo>
                <a:lnTo>
                  <a:pt x="15287" y="13734"/>
                </a:lnTo>
                <a:lnTo>
                  <a:pt x="15287" y="14266"/>
                </a:lnTo>
                <a:cubicBezTo>
                  <a:pt x="15287" y="14266"/>
                  <a:pt x="15186" y="14943"/>
                  <a:pt x="14375" y="14943"/>
                </a:cubicBezTo>
                <a:cubicBezTo>
                  <a:pt x="13564" y="14943"/>
                  <a:pt x="13412" y="14266"/>
                  <a:pt x="13412" y="14266"/>
                </a:cubicBezTo>
                <a:lnTo>
                  <a:pt x="13412" y="12380"/>
                </a:lnTo>
                <a:cubicBezTo>
                  <a:pt x="13412" y="12380"/>
                  <a:pt x="13412" y="11558"/>
                  <a:pt x="14375" y="11558"/>
                </a:cubicBezTo>
                <a:cubicBezTo>
                  <a:pt x="15338" y="11558"/>
                  <a:pt x="15287" y="12380"/>
                  <a:pt x="15287" y="12380"/>
                </a:cubicBezTo>
                <a:moveTo>
                  <a:pt x="12905" y="14169"/>
                </a:moveTo>
                <a:cubicBezTo>
                  <a:pt x="12905" y="14169"/>
                  <a:pt x="12905" y="14943"/>
                  <a:pt x="12347" y="14943"/>
                </a:cubicBezTo>
                <a:cubicBezTo>
                  <a:pt x="12005" y="14943"/>
                  <a:pt x="11798" y="14762"/>
                  <a:pt x="11688" y="14621"/>
                </a:cubicBezTo>
                <a:lnTo>
                  <a:pt x="11688" y="14895"/>
                </a:lnTo>
                <a:lnTo>
                  <a:pt x="11028" y="14895"/>
                </a:lnTo>
                <a:lnTo>
                  <a:pt x="11028" y="10446"/>
                </a:lnTo>
                <a:lnTo>
                  <a:pt x="11688" y="10446"/>
                </a:lnTo>
                <a:lnTo>
                  <a:pt x="11688" y="11888"/>
                </a:lnTo>
                <a:cubicBezTo>
                  <a:pt x="11788" y="11782"/>
                  <a:pt x="12037" y="11558"/>
                  <a:pt x="12347" y="11558"/>
                </a:cubicBezTo>
                <a:cubicBezTo>
                  <a:pt x="12752" y="11558"/>
                  <a:pt x="12905" y="11896"/>
                  <a:pt x="12905" y="12332"/>
                </a:cubicBezTo>
                <a:cubicBezTo>
                  <a:pt x="12905" y="12332"/>
                  <a:pt x="12905" y="14169"/>
                  <a:pt x="12905"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4" y="11074"/>
                </a:lnTo>
                <a:lnTo>
                  <a:pt x="6364" y="10446"/>
                </a:lnTo>
                <a:lnTo>
                  <a:pt x="8595" y="10446"/>
                </a:lnTo>
                <a:cubicBezTo>
                  <a:pt x="8595" y="10446"/>
                  <a:pt x="8595" y="11074"/>
                  <a:pt x="8595" y="11074"/>
                </a:cubicBezTo>
                <a:close/>
                <a:moveTo>
                  <a:pt x="14527" y="9430"/>
                </a:moveTo>
                <a:cubicBezTo>
                  <a:pt x="14527" y="9430"/>
                  <a:pt x="12667" y="9334"/>
                  <a:pt x="10800" y="9334"/>
                </a:cubicBezTo>
                <a:cubicBezTo>
                  <a:pt x="8941" y="9334"/>
                  <a:pt x="7074" y="9430"/>
                  <a:pt x="7074" y="9430"/>
                </a:cubicBezTo>
                <a:cubicBezTo>
                  <a:pt x="6234" y="9430"/>
                  <a:pt x="5552" y="10080"/>
                  <a:pt x="5552" y="10881"/>
                </a:cubicBezTo>
                <a:cubicBezTo>
                  <a:pt x="5552" y="10881"/>
                  <a:pt x="5400" y="11822"/>
                  <a:pt x="5400" y="12767"/>
                </a:cubicBezTo>
                <a:cubicBezTo>
                  <a:pt x="5400" y="13708"/>
                  <a:pt x="5552" y="14652"/>
                  <a:pt x="5552" y="14652"/>
                </a:cubicBezTo>
                <a:cubicBezTo>
                  <a:pt x="5552" y="15454"/>
                  <a:pt x="6234" y="16104"/>
                  <a:pt x="7074" y="16104"/>
                </a:cubicBezTo>
                <a:cubicBezTo>
                  <a:pt x="7074" y="16104"/>
                  <a:pt x="8905" y="16200"/>
                  <a:pt x="10800" y="16200"/>
                </a:cubicBezTo>
                <a:cubicBezTo>
                  <a:pt x="12631" y="16200"/>
                  <a:pt x="14527" y="16104"/>
                  <a:pt x="14527" y="16104"/>
                </a:cubicBezTo>
                <a:cubicBezTo>
                  <a:pt x="15367" y="16104"/>
                  <a:pt x="16049" y="15454"/>
                  <a:pt x="16049" y="14652"/>
                </a:cubicBezTo>
                <a:cubicBezTo>
                  <a:pt x="16049" y="14652"/>
                  <a:pt x="16200" y="13700"/>
                  <a:pt x="16200" y="12767"/>
                </a:cubicBezTo>
                <a:cubicBezTo>
                  <a:pt x="16200" y="11814"/>
                  <a:pt x="16049" y="10881"/>
                  <a:pt x="16049" y="10881"/>
                </a:cubicBezTo>
                <a:cubicBezTo>
                  <a:pt x="16049" y="10080"/>
                  <a:pt x="15367" y="9430"/>
                  <a:pt x="14527" y="9430"/>
                </a:cubicBezTo>
                <a:moveTo>
                  <a:pt x="11992" y="12090"/>
                </a:moveTo>
                <a:cubicBezTo>
                  <a:pt x="11860" y="12090"/>
                  <a:pt x="11757" y="12167"/>
                  <a:pt x="11688" y="12243"/>
                </a:cubicBezTo>
                <a:lnTo>
                  <a:pt x="11688" y="14276"/>
                </a:lnTo>
                <a:cubicBezTo>
                  <a:pt x="11751" y="14345"/>
                  <a:pt x="11848" y="14411"/>
                  <a:pt x="11992" y="14411"/>
                </a:cubicBezTo>
                <a:cubicBezTo>
                  <a:pt x="12296" y="14411"/>
                  <a:pt x="12296" y="14072"/>
                  <a:pt x="12296" y="14072"/>
                </a:cubicBezTo>
                <a:lnTo>
                  <a:pt x="12296" y="12429"/>
                </a:lnTo>
                <a:cubicBezTo>
                  <a:pt x="12296" y="12429"/>
                  <a:pt x="12245" y="12090"/>
                  <a:pt x="11992" y="12090"/>
                </a:cubicBezTo>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0166" y="6634"/>
                </a:moveTo>
                <a:cubicBezTo>
                  <a:pt x="10166" y="6467"/>
                  <a:pt x="10303" y="6332"/>
                  <a:pt x="10471" y="6332"/>
                </a:cubicBezTo>
                <a:cubicBezTo>
                  <a:pt x="10639" y="6332"/>
                  <a:pt x="10775" y="6467"/>
                  <a:pt x="10775" y="6634"/>
                </a:cubicBezTo>
                <a:lnTo>
                  <a:pt x="10775" y="8045"/>
                </a:lnTo>
                <a:cubicBezTo>
                  <a:pt x="10775" y="8212"/>
                  <a:pt x="10639" y="8348"/>
                  <a:pt x="10471" y="8348"/>
                </a:cubicBezTo>
                <a:cubicBezTo>
                  <a:pt x="10303"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7"/>
                  <a:pt x="10572" y="5877"/>
                </a:cubicBezTo>
                <a:lnTo>
                  <a:pt x="10369" y="5877"/>
                </a:lnTo>
                <a:cubicBezTo>
                  <a:pt x="9921" y="5877"/>
                  <a:pt x="9558" y="6239"/>
                  <a:pt x="9558" y="6684"/>
                </a:cubicBezTo>
                <a:lnTo>
                  <a:pt x="9558" y="7995"/>
                </a:lnTo>
                <a:cubicBezTo>
                  <a:pt x="9558" y="8440"/>
                  <a:pt x="9921" y="8801"/>
                  <a:pt x="10369" y="8801"/>
                </a:cubicBezTo>
                <a:moveTo>
                  <a:pt x="12398" y="8801"/>
                </a:moveTo>
                <a:cubicBezTo>
                  <a:pt x="12803" y="8801"/>
                  <a:pt x="13158" y="8449"/>
                  <a:pt x="13158" y="8449"/>
                </a:cubicBezTo>
                <a:lnTo>
                  <a:pt x="13158" y="8751"/>
                </a:lnTo>
                <a:lnTo>
                  <a:pt x="13767" y="8751"/>
                </a:lnTo>
                <a:lnTo>
                  <a:pt x="13767" y="5877"/>
                </a:lnTo>
                <a:lnTo>
                  <a:pt x="13158" y="5877"/>
                </a:lnTo>
                <a:lnTo>
                  <a:pt x="13158" y="8096"/>
                </a:lnTo>
                <a:cubicBezTo>
                  <a:pt x="13158" y="8096"/>
                  <a:pt x="12955" y="8348"/>
                  <a:pt x="12752" y="8348"/>
                </a:cubicBezTo>
                <a:cubicBezTo>
                  <a:pt x="12550" y="8348"/>
                  <a:pt x="12550" y="8197"/>
                  <a:pt x="12550" y="8197"/>
                </a:cubicBezTo>
                <a:lnTo>
                  <a:pt x="12550" y="5877"/>
                </a:lnTo>
                <a:lnTo>
                  <a:pt x="11941" y="5877"/>
                </a:lnTo>
                <a:lnTo>
                  <a:pt x="11941" y="8398"/>
                </a:lnTo>
                <a:cubicBezTo>
                  <a:pt x="11941" y="8398"/>
                  <a:pt x="11992" y="8801"/>
                  <a:pt x="12398" y="880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5" name="Shape 2875"/>
          <p:cNvSpPr/>
          <p:nvPr/>
        </p:nvSpPr>
        <p:spPr>
          <a:xfrm>
            <a:off x="12577802" y="75111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0672" y="6382"/>
                </a:moveTo>
                <a:cubicBezTo>
                  <a:pt x="10463"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8" y="11643"/>
                </a:cubicBezTo>
                <a:cubicBezTo>
                  <a:pt x="8462" y="11568"/>
                  <a:pt x="8536" y="11424"/>
                  <a:pt x="8519" y="11330"/>
                </a:cubicBezTo>
                <a:cubicBezTo>
                  <a:pt x="8490" y="11170"/>
                  <a:pt x="8318" y="11068"/>
                  <a:pt x="8246" y="10939"/>
                </a:cubicBezTo>
                <a:cubicBezTo>
                  <a:pt x="8099" y="10676"/>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6"/>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8" y="10569"/>
                  <a:pt x="9347" y="10878"/>
                  <a:pt x="9322" y="10986"/>
                </a:cubicBezTo>
                <a:cubicBezTo>
                  <a:pt x="9213" y="11462"/>
                  <a:pt x="9088" y="11974"/>
                  <a:pt x="8953" y="12441"/>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8"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2"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6" name="Shape 2876"/>
          <p:cNvSpPr/>
          <p:nvPr/>
        </p:nvSpPr>
        <p:spPr>
          <a:xfrm>
            <a:off x="13377902" y="75111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281" y="6871"/>
                </a:moveTo>
                <a:cubicBezTo>
                  <a:pt x="12915" y="6830"/>
                  <a:pt x="11990" y="7537"/>
                  <a:pt x="11505" y="8992"/>
                </a:cubicBezTo>
                <a:cubicBezTo>
                  <a:pt x="11754" y="8897"/>
                  <a:pt x="11998" y="8849"/>
                  <a:pt x="12232" y="8849"/>
                </a:cubicBezTo>
                <a:cubicBezTo>
                  <a:pt x="12732" y="8849"/>
                  <a:pt x="12952" y="9108"/>
                  <a:pt x="12893" y="9624"/>
                </a:cubicBezTo>
                <a:cubicBezTo>
                  <a:pt x="12863" y="9937"/>
                  <a:pt x="12643" y="10393"/>
                  <a:pt x="12232" y="10991"/>
                </a:cubicBezTo>
                <a:cubicBezTo>
                  <a:pt x="11821" y="11589"/>
                  <a:pt x="11512" y="11888"/>
                  <a:pt x="11307" y="11888"/>
                </a:cubicBezTo>
                <a:cubicBezTo>
                  <a:pt x="11043" y="11888"/>
                  <a:pt x="10800" y="11426"/>
                  <a:pt x="10580" y="10502"/>
                </a:cubicBezTo>
                <a:cubicBezTo>
                  <a:pt x="10506" y="10230"/>
                  <a:pt x="10374" y="9536"/>
                  <a:pt x="10183" y="8421"/>
                </a:cubicBezTo>
                <a:cubicBezTo>
                  <a:pt x="10007" y="7388"/>
                  <a:pt x="9537" y="6904"/>
                  <a:pt x="8773" y="6972"/>
                </a:cubicBezTo>
                <a:cubicBezTo>
                  <a:pt x="8450" y="7000"/>
                  <a:pt x="7966" y="7272"/>
                  <a:pt x="7320" y="7788"/>
                </a:cubicBezTo>
                <a:cubicBezTo>
                  <a:pt x="6849" y="8183"/>
                  <a:pt x="6372" y="8577"/>
                  <a:pt x="5887" y="8972"/>
                </a:cubicBezTo>
                <a:lnTo>
                  <a:pt x="6350" y="9522"/>
                </a:lnTo>
                <a:cubicBezTo>
                  <a:pt x="6790" y="9237"/>
                  <a:pt x="7047" y="9094"/>
                  <a:pt x="7121" y="9094"/>
                </a:cubicBezTo>
                <a:cubicBezTo>
                  <a:pt x="7459" y="9094"/>
                  <a:pt x="7774" y="9583"/>
                  <a:pt x="8068" y="10563"/>
                </a:cubicBezTo>
                <a:cubicBezTo>
                  <a:pt x="8333" y="11461"/>
                  <a:pt x="8597" y="12358"/>
                  <a:pt x="8861" y="13255"/>
                </a:cubicBezTo>
                <a:cubicBezTo>
                  <a:pt x="9258" y="14234"/>
                  <a:pt x="9743" y="14723"/>
                  <a:pt x="10316" y="14723"/>
                </a:cubicBezTo>
                <a:cubicBezTo>
                  <a:pt x="11241" y="14723"/>
                  <a:pt x="12371" y="13921"/>
                  <a:pt x="13709" y="12317"/>
                </a:cubicBezTo>
                <a:cubicBezTo>
                  <a:pt x="15001" y="10780"/>
                  <a:pt x="15669" y="9570"/>
                  <a:pt x="15713" y="8686"/>
                </a:cubicBezTo>
                <a:cubicBezTo>
                  <a:pt x="15772" y="7503"/>
                  <a:pt x="15295" y="6899"/>
                  <a:pt x="14281" y="6871"/>
                </a:cubicBezTo>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7" name="Shape 2877"/>
          <p:cNvSpPr/>
          <p:nvPr/>
        </p:nvSpPr>
        <p:spPr>
          <a:xfrm>
            <a:off x="14178002" y="75111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724" y="7360"/>
                </a:moveTo>
                <a:lnTo>
                  <a:pt x="13742" y="7360"/>
                </a:lnTo>
                <a:lnTo>
                  <a:pt x="13742" y="8833"/>
                </a:lnTo>
                <a:lnTo>
                  <a:pt x="12265" y="8833"/>
                </a:lnTo>
                <a:lnTo>
                  <a:pt x="12265" y="9815"/>
                </a:lnTo>
                <a:lnTo>
                  <a:pt x="13742" y="9815"/>
                </a:lnTo>
                <a:lnTo>
                  <a:pt x="13742" y="11283"/>
                </a:lnTo>
                <a:lnTo>
                  <a:pt x="14724" y="11283"/>
                </a:lnTo>
                <a:lnTo>
                  <a:pt x="14724" y="9815"/>
                </a:lnTo>
                <a:lnTo>
                  <a:pt x="16204" y="9815"/>
                </a:lnTo>
                <a:lnTo>
                  <a:pt x="16204" y="8833"/>
                </a:lnTo>
                <a:lnTo>
                  <a:pt x="14724" y="8833"/>
                </a:lnTo>
                <a:cubicBezTo>
                  <a:pt x="14724" y="8833"/>
                  <a:pt x="14724" y="7360"/>
                  <a:pt x="14724" y="7360"/>
                </a:cubicBezTo>
                <a:close/>
                <a:moveTo>
                  <a:pt x="9321" y="13946"/>
                </a:moveTo>
                <a:cubicBezTo>
                  <a:pt x="8620" y="13946"/>
                  <a:pt x="8070" y="13495"/>
                  <a:pt x="8070" y="12919"/>
                </a:cubicBezTo>
                <a:cubicBezTo>
                  <a:pt x="8070" y="12392"/>
                  <a:pt x="8713" y="11929"/>
                  <a:pt x="9446" y="11929"/>
                </a:cubicBezTo>
                <a:lnTo>
                  <a:pt x="9446" y="11723"/>
                </a:lnTo>
                <a:lnTo>
                  <a:pt x="9465" y="11929"/>
                </a:lnTo>
                <a:cubicBezTo>
                  <a:pt x="9623" y="11930"/>
                  <a:pt x="9777" y="11954"/>
                  <a:pt x="9922" y="12000"/>
                </a:cubicBezTo>
                <a:lnTo>
                  <a:pt x="10067" y="12104"/>
                </a:lnTo>
                <a:cubicBezTo>
                  <a:pt x="10439" y="12371"/>
                  <a:pt x="10637" y="12521"/>
                  <a:pt x="10695" y="12764"/>
                </a:cubicBezTo>
                <a:cubicBezTo>
                  <a:pt x="10710" y="12827"/>
                  <a:pt x="10717" y="12891"/>
                  <a:pt x="10717" y="12954"/>
                </a:cubicBezTo>
                <a:cubicBezTo>
                  <a:pt x="10717" y="13612"/>
                  <a:pt x="10247" y="13946"/>
                  <a:pt x="9321" y="13946"/>
                </a:cubicBezTo>
                <a:moveTo>
                  <a:pt x="8542" y="8739"/>
                </a:moveTo>
                <a:cubicBezTo>
                  <a:pt x="8494" y="8362"/>
                  <a:pt x="8574" y="8014"/>
                  <a:pt x="8754" y="7806"/>
                </a:cubicBezTo>
                <a:cubicBezTo>
                  <a:pt x="8864" y="7680"/>
                  <a:pt x="9006" y="7612"/>
                  <a:pt x="9163" y="7612"/>
                </a:cubicBezTo>
                <a:lnTo>
                  <a:pt x="9163" y="7409"/>
                </a:lnTo>
                <a:lnTo>
                  <a:pt x="9164" y="7409"/>
                </a:lnTo>
                <a:lnTo>
                  <a:pt x="9182" y="7613"/>
                </a:lnTo>
                <a:cubicBezTo>
                  <a:pt x="9653" y="7628"/>
                  <a:pt x="10105" y="8185"/>
                  <a:pt x="10189" y="8855"/>
                </a:cubicBezTo>
                <a:cubicBezTo>
                  <a:pt x="10237" y="9239"/>
                  <a:pt x="10154" y="9595"/>
                  <a:pt x="9969" y="9809"/>
                </a:cubicBezTo>
                <a:cubicBezTo>
                  <a:pt x="9860" y="9935"/>
                  <a:pt x="9721" y="10002"/>
                  <a:pt x="9550" y="10001"/>
                </a:cubicBezTo>
                <a:lnTo>
                  <a:pt x="9549" y="10001"/>
                </a:lnTo>
                <a:cubicBezTo>
                  <a:pt x="9087" y="9988"/>
                  <a:pt x="8625" y="9409"/>
                  <a:pt x="8542" y="8739"/>
                </a:cubicBezTo>
                <a:moveTo>
                  <a:pt x="10838" y="11196"/>
                </a:moveTo>
                <a:cubicBezTo>
                  <a:pt x="10586" y="11009"/>
                  <a:pt x="10351" y="10732"/>
                  <a:pt x="10342" y="10647"/>
                </a:cubicBezTo>
                <a:cubicBezTo>
                  <a:pt x="10342" y="10499"/>
                  <a:pt x="10342" y="10431"/>
                  <a:pt x="10689" y="10148"/>
                </a:cubicBezTo>
                <a:cubicBezTo>
                  <a:pt x="11138" y="9780"/>
                  <a:pt x="11386" y="9296"/>
                  <a:pt x="11386" y="8784"/>
                </a:cubicBezTo>
                <a:cubicBezTo>
                  <a:pt x="11386" y="8342"/>
                  <a:pt x="11262" y="7947"/>
                  <a:pt x="11049" y="7660"/>
                </a:cubicBezTo>
                <a:lnTo>
                  <a:pt x="11238" y="7660"/>
                </a:lnTo>
                <a:lnTo>
                  <a:pt x="12276" y="6873"/>
                </a:lnTo>
                <a:lnTo>
                  <a:pt x="9463" y="6873"/>
                </a:lnTo>
                <a:cubicBezTo>
                  <a:pt x="8334" y="6873"/>
                  <a:pt x="7345" y="7760"/>
                  <a:pt x="7345" y="8769"/>
                </a:cubicBezTo>
                <a:cubicBezTo>
                  <a:pt x="7345" y="9812"/>
                  <a:pt x="8109" y="10605"/>
                  <a:pt x="9136" y="10648"/>
                </a:cubicBezTo>
                <a:cubicBezTo>
                  <a:pt x="9121" y="10722"/>
                  <a:pt x="9113" y="10795"/>
                  <a:pt x="9113" y="10867"/>
                </a:cubicBezTo>
                <a:cubicBezTo>
                  <a:pt x="9113" y="11018"/>
                  <a:pt x="9147" y="11162"/>
                  <a:pt x="9216" y="11300"/>
                </a:cubicBezTo>
                <a:cubicBezTo>
                  <a:pt x="7942" y="11309"/>
                  <a:pt x="6869" y="12161"/>
                  <a:pt x="6869" y="13167"/>
                </a:cubicBezTo>
                <a:cubicBezTo>
                  <a:pt x="6869" y="14071"/>
                  <a:pt x="7902" y="14727"/>
                  <a:pt x="9325" y="14727"/>
                </a:cubicBezTo>
                <a:cubicBezTo>
                  <a:pt x="10861" y="14727"/>
                  <a:pt x="11690" y="13766"/>
                  <a:pt x="11690" y="12860"/>
                </a:cubicBezTo>
                <a:cubicBezTo>
                  <a:pt x="11690" y="12108"/>
                  <a:pt x="11459" y="11656"/>
                  <a:pt x="10838" y="1119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8" name="Shape 2878"/>
          <p:cNvSpPr/>
          <p:nvPr/>
        </p:nvSpPr>
        <p:spPr>
          <a:xfrm>
            <a:off x="14978102" y="75111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430" y="9321"/>
                </a:moveTo>
                <a:cubicBezTo>
                  <a:pt x="11975" y="9321"/>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1"/>
                  <a:pt x="13430" y="9321"/>
                </a:cubicBezTo>
                <a:moveTo>
                  <a:pt x="6873" y="14727"/>
                </a:moveTo>
                <a:lnTo>
                  <a:pt x="8829" y="14727"/>
                </a:lnTo>
                <a:lnTo>
                  <a:pt x="8829" y="9321"/>
                </a:lnTo>
                <a:lnTo>
                  <a:pt x="6873" y="9321"/>
                </a:lnTo>
                <a:cubicBezTo>
                  <a:pt x="6873" y="9321"/>
                  <a:pt x="6873" y="14727"/>
                  <a:pt x="6873" y="14727"/>
                </a:cubicBezTo>
                <a:close/>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9" name="Shape 2879"/>
          <p:cNvSpPr/>
          <p:nvPr/>
        </p:nvSpPr>
        <p:spPr>
          <a:xfrm>
            <a:off x="15778202" y="75111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1592" y="13291"/>
                </a:moveTo>
                <a:cubicBezTo>
                  <a:pt x="11452" y="13213"/>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8" y="13478"/>
                  <a:pt x="9448" y="13666"/>
                </a:cubicBezTo>
                <a:cubicBezTo>
                  <a:pt x="9528" y="13856"/>
                  <a:pt x="9671" y="14034"/>
                  <a:pt x="9879" y="14202"/>
                </a:cubicBezTo>
                <a:cubicBezTo>
                  <a:pt x="10086" y="14370"/>
                  <a:pt x="10336" y="14498"/>
                  <a:pt x="10629" y="14589"/>
                </a:cubicBezTo>
                <a:cubicBezTo>
                  <a:pt x="10922" y="14679"/>
                  <a:pt x="11238" y="14727"/>
                  <a:pt x="11619" y="14727"/>
                </a:cubicBezTo>
                <a:cubicBezTo>
                  <a:pt x="11955" y="14727"/>
                  <a:pt x="12228" y="14693"/>
                  <a:pt x="12517" y="14629"/>
                </a:cubicBezTo>
                <a:cubicBezTo>
                  <a:pt x="12806" y="14565"/>
                  <a:pt x="13221" y="14455"/>
                  <a:pt x="13578" y="14297"/>
                </a:cubicBezTo>
                <a:lnTo>
                  <a:pt x="13583" y="13091"/>
                </a:lnTo>
                <a:cubicBezTo>
                  <a:pt x="13165" y="13349"/>
                  <a:pt x="12648" y="13447"/>
                  <a:pt x="12225" y="13447"/>
                </a:cubicBezTo>
                <a:cubicBezTo>
                  <a:pt x="11987" y="13447"/>
                  <a:pt x="11776" y="13395"/>
                  <a:pt x="11592" y="1329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0" name="Shape 2880"/>
          <p:cNvSpPr/>
          <p:nvPr/>
        </p:nvSpPr>
        <p:spPr>
          <a:xfrm>
            <a:off x="16578300" y="75111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291" y="6986"/>
                </a:moveTo>
                <a:cubicBezTo>
                  <a:pt x="14241" y="6976"/>
                  <a:pt x="14187" y="6971"/>
                  <a:pt x="14134" y="6971"/>
                </a:cubicBezTo>
                <a:cubicBezTo>
                  <a:pt x="13808" y="6971"/>
                  <a:pt x="13598" y="7166"/>
                  <a:pt x="13572" y="7494"/>
                </a:cubicBezTo>
                <a:cubicBezTo>
                  <a:pt x="13242" y="11704"/>
                  <a:pt x="13044" y="12909"/>
                  <a:pt x="13042" y="12921"/>
                </a:cubicBezTo>
                <a:lnTo>
                  <a:pt x="13046" y="13020"/>
                </a:lnTo>
                <a:lnTo>
                  <a:pt x="13142" y="13032"/>
                </a:lnTo>
                <a:lnTo>
                  <a:pt x="13172" y="13031"/>
                </a:lnTo>
                <a:cubicBezTo>
                  <a:pt x="13281" y="13031"/>
                  <a:pt x="13386" y="13050"/>
                  <a:pt x="13473" y="13084"/>
                </a:cubicBezTo>
                <a:lnTo>
                  <a:pt x="13579" y="13126"/>
                </a:lnTo>
                <a:lnTo>
                  <a:pt x="13598" y="13012"/>
                </a:lnTo>
                <a:cubicBezTo>
                  <a:pt x="13837" y="11522"/>
                  <a:pt x="14296" y="9525"/>
                  <a:pt x="14542" y="8453"/>
                </a:cubicBezTo>
                <a:cubicBezTo>
                  <a:pt x="14618" y="8121"/>
                  <a:pt x="14675" y="7877"/>
                  <a:pt x="14698" y="7763"/>
                </a:cubicBezTo>
                <a:cubicBezTo>
                  <a:pt x="14745" y="7530"/>
                  <a:pt x="14724" y="7343"/>
                  <a:pt x="14636" y="7206"/>
                </a:cubicBezTo>
                <a:cubicBezTo>
                  <a:pt x="14563" y="7092"/>
                  <a:pt x="14447" y="7018"/>
                  <a:pt x="14291" y="6986"/>
                </a:cubicBezTo>
                <a:moveTo>
                  <a:pt x="13280" y="13606"/>
                </a:moveTo>
                <a:cubicBezTo>
                  <a:pt x="12921" y="13524"/>
                  <a:pt x="12660" y="13682"/>
                  <a:pt x="12569" y="14030"/>
                </a:cubicBezTo>
                <a:cubicBezTo>
                  <a:pt x="12529" y="14187"/>
                  <a:pt x="12549" y="14335"/>
                  <a:pt x="12630" y="14459"/>
                </a:cubicBezTo>
                <a:cubicBezTo>
                  <a:pt x="12706" y="14574"/>
                  <a:pt x="12831" y="14660"/>
                  <a:pt x="12982" y="14701"/>
                </a:cubicBezTo>
                <a:cubicBezTo>
                  <a:pt x="13045" y="14719"/>
                  <a:pt x="13109" y="14728"/>
                  <a:pt x="13172" y="14728"/>
                </a:cubicBezTo>
                <a:cubicBezTo>
                  <a:pt x="13438" y="14728"/>
                  <a:pt x="13639" y="14578"/>
                  <a:pt x="13698" y="14338"/>
                </a:cubicBezTo>
                <a:cubicBezTo>
                  <a:pt x="13741" y="14155"/>
                  <a:pt x="13722" y="13989"/>
                  <a:pt x="13642" y="13858"/>
                </a:cubicBezTo>
                <a:cubicBezTo>
                  <a:pt x="13567" y="13733"/>
                  <a:pt x="13439" y="13643"/>
                  <a:pt x="13280" y="13606"/>
                </a:cubicBezTo>
                <a:moveTo>
                  <a:pt x="13014" y="7028"/>
                </a:moveTo>
                <a:lnTo>
                  <a:pt x="13098" y="6884"/>
                </a:lnTo>
                <a:lnTo>
                  <a:pt x="12931" y="6884"/>
                </a:lnTo>
                <a:lnTo>
                  <a:pt x="12906" y="6887"/>
                </a:lnTo>
                <a:cubicBezTo>
                  <a:pt x="12646" y="6961"/>
                  <a:pt x="12244" y="6961"/>
                  <a:pt x="11983" y="6887"/>
                </a:cubicBezTo>
                <a:lnTo>
                  <a:pt x="11901" y="6884"/>
                </a:lnTo>
                <a:lnTo>
                  <a:pt x="9988" y="10156"/>
                </a:lnTo>
                <a:lnTo>
                  <a:pt x="8067" y="6872"/>
                </a:lnTo>
                <a:lnTo>
                  <a:pt x="8000" y="6890"/>
                </a:lnTo>
                <a:cubicBezTo>
                  <a:pt x="7739" y="6962"/>
                  <a:pt x="7347" y="6961"/>
                  <a:pt x="7088" y="6887"/>
                </a:cubicBezTo>
                <a:lnTo>
                  <a:pt x="6878" y="6884"/>
                </a:lnTo>
                <a:lnTo>
                  <a:pt x="9482" y="11392"/>
                </a:lnTo>
                <a:lnTo>
                  <a:pt x="9404" y="14626"/>
                </a:lnTo>
                <a:lnTo>
                  <a:pt x="9407" y="14722"/>
                </a:lnTo>
                <a:lnTo>
                  <a:pt x="9502" y="14722"/>
                </a:lnTo>
                <a:lnTo>
                  <a:pt x="9526" y="14719"/>
                </a:lnTo>
                <a:cubicBezTo>
                  <a:pt x="9786" y="14645"/>
                  <a:pt x="10190" y="14645"/>
                  <a:pt x="10449" y="14719"/>
                </a:cubicBezTo>
                <a:lnTo>
                  <a:pt x="10573" y="14722"/>
                </a:lnTo>
                <a:lnTo>
                  <a:pt x="10512" y="11390"/>
                </a:lnTo>
                <a:cubicBezTo>
                  <a:pt x="10600" y="11229"/>
                  <a:pt x="11150" y="10205"/>
                  <a:pt x="11738" y="9180"/>
                </a:cubicBezTo>
                <a:cubicBezTo>
                  <a:pt x="12342" y="8126"/>
                  <a:pt x="13008" y="7040"/>
                  <a:pt x="13014" y="702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1" name="Shape 2881"/>
          <p:cNvSpPr/>
          <p:nvPr/>
        </p:nvSpPr>
        <p:spPr>
          <a:xfrm>
            <a:off x="9377402" y="83112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062" y="5890"/>
                </a:moveTo>
                <a:lnTo>
                  <a:pt x="10786" y="7776"/>
                </a:lnTo>
                <a:lnTo>
                  <a:pt x="13925" y="9725"/>
                </a:lnTo>
                <a:lnTo>
                  <a:pt x="16200" y="7926"/>
                </a:lnTo>
                <a:cubicBezTo>
                  <a:pt x="16200" y="7926"/>
                  <a:pt x="13062" y="5890"/>
                  <a:pt x="13062" y="5890"/>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5400" y="8027"/>
                </a:moveTo>
                <a:lnTo>
                  <a:pt x="7647" y="9763"/>
                </a:lnTo>
                <a:lnTo>
                  <a:pt x="10786" y="7776"/>
                </a:lnTo>
                <a:lnTo>
                  <a:pt x="8630" y="5891"/>
                </a:lnTo>
                <a:cubicBezTo>
                  <a:pt x="8630" y="5891"/>
                  <a:pt x="5400" y="8027"/>
                  <a:pt x="5400" y="8027"/>
                </a:cubicBezTo>
                <a:close/>
                <a:moveTo>
                  <a:pt x="13925" y="9726"/>
                </a:moveTo>
                <a:lnTo>
                  <a:pt x="13925" y="9725"/>
                </a:lnTo>
                <a:lnTo>
                  <a:pt x="13925" y="9725"/>
                </a:lnTo>
                <a:lnTo>
                  <a:pt x="13924" y="9725"/>
                </a:lnTo>
                <a:cubicBezTo>
                  <a:pt x="13924" y="9725"/>
                  <a:pt x="13925" y="9726"/>
                  <a:pt x="13925" y="9726"/>
                </a:cubicBezTo>
                <a:close/>
                <a:moveTo>
                  <a:pt x="12965" y="14699"/>
                </a:moveTo>
                <a:lnTo>
                  <a:pt x="12959" y="14707"/>
                </a:lnTo>
                <a:lnTo>
                  <a:pt x="10801" y="13101"/>
                </a:lnTo>
                <a:lnTo>
                  <a:pt x="8731" y="14685"/>
                </a:lnTo>
                <a:lnTo>
                  <a:pt x="8712" y="14715"/>
                </a:lnTo>
                <a:lnTo>
                  <a:pt x="7571" y="14025"/>
                </a:lnTo>
                <a:lnTo>
                  <a:pt x="7571" y="14627"/>
                </a:lnTo>
                <a:lnTo>
                  <a:pt x="10799" y="16692"/>
                </a:lnTo>
                <a:lnTo>
                  <a:pt x="14001" y="14627"/>
                </a:lnTo>
                <a:lnTo>
                  <a:pt x="14001" y="14067"/>
                </a:lnTo>
                <a:lnTo>
                  <a:pt x="12965" y="14699"/>
                </a:lnTo>
                <a:cubicBezTo>
                  <a:pt x="12965" y="14699"/>
                  <a:pt x="12965" y="14699"/>
                  <a:pt x="12965" y="14699"/>
                </a:cubicBezTo>
                <a:close/>
                <a:moveTo>
                  <a:pt x="7641" y="9766"/>
                </a:moveTo>
                <a:lnTo>
                  <a:pt x="5404" y="11577"/>
                </a:lnTo>
                <a:lnTo>
                  <a:pt x="7350" y="12746"/>
                </a:lnTo>
                <a:lnTo>
                  <a:pt x="7351" y="12745"/>
                </a:lnTo>
                <a:lnTo>
                  <a:pt x="7742" y="12982"/>
                </a:lnTo>
                <a:lnTo>
                  <a:pt x="8631" y="13516"/>
                </a:lnTo>
                <a:lnTo>
                  <a:pt x="10060" y="12431"/>
                </a:lnTo>
                <a:lnTo>
                  <a:pt x="10780" y="11879"/>
                </a:lnTo>
                <a:lnTo>
                  <a:pt x="10783" y="11882"/>
                </a:lnTo>
                <a:lnTo>
                  <a:pt x="10786" y="11880"/>
                </a:lnTo>
                <a:lnTo>
                  <a:pt x="10798" y="11888"/>
                </a:lnTo>
                <a:lnTo>
                  <a:pt x="10804" y="11879"/>
                </a:lnTo>
                <a:lnTo>
                  <a:pt x="12515" y="13153"/>
                </a:lnTo>
                <a:lnTo>
                  <a:pt x="13007" y="13515"/>
                </a:lnTo>
                <a:lnTo>
                  <a:pt x="16199" y="11575"/>
                </a:lnTo>
                <a:lnTo>
                  <a:pt x="13925" y="9726"/>
                </a:lnTo>
                <a:lnTo>
                  <a:pt x="10787" y="11715"/>
                </a:lnTo>
                <a:cubicBezTo>
                  <a:pt x="10787" y="11715"/>
                  <a:pt x="7641" y="9766"/>
                  <a:pt x="7641" y="9766"/>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2" name="Shape 2882"/>
          <p:cNvSpPr/>
          <p:nvPr/>
        </p:nvSpPr>
        <p:spPr>
          <a:xfrm>
            <a:off x="10177502" y="83112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8"/>
                  <a:pt x="14287" y="14727"/>
                  <a:pt x="13745" y="14727"/>
                </a:cubicBezTo>
                <a:lnTo>
                  <a:pt x="7855" y="14727"/>
                </a:lnTo>
                <a:cubicBezTo>
                  <a:pt x="7313" y="14727"/>
                  <a:pt x="6873" y="14288"/>
                  <a:pt x="6873" y="13745"/>
                </a:cubicBezTo>
                <a:lnTo>
                  <a:pt x="6873" y="10309"/>
                </a:lnTo>
                <a:lnTo>
                  <a:pt x="7904" y="10309"/>
                </a:lnTo>
                <a:cubicBezTo>
                  <a:pt x="7877" y="10470"/>
                  <a:pt x="7855" y="10632"/>
                  <a:pt x="7855" y="10800"/>
                </a:cubicBezTo>
                <a:cubicBezTo>
                  <a:pt x="7855" y="12427"/>
                  <a:pt x="9173" y="13745"/>
                  <a:pt x="10800" y="13745"/>
                </a:cubicBezTo>
                <a:cubicBezTo>
                  <a:pt x="12427"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3" name="Shape 2883"/>
          <p:cNvSpPr/>
          <p:nvPr/>
        </p:nvSpPr>
        <p:spPr>
          <a:xfrm>
            <a:off x="10977602" y="83112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0800"/>
                </a:moveTo>
                <a:cubicBezTo>
                  <a:pt x="15709" y="12575"/>
                  <a:pt x="14764" y="14125"/>
                  <a:pt x="13353" y="14987"/>
                </a:cubicBezTo>
                <a:lnTo>
                  <a:pt x="14834" y="10706"/>
                </a:lnTo>
                <a:cubicBezTo>
                  <a:pt x="15118" y="9994"/>
                  <a:pt x="15213" y="9425"/>
                  <a:pt x="15213" y="8918"/>
                </a:cubicBezTo>
                <a:cubicBezTo>
                  <a:pt x="15213" y="8811"/>
                  <a:pt x="15201" y="8718"/>
                  <a:pt x="15194" y="8620"/>
                </a:cubicBezTo>
                <a:cubicBezTo>
                  <a:pt x="15521" y="9277"/>
                  <a:pt x="15709" y="10016"/>
                  <a:pt x="15709" y="10800"/>
                </a:cubicBezTo>
                <a:moveTo>
                  <a:pt x="11488" y="8460"/>
                </a:moveTo>
                <a:cubicBezTo>
                  <a:pt x="11788" y="8444"/>
                  <a:pt x="12059" y="8413"/>
                  <a:pt x="12059" y="8413"/>
                </a:cubicBezTo>
                <a:cubicBezTo>
                  <a:pt x="12328" y="8380"/>
                  <a:pt x="12296" y="7986"/>
                  <a:pt x="12027" y="8001"/>
                </a:cubicBezTo>
                <a:cubicBezTo>
                  <a:pt x="12027" y="8001"/>
                  <a:pt x="11219" y="8065"/>
                  <a:pt x="10697" y="8065"/>
                </a:cubicBezTo>
                <a:cubicBezTo>
                  <a:pt x="10206" y="8065"/>
                  <a:pt x="9382" y="8001"/>
                  <a:pt x="9382" y="8001"/>
                </a:cubicBezTo>
                <a:cubicBezTo>
                  <a:pt x="9113" y="7986"/>
                  <a:pt x="9082" y="8396"/>
                  <a:pt x="9350" y="8413"/>
                </a:cubicBezTo>
                <a:cubicBezTo>
                  <a:pt x="9350" y="8413"/>
                  <a:pt x="9605" y="8444"/>
                  <a:pt x="9874" y="8460"/>
                </a:cubicBezTo>
                <a:lnTo>
                  <a:pt x="10652" y="10591"/>
                </a:lnTo>
                <a:lnTo>
                  <a:pt x="9560" y="13866"/>
                </a:lnTo>
                <a:lnTo>
                  <a:pt x="7742" y="8460"/>
                </a:lnTo>
                <a:cubicBezTo>
                  <a:pt x="8042" y="8444"/>
                  <a:pt x="8313" y="8413"/>
                  <a:pt x="8313" y="8413"/>
                </a:cubicBezTo>
                <a:cubicBezTo>
                  <a:pt x="8582" y="8380"/>
                  <a:pt x="8550" y="7986"/>
                  <a:pt x="8281" y="8001"/>
                </a:cubicBezTo>
                <a:cubicBezTo>
                  <a:pt x="8281" y="8001"/>
                  <a:pt x="7473" y="8065"/>
                  <a:pt x="6951" y="8065"/>
                </a:cubicBezTo>
                <a:cubicBezTo>
                  <a:pt x="6885" y="8065"/>
                  <a:pt x="6804" y="8063"/>
                  <a:pt x="6727" y="8061"/>
                </a:cubicBezTo>
                <a:cubicBezTo>
                  <a:pt x="7608" y="6752"/>
                  <a:pt x="9103" y="5891"/>
                  <a:pt x="10800" y="5891"/>
                </a:cubicBezTo>
                <a:cubicBezTo>
                  <a:pt x="12045" y="5891"/>
                  <a:pt x="13178" y="6358"/>
                  <a:pt x="14044" y="7122"/>
                </a:cubicBezTo>
                <a:cubicBezTo>
                  <a:pt x="13590" y="7157"/>
                  <a:pt x="13299" y="7563"/>
                  <a:pt x="13299" y="8001"/>
                </a:cubicBezTo>
                <a:cubicBezTo>
                  <a:pt x="13299" y="8413"/>
                  <a:pt x="13505" y="8761"/>
                  <a:pt x="13758" y="9172"/>
                </a:cubicBezTo>
                <a:cubicBezTo>
                  <a:pt x="13948" y="9504"/>
                  <a:pt x="14169" y="9931"/>
                  <a:pt x="14169" y="10548"/>
                </a:cubicBezTo>
                <a:cubicBezTo>
                  <a:pt x="14169" y="10975"/>
                  <a:pt x="14005" y="11471"/>
                  <a:pt x="13789" y="12162"/>
                </a:cubicBezTo>
                <a:lnTo>
                  <a:pt x="13291" y="13825"/>
                </a:lnTo>
                <a:cubicBezTo>
                  <a:pt x="13291" y="13825"/>
                  <a:pt x="11488" y="8460"/>
                  <a:pt x="11488" y="8460"/>
                </a:cubicBezTo>
                <a:close/>
                <a:moveTo>
                  <a:pt x="10800" y="15709"/>
                </a:moveTo>
                <a:cubicBezTo>
                  <a:pt x="10319" y="15709"/>
                  <a:pt x="9857" y="15637"/>
                  <a:pt x="9418" y="15508"/>
                </a:cubicBezTo>
                <a:lnTo>
                  <a:pt x="10887" y="11236"/>
                </a:lnTo>
                <a:cubicBezTo>
                  <a:pt x="10887" y="11236"/>
                  <a:pt x="12211" y="14865"/>
                  <a:pt x="12425" y="15428"/>
                </a:cubicBezTo>
                <a:cubicBezTo>
                  <a:pt x="11916" y="15607"/>
                  <a:pt x="11371" y="15709"/>
                  <a:pt x="10800" y="15709"/>
                </a:cubicBezTo>
                <a:moveTo>
                  <a:pt x="5891" y="10800"/>
                </a:moveTo>
                <a:cubicBezTo>
                  <a:pt x="5891" y="10118"/>
                  <a:pt x="6030" y="9470"/>
                  <a:pt x="6281" y="8880"/>
                </a:cubicBezTo>
                <a:lnTo>
                  <a:pt x="8579" y="15174"/>
                </a:lnTo>
                <a:cubicBezTo>
                  <a:pt x="6985" y="14362"/>
                  <a:pt x="5891" y="12711"/>
                  <a:pt x="5891" y="10800"/>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4" name="Shape 2884"/>
          <p:cNvSpPr/>
          <p:nvPr/>
        </p:nvSpPr>
        <p:spPr>
          <a:xfrm>
            <a:off x="11777702" y="831123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236" y="10309"/>
                </a:moveTo>
                <a:cubicBezTo>
                  <a:pt x="13551"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8" y="14322"/>
                  <a:pt x="13226" y="15065"/>
                </a:cubicBezTo>
                <a:moveTo>
                  <a:pt x="10800" y="15709"/>
                </a:moveTo>
                <a:cubicBezTo>
                  <a:pt x="9746" y="15709"/>
                  <a:pt x="8772" y="15374"/>
                  <a:pt x="7971" y="14808"/>
                </a:cubicBezTo>
                <a:cubicBezTo>
                  <a:pt x="8822" y="13429"/>
                  <a:pt x="10108" y="12348"/>
                  <a:pt x="11646" y="11768"/>
                </a:cubicBezTo>
                <a:cubicBezTo>
                  <a:pt x="12027" y="12943"/>
                  <a:pt x="12241" y="14191"/>
                  <a:pt x="12264" y="15487"/>
                </a:cubicBezTo>
                <a:cubicBezTo>
                  <a:pt x="11801" y="15631"/>
                  <a:pt x="11310" y="15709"/>
                  <a:pt x="10800" y="15709"/>
                </a:cubicBezTo>
                <a:moveTo>
                  <a:pt x="5891" y="10800"/>
                </a:moveTo>
                <a:cubicBezTo>
                  <a:pt x="7640" y="10800"/>
                  <a:pt x="9312" y="10469"/>
                  <a:pt x="10852" y="9873"/>
                </a:cubicBezTo>
                <a:cubicBezTo>
                  <a:pt x="11015"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8"/>
                  <a:pt x="10353" y="9001"/>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3" y="6869"/>
                  <a:pt x="9333" y="6114"/>
                </a:cubicBezTo>
                <a:cubicBezTo>
                  <a:pt x="9797" y="5970"/>
                  <a:pt x="10289"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5" name="Shape 2885"/>
          <p:cNvSpPr/>
          <p:nvPr/>
        </p:nvSpPr>
        <p:spPr>
          <a:xfrm>
            <a:off x="12615900" y="831123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5500" y="13698"/>
                </a:moveTo>
                <a:cubicBezTo>
                  <a:pt x="15500" y="14629"/>
                  <a:pt x="14906" y="15067"/>
                  <a:pt x="13996" y="15061"/>
                </a:cubicBezTo>
                <a:cubicBezTo>
                  <a:pt x="13870" y="15061"/>
                  <a:pt x="13731" y="15061"/>
                  <a:pt x="13646" y="15044"/>
                </a:cubicBezTo>
                <a:lnTo>
                  <a:pt x="13646" y="12497"/>
                </a:lnTo>
                <a:cubicBezTo>
                  <a:pt x="13731" y="12480"/>
                  <a:pt x="13877" y="12463"/>
                  <a:pt x="14101" y="12463"/>
                </a:cubicBezTo>
                <a:cubicBezTo>
                  <a:pt x="14966" y="12463"/>
                  <a:pt x="15507" y="12890"/>
                  <a:pt x="15500" y="13698"/>
                </a:cubicBezTo>
                <a:moveTo>
                  <a:pt x="12636" y="11868"/>
                </a:moveTo>
                <a:lnTo>
                  <a:pt x="12636" y="15691"/>
                </a:lnTo>
                <a:cubicBezTo>
                  <a:pt x="12886" y="15720"/>
                  <a:pt x="13256" y="15748"/>
                  <a:pt x="13778" y="15748"/>
                </a:cubicBezTo>
                <a:cubicBezTo>
                  <a:pt x="14649" y="15748"/>
                  <a:pt x="15362" y="15587"/>
                  <a:pt x="15830" y="15246"/>
                </a:cubicBezTo>
                <a:cubicBezTo>
                  <a:pt x="16260" y="14929"/>
                  <a:pt x="16570" y="14415"/>
                  <a:pt x="16570" y="13670"/>
                </a:cubicBezTo>
                <a:cubicBezTo>
                  <a:pt x="16570" y="12982"/>
                  <a:pt x="16279" y="12503"/>
                  <a:pt x="15817" y="12203"/>
                </a:cubicBezTo>
                <a:cubicBezTo>
                  <a:pt x="15388" y="11919"/>
                  <a:pt x="14840" y="11787"/>
                  <a:pt x="13996" y="11787"/>
                </a:cubicBezTo>
                <a:cubicBezTo>
                  <a:pt x="13487" y="11787"/>
                  <a:pt x="13005" y="11815"/>
                  <a:pt x="12636" y="11868"/>
                </a:cubicBezTo>
                <a:moveTo>
                  <a:pt x="14400" y="5891"/>
                </a:moveTo>
                <a:lnTo>
                  <a:pt x="14400" y="982"/>
                </a:lnTo>
                <a:lnTo>
                  <a:pt x="15000" y="982"/>
                </a:lnTo>
                <a:lnTo>
                  <a:pt x="20400" y="5891"/>
                </a:lnTo>
                <a:cubicBezTo>
                  <a:pt x="20400" y="5891"/>
                  <a:pt x="14400" y="5891"/>
                  <a:pt x="14400" y="5891"/>
                </a:cubicBezTo>
                <a:close/>
                <a:moveTo>
                  <a:pt x="20400" y="19635"/>
                </a:moveTo>
                <a:cubicBezTo>
                  <a:pt x="20400" y="20178"/>
                  <a:pt x="19863" y="20617"/>
                  <a:pt x="19200" y="20617"/>
                </a:cubicBezTo>
                <a:lnTo>
                  <a:pt x="2400" y="20617"/>
                </a:lnTo>
                <a:cubicBezTo>
                  <a:pt x="1738" y="20617"/>
                  <a:pt x="1200" y="20178"/>
                  <a:pt x="1200" y="19635"/>
                </a:cubicBezTo>
                <a:lnTo>
                  <a:pt x="1200" y="1964"/>
                </a:lnTo>
                <a:cubicBezTo>
                  <a:pt x="1200" y="1421"/>
                  <a:pt x="1738" y="982"/>
                  <a:pt x="2400" y="982"/>
                </a:cubicBezTo>
                <a:lnTo>
                  <a:pt x="13200" y="982"/>
                </a:lnTo>
                <a:lnTo>
                  <a:pt x="13200" y="5891"/>
                </a:lnTo>
                <a:cubicBezTo>
                  <a:pt x="13200" y="6433"/>
                  <a:pt x="13738" y="6872"/>
                  <a:pt x="14400" y="6872"/>
                </a:cubicBezTo>
                <a:lnTo>
                  <a:pt x="20400" y="6872"/>
                </a:lnTo>
                <a:cubicBezTo>
                  <a:pt x="20400" y="6872"/>
                  <a:pt x="20400" y="19635"/>
                  <a:pt x="20400" y="19635"/>
                </a:cubicBezTo>
                <a:close/>
                <a:moveTo>
                  <a:pt x="15600" y="0"/>
                </a:moveTo>
                <a:lnTo>
                  <a:pt x="2400" y="0"/>
                </a:lnTo>
                <a:cubicBezTo>
                  <a:pt x="1075" y="0"/>
                  <a:pt x="0" y="878"/>
                  <a:pt x="0" y="1964"/>
                </a:cubicBezTo>
                <a:lnTo>
                  <a:pt x="0" y="19635"/>
                </a:lnTo>
                <a:cubicBezTo>
                  <a:pt x="0" y="20721"/>
                  <a:pt x="1075" y="21600"/>
                  <a:pt x="2400" y="21600"/>
                </a:cubicBezTo>
                <a:lnTo>
                  <a:pt x="19200" y="21600"/>
                </a:lnTo>
                <a:cubicBezTo>
                  <a:pt x="20525" y="21600"/>
                  <a:pt x="21600" y="20721"/>
                  <a:pt x="21600" y="19635"/>
                </a:cubicBezTo>
                <a:lnTo>
                  <a:pt x="21600" y="5400"/>
                </a:lnTo>
                <a:cubicBezTo>
                  <a:pt x="21600" y="5400"/>
                  <a:pt x="15600" y="0"/>
                  <a:pt x="15600" y="0"/>
                </a:cubicBezTo>
                <a:close/>
                <a:moveTo>
                  <a:pt x="6769" y="13658"/>
                </a:moveTo>
                <a:cubicBezTo>
                  <a:pt x="6624" y="13658"/>
                  <a:pt x="6519" y="13652"/>
                  <a:pt x="6433" y="13635"/>
                </a:cubicBezTo>
                <a:lnTo>
                  <a:pt x="6433" y="12486"/>
                </a:lnTo>
                <a:cubicBezTo>
                  <a:pt x="6505" y="12468"/>
                  <a:pt x="6644" y="12451"/>
                  <a:pt x="6848" y="12451"/>
                </a:cubicBezTo>
                <a:cubicBezTo>
                  <a:pt x="7350" y="12451"/>
                  <a:pt x="7634" y="12665"/>
                  <a:pt x="7634" y="13023"/>
                </a:cubicBezTo>
                <a:cubicBezTo>
                  <a:pt x="7634" y="13421"/>
                  <a:pt x="7304" y="13658"/>
                  <a:pt x="6769" y="13658"/>
                </a:cubicBezTo>
                <a:moveTo>
                  <a:pt x="6796" y="11787"/>
                </a:moveTo>
                <a:cubicBezTo>
                  <a:pt x="6182" y="11787"/>
                  <a:pt x="5746" y="11821"/>
                  <a:pt x="5436" y="11868"/>
                </a:cubicBezTo>
                <a:lnTo>
                  <a:pt x="5436" y="15708"/>
                </a:lnTo>
                <a:lnTo>
                  <a:pt x="6433" y="15708"/>
                </a:lnTo>
                <a:lnTo>
                  <a:pt x="6433" y="14316"/>
                </a:lnTo>
                <a:cubicBezTo>
                  <a:pt x="6524" y="14328"/>
                  <a:pt x="6644" y="14334"/>
                  <a:pt x="6776" y="14334"/>
                </a:cubicBezTo>
                <a:cubicBezTo>
                  <a:pt x="7370" y="14334"/>
                  <a:pt x="7878" y="14207"/>
                  <a:pt x="8221" y="13924"/>
                </a:cubicBezTo>
                <a:cubicBezTo>
                  <a:pt x="8485" y="13704"/>
                  <a:pt x="8630" y="13381"/>
                  <a:pt x="8630" y="13000"/>
                </a:cubicBezTo>
                <a:cubicBezTo>
                  <a:pt x="8630" y="12618"/>
                  <a:pt x="8439" y="12296"/>
                  <a:pt x="8155" y="12099"/>
                </a:cubicBezTo>
                <a:cubicBezTo>
                  <a:pt x="7858" y="11891"/>
                  <a:pt x="7416" y="11787"/>
                  <a:pt x="6796" y="11787"/>
                </a:cubicBezTo>
                <a:moveTo>
                  <a:pt x="10765" y="13398"/>
                </a:moveTo>
                <a:cubicBezTo>
                  <a:pt x="10191" y="13208"/>
                  <a:pt x="9940" y="13098"/>
                  <a:pt x="9940" y="12850"/>
                </a:cubicBezTo>
                <a:cubicBezTo>
                  <a:pt x="9940" y="12648"/>
                  <a:pt x="10151" y="12474"/>
                  <a:pt x="10587" y="12474"/>
                </a:cubicBezTo>
                <a:cubicBezTo>
                  <a:pt x="11023" y="12474"/>
                  <a:pt x="11339" y="12583"/>
                  <a:pt x="11517" y="12659"/>
                </a:cubicBezTo>
                <a:lnTo>
                  <a:pt x="11742" y="11949"/>
                </a:lnTo>
                <a:cubicBezTo>
                  <a:pt x="11478" y="11845"/>
                  <a:pt x="11108" y="11752"/>
                  <a:pt x="10607" y="11752"/>
                </a:cubicBezTo>
                <a:cubicBezTo>
                  <a:pt x="9558" y="11752"/>
                  <a:pt x="8924" y="12260"/>
                  <a:pt x="8924" y="12924"/>
                </a:cubicBezTo>
                <a:cubicBezTo>
                  <a:pt x="8924" y="13490"/>
                  <a:pt x="9405" y="13849"/>
                  <a:pt x="10145" y="14074"/>
                </a:cubicBezTo>
                <a:cubicBezTo>
                  <a:pt x="10679" y="14241"/>
                  <a:pt x="10891" y="14380"/>
                  <a:pt x="10891" y="14623"/>
                </a:cubicBezTo>
                <a:cubicBezTo>
                  <a:pt x="10891" y="14877"/>
                  <a:pt x="10646" y="15044"/>
                  <a:pt x="10184" y="15044"/>
                </a:cubicBezTo>
                <a:cubicBezTo>
                  <a:pt x="9755" y="15044"/>
                  <a:pt x="9339" y="14923"/>
                  <a:pt x="9069" y="14802"/>
                </a:cubicBezTo>
                <a:lnTo>
                  <a:pt x="8864" y="15529"/>
                </a:lnTo>
                <a:cubicBezTo>
                  <a:pt x="9115" y="15651"/>
                  <a:pt x="9616" y="15766"/>
                  <a:pt x="10124" y="15766"/>
                </a:cubicBezTo>
                <a:cubicBezTo>
                  <a:pt x="11346" y="15766"/>
                  <a:pt x="11920" y="15211"/>
                  <a:pt x="11920" y="14559"/>
                </a:cubicBezTo>
                <a:cubicBezTo>
                  <a:pt x="11920" y="14010"/>
                  <a:pt x="11551" y="13652"/>
                  <a:pt x="10765" y="1339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6" name="Shape 2886"/>
          <p:cNvSpPr/>
          <p:nvPr/>
        </p:nvSpPr>
        <p:spPr>
          <a:xfrm>
            <a:off x="13415999" y="831123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2636" y="15709"/>
                </a:moveTo>
                <a:lnTo>
                  <a:pt x="13646" y="15709"/>
                </a:lnTo>
                <a:lnTo>
                  <a:pt x="13646" y="11816"/>
                </a:lnTo>
                <a:lnTo>
                  <a:pt x="12636" y="11816"/>
                </a:lnTo>
                <a:cubicBezTo>
                  <a:pt x="12636" y="11816"/>
                  <a:pt x="12636" y="15709"/>
                  <a:pt x="126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8" y="20618"/>
                  <a:pt x="1200" y="20179"/>
                  <a:pt x="1200" y="19636"/>
                </a:cubicBezTo>
                <a:lnTo>
                  <a:pt x="1200" y="1964"/>
                </a:lnTo>
                <a:cubicBezTo>
                  <a:pt x="1200" y="1421"/>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9618" y="14051"/>
                </a:moveTo>
                <a:lnTo>
                  <a:pt x="9881" y="13225"/>
                </a:lnTo>
                <a:cubicBezTo>
                  <a:pt x="9954" y="13000"/>
                  <a:pt x="10020" y="12706"/>
                  <a:pt x="10086" y="12475"/>
                </a:cubicBezTo>
                <a:lnTo>
                  <a:pt x="10099" y="12475"/>
                </a:lnTo>
                <a:cubicBezTo>
                  <a:pt x="10165" y="12706"/>
                  <a:pt x="10245" y="12994"/>
                  <a:pt x="10324" y="13225"/>
                </a:cubicBezTo>
                <a:lnTo>
                  <a:pt x="10601" y="14051"/>
                </a:lnTo>
                <a:cubicBezTo>
                  <a:pt x="10601" y="14051"/>
                  <a:pt x="9618" y="14051"/>
                  <a:pt x="9618" y="14051"/>
                </a:cubicBezTo>
                <a:close/>
                <a:moveTo>
                  <a:pt x="9472" y="11816"/>
                </a:moveTo>
                <a:lnTo>
                  <a:pt x="8113" y="15709"/>
                </a:lnTo>
                <a:lnTo>
                  <a:pt x="9155" y="15709"/>
                </a:lnTo>
                <a:lnTo>
                  <a:pt x="9472" y="14710"/>
                </a:lnTo>
                <a:lnTo>
                  <a:pt x="10746" y="14710"/>
                </a:lnTo>
                <a:lnTo>
                  <a:pt x="11089" y="15709"/>
                </a:lnTo>
                <a:lnTo>
                  <a:pt x="12172" y="15709"/>
                </a:lnTo>
                <a:lnTo>
                  <a:pt x="10792" y="11816"/>
                </a:lnTo>
                <a:cubicBezTo>
                  <a:pt x="10792" y="11816"/>
                  <a:pt x="9472" y="11816"/>
                  <a:pt x="9472" y="11816"/>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7" name="Shape 2887"/>
          <p:cNvSpPr/>
          <p:nvPr/>
        </p:nvSpPr>
        <p:spPr>
          <a:xfrm>
            <a:off x="14216099" y="831123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3836" y="15709"/>
                </a:moveTo>
                <a:lnTo>
                  <a:pt x="14845" y="15709"/>
                </a:lnTo>
                <a:lnTo>
                  <a:pt x="14845" y="14144"/>
                </a:lnTo>
                <a:lnTo>
                  <a:pt x="16443" y="14144"/>
                </a:lnTo>
                <a:lnTo>
                  <a:pt x="16443" y="13428"/>
                </a:lnTo>
                <a:lnTo>
                  <a:pt x="14845" y="13428"/>
                </a:lnTo>
                <a:lnTo>
                  <a:pt x="14845" y="12538"/>
                </a:lnTo>
                <a:lnTo>
                  <a:pt x="16555" y="12538"/>
                </a:lnTo>
                <a:lnTo>
                  <a:pt x="16555" y="11816"/>
                </a:lnTo>
                <a:lnTo>
                  <a:pt x="13836" y="11816"/>
                </a:lnTo>
                <a:cubicBezTo>
                  <a:pt x="13836" y="11816"/>
                  <a:pt x="13836" y="15709"/>
                  <a:pt x="138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0396" y="15062"/>
                </a:moveTo>
                <a:cubicBezTo>
                  <a:pt x="10270" y="15062"/>
                  <a:pt x="10131" y="15062"/>
                  <a:pt x="10045" y="15045"/>
                </a:cubicBezTo>
                <a:lnTo>
                  <a:pt x="10045" y="12498"/>
                </a:lnTo>
                <a:cubicBezTo>
                  <a:pt x="10131" y="12480"/>
                  <a:pt x="10277" y="12463"/>
                  <a:pt x="10501" y="12463"/>
                </a:cubicBezTo>
                <a:cubicBezTo>
                  <a:pt x="11366" y="12463"/>
                  <a:pt x="11907" y="12891"/>
                  <a:pt x="11900" y="13699"/>
                </a:cubicBezTo>
                <a:cubicBezTo>
                  <a:pt x="11900" y="14629"/>
                  <a:pt x="11306" y="15068"/>
                  <a:pt x="10396" y="15062"/>
                </a:cubicBezTo>
                <a:moveTo>
                  <a:pt x="10396" y="11787"/>
                </a:moveTo>
                <a:cubicBezTo>
                  <a:pt x="9887" y="11787"/>
                  <a:pt x="9405" y="11816"/>
                  <a:pt x="9036" y="11868"/>
                </a:cubicBezTo>
                <a:lnTo>
                  <a:pt x="9036" y="15691"/>
                </a:lnTo>
                <a:cubicBezTo>
                  <a:pt x="9287" y="15720"/>
                  <a:pt x="9656" y="15749"/>
                  <a:pt x="10178" y="15749"/>
                </a:cubicBezTo>
                <a:cubicBezTo>
                  <a:pt x="11048" y="15749"/>
                  <a:pt x="11762" y="15587"/>
                  <a:pt x="12231" y="15246"/>
                </a:cubicBezTo>
                <a:cubicBezTo>
                  <a:pt x="12660" y="14929"/>
                  <a:pt x="12970" y="14415"/>
                  <a:pt x="12970" y="13670"/>
                </a:cubicBezTo>
                <a:cubicBezTo>
                  <a:pt x="12970" y="12983"/>
                  <a:pt x="12680" y="12503"/>
                  <a:pt x="12217" y="12203"/>
                </a:cubicBezTo>
                <a:cubicBezTo>
                  <a:pt x="11788" y="11920"/>
                  <a:pt x="11241" y="11787"/>
                  <a:pt x="10396" y="11787"/>
                </a:cubicBezTo>
                <a:moveTo>
                  <a:pt x="6769" y="13659"/>
                </a:moveTo>
                <a:cubicBezTo>
                  <a:pt x="6623" y="13659"/>
                  <a:pt x="6518" y="13653"/>
                  <a:pt x="6432" y="13636"/>
                </a:cubicBezTo>
                <a:lnTo>
                  <a:pt x="6432" y="12486"/>
                </a:lnTo>
                <a:cubicBezTo>
                  <a:pt x="6505" y="12469"/>
                  <a:pt x="6643" y="12452"/>
                  <a:pt x="6848" y="12452"/>
                </a:cubicBezTo>
                <a:cubicBezTo>
                  <a:pt x="7350" y="12452"/>
                  <a:pt x="7634" y="12665"/>
                  <a:pt x="7634" y="13023"/>
                </a:cubicBezTo>
                <a:cubicBezTo>
                  <a:pt x="7634" y="13422"/>
                  <a:pt x="7304" y="13659"/>
                  <a:pt x="6769" y="13659"/>
                </a:cubicBezTo>
                <a:moveTo>
                  <a:pt x="6796" y="11787"/>
                </a:moveTo>
                <a:cubicBezTo>
                  <a:pt x="6182" y="11787"/>
                  <a:pt x="5746" y="11822"/>
                  <a:pt x="5436" y="11868"/>
                </a:cubicBezTo>
                <a:lnTo>
                  <a:pt x="5436" y="15709"/>
                </a:lnTo>
                <a:lnTo>
                  <a:pt x="6432" y="15709"/>
                </a:lnTo>
                <a:lnTo>
                  <a:pt x="6432" y="14317"/>
                </a:lnTo>
                <a:cubicBezTo>
                  <a:pt x="6525" y="14328"/>
                  <a:pt x="6643" y="14334"/>
                  <a:pt x="6776" y="14334"/>
                </a:cubicBezTo>
                <a:cubicBezTo>
                  <a:pt x="7370" y="14334"/>
                  <a:pt x="7878" y="14207"/>
                  <a:pt x="8221" y="13924"/>
                </a:cubicBezTo>
                <a:cubicBezTo>
                  <a:pt x="8486" y="13705"/>
                  <a:pt x="8631" y="13381"/>
                  <a:pt x="8631" y="13000"/>
                </a:cubicBezTo>
                <a:cubicBezTo>
                  <a:pt x="8631" y="12619"/>
                  <a:pt x="8439" y="12296"/>
                  <a:pt x="8155" y="12099"/>
                </a:cubicBezTo>
                <a:cubicBezTo>
                  <a:pt x="7859" y="11892"/>
                  <a:pt x="7416" y="11787"/>
                  <a:pt x="6796" y="1178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8" name="Shape 2888"/>
          <p:cNvSpPr/>
          <p:nvPr/>
        </p:nvSpPr>
        <p:spPr>
          <a:xfrm>
            <a:off x="15016200" y="831123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2936" y="15709"/>
                </a:moveTo>
                <a:lnTo>
                  <a:pt x="13945" y="15709"/>
                </a:lnTo>
                <a:lnTo>
                  <a:pt x="13945" y="14144"/>
                </a:lnTo>
                <a:lnTo>
                  <a:pt x="15543" y="14144"/>
                </a:lnTo>
                <a:lnTo>
                  <a:pt x="15543" y="13428"/>
                </a:lnTo>
                <a:lnTo>
                  <a:pt x="13945" y="13428"/>
                </a:lnTo>
                <a:lnTo>
                  <a:pt x="13945" y="12538"/>
                </a:lnTo>
                <a:lnTo>
                  <a:pt x="15655" y="12538"/>
                </a:lnTo>
                <a:lnTo>
                  <a:pt x="15655" y="11816"/>
                </a:lnTo>
                <a:lnTo>
                  <a:pt x="12936" y="11816"/>
                </a:lnTo>
                <a:cubicBezTo>
                  <a:pt x="12936" y="11816"/>
                  <a:pt x="12936" y="15709"/>
                  <a:pt x="129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1136" y="15709"/>
                </a:moveTo>
                <a:lnTo>
                  <a:pt x="12145" y="15709"/>
                </a:lnTo>
                <a:lnTo>
                  <a:pt x="12145" y="11816"/>
                </a:lnTo>
                <a:lnTo>
                  <a:pt x="11136" y="11816"/>
                </a:lnTo>
                <a:cubicBezTo>
                  <a:pt x="11136" y="11816"/>
                  <a:pt x="11136" y="15709"/>
                  <a:pt x="11136" y="15709"/>
                </a:cubicBezTo>
                <a:close/>
                <a:moveTo>
                  <a:pt x="8395" y="14167"/>
                </a:moveTo>
                <a:lnTo>
                  <a:pt x="9082" y="14167"/>
                </a:lnTo>
                <a:lnTo>
                  <a:pt x="9082" y="14981"/>
                </a:lnTo>
                <a:cubicBezTo>
                  <a:pt x="9002" y="15015"/>
                  <a:pt x="8818" y="15039"/>
                  <a:pt x="8586" y="15039"/>
                </a:cubicBezTo>
                <a:cubicBezTo>
                  <a:pt x="7761" y="15039"/>
                  <a:pt x="7187" y="14565"/>
                  <a:pt x="7187" y="13762"/>
                </a:cubicBezTo>
                <a:cubicBezTo>
                  <a:pt x="7187" y="12919"/>
                  <a:pt x="7821" y="12503"/>
                  <a:pt x="8659" y="12503"/>
                </a:cubicBezTo>
                <a:cubicBezTo>
                  <a:pt x="9148" y="12503"/>
                  <a:pt x="9451" y="12579"/>
                  <a:pt x="9696" y="12672"/>
                </a:cubicBezTo>
                <a:lnTo>
                  <a:pt x="9907" y="11966"/>
                </a:lnTo>
                <a:cubicBezTo>
                  <a:pt x="9689" y="11874"/>
                  <a:pt x="9247" y="11776"/>
                  <a:pt x="8672" y="11776"/>
                </a:cubicBezTo>
                <a:cubicBezTo>
                  <a:pt x="7213" y="11776"/>
                  <a:pt x="6138" y="12515"/>
                  <a:pt x="6131" y="13809"/>
                </a:cubicBezTo>
                <a:cubicBezTo>
                  <a:pt x="6124" y="14381"/>
                  <a:pt x="6349" y="14888"/>
                  <a:pt x="6758" y="15223"/>
                </a:cubicBezTo>
                <a:cubicBezTo>
                  <a:pt x="7167" y="15570"/>
                  <a:pt x="7755" y="15749"/>
                  <a:pt x="8566" y="15749"/>
                </a:cubicBezTo>
                <a:cubicBezTo>
                  <a:pt x="9155" y="15749"/>
                  <a:pt x="9742" y="15622"/>
                  <a:pt x="10052" y="15530"/>
                </a:cubicBezTo>
                <a:lnTo>
                  <a:pt x="10052" y="13479"/>
                </a:lnTo>
                <a:lnTo>
                  <a:pt x="8395" y="13479"/>
                </a:lnTo>
                <a:cubicBezTo>
                  <a:pt x="8395" y="13479"/>
                  <a:pt x="8395" y="14167"/>
                  <a:pt x="8395" y="14167"/>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9" name="Shape 2889"/>
          <p:cNvSpPr/>
          <p:nvPr/>
        </p:nvSpPr>
        <p:spPr>
          <a:xfrm>
            <a:off x="15816300" y="831123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069" y="13659"/>
                </a:moveTo>
                <a:cubicBezTo>
                  <a:pt x="9923" y="13659"/>
                  <a:pt x="9818" y="13653"/>
                  <a:pt x="9732" y="13636"/>
                </a:cubicBezTo>
                <a:lnTo>
                  <a:pt x="9732" y="12486"/>
                </a:lnTo>
                <a:cubicBezTo>
                  <a:pt x="9805" y="12469"/>
                  <a:pt x="9943" y="12452"/>
                  <a:pt x="10148" y="12452"/>
                </a:cubicBezTo>
                <a:cubicBezTo>
                  <a:pt x="10650" y="12452"/>
                  <a:pt x="10934" y="12665"/>
                  <a:pt x="10934" y="13023"/>
                </a:cubicBezTo>
                <a:cubicBezTo>
                  <a:pt x="10934" y="13422"/>
                  <a:pt x="10604" y="13659"/>
                  <a:pt x="10069" y="13659"/>
                </a:cubicBezTo>
                <a:moveTo>
                  <a:pt x="10096" y="11787"/>
                </a:moveTo>
                <a:cubicBezTo>
                  <a:pt x="9481" y="11787"/>
                  <a:pt x="9046" y="11822"/>
                  <a:pt x="8736" y="11869"/>
                </a:cubicBezTo>
                <a:lnTo>
                  <a:pt x="8736" y="15709"/>
                </a:lnTo>
                <a:lnTo>
                  <a:pt x="9732" y="15709"/>
                </a:lnTo>
                <a:lnTo>
                  <a:pt x="9732" y="14317"/>
                </a:lnTo>
                <a:cubicBezTo>
                  <a:pt x="9825" y="14328"/>
                  <a:pt x="9943" y="14334"/>
                  <a:pt x="10076" y="14334"/>
                </a:cubicBezTo>
                <a:cubicBezTo>
                  <a:pt x="10670" y="14334"/>
                  <a:pt x="11178" y="14207"/>
                  <a:pt x="11521" y="13924"/>
                </a:cubicBezTo>
                <a:cubicBezTo>
                  <a:pt x="11786" y="13705"/>
                  <a:pt x="11931" y="13382"/>
                  <a:pt x="11931" y="13000"/>
                </a:cubicBezTo>
                <a:cubicBezTo>
                  <a:pt x="11931" y="12619"/>
                  <a:pt x="11739" y="12296"/>
                  <a:pt x="11455" y="12099"/>
                </a:cubicBezTo>
                <a:cubicBezTo>
                  <a:pt x="11159" y="11891"/>
                  <a:pt x="10716" y="11787"/>
                  <a:pt x="10096" y="11787"/>
                </a:cubicBezTo>
                <a:moveTo>
                  <a:pt x="12131" y="13809"/>
                </a:moveTo>
                <a:cubicBezTo>
                  <a:pt x="12124" y="14381"/>
                  <a:pt x="12349" y="14888"/>
                  <a:pt x="12758" y="15224"/>
                </a:cubicBezTo>
                <a:cubicBezTo>
                  <a:pt x="13167" y="15571"/>
                  <a:pt x="13755" y="15749"/>
                  <a:pt x="14566" y="15749"/>
                </a:cubicBezTo>
                <a:cubicBezTo>
                  <a:pt x="15155" y="15749"/>
                  <a:pt x="15742" y="15622"/>
                  <a:pt x="16052" y="15530"/>
                </a:cubicBezTo>
                <a:lnTo>
                  <a:pt x="16052" y="13479"/>
                </a:lnTo>
                <a:lnTo>
                  <a:pt x="14395" y="13479"/>
                </a:lnTo>
                <a:lnTo>
                  <a:pt x="14395" y="14167"/>
                </a:lnTo>
                <a:lnTo>
                  <a:pt x="15081" y="14167"/>
                </a:lnTo>
                <a:lnTo>
                  <a:pt x="15081" y="14981"/>
                </a:lnTo>
                <a:cubicBezTo>
                  <a:pt x="15002" y="15015"/>
                  <a:pt x="14818" y="15039"/>
                  <a:pt x="14586" y="15039"/>
                </a:cubicBezTo>
                <a:cubicBezTo>
                  <a:pt x="13761" y="15039"/>
                  <a:pt x="13187" y="14566"/>
                  <a:pt x="13187" y="13762"/>
                </a:cubicBezTo>
                <a:cubicBezTo>
                  <a:pt x="13187" y="12919"/>
                  <a:pt x="13821" y="12503"/>
                  <a:pt x="14659" y="12503"/>
                </a:cubicBezTo>
                <a:cubicBezTo>
                  <a:pt x="15148" y="12503"/>
                  <a:pt x="15451" y="12579"/>
                  <a:pt x="15696" y="12671"/>
                </a:cubicBezTo>
                <a:lnTo>
                  <a:pt x="15906" y="11966"/>
                </a:lnTo>
                <a:cubicBezTo>
                  <a:pt x="15689" y="11874"/>
                  <a:pt x="15247" y="11776"/>
                  <a:pt x="14672" y="11776"/>
                </a:cubicBezTo>
                <a:cubicBezTo>
                  <a:pt x="13213" y="11776"/>
                  <a:pt x="12138" y="12515"/>
                  <a:pt x="12131" y="13809"/>
                </a:cubicBezTo>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6606" y="14265"/>
                </a:moveTo>
                <a:cubicBezTo>
                  <a:pt x="6606" y="14872"/>
                  <a:pt x="6343" y="15039"/>
                  <a:pt x="5920" y="15039"/>
                </a:cubicBezTo>
                <a:cubicBezTo>
                  <a:pt x="5722" y="15039"/>
                  <a:pt x="5544" y="15010"/>
                  <a:pt x="5406" y="14969"/>
                </a:cubicBezTo>
                <a:lnTo>
                  <a:pt x="5293" y="15680"/>
                </a:lnTo>
                <a:cubicBezTo>
                  <a:pt x="5491" y="15738"/>
                  <a:pt x="5795" y="15773"/>
                  <a:pt x="6026" y="15773"/>
                </a:cubicBezTo>
                <a:cubicBezTo>
                  <a:pt x="7003" y="15773"/>
                  <a:pt x="7610" y="15385"/>
                  <a:pt x="7610" y="14276"/>
                </a:cubicBezTo>
                <a:lnTo>
                  <a:pt x="7610" y="11816"/>
                </a:lnTo>
                <a:lnTo>
                  <a:pt x="6606" y="11816"/>
                </a:lnTo>
                <a:cubicBezTo>
                  <a:pt x="6606" y="11816"/>
                  <a:pt x="6606" y="14265"/>
                  <a:pt x="6606" y="14265"/>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90" name="Shape 2890"/>
          <p:cNvSpPr/>
          <p:nvPr/>
        </p:nvSpPr>
        <p:spPr>
          <a:xfrm>
            <a:off x="16616400" y="8311231"/>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8" y="20618"/>
                  <a:pt x="1200" y="20179"/>
                  <a:pt x="1200" y="19636"/>
                </a:cubicBezTo>
                <a:lnTo>
                  <a:pt x="1200" y="1964"/>
                </a:lnTo>
                <a:cubicBezTo>
                  <a:pt x="1200" y="1422"/>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3031" y="13809"/>
                </a:moveTo>
                <a:cubicBezTo>
                  <a:pt x="13024" y="14381"/>
                  <a:pt x="13249" y="14888"/>
                  <a:pt x="13658" y="15223"/>
                </a:cubicBezTo>
                <a:cubicBezTo>
                  <a:pt x="14067" y="15570"/>
                  <a:pt x="14655" y="15749"/>
                  <a:pt x="15467" y="15749"/>
                </a:cubicBezTo>
                <a:cubicBezTo>
                  <a:pt x="16054" y="15749"/>
                  <a:pt x="16642" y="15622"/>
                  <a:pt x="16952" y="15530"/>
                </a:cubicBezTo>
                <a:lnTo>
                  <a:pt x="16952" y="13479"/>
                </a:lnTo>
                <a:lnTo>
                  <a:pt x="15295" y="13479"/>
                </a:lnTo>
                <a:lnTo>
                  <a:pt x="15295" y="14167"/>
                </a:lnTo>
                <a:lnTo>
                  <a:pt x="15981" y="14167"/>
                </a:lnTo>
                <a:lnTo>
                  <a:pt x="15981" y="14981"/>
                </a:lnTo>
                <a:cubicBezTo>
                  <a:pt x="15902" y="15015"/>
                  <a:pt x="15718" y="15039"/>
                  <a:pt x="15486" y="15039"/>
                </a:cubicBezTo>
                <a:cubicBezTo>
                  <a:pt x="14661" y="15039"/>
                  <a:pt x="14087" y="14565"/>
                  <a:pt x="14087" y="13762"/>
                </a:cubicBezTo>
                <a:cubicBezTo>
                  <a:pt x="14087" y="12919"/>
                  <a:pt x="14721" y="12503"/>
                  <a:pt x="15559" y="12503"/>
                </a:cubicBezTo>
                <a:cubicBezTo>
                  <a:pt x="16048" y="12503"/>
                  <a:pt x="16351" y="12579"/>
                  <a:pt x="16596" y="12671"/>
                </a:cubicBezTo>
                <a:lnTo>
                  <a:pt x="16807" y="11966"/>
                </a:lnTo>
                <a:cubicBezTo>
                  <a:pt x="16589" y="11874"/>
                  <a:pt x="16147" y="11776"/>
                  <a:pt x="15572" y="11776"/>
                </a:cubicBezTo>
                <a:cubicBezTo>
                  <a:pt x="14113" y="11776"/>
                  <a:pt x="13037" y="12515"/>
                  <a:pt x="13031" y="13809"/>
                </a:cubicBezTo>
                <a:moveTo>
                  <a:pt x="6169" y="13659"/>
                </a:moveTo>
                <a:cubicBezTo>
                  <a:pt x="6023" y="13659"/>
                  <a:pt x="5918" y="13653"/>
                  <a:pt x="5832" y="13636"/>
                </a:cubicBezTo>
                <a:lnTo>
                  <a:pt x="5832" y="12486"/>
                </a:lnTo>
                <a:cubicBezTo>
                  <a:pt x="5905" y="12469"/>
                  <a:pt x="6043" y="12452"/>
                  <a:pt x="6248" y="12452"/>
                </a:cubicBezTo>
                <a:cubicBezTo>
                  <a:pt x="6750" y="12452"/>
                  <a:pt x="7034" y="12665"/>
                  <a:pt x="7034" y="13023"/>
                </a:cubicBezTo>
                <a:cubicBezTo>
                  <a:pt x="7034" y="13422"/>
                  <a:pt x="6704" y="13659"/>
                  <a:pt x="6169" y="13659"/>
                </a:cubicBezTo>
                <a:moveTo>
                  <a:pt x="6196" y="11787"/>
                </a:moveTo>
                <a:cubicBezTo>
                  <a:pt x="5582" y="11787"/>
                  <a:pt x="5146" y="11822"/>
                  <a:pt x="4836" y="11868"/>
                </a:cubicBezTo>
                <a:lnTo>
                  <a:pt x="4836" y="15709"/>
                </a:lnTo>
                <a:lnTo>
                  <a:pt x="5832" y="15709"/>
                </a:lnTo>
                <a:lnTo>
                  <a:pt x="5832" y="14317"/>
                </a:lnTo>
                <a:cubicBezTo>
                  <a:pt x="5925" y="14328"/>
                  <a:pt x="6043" y="14334"/>
                  <a:pt x="6176" y="14334"/>
                </a:cubicBezTo>
                <a:cubicBezTo>
                  <a:pt x="6770" y="14334"/>
                  <a:pt x="7278" y="14207"/>
                  <a:pt x="7621" y="13924"/>
                </a:cubicBezTo>
                <a:cubicBezTo>
                  <a:pt x="7886" y="13705"/>
                  <a:pt x="8031" y="13381"/>
                  <a:pt x="8031" y="13000"/>
                </a:cubicBezTo>
                <a:cubicBezTo>
                  <a:pt x="8031" y="12619"/>
                  <a:pt x="7839" y="12296"/>
                  <a:pt x="7555" y="12099"/>
                </a:cubicBezTo>
                <a:cubicBezTo>
                  <a:pt x="7259" y="11892"/>
                  <a:pt x="6816" y="11787"/>
                  <a:pt x="6196" y="11787"/>
                </a:cubicBezTo>
                <a:moveTo>
                  <a:pt x="11195" y="12954"/>
                </a:moveTo>
                <a:cubicBezTo>
                  <a:pt x="11195" y="13537"/>
                  <a:pt x="11215" y="14063"/>
                  <a:pt x="11280" y="14577"/>
                </a:cubicBezTo>
                <a:lnTo>
                  <a:pt x="11261" y="14577"/>
                </a:lnTo>
                <a:cubicBezTo>
                  <a:pt x="11062" y="14138"/>
                  <a:pt x="10799" y="13653"/>
                  <a:pt x="10535" y="13243"/>
                </a:cubicBezTo>
                <a:lnTo>
                  <a:pt x="9611" y="11816"/>
                </a:lnTo>
                <a:lnTo>
                  <a:pt x="8436" y="11816"/>
                </a:lnTo>
                <a:lnTo>
                  <a:pt x="8436" y="15709"/>
                </a:lnTo>
                <a:lnTo>
                  <a:pt x="9360" y="15709"/>
                </a:lnTo>
                <a:lnTo>
                  <a:pt x="9360" y="14536"/>
                </a:lnTo>
                <a:cubicBezTo>
                  <a:pt x="9360" y="13901"/>
                  <a:pt x="9347" y="13352"/>
                  <a:pt x="9320" y="12838"/>
                </a:cubicBezTo>
                <a:lnTo>
                  <a:pt x="9340" y="12833"/>
                </a:lnTo>
                <a:cubicBezTo>
                  <a:pt x="9558" y="13289"/>
                  <a:pt x="9848" y="13791"/>
                  <a:pt x="10112" y="14207"/>
                </a:cubicBezTo>
                <a:lnTo>
                  <a:pt x="11062" y="15709"/>
                </a:lnTo>
                <a:lnTo>
                  <a:pt x="12119" y="15709"/>
                </a:lnTo>
                <a:lnTo>
                  <a:pt x="12119" y="11816"/>
                </a:lnTo>
                <a:lnTo>
                  <a:pt x="11195" y="11816"/>
                </a:lnTo>
                <a:cubicBezTo>
                  <a:pt x="11195" y="11816"/>
                  <a:pt x="11195" y="12954"/>
                  <a:pt x="11195" y="12954"/>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104" name="Shape 2707"/>
          <p:cNvSpPr/>
          <p:nvPr/>
        </p:nvSpPr>
        <p:spPr>
          <a:xfrm>
            <a:off x="8033607" y="2891861"/>
            <a:ext cx="2252220" cy="473335"/>
          </a:xfrm>
          <a:prstGeom prst="rect">
            <a:avLst/>
          </a:prstGeom>
          <a:noFill/>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pPr algn="ctr"/>
            <a:r>
              <a:rPr lang="en-US" sz="2701" dirty="0">
                <a:solidFill>
                  <a:schemeClr val="tx1"/>
                </a:solidFill>
                <a:latin typeface="Lato Light" charset="0"/>
              </a:rPr>
              <a:t>E-COMMERCE</a:t>
            </a:r>
            <a:endParaRPr sz="2701" dirty="0">
              <a:solidFill>
                <a:schemeClr val="tx1"/>
              </a:solidFill>
              <a:latin typeface="Lato Light" charset="0"/>
            </a:endParaRPr>
          </a:p>
        </p:txBody>
      </p:sp>
      <p:sp>
        <p:nvSpPr>
          <p:cNvPr id="105" name="Shape 2707"/>
          <p:cNvSpPr/>
          <p:nvPr/>
        </p:nvSpPr>
        <p:spPr>
          <a:xfrm>
            <a:off x="8761850" y="5800039"/>
            <a:ext cx="795731" cy="473335"/>
          </a:xfrm>
          <a:prstGeom prst="rect">
            <a:avLst/>
          </a:prstGeom>
          <a:noFill/>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pPr algn="ctr"/>
            <a:r>
              <a:rPr lang="en-US" sz="2701" dirty="0">
                <a:solidFill>
                  <a:schemeClr val="tx1"/>
                </a:solidFill>
                <a:latin typeface="Lato Light" charset="0"/>
              </a:rPr>
              <a:t>WEB</a:t>
            </a:r>
            <a:endParaRPr sz="2701" dirty="0">
              <a:solidFill>
                <a:schemeClr val="tx1"/>
              </a:solidFill>
              <a:latin typeface="Lato Light" charset="0"/>
            </a:endParaRPr>
          </a:p>
        </p:txBody>
      </p:sp>
    </p:spTree>
    <p:extLst>
      <p:ext uri="{BB962C8B-B14F-4D97-AF65-F5344CB8AC3E}">
        <p14:creationId xmlns:p14="http://schemas.microsoft.com/office/powerpoint/2010/main" val="2626926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3" name="Shape 2893"/>
          <p:cNvSpPr/>
          <p:nvPr/>
        </p:nvSpPr>
        <p:spPr>
          <a:xfrm>
            <a:off x="1319251" y="38633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907" y="14380"/>
                </a:moveTo>
                <a:cubicBezTo>
                  <a:pt x="12819" y="14469"/>
                  <a:pt x="12764" y="14592"/>
                  <a:pt x="12764" y="14727"/>
                </a:cubicBezTo>
                <a:cubicBezTo>
                  <a:pt x="12764" y="14999"/>
                  <a:pt x="12984" y="15218"/>
                  <a:pt x="13255" y="15218"/>
                </a:cubicBezTo>
                <a:cubicBezTo>
                  <a:pt x="13390" y="15218"/>
                  <a:pt x="13513" y="15164"/>
                  <a:pt x="13602" y="15074"/>
                </a:cubicBezTo>
                <a:lnTo>
                  <a:pt x="17529" y="11147"/>
                </a:lnTo>
                <a:cubicBezTo>
                  <a:pt x="17618" y="11058"/>
                  <a:pt x="17673" y="10936"/>
                  <a:pt x="17673" y="10800"/>
                </a:cubicBezTo>
                <a:cubicBezTo>
                  <a:pt x="17673" y="10665"/>
                  <a:pt x="17618" y="10542"/>
                  <a:pt x="17529" y="10453"/>
                </a:cubicBezTo>
                <a:lnTo>
                  <a:pt x="13602" y="6526"/>
                </a:lnTo>
                <a:cubicBezTo>
                  <a:pt x="13513" y="6437"/>
                  <a:pt x="13390" y="6382"/>
                  <a:pt x="13255" y="6382"/>
                </a:cubicBezTo>
                <a:cubicBezTo>
                  <a:pt x="12984" y="6382"/>
                  <a:pt x="12764" y="6601"/>
                  <a:pt x="12764" y="6873"/>
                </a:cubicBezTo>
                <a:cubicBezTo>
                  <a:pt x="12764" y="7008"/>
                  <a:pt x="12819" y="7131"/>
                  <a:pt x="12907" y="7220"/>
                </a:cubicBezTo>
                <a:lnTo>
                  <a:pt x="15997" y="10309"/>
                </a:lnTo>
                <a:lnTo>
                  <a:pt x="491" y="10309"/>
                </a:lnTo>
                <a:cubicBezTo>
                  <a:pt x="220" y="10309"/>
                  <a:pt x="0" y="10529"/>
                  <a:pt x="0" y="10800"/>
                </a:cubicBezTo>
                <a:cubicBezTo>
                  <a:pt x="0" y="11071"/>
                  <a:pt x="220" y="11291"/>
                  <a:pt x="491" y="11291"/>
                </a:cubicBezTo>
                <a:lnTo>
                  <a:pt x="15997" y="11291"/>
                </a:lnTo>
                <a:cubicBezTo>
                  <a:pt x="15997" y="11291"/>
                  <a:pt x="12907" y="14380"/>
                  <a:pt x="12907" y="14380"/>
                </a:cubicBezTo>
                <a:close/>
                <a:moveTo>
                  <a:pt x="21109" y="0"/>
                </a:moveTo>
                <a:lnTo>
                  <a:pt x="3436" y="0"/>
                </a:lnTo>
                <a:cubicBezTo>
                  <a:pt x="3166" y="0"/>
                  <a:pt x="2945" y="220"/>
                  <a:pt x="2945" y="491"/>
                </a:cubicBezTo>
                <a:lnTo>
                  <a:pt x="2945" y="7855"/>
                </a:lnTo>
                <a:cubicBezTo>
                  <a:pt x="2945" y="8126"/>
                  <a:pt x="3166" y="8345"/>
                  <a:pt x="3436" y="8345"/>
                </a:cubicBezTo>
                <a:cubicBezTo>
                  <a:pt x="3707" y="8345"/>
                  <a:pt x="3927" y="8126"/>
                  <a:pt x="3927" y="7855"/>
                </a:cubicBezTo>
                <a:lnTo>
                  <a:pt x="3927" y="982"/>
                </a:lnTo>
                <a:lnTo>
                  <a:pt x="20618" y="982"/>
                </a:lnTo>
                <a:lnTo>
                  <a:pt x="20618" y="20618"/>
                </a:lnTo>
                <a:lnTo>
                  <a:pt x="3927" y="20618"/>
                </a:lnTo>
                <a:lnTo>
                  <a:pt x="3927" y="13745"/>
                </a:lnTo>
                <a:cubicBezTo>
                  <a:pt x="3927" y="13475"/>
                  <a:pt x="3707" y="13255"/>
                  <a:pt x="3436" y="13255"/>
                </a:cubicBezTo>
                <a:cubicBezTo>
                  <a:pt x="3166" y="13255"/>
                  <a:pt x="2945" y="13475"/>
                  <a:pt x="2945" y="13745"/>
                </a:cubicBezTo>
                <a:lnTo>
                  <a:pt x="2945" y="21109"/>
                </a:lnTo>
                <a:cubicBezTo>
                  <a:pt x="2945" y="21380"/>
                  <a:pt x="3166" y="21600"/>
                  <a:pt x="3436" y="21600"/>
                </a:cubicBezTo>
                <a:lnTo>
                  <a:pt x="21109" y="21600"/>
                </a:lnTo>
                <a:cubicBezTo>
                  <a:pt x="21380" y="21600"/>
                  <a:pt x="21600" y="21380"/>
                  <a:pt x="21600" y="21109"/>
                </a:cubicBezTo>
                <a:lnTo>
                  <a:pt x="21600" y="491"/>
                </a:lnTo>
                <a:cubicBezTo>
                  <a:pt x="21600" y="220"/>
                  <a:pt x="21380" y="0"/>
                  <a:pt x="21109"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94" name="Shape 2894"/>
          <p:cNvSpPr/>
          <p:nvPr/>
        </p:nvSpPr>
        <p:spPr>
          <a:xfrm>
            <a:off x="2119350" y="38633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10309"/>
                </a:moveTo>
                <a:lnTo>
                  <a:pt x="5604" y="10309"/>
                </a:lnTo>
                <a:lnTo>
                  <a:pt x="8693" y="7220"/>
                </a:lnTo>
                <a:cubicBezTo>
                  <a:pt x="8781" y="7131"/>
                  <a:pt x="8836" y="7008"/>
                  <a:pt x="8836" y="6873"/>
                </a:cubicBezTo>
                <a:cubicBezTo>
                  <a:pt x="8836" y="6601"/>
                  <a:pt x="8616" y="6382"/>
                  <a:pt x="8345" y="6382"/>
                </a:cubicBezTo>
                <a:cubicBezTo>
                  <a:pt x="8210" y="6382"/>
                  <a:pt x="8087" y="6437"/>
                  <a:pt x="7998" y="6526"/>
                </a:cubicBezTo>
                <a:lnTo>
                  <a:pt x="4071" y="10453"/>
                </a:lnTo>
                <a:cubicBezTo>
                  <a:pt x="3982" y="10542"/>
                  <a:pt x="3927" y="10665"/>
                  <a:pt x="3927" y="10800"/>
                </a:cubicBezTo>
                <a:cubicBezTo>
                  <a:pt x="3927" y="10936"/>
                  <a:pt x="3982" y="11058"/>
                  <a:pt x="4071" y="11147"/>
                </a:cubicBezTo>
                <a:lnTo>
                  <a:pt x="7998" y="15074"/>
                </a:lnTo>
                <a:cubicBezTo>
                  <a:pt x="8087" y="15164"/>
                  <a:pt x="8210" y="15218"/>
                  <a:pt x="8345" y="15218"/>
                </a:cubicBezTo>
                <a:cubicBezTo>
                  <a:pt x="8616" y="15218"/>
                  <a:pt x="8836" y="14999"/>
                  <a:pt x="8836" y="14727"/>
                </a:cubicBezTo>
                <a:cubicBezTo>
                  <a:pt x="8836" y="14592"/>
                  <a:pt x="8781" y="14469"/>
                  <a:pt x="8693" y="14380"/>
                </a:cubicBezTo>
                <a:lnTo>
                  <a:pt x="5604" y="11291"/>
                </a:lnTo>
                <a:lnTo>
                  <a:pt x="21109" y="11291"/>
                </a:lnTo>
                <a:cubicBezTo>
                  <a:pt x="21380" y="11291"/>
                  <a:pt x="21600" y="11071"/>
                  <a:pt x="21600" y="10800"/>
                </a:cubicBezTo>
                <a:cubicBezTo>
                  <a:pt x="21600" y="10529"/>
                  <a:pt x="21380" y="10309"/>
                  <a:pt x="21109" y="10309"/>
                </a:cubicBezTo>
                <a:moveTo>
                  <a:pt x="18164" y="13255"/>
                </a:moveTo>
                <a:cubicBezTo>
                  <a:pt x="17893" y="13255"/>
                  <a:pt x="17673" y="13475"/>
                  <a:pt x="17673" y="13745"/>
                </a:cubicBezTo>
                <a:lnTo>
                  <a:pt x="17673" y="20618"/>
                </a:lnTo>
                <a:lnTo>
                  <a:pt x="982" y="20618"/>
                </a:lnTo>
                <a:lnTo>
                  <a:pt x="982" y="982"/>
                </a:lnTo>
                <a:lnTo>
                  <a:pt x="17673" y="982"/>
                </a:lnTo>
                <a:lnTo>
                  <a:pt x="17673" y="7855"/>
                </a:lnTo>
                <a:cubicBezTo>
                  <a:pt x="17673" y="8126"/>
                  <a:pt x="17893" y="8345"/>
                  <a:pt x="18164" y="8345"/>
                </a:cubicBezTo>
                <a:cubicBezTo>
                  <a:pt x="18434" y="8345"/>
                  <a:pt x="18655" y="8126"/>
                  <a:pt x="18655" y="7855"/>
                </a:cubicBezTo>
                <a:lnTo>
                  <a:pt x="18655" y="491"/>
                </a:lnTo>
                <a:cubicBezTo>
                  <a:pt x="18655" y="220"/>
                  <a:pt x="18434" y="0"/>
                  <a:pt x="18164" y="0"/>
                </a:cubicBezTo>
                <a:lnTo>
                  <a:pt x="491" y="0"/>
                </a:lnTo>
                <a:cubicBezTo>
                  <a:pt x="220" y="0"/>
                  <a:pt x="0" y="220"/>
                  <a:pt x="0" y="491"/>
                </a:cubicBezTo>
                <a:lnTo>
                  <a:pt x="0" y="21109"/>
                </a:lnTo>
                <a:cubicBezTo>
                  <a:pt x="0" y="21380"/>
                  <a:pt x="220" y="21600"/>
                  <a:pt x="491" y="21600"/>
                </a:cubicBezTo>
                <a:lnTo>
                  <a:pt x="18164" y="21600"/>
                </a:lnTo>
                <a:cubicBezTo>
                  <a:pt x="18434" y="21600"/>
                  <a:pt x="18655" y="21380"/>
                  <a:pt x="18655" y="21109"/>
                </a:cubicBezTo>
                <a:lnTo>
                  <a:pt x="18655" y="13745"/>
                </a:lnTo>
                <a:cubicBezTo>
                  <a:pt x="18655" y="13475"/>
                  <a:pt x="18434" y="13255"/>
                  <a:pt x="18164" y="132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95" name="Shape 2895"/>
          <p:cNvSpPr/>
          <p:nvPr/>
        </p:nvSpPr>
        <p:spPr>
          <a:xfrm>
            <a:off x="3024225" y="3863372"/>
            <a:ext cx="209551"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5709"/>
                </a:moveTo>
                <a:cubicBezTo>
                  <a:pt x="20347" y="15709"/>
                  <a:pt x="20102" y="15764"/>
                  <a:pt x="19924" y="15853"/>
                </a:cubicBezTo>
                <a:lnTo>
                  <a:pt x="11782" y="19924"/>
                </a:lnTo>
                <a:lnTo>
                  <a:pt x="11782" y="491"/>
                </a:lnTo>
                <a:cubicBezTo>
                  <a:pt x="11782" y="220"/>
                  <a:pt x="11342" y="0"/>
                  <a:pt x="10800" y="0"/>
                </a:cubicBezTo>
                <a:cubicBezTo>
                  <a:pt x="10258" y="0"/>
                  <a:pt x="9818" y="220"/>
                  <a:pt x="9818" y="491"/>
                </a:cubicBezTo>
                <a:lnTo>
                  <a:pt x="9818" y="19924"/>
                </a:lnTo>
                <a:lnTo>
                  <a:pt x="1676" y="15853"/>
                </a:lnTo>
                <a:cubicBezTo>
                  <a:pt x="1498" y="15764"/>
                  <a:pt x="1253" y="15709"/>
                  <a:pt x="982" y="15709"/>
                </a:cubicBezTo>
                <a:cubicBezTo>
                  <a:pt x="440" y="15709"/>
                  <a:pt x="0" y="15929"/>
                  <a:pt x="0" y="16200"/>
                </a:cubicBezTo>
                <a:cubicBezTo>
                  <a:pt x="0" y="16336"/>
                  <a:pt x="110" y="16458"/>
                  <a:pt x="288" y="16547"/>
                </a:cubicBezTo>
                <a:lnTo>
                  <a:pt x="10106" y="21456"/>
                </a:lnTo>
                <a:cubicBezTo>
                  <a:pt x="10284" y="21545"/>
                  <a:pt x="10529" y="21600"/>
                  <a:pt x="10800" y="21600"/>
                </a:cubicBezTo>
                <a:cubicBezTo>
                  <a:pt x="11071" y="21600"/>
                  <a:pt x="11316" y="21545"/>
                  <a:pt x="11494" y="21456"/>
                </a:cubicBezTo>
                <a:lnTo>
                  <a:pt x="21312" y="16547"/>
                </a:lnTo>
                <a:cubicBezTo>
                  <a:pt x="21490" y="16458"/>
                  <a:pt x="21600" y="16336"/>
                  <a:pt x="21600" y="16200"/>
                </a:cubicBezTo>
                <a:cubicBezTo>
                  <a:pt x="21600" y="15929"/>
                  <a:pt x="21160" y="15709"/>
                  <a:pt x="20618" y="157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96" name="Shape 2896"/>
          <p:cNvSpPr/>
          <p:nvPr/>
        </p:nvSpPr>
        <p:spPr>
          <a:xfrm>
            <a:off x="3824325" y="3863372"/>
            <a:ext cx="209551" cy="419100"/>
          </a:xfrm>
          <a:custGeom>
            <a:avLst/>
            <a:gdLst/>
            <a:ahLst/>
            <a:cxnLst>
              <a:cxn ang="0">
                <a:pos x="wd2" y="hd2"/>
              </a:cxn>
              <a:cxn ang="5400000">
                <a:pos x="wd2" y="hd2"/>
              </a:cxn>
              <a:cxn ang="10800000">
                <a:pos x="wd2" y="hd2"/>
              </a:cxn>
              <a:cxn ang="16200000">
                <a:pos x="wd2" y="hd2"/>
              </a:cxn>
            </a:cxnLst>
            <a:rect l="0" t="0" r="r" b="b"/>
            <a:pathLst>
              <a:path w="21600" h="21600" extrusionOk="0">
                <a:moveTo>
                  <a:pt x="21312" y="5053"/>
                </a:moveTo>
                <a:lnTo>
                  <a:pt x="11494" y="144"/>
                </a:lnTo>
                <a:cubicBezTo>
                  <a:pt x="11316" y="55"/>
                  <a:pt x="11071" y="0"/>
                  <a:pt x="10800" y="0"/>
                </a:cubicBezTo>
                <a:cubicBezTo>
                  <a:pt x="10529" y="0"/>
                  <a:pt x="10284" y="55"/>
                  <a:pt x="10106" y="144"/>
                </a:cubicBezTo>
                <a:lnTo>
                  <a:pt x="288" y="5053"/>
                </a:lnTo>
                <a:cubicBezTo>
                  <a:pt x="110" y="5142"/>
                  <a:pt x="0" y="5264"/>
                  <a:pt x="0" y="5400"/>
                </a:cubicBezTo>
                <a:cubicBezTo>
                  <a:pt x="0" y="5671"/>
                  <a:pt x="440" y="5891"/>
                  <a:pt x="982" y="5891"/>
                </a:cubicBezTo>
                <a:cubicBezTo>
                  <a:pt x="1253" y="5891"/>
                  <a:pt x="1498" y="5836"/>
                  <a:pt x="1676" y="5747"/>
                </a:cubicBezTo>
                <a:lnTo>
                  <a:pt x="9818" y="1676"/>
                </a:lnTo>
                <a:lnTo>
                  <a:pt x="9818" y="21109"/>
                </a:lnTo>
                <a:cubicBezTo>
                  <a:pt x="9818" y="21380"/>
                  <a:pt x="10258" y="21600"/>
                  <a:pt x="10800" y="21600"/>
                </a:cubicBezTo>
                <a:cubicBezTo>
                  <a:pt x="11342" y="21600"/>
                  <a:pt x="11782" y="21380"/>
                  <a:pt x="11782" y="21109"/>
                </a:cubicBezTo>
                <a:lnTo>
                  <a:pt x="11782" y="1676"/>
                </a:lnTo>
                <a:lnTo>
                  <a:pt x="19924" y="5747"/>
                </a:lnTo>
                <a:cubicBezTo>
                  <a:pt x="20102" y="5836"/>
                  <a:pt x="20347" y="5891"/>
                  <a:pt x="20618" y="5891"/>
                </a:cubicBezTo>
                <a:cubicBezTo>
                  <a:pt x="21160" y="5891"/>
                  <a:pt x="21600" y="5671"/>
                  <a:pt x="21600" y="5400"/>
                </a:cubicBezTo>
                <a:cubicBezTo>
                  <a:pt x="21600" y="5264"/>
                  <a:pt x="21490" y="5142"/>
                  <a:pt x="21312" y="505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97" name="Shape 2897"/>
          <p:cNvSpPr/>
          <p:nvPr/>
        </p:nvSpPr>
        <p:spPr>
          <a:xfrm>
            <a:off x="4519652" y="3968144"/>
            <a:ext cx="419100" cy="209551"/>
          </a:xfrm>
          <a:custGeom>
            <a:avLst/>
            <a:gdLst/>
            <a:ahLst/>
            <a:cxnLst>
              <a:cxn ang="0">
                <a:pos x="wd2" y="hd2"/>
              </a:cxn>
              <a:cxn ang="5400000">
                <a:pos x="wd2" y="hd2"/>
              </a:cxn>
              <a:cxn ang="10800000">
                <a:pos x="wd2" y="hd2"/>
              </a:cxn>
              <a:cxn ang="16200000">
                <a:pos x="wd2" y="hd2"/>
              </a:cxn>
            </a:cxnLst>
            <a:rect l="0" t="0" r="r" b="b"/>
            <a:pathLst>
              <a:path w="21600" h="21600" extrusionOk="0">
                <a:moveTo>
                  <a:pt x="21109" y="9818"/>
                </a:moveTo>
                <a:lnTo>
                  <a:pt x="1676" y="9818"/>
                </a:lnTo>
                <a:lnTo>
                  <a:pt x="5747" y="1676"/>
                </a:lnTo>
                <a:cubicBezTo>
                  <a:pt x="5836" y="1499"/>
                  <a:pt x="5891" y="1253"/>
                  <a:pt x="5891" y="982"/>
                </a:cubicBezTo>
                <a:cubicBezTo>
                  <a:pt x="5891" y="439"/>
                  <a:pt x="5671" y="0"/>
                  <a:pt x="5400" y="0"/>
                </a:cubicBezTo>
                <a:cubicBezTo>
                  <a:pt x="5265" y="0"/>
                  <a:pt x="5142" y="110"/>
                  <a:pt x="5053" y="288"/>
                </a:cubicBezTo>
                <a:lnTo>
                  <a:pt x="144" y="10106"/>
                </a:lnTo>
                <a:cubicBezTo>
                  <a:pt x="55" y="10284"/>
                  <a:pt x="0" y="10530"/>
                  <a:pt x="0" y="10800"/>
                </a:cubicBezTo>
                <a:cubicBezTo>
                  <a:pt x="0" y="11071"/>
                  <a:pt x="55" y="11317"/>
                  <a:pt x="144" y="11494"/>
                </a:cubicBezTo>
                <a:lnTo>
                  <a:pt x="5053" y="21312"/>
                </a:lnTo>
                <a:cubicBezTo>
                  <a:pt x="5142" y="21491"/>
                  <a:pt x="5265" y="21600"/>
                  <a:pt x="5400" y="21600"/>
                </a:cubicBezTo>
                <a:cubicBezTo>
                  <a:pt x="5671" y="21600"/>
                  <a:pt x="5891" y="21161"/>
                  <a:pt x="5891" y="20618"/>
                </a:cubicBezTo>
                <a:cubicBezTo>
                  <a:pt x="5891" y="20348"/>
                  <a:pt x="5836" y="20102"/>
                  <a:pt x="5747" y="19924"/>
                </a:cubicBezTo>
                <a:lnTo>
                  <a:pt x="1676" y="11782"/>
                </a:lnTo>
                <a:lnTo>
                  <a:pt x="21109" y="11782"/>
                </a:lnTo>
                <a:cubicBezTo>
                  <a:pt x="21380" y="11782"/>
                  <a:pt x="21600" y="11343"/>
                  <a:pt x="21600" y="10800"/>
                </a:cubicBezTo>
                <a:cubicBezTo>
                  <a:pt x="21600" y="10257"/>
                  <a:pt x="21380" y="9818"/>
                  <a:pt x="21109" y="981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98" name="Shape 2898"/>
          <p:cNvSpPr/>
          <p:nvPr/>
        </p:nvSpPr>
        <p:spPr>
          <a:xfrm>
            <a:off x="5319752" y="3968144"/>
            <a:ext cx="419100" cy="209551"/>
          </a:xfrm>
          <a:custGeom>
            <a:avLst/>
            <a:gdLst/>
            <a:ahLst/>
            <a:cxnLst>
              <a:cxn ang="0">
                <a:pos x="wd2" y="hd2"/>
              </a:cxn>
              <a:cxn ang="5400000">
                <a:pos x="wd2" y="hd2"/>
              </a:cxn>
              <a:cxn ang="10800000">
                <a:pos x="wd2" y="hd2"/>
              </a:cxn>
              <a:cxn ang="16200000">
                <a:pos x="wd2" y="hd2"/>
              </a:cxn>
            </a:cxnLst>
            <a:rect l="0" t="0" r="r" b="b"/>
            <a:pathLst>
              <a:path w="21600" h="21600" extrusionOk="0">
                <a:moveTo>
                  <a:pt x="21456" y="10106"/>
                </a:moveTo>
                <a:lnTo>
                  <a:pt x="16547" y="288"/>
                </a:lnTo>
                <a:cubicBezTo>
                  <a:pt x="16458" y="110"/>
                  <a:pt x="16336" y="0"/>
                  <a:pt x="16200" y="0"/>
                </a:cubicBezTo>
                <a:cubicBezTo>
                  <a:pt x="15929" y="0"/>
                  <a:pt x="15709" y="439"/>
                  <a:pt x="15709" y="982"/>
                </a:cubicBezTo>
                <a:cubicBezTo>
                  <a:pt x="15709" y="1253"/>
                  <a:pt x="15764" y="1499"/>
                  <a:pt x="15853" y="1676"/>
                </a:cubicBezTo>
                <a:lnTo>
                  <a:pt x="19924" y="9818"/>
                </a:lnTo>
                <a:lnTo>
                  <a:pt x="491" y="9818"/>
                </a:lnTo>
                <a:cubicBezTo>
                  <a:pt x="220" y="9818"/>
                  <a:pt x="0" y="10257"/>
                  <a:pt x="0" y="10800"/>
                </a:cubicBezTo>
                <a:cubicBezTo>
                  <a:pt x="0" y="11343"/>
                  <a:pt x="220" y="11782"/>
                  <a:pt x="491" y="11782"/>
                </a:cubicBezTo>
                <a:lnTo>
                  <a:pt x="19924" y="11782"/>
                </a:lnTo>
                <a:lnTo>
                  <a:pt x="15853" y="19924"/>
                </a:lnTo>
                <a:cubicBezTo>
                  <a:pt x="15764" y="20102"/>
                  <a:pt x="15709" y="20347"/>
                  <a:pt x="15709" y="20618"/>
                </a:cubicBezTo>
                <a:cubicBezTo>
                  <a:pt x="15709" y="21161"/>
                  <a:pt x="15929" y="21600"/>
                  <a:pt x="16200" y="21600"/>
                </a:cubicBezTo>
                <a:cubicBezTo>
                  <a:pt x="16336" y="21600"/>
                  <a:pt x="16458" y="21491"/>
                  <a:pt x="16547" y="21312"/>
                </a:cubicBezTo>
                <a:lnTo>
                  <a:pt x="21456" y="11494"/>
                </a:lnTo>
                <a:cubicBezTo>
                  <a:pt x="21545" y="11317"/>
                  <a:pt x="21600" y="11071"/>
                  <a:pt x="21600" y="10800"/>
                </a:cubicBezTo>
                <a:cubicBezTo>
                  <a:pt x="21600" y="10529"/>
                  <a:pt x="21545" y="10284"/>
                  <a:pt x="21456" y="1010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99" name="Shape 2899"/>
          <p:cNvSpPr/>
          <p:nvPr/>
        </p:nvSpPr>
        <p:spPr>
          <a:xfrm>
            <a:off x="6138902" y="3977672"/>
            <a:ext cx="381001" cy="190501"/>
          </a:xfrm>
          <a:custGeom>
            <a:avLst/>
            <a:gdLst/>
            <a:ahLst/>
            <a:cxnLst>
              <a:cxn ang="0">
                <a:pos x="wd2" y="hd2"/>
              </a:cxn>
              <a:cxn ang="5400000">
                <a:pos x="wd2" y="hd2"/>
              </a:cxn>
              <a:cxn ang="10800000">
                <a:pos x="wd2" y="hd2"/>
              </a:cxn>
              <a:cxn ang="16200000">
                <a:pos x="wd2" y="hd2"/>
              </a:cxn>
            </a:cxnLst>
            <a:rect l="0" t="0" r="r" b="b"/>
            <a:pathLst>
              <a:path w="21600" h="21600" extrusionOk="0">
                <a:moveTo>
                  <a:pt x="21060" y="0"/>
                </a:moveTo>
                <a:cubicBezTo>
                  <a:pt x="20911" y="0"/>
                  <a:pt x="20776" y="121"/>
                  <a:pt x="20678" y="316"/>
                </a:cubicBezTo>
                <a:lnTo>
                  <a:pt x="10800" y="19033"/>
                </a:lnTo>
                <a:lnTo>
                  <a:pt x="922" y="316"/>
                </a:lnTo>
                <a:cubicBezTo>
                  <a:pt x="824" y="121"/>
                  <a:pt x="689" y="0"/>
                  <a:pt x="540" y="0"/>
                </a:cubicBezTo>
                <a:cubicBezTo>
                  <a:pt x="242" y="0"/>
                  <a:pt x="0" y="483"/>
                  <a:pt x="0" y="1080"/>
                </a:cubicBezTo>
                <a:cubicBezTo>
                  <a:pt x="0" y="1378"/>
                  <a:pt x="60" y="1648"/>
                  <a:pt x="158" y="1844"/>
                </a:cubicBezTo>
                <a:lnTo>
                  <a:pt x="10418" y="21284"/>
                </a:lnTo>
                <a:cubicBezTo>
                  <a:pt x="10516" y="21480"/>
                  <a:pt x="10651" y="21600"/>
                  <a:pt x="10800" y="21600"/>
                </a:cubicBezTo>
                <a:cubicBezTo>
                  <a:pt x="10949" y="21600"/>
                  <a:pt x="11084" y="21480"/>
                  <a:pt x="11182" y="21284"/>
                </a:cubicBezTo>
                <a:lnTo>
                  <a:pt x="21442" y="1844"/>
                </a:lnTo>
                <a:cubicBezTo>
                  <a:pt x="21540" y="1648"/>
                  <a:pt x="21600" y="1378"/>
                  <a:pt x="21600" y="1080"/>
                </a:cubicBezTo>
                <a:cubicBezTo>
                  <a:pt x="21600" y="483"/>
                  <a:pt x="21358" y="0"/>
                  <a:pt x="2106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0" name="Shape 2900"/>
          <p:cNvSpPr/>
          <p:nvPr/>
        </p:nvSpPr>
        <p:spPr>
          <a:xfrm>
            <a:off x="6939001" y="3977672"/>
            <a:ext cx="381001" cy="190501"/>
          </a:xfrm>
          <a:custGeom>
            <a:avLst/>
            <a:gdLst/>
            <a:ahLst/>
            <a:cxnLst>
              <a:cxn ang="0">
                <a:pos x="wd2" y="hd2"/>
              </a:cxn>
              <a:cxn ang="5400000">
                <a:pos x="wd2" y="hd2"/>
              </a:cxn>
              <a:cxn ang="10800000">
                <a:pos x="wd2" y="hd2"/>
              </a:cxn>
              <a:cxn ang="16200000">
                <a:pos x="wd2" y="hd2"/>
              </a:cxn>
            </a:cxnLst>
            <a:rect l="0" t="0" r="r" b="b"/>
            <a:pathLst>
              <a:path w="21600" h="21600" extrusionOk="0">
                <a:moveTo>
                  <a:pt x="21442" y="19756"/>
                </a:moveTo>
                <a:lnTo>
                  <a:pt x="11182" y="316"/>
                </a:lnTo>
                <a:cubicBezTo>
                  <a:pt x="11084" y="121"/>
                  <a:pt x="10949" y="0"/>
                  <a:pt x="10800" y="0"/>
                </a:cubicBezTo>
                <a:cubicBezTo>
                  <a:pt x="10651" y="0"/>
                  <a:pt x="10516" y="121"/>
                  <a:pt x="10418" y="316"/>
                </a:cubicBezTo>
                <a:lnTo>
                  <a:pt x="158" y="19756"/>
                </a:lnTo>
                <a:cubicBezTo>
                  <a:pt x="60" y="19953"/>
                  <a:pt x="0" y="20222"/>
                  <a:pt x="0" y="20520"/>
                </a:cubicBezTo>
                <a:cubicBezTo>
                  <a:pt x="0" y="21117"/>
                  <a:pt x="242" y="21600"/>
                  <a:pt x="540" y="21600"/>
                </a:cubicBezTo>
                <a:cubicBezTo>
                  <a:pt x="689" y="21600"/>
                  <a:pt x="824" y="21480"/>
                  <a:pt x="922" y="21284"/>
                </a:cubicBezTo>
                <a:lnTo>
                  <a:pt x="10800" y="2567"/>
                </a:lnTo>
                <a:lnTo>
                  <a:pt x="20678" y="21284"/>
                </a:lnTo>
                <a:cubicBezTo>
                  <a:pt x="20776" y="21480"/>
                  <a:pt x="20911" y="21600"/>
                  <a:pt x="21060" y="21600"/>
                </a:cubicBezTo>
                <a:cubicBezTo>
                  <a:pt x="21358" y="21600"/>
                  <a:pt x="21600" y="21117"/>
                  <a:pt x="21600" y="20520"/>
                </a:cubicBezTo>
                <a:cubicBezTo>
                  <a:pt x="21600" y="20222"/>
                  <a:pt x="21540" y="19953"/>
                  <a:pt x="21442" y="1975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1" name="Shape 2901"/>
          <p:cNvSpPr/>
          <p:nvPr/>
        </p:nvSpPr>
        <p:spPr>
          <a:xfrm>
            <a:off x="7834351" y="3882422"/>
            <a:ext cx="190501" cy="381001"/>
          </a:xfrm>
          <a:custGeom>
            <a:avLst/>
            <a:gdLst/>
            <a:ahLst/>
            <a:cxnLst>
              <a:cxn ang="0">
                <a:pos x="wd2" y="hd2"/>
              </a:cxn>
              <a:cxn ang="5400000">
                <a:pos x="wd2" y="hd2"/>
              </a:cxn>
              <a:cxn ang="10800000">
                <a:pos x="wd2" y="hd2"/>
              </a:cxn>
              <a:cxn ang="16200000">
                <a:pos x="wd2" y="hd2"/>
              </a:cxn>
            </a:cxnLst>
            <a:rect l="0" t="0" r="r" b="b"/>
            <a:pathLst>
              <a:path w="21600" h="21600" extrusionOk="0">
                <a:moveTo>
                  <a:pt x="2567" y="10800"/>
                </a:moveTo>
                <a:lnTo>
                  <a:pt x="21284" y="922"/>
                </a:lnTo>
                <a:cubicBezTo>
                  <a:pt x="21480" y="824"/>
                  <a:pt x="21600" y="689"/>
                  <a:pt x="21600" y="540"/>
                </a:cubicBezTo>
                <a:cubicBezTo>
                  <a:pt x="21600" y="242"/>
                  <a:pt x="21117" y="0"/>
                  <a:pt x="20520" y="0"/>
                </a:cubicBezTo>
                <a:cubicBezTo>
                  <a:pt x="20222" y="0"/>
                  <a:pt x="19953" y="61"/>
                  <a:pt x="19756" y="158"/>
                </a:cubicBezTo>
                <a:lnTo>
                  <a:pt x="316" y="10418"/>
                </a:lnTo>
                <a:cubicBezTo>
                  <a:pt x="121" y="10516"/>
                  <a:pt x="0" y="10651"/>
                  <a:pt x="0" y="10800"/>
                </a:cubicBezTo>
                <a:cubicBezTo>
                  <a:pt x="0" y="10949"/>
                  <a:pt x="120" y="11084"/>
                  <a:pt x="316" y="11182"/>
                </a:cubicBezTo>
                <a:lnTo>
                  <a:pt x="19756" y="21442"/>
                </a:lnTo>
                <a:cubicBezTo>
                  <a:pt x="19953" y="21540"/>
                  <a:pt x="20222" y="21600"/>
                  <a:pt x="20520" y="21600"/>
                </a:cubicBezTo>
                <a:cubicBezTo>
                  <a:pt x="21117" y="21600"/>
                  <a:pt x="21600" y="21358"/>
                  <a:pt x="21600" y="21060"/>
                </a:cubicBezTo>
                <a:cubicBezTo>
                  <a:pt x="21600" y="20911"/>
                  <a:pt x="21480" y="20776"/>
                  <a:pt x="21284" y="20678"/>
                </a:cubicBezTo>
                <a:cubicBezTo>
                  <a:pt x="21284" y="20678"/>
                  <a:pt x="2567" y="10800"/>
                  <a:pt x="2567" y="1080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2" name="Shape 2902"/>
          <p:cNvSpPr/>
          <p:nvPr/>
        </p:nvSpPr>
        <p:spPr>
          <a:xfrm>
            <a:off x="8634451" y="3882422"/>
            <a:ext cx="190501" cy="381001"/>
          </a:xfrm>
          <a:custGeom>
            <a:avLst/>
            <a:gdLst/>
            <a:ahLst/>
            <a:cxnLst>
              <a:cxn ang="0">
                <a:pos x="wd2" y="hd2"/>
              </a:cxn>
              <a:cxn ang="5400000">
                <a:pos x="wd2" y="hd2"/>
              </a:cxn>
              <a:cxn ang="10800000">
                <a:pos x="wd2" y="hd2"/>
              </a:cxn>
              <a:cxn ang="16200000">
                <a:pos x="wd2" y="hd2"/>
              </a:cxn>
            </a:cxnLst>
            <a:rect l="0" t="0" r="r" b="b"/>
            <a:pathLst>
              <a:path w="21600" h="21600" extrusionOk="0">
                <a:moveTo>
                  <a:pt x="21284" y="10418"/>
                </a:moveTo>
                <a:lnTo>
                  <a:pt x="1844" y="158"/>
                </a:lnTo>
                <a:cubicBezTo>
                  <a:pt x="1648" y="61"/>
                  <a:pt x="1378" y="0"/>
                  <a:pt x="1080" y="0"/>
                </a:cubicBezTo>
                <a:cubicBezTo>
                  <a:pt x="483" y="0"/>
                  <a:pt x="0" y="242"/>
                  <a:pt x="0" y="540"/>
                </a:cubicBezTo>
                <a:cubicBezTo>
                  <a:pt x="0" y="689"/>
                  <a:pt x="121" y="824"/>
                  <a:pt x="316" y="922"/>
                </a:cubicBezTo>
                <a:lnTo>
                  <a:pt x="19033" y="10800"/>
                </a:lnTo>
                <a:lnTo>
                  <a:pt x="316" y="20678"/>
                </a:lnTo>
                <a:cubicBezTo>
                  <a:pt x="121" y="20776"/>
                  <a:pt x="0" y="20911"/>
                  <a:pt x="0" y="21060"/>
                </a:cubicBezTo>
                <a:cubicBezTo>
                  <a:pt x="0" y="21358"/>
                  <a:pt x="483" y="21600"/>
                  <a:pt x="1080" y="21600"/>
                </a:cubicBezTo>
                <a:cubicBezTo>
                  <a:pt x="1378" y="21600"/>
                  <a:pt x="1648" y="21540"/>
                  <a:pt x="1844" y="21442"/>
                </a:cubicBezTo>
                <a:lnTo>
                  <a:pt x="21284" y="11182"/>
                </a:lnTo>
                <a:cubicBezTo>
                  <a:pt x="21479" y="11084"/>
                  <a:pt x="21600" y="10949"/>
                  <a:pt x="21600" y="10800"/>
                </a:cubicBezTo>
                <a:cubicBezTo>
                  <a:pt x="21600" y="10651"/>
                  <a:pt x="21479" y="10516"/>
                  <a:pt x="21284" y="1041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3" name="Shape 2903"/>
          <p:cNvSpPr/>
          <p:nvPr/>
        </p:nvSpPr>
        <p:spPr>
          <a:xfrm>
            <a:off x="1319251"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6200" y="8836"/>
                </a:moveTo>
                <a:cubicBezTo>
                  <a:pt x="16065" y="8836"/>
                  <a:pt x="15942" y="8891"/>
                  <a:pt x="15852" y="8980"/>
                </a:cubicBezTo>
                <a:lnTo>
                  <a:pt x="10800" y="13574"/>
                </a:lnTo>
                <a:lnTo>
                  <a:pt x="5747" y="8980"/>
                </a:lnTo>
                <a:cubicBezTo>
                  <a:pt x="5658" y="8891"/>
                  <a:pt x="5535" y="8836"/>
                  <a:pt x="5400" y="8836"/>
                </a:cubicBezTo>
                <a:cubicBezTo>
                  <a:pt x="5129" y="8836"/>
                  <a:pt x="4909" y="9056"/>
                  <a:pt x="4909" y="9327"/>
                </a:cubicBezTo>
                <a:cubicBezTo>
                  <a:pt x="4909" y="9463"/>
                  <a:pt x="4964" y="9586"/>
                  <a:pt x="5053" y="9674"/>
                </a:cubicBezTo>
                <a:lnTo>
                  <a:pt x="10453" y="14583"/>
                </a:lnTo>
                <a:cubicBezTo>
                  <a:pt x="10542" y="14673"/>
                  <a:pt x="10665" y="14727"/>
                  <a:pt x="10800" y="14727"/>
                </a:cubicBezTo>
                <a:cubicBezTo>
                  <a:pt x="10935" y="14727"/>
                  <a:pt x="11058" y="14673"/>
                  <a:pt x="11147" y="14583"/>
                </a:cubicBezTo>
                <a:lnTo>
                  <a:pt x="16547" y="9674"/>
                </a:lnTo>
                <a:cubicBezTo>
                  <a:pt x="16636" y="9586"/>
                  <a:pt x="16691" y="9463"/>
                  <a:pt x="16691" y="9327"/>
                </a:cubicBezTo>
                <a:cubicBezTo>
                  <a:pt x="16691" y="9056"/>
                  <a:pt x="16471" y="8836"/>
                  <a:pt x="16200" y="883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4" name="Shape 2904"/>
          <p:cNvSpPr/>
          <p:nvPr/>
        </p:nvSpPr>
        <p:spPr>
          <a:xfrm>
            <a:off x="2119350"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147" y="7017"/>
                </a:moveTo>
                <a:cubicBezTo>
                  <a:pt x="11058" y="6927"/>
                  <a:pt x="10935" y="6873"/>
                  <a:pt x="10800" y="6873"/>
                </a:cubicBezTo>
                <a:cubicBezTo>
                  <a:pt x="10665" y="6873"/>
                  <a:pt x="10542" y="6927"/>
                  <a:pt x="10453" y="7017"/>
                </a:cubicBezTo>
                <a:lnTo>
                  <a:pt x="5053" y="11926"/>
                </a:lnTo>
                <a:cubicBezTo>
                  <a:pt x="4964" y="12015"/>
                  <a:pt x="4909" y="12138"/>
                  <a:pt x="4909" y="12273"/>
                </a:cubicBezTo>
                <a:cubicBezTo>
                  <a:pt x="4909" y="12544"/>
                  <a:pt x="5129" y="12764"/>
                  <a:pt x="5400" y="12764"/>
                </a:cubicBezTo>
                <a:cubicBezTo>
                  <a:pt x="5535" y="12764"/>
                  <a:pt x="5658" y="12709"/>
                  <a:pt x="5747" y="12620"/>
                </a:cubicBezTo>
                <a:lnTo>
                  <a:pt x="10800" y="8026"/>
                </a:lnTo>
                <a:lnTo>
                  <a:pt x="15853" y="12620"/>
                </a:lnTo>
                <a:cubicBezTo>
                  <a:pt x="15942" y="12709"/>
                  <a:pt x="16065" y="12764"/>
                  <a:pt x="16200" y="12764"/>
                </a:cubicBezTo>
                <a:cubicBezTo>
                  <a:pt x="16471" y="12764"/>
                  <a:pt x="16691" y="12544"/>
                  <a:pt x="16691" y="12273"/>
                </a:cubicBezTo>
                <a:cubicBezTo>
                  <a:pt x="16691" y="12138"/>
                  <a:pt x="16636" y="12015"/>
                  <a:pt x="16547" y="11926"/>
                </a:cubicBezTo>
                <a:cubicBezTo>
                  <a:pt x="16547" y="11926"/>
                  <a:pt x="11147" y="7017"/>
                  <a:pt x="11147" y="7017"/>
                </a:cubicBezTo>
                <a:close/>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5" name="Shape 2905"/>
          <p:cNvSpPr/>
          <p:nvPr/>
        </p:nvSpPr>
        <p:spPr>
          <a:xfrm>
            <a:off x="2919452" y="46634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6" name="Shape 2906"/>
          <p:cNvSpPr/>
          <p:nvPr/>
        </p:nvSpPr>
        <p:spPr>
          <a:xfrm>
            <a:off x="3719552" y="46634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7" name="Shape 2907"/>
          <p:cNvSpPr/>
          <p:nvPr/>
        </p:nvSpPr>
        <p:spPr>
          <a:xfrm>
            <a:off x="4519652" y="46634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973" y="235"/>
                </a:moveTo>
                <a:cubicBezTo>
                  <a:pt x="12909" y="205"/>
                  <a:pt x="12840" y="184"/>
                  <a:pt x="12764" y="184"/>
                </a:cubicBezTo>
                <a:cubicBezTo>
                  <a:pt x="12493" y="184"/>
                  <a:pt x="12273" y="404"/>
                  <a:pt x="12273" y="675"/>
                </a:cubicBezTo>
                <a:cubicBezTo>
                  <a:pt x="12273" y="946"/>
                  <a:pt x="12493" y="1166"/>
                  <a:pt x="12764" y="1166"/>
                </a:cubicBezTo>
                <a:lnTo>
                  <a:pt x="12764" y="1179"/>
                </a:lnTo>
                <a:cubicBezTo>
                  <a:pt x="17245" y="2089"/>
                  <a:pt x="20618" y="6050"/>
                  <a:pt x="20618" y="10800"/>
                </a:cubicBezTo>
                <a:cubicBezTo>
                  <a:pt x="20618" y="16223"/>
                  <a:pt x="16223" y="20618"/>
                  <a:pt x="10800" y="20618"/>
                </a:cubicBezTo>
                <a:cubicBezTo>
                  <a:pt x="5377" y="20618"/>
                  <a:pt x="982" y="16223"/>
                  <a:pt x="982" y="10800"/>
                </a:cubicBezTo>
                <a:cubicBezTo>
                  <a:pt x="982" y="6050"/>
                  <a:pt x="4355" y="2089"/>
                  <a:pt x="8836" y="1179"/>
                </a:cubicBezTo>
                <a:lnTo>
                  <a:pt x="8836" y="1166"/>
                </a:lnTo>
                <a:cubicBezTo>
                  <a:pt x="9107" y="1166"/>
                  <a:pt x="9327" y="946"/>
                  <a:pt x="9327" y="675"/>
                </a:cubicBezTo>
                <a:cubicBezTo>
                  <a:pt x="9327" y="404"/>
                  <a:pt x="9107" y="184"/>
                  <a:pt x="8836" y="184"/>
                </a:cubicBezTo>
                <a:cubicBezTo>
                  <a:pt x="8761" y="184"/>
                  <a:pt x="8691" y="205"/>
                  <a:pt x="8627" y="235"/>
                </a:cubicBezTo>
                <a:cubicBezTo>
                  <a:pt x="3706" y="1243"/>
                  <a:pt x="0" y="5582"/>
                  <a:pt x="0" y="10800"/>
                </a:cubicBezTo>
                <a:cubicBezTo>
                  <a:pt x="0" y="16765"/>
                  <a:pt x="4835" y="21600"/>
                  <a:pt x="10800" y="21600"/>
                </a:cubicBezTo>
                <a:cubicBezTo>
                  <a:pt x="16765" y="21600"/>
                  <a:pt x="21600" y="16765"/>
                  <a:pt x="21600" y="10800"/>
                </a:cubicBezTo>
                <a:cubicBezTo>
                  <a:pt x="21600" y="5582"/>
                  <a:pt x="17893" y="1243"/>
                  <a:pt x="12973" y="235"/>
                </a:cubicBezTo>
                <a:moveTo>
                  <a:pt x="6873" y="9818"/>
                </a:moveTo>
                <a:cubicBezTo>
                  <a:pt x="6602" y="9818"/>
                  <a:pt x="6382" y="10038"/>
                  <a:pt x="6382" y="10309"/>
                </a:cubicBezTo>
                <a:cubicBezTo>
                  <a:pt x="6382" y="10445"/>
                  <a:pt x="6437" y="10567"/>
                  <a:pt x="6526" y="10656"/>
                </a:cubicBezTo>
                <a:lnTo>
                  <a:pt x="10453" y="14583"/>
                </a:lnTo>
                <a:cubicBezTo>
                  <a:pt x="10542" y="14673"/>
                  <a:pt x="10664" y="14727"/>
                  <a:pt x="10800" y="14727"/>
                </a:cubicBezTo>
                <a:cubicBezTo>
                  <a:pt x="10936" y="14727"/>
                  <a:pt x="11059" y="14673"/>
                  <a:pt x="11147" y="14583"/>
                </a:cubicBezTo>
                <a:lnTo>
                  <a:pt x="15074" y="10656"/>
                </a:lnTo>
                <a:cubicBezTo>
                  <a:pt x="15163" y="10567"/>
                  <a:pt x="15218" y="10445"/>
                  <a:pt x="15218" y="10309"/>
                </a:cubicBezTo>
                <a:cubicBezTo>
                  <a:pt x="15218" y="10038"/>
                  <a:pt x="14998" y="9818"/>
                  <a:pt x="14727" y="9818"/>
                </a:cubicBezTo>
                <a:cubicBezTo>
                  <a:pt x="14592" y="9818"/>
                  <a:pt x="14469" y="9873"/>
                  <a:pt x="14380" y="9962"/>
                </a:cubicBezTo>
                <a:lnTo>
                  <a:pt x="11291" y="13051"/>
                </a:lnTo>
                <a:lnTo>
                  <a:pt x="11291" y="491"/>
                </a:lnTo>
                <a:cubicBezTo>
                  <a:pt x="11291" y="220"/>
                  <a:pt x="11071" y="0"/>
                  <a:pt x="10800" y="0"/>
                </a:cubicBezTo>
                <a:cubicBezTo>
                  <a:pt x="10529" y="0"/>
                  <a:pt x="10309" y="220"/>
                  <a:pt x="10309" y="491"/>
                </a:cubicBezTo>
                <a:lnTo>
                  <a:pt x="10309" y="13051"/>
                </a:lnTo>
                <a:lnTo>
                  <a:pt x="7220" y="9962"/>
                </a:lnTo>
                <a:cubicBezTo>
                  <a:pt x="7131" y="9873"/>
                  <a:pt x="7009" y="9818"/>
                  <a:pt x="6873" y="981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8" name="Shape 2908"/>
          <p:cNvSpPr/>
          <p:nvPr/>
        </p:nvSpPr>
        <p:spPr>
          <a:xfrm>
            <a:off x="5319752" y="4758719"/>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0800" y="19397"/>
                </a:moveTo>
                <a:lnTo>
                  <a:pt x="1638" y="1800"/>
                </a:lnTo>
                <a:lnTo>
                  <a:pt x="19962" y="1800"/>
                </a:lnTo>
                <a:cubicBezTo>
                  <a:pt x="19962" y="1800"/>
                  <a:pt x="10800" y="19397"/>
                  <a:pt x="10800" y="19397"/>
                </a:cubicBezTo>
                <a:close/>
                <a:moveTo>
                  <a:pt x="21600" y="900"/>
                </a:moveTo>
                <a:cubicBezTo>
                  <a:pt x="21600" y="403"/>
                  <a:pt x="21380" y="0"/>
                  <a:pt x="21109" y="0"/>
                </a:cubicBezTo>
                <a:lnTo>
                  <a:pt x="491" y="0"/>
                </a:lnTo>
                <a:cubicBezTo>
                  <a:pt x="220" y="0"/>
                  <a:pt x="0" y="403"/>
                  <a:pt x="0" y="900"/>
                </a:cubicBezTo>
                <a:cubicBezTo>
                  <a:pt x="0" y="1141"/>
                  <a:pt x="53" y="1357"/>
                  <a:pt x="137" y="1519"/>
                </a:cubicBezTo>
                <a:lnTo>
                  <a:pt x="136" y="1521"/>
                </a:lnTo>
                <a:lnTo>
                  <a:pt x="10445" y="21321"/>
                </a:lnTo>
                <a:lnTo>
                  <a:pt x="10446" y="21319"/>
                </a:lnTo>
                <a:cubicBezTo>
                  <a:pt x="10536" y="21491"/>
                  <a:pt x="10660" y="21600"/>
                  <a:pt x="10800" y="21600"/>
                </a:cubicBezTo>
                <a:cubicBezTo>
                  <a:pt x="10940" y="21600"/>
                  <a:pt x="11064" y="21491"/>
                  <a:pt x="11154" y="21319"/>
                </a:cubicBezTo>
                <a:lnTo>
                  <a:pt x="11155" y="21321"/>
                </a:lnTo>
                <a:lnTo>
                  <a:pt x="21464" y="1521"/>
                </a:lnTo>
                <a:lnTo>
                  <a:pt x="21463" y="1519"/>
                </a:lnTo>
                <a:cubicBezTo>
                  <a:pt x="21547" y="1357"/>
                  <a:pt x="21600" y="1141"/>
                  <a:pt x="21600" y="9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9" name="Shape 2909"/>
          <p:cNvSpPr/>
          <p:nvPr/>
        </p:nvSpPr>
        <p:spPr>
          <a:xfrm>
            <a:off x="6119852" y="4758719"/>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638" y="19800"/>
                </a:moveTo>
                <a:lnTo>
                  <a:pt x="10800" y="2203"/>
                </a:lnTo>
                <a:lnTo>
                  <a:pt x="19962" y="19800"/>
                </a:lnTo>
                <a:cubicBezTo>
                  <a:pt x="19962" y="19800"/>
                  <a:pt x="1638" y="19800"/>
                  <a:pt x="1638" y="19800"/>
                </a:cubicBezTo>
                <a:close/>
                <a:moveTo>
                  <a:pt x="21463" y="20081"/>
                </a:moveTo>
                <a:lnTo>
                  <a:pt x="21464" y="20079"/>
                </a:lnTo>
                <a:lnTo>
                  <a:pt x="11155" y="279"/>
                </a:lnTo>
                <a:lnTo>
                  <a:pt x="11154" y="282"/>
                </a:lnTo>
                <a:cubicBezTo>
                  <a:pt x="11064" y="109"/>
                  <a:pt x="10940" y="0"/>
                  <a:pt x="10800" y="0"/>
                </a:cubicBezTo>
                <a:cubicBezTo>
                  <a:pt x="10660" y="0"/>
                  <a:pt x="10536" y="109"/>
                  <a:pt x="10446" y="282"/>
                </a:cubicBezTo>
                <a:lnTo>
                  <a:pt x="10445" y="279"/>
                </a:lnTo>
                <a:lnTo>
                  <a:pt x="136" y="20079"/>
                </a:lnTo>
                <a:lnTo>
                  <a:pt x="137" y="20081"/>
                </a:lnTo>
                <a:cubicBezTo>
                  <a:pt x="54" y="20243"/>
                  <a:pt x="0" y="20459"/>
                  <a:pt x="0" y="20700"/>
                </a:cubicBezTo>
                <a:cubicBezTo>
                  <a:pt x="0" y="21197"/>
                  <a:pt x="220" y="21600"/>
                  <a:pt x="491" y="21600"/>
                </a:cubicBezTo>
                <a:lnTo>
                  <a:pt x="21109" y="21600"/>
                </a:lnTo>
                <a:cubicBezTo>
                  <a:pt x="21380" y="21600"/>
                  <a:pt x="21600" y="21197"/>
                  <a:pt x="21600" y="20700"/>
                </a:cubicBezTo>
                <a:cubicBezTo>
                  <a:pt x="21600" y="20459"/>
                  <a:pt x="21547" y="20243"/>
                  <a:pt x="21463" y="2008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0" name="Shape 2910"/>
          <p:cNvSpPr/>
          <p:nvPr/>
        </p:nvSpPr>
        <p:spPr>
          <a:xfrm>
            <a:off x="7015199" y="4663472"/>
            <a:ext cx="228601" cy="419100"/>
          </a:xfrm>
          <a:custGeom>
            <a:avLst/>
            <a:gdLst/>
            <a:ahLst/>
            <a:cxnLst>
              <a:cxn ang="0">
                <a:pos x="wd2" y="hd2"/>
              </a:cxn>
              <a:cxn ang="5400000">
                <a:pos x="wd2" y="hd2"/>
              </a:cxn>
              <a:cxn ang="10800000">
                <a:pos x="wd2" y="hd2"/>
              </a:cxn>
              <a:cxn ang="16200000">
                <a:pos x="wd2" y="hd2"/>
              </a:cxn>
            </a:cxnLst>
            <a:rect l="0" t="0" r="r" b="b"/>
            <a:pathLst>
              <a:path w="21600" h="21600" extrusionOk="0">
                <a:moveTo>
                  <a:pt x="19800" y="19962"/>
                </a:moveTo>
                <a:lnTo>
                  <a:pt x="2203" y="10800"/>
                </a:lnTo>
                <a:lnTo>
                  <a:pt x="19800" y="1638"/>
                </a:lnTo>
                <a:cubicBezTo>
                  <a:pt x="19800" y="1638"/>
                  <a:pt x="19800" y="19962"/>
                  <a:pt x="19800" y="19962"/>
                </a:cubicBezTo>
                <a:close/>
                <a:moveTo>
                  <a:pt x="20700" y="0"/>
                </a:moveTo>
                <a:cubicBezTo>
                  <a:pt x="20459" y="0"/>
                  <a:pt x="20243" y="53"/>
                  <a:pt x="20080" y="137"/>
                </a:cubicBezTo>
                <a:lnTo>
                  <a:pt x="20079" y="136"/>
                </a:lnTo>
                <a:lnTo>
                  <a:pt x="279" y="10445"/>
                </a:lnTo>
                <a:lnTo>
                  <a:pt x="281" y="10446"/>
                </a:lnTo>
                <a:cubicBezTo>
                  <a:pt x="109" y="10536"/>
                  <a:pt x="0" y="10660"/>
                  <a:pt x="0" y="10800"/>
                </a:cubicBezTo>
                <a:cubicBezTo>
                  <a:pt x="0" y="10940"/>
                  <a:pt x="109" y="11065"/>
                  <a:pt x="281" y="11154"/>
                </a:cubicBezTo>
                <a:lnTo>
                  <a:pt x="279" y="11155"/>
                </a:lnTo>
                <a:lnTo>
                  <a:pt x="20079" y="21465"/>
                </a:lnTo>
                <a:lnTo>
                  <a:pt x="20080" y="21463"/>
                </a:lnTo>
                <a:cubicBezTo>
                  <a:pt x="20243" y="21547"/>
                  <a:pt x="20459" y="21600"/>
                  <a:pt x="20700" y="21600"/>
                </a:cubicBezTo>
                <a:cubicBezTo>
                  <a:pt x="21197" y="21600"/>
                  <a:pt x="21600" y="21380"/>
                  <a:pt x="21600" y="21109"/>
                </a:cubicBezTo>
                <a:lnTo>
                  <a:pt x="21600" y="491"/>
                </a:lnTo>
                <a:cubicBezTo>
                  <a:pt x="21600" y="220"/>
                  <a:pt x="21197" y="0"/>
                  <a:pt x="207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1" name="Shape 2911"/>
          <p:cNvSpPr/>
          <p:nvPr/>
        </p:nvSpPr>
        <p:spPr>
          <a:xfrm>
            <a:off x="7815300" y="4663472"/>
            <a:ext cx="228601" cy="419100"/>
          </a:xfrm>
          <a:custGeom>
            <a:avLst/>
            <a:gdLst/>
            <a:ahLst/>
            <a:cxnLst>
              <a:cxn ang="0">
                <a:pos x="wd2" y="hd2"/>
              </a:cxn>
              <a:cxn ang="5400000">
                <a:pos x="wd2" y="hd2"/>
              </a:cxn>
              <a:cxn ang="10800000">
                <a:pos x="wd2" y="hd2"/>
              </a:cxn>
              <a:cxn ang="16200000">
                <a:pos x="wd2" y="hd2"/>
              </a:cxn>
            </a:cxnLst>
            <a:rect l="0" t="0" r="r" b="b"/>
            <a:pathLst>
              <a:path w="21600" h="21600" extrusionOk="0">
                <a:moveTo>
                  <a:pt x="1800" y="19962"/>
                </a:moveTo>
                <a:lnTo>
                  <a:pt x="1800" y="1638"/>
                </a:lnTo>
                <a:lnTo>
                  <a:pt x="19397" y="10800"/>
                </a:lnTo>
                <a:cubicBezTo>
                  <a:pt x="19397" y="10800"/>
                  <a:pt x="1800" y="19962"/>
                  <a:pt x="1800" y="19962"/>
                </a:cubicBezTo>
                <a:close/>
                <a:moveTo>
                  <a:pt x="21600" y="10800"/>
                </a:moveTo>
                <a:cubicBezTo>
                  <a:pt x="21600" y="10660"/>
                  <a:pt x="21491" y="10536"/>
                  <a:pt x="21318" y="10446"/>
                </a:cubicBezTo>
                <a:lnTo>
                  <a:pt x="21321" y="10445"/>
                </a:lnTo>
                <a:lnTo>
                  <a:pt x="1521" y="136"/>
                </a:lnTo>
                <a:lnTo>
                  <a:pt x="1519" y="137"/>
                </a:lnTo>
                <a:cubicBezTo>
                  <a:pt x="1357" y="53"/>
                  <a:pt x="1141" y="0"/>
                  <a:pt x="900" y="0"/>
                </a:cubicBezTo>
                <a:cubicBezTo>
                  <a:pt x="403" y="0"/>
                  <a:pt x="0" y="220"/>
                  <a:pt x="0" y="491"/>
                </a:cubicBezTo>
                <a:lnTo>
                  <a:pt x="0" y="21109"/>
                </a:lnTo>
                <a:cubicBezTo>
                  <a:pt x="0" y="21380"/>
                  <a:pt x="403" y="21600"/>
                  <a:pt x="900" y="21600"/>
                </a:cubicBezTo>
                <a:cubicBezTo>
                  <a:pt x="1141" y="21600"/>
                  <a:pt x="1357" y="21547"/>
                  <a:pt x="1519" y="21463"/>
                </a:cubicBezTo>
                <a:lnTo>
                  <a:pt x="1521" y="21465"/>
                </a:lnTo>
                <a:lnTo>
                  <a:pt x="21321" y="11155"/>
                </a:lnTo>
                <a:lnTo>
                  <a:pt x="21318" y="11154"/>
                </a:lnTo>
                <a:cubicBezTo>
                  <a:pt x="21491" y="11065"/>
                  <a:pt x="21600" y="10940"/>
                  <a:pt x="21600" y="108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2" name="Shape 2912"/>
          <p:cNvSpPr/>
          <p:nvPr/>
        </p:nvSpPr>
        <p:spPr>
          <a:xfrm>
            <a:off x="8520152" y="46634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456" y="10453"/>
                </a:moveTo>
                <a:lnTo>
                  <a:pt x="18511" y="7507"/>
                </a:lnTo>
                <a:cubicBezTo>
                  <a:pt x="18422" y="7419"/>
                  <a:pt x="18299" y="7364"/>
                  <a:pt x="18164" y="7364"/>
                </a:cubicBezTo>
                <a:cubicBezTo>
                  <a:pt x="17892" y="7364"/>
                  <a:pt x="17673" y="7584"/>
                  <a:pt x="17673" y="7855"/>
                </a:cubicBezTo>
                <a:cubicBezTo>
                  <a:pt x="17673" y="7990"/>
                  <a:pt x="17728" y="8113"/>
                  <a:pt x="17817" y="8202"/>
                </a:cubicBezTo>
                <a:lnTo>
                  <a:pt x="19924" y="10309"/>
                </a:lnTo>
                <a:lnTo>
                  <a:pt x="11291" y="10309"/>
                </a:lnTo>
                <a:lnTo>
                  <a:pt x="11291" y="1676"/>
                </a:lnTo>
                <a:lnTo>
                  <a:pt x="13398" y="3783"/>
                </a:lnTo>
                <a:cubicBezTo>
                  <a:pt x="13487" y="3873"/>
                  <a:pt x="13610" y="3927"/>
                  <a:pt x="13745" y="3927"/>
                </a:cubicBezTo>
                <a:cubicBezTo>
                  <a:pt x="14017" y="3927"/>
                  <a:pt x="14236" y="3708"/>
                  <a:pt x="14236" y="3436"/>
                </a:cubicBezTo>
                <a:cubicBezTo>
                  <a:pt x="14236" y="3301"/>
                  <a:pt x="14181" y="3178"/>
                  <a:pt x="14093" y="3089"/>
                </a:cubicBezTo>
                <a:lnTo>
                  <a:pt x="11147" y="144"/>
                </a:lnTo>
                <a:cubicBezTo>
                  <a:pt x="11058" y="55"/>
                  <a:pt x="10936" y="0"/>
                  <a:pt x="10800" y="0"/>
                </a:cubicBezTo>
                <a:cubicBezTo>
                  <a:pt x="10665" y="0"/>
                  <a:pt x="10542" y="55"/>
                  <a:pt x="10453" y="144"/>
                </a:cubicBezTo>
                <a:lnTo>
                  <a:pt x="7507" y="3089"/>
                </a:lnTo>
                <a:cubicBezTo>
                  <a:pt x="7418" y="3178"/>
                  <a:pt x="7364" y="3301"/>
                  <a:pt x="7364" y="3436"/>
                </a:cubicBezTo>
                <a:cubicBezTo>
                  <a:pt x="7364" y="3708"/>
                  <a:pt x="7583" y="3927"/>
                  <a:pt x="7855" y="3927"/>
                </a:cubicBezTo>
                <a:cubicBezTo>
                  <a:pt x="7990" y="3927"/>
                  <a:pt x="8113" y="3873"/>
                  <a:pt x="8202" y="3783"/>
                </a:cubicBezTo>
                <a:lnTo>
                  <a:pt x="10309" y="1676"/>
                </a:lnTo>
                <a:lnTo>
                  <a:pt x="10309" y="10309"/>
                </a:lnTo>
                <a:lnTo>
                  <a:pt x="1676" y="10309"/>
                </a:lnTo>
                <a:lnTo>
                  <a:pt x="3783" y="8202"/>
                </a:lnTo>
                <a:cubicBezTo>
                  <a:pt x="3873" y="8113"/>
                  <a:pt x="3927" y="7990"/>
                  <a:pt x="3927" y="7855"/>
                </a:cubicBezTo>
                <a:cubicBezTo>
                  <a:pt x="3927" y="7584"/>
                  <a:pt x="3708" y="7364"/>
                  <a:pt x="3436" y="7364"/>
                </a:cubicBezTo>
                <a:cubicBezTo>
                  <a:pt x="3301" y="7364"/>
                  <a:pt x="3178" y="7419"/>
                  <a:pt x="3089" y="7507"/>
                </a:cubicBezTo>
                <a:lnTo>
                  <a:pt x="144" y="10453"/>
                </a:lnTo>
                <a:cubicBezTo>
                  <a:pt x="55" y="10542"/>
                  <a:pt x="0" y="10665"/>
                  <a:pt x="0" y="10800"/>
                </a:cubicBezTo>
                <a:cubicBezTo>
                  <a:pt x="0" y="10936"/>
                  <a:pt x="55" y="11058"/>
                  <a:pt x="144" y="11148"/>
                </a:cubicBezTo>
                <a:lnTo>
                  <a:pt x="3089" y="14093"/>
                </a:lnTo>
                <a:cubicBezTo>
                  <a:pt x="3178" y="14182"/>
                  <a:pt x="3301" y="14236"/>
                  <a:pt x="3436" y="14236"/>
                </a:cubicBezTo>
                <a:cubicBezTo>
                  <a:pt x="3708" y="14236"/>
                  <a:pt x="3927" y="14017"/>
                  <a:pt x="3927" y="13745"/>
                </a:cubicBezTo>
                <a:cubicBezTo>
                  <a:pt x="3927" y="13610"/>
                  <a:pt x="3873" y="13488"/>
                  <a:pt x="3783" y="13398"/>
                </a:cubicBezTo>
                <a:lnTo>
                  <a:pt x="1676" y="11291"/>
                </a:lnTo>
                <a:lnTo>
                  <a:pt x="10309" y="11291"/>
                </a:lnTo>
                <a:lnTo>
                  <a:pt x="10309" y="19924"/>
                </a:lnTo>
                <a:lnTo>
                  <a:pt x="8202" y="17817"/>
                </a:lnTo>
                <a:cubicBezTo>
                  <a:pt x="8113" y="17728"/>
                  <a:pt x="7990" y="17673"/>
                  <a:pt x="7855" y="17673"/>
                </a:cubicBezTo>
                <a:cubicBezTo>
                  <a:pt x="7583" y="17673"/>
                  <a:pt x="7364" y="17893"/>
                  <a:pt x="7364" y="18164"/>
                </a:cubicBezTo>
                <a:cubicBezTo>
                  <a:pt x="7364" y="18300"/>
                  <a:pt x="7418" y="18422"/>
                  <a:pt x="7507" y="18511"/>
                </a:cubicBezTo>
                <a:lnTo>
                  <a:pt x="10453" y="21456"/>
                </a:lnTo>
                <a:cubicBezTo>
                  <a:pt x="10542" y="21545"/>
                  <a:pt x="10665"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cubicBezTo>
                  <a:pt x="13610" y="17673"/>
                  <a:pt x="13487" y="17728"/>
                  <a:pt x="13398" y="17817"/>
                </a:cubicBezTo>
                <a:lnTo>
                  <a:pt x="11291" y="19924"/>
                </a:lnTo>
                <a:lnTo>
                  <a:pt x="11291" y="11291"/>
                </a:lnTo>
                <a:lnTo>
                  <a:pt x="19924" y="11291"/>
                </a:lnTo>
                <a:lnTo>
                  <a:pt x="17817" y="13398"/>
                </a:lnTo>
                <a:cubicBezTo>
                  <a:pt x="17728" y="13488"/>
                  <a:pt x="17673" y="13610"/>
                  <a:pt x="17673" y="13745"/>
                </a:cubicBezTo>
                <a:cubicBezTo>
                  <a:pt x="17673" y="14017"/>
                  <a:pt x="17892" y="14236"/>
                  <a:pt x="18164" y="14236"/>
                </a:cubicBezTo>
                <a:cubicBezTo>
                  <a:pt x="18299" y="14236"/>
                  <a:pt x="18422" y="14182"/>
                  <a:pt x="18511" y="14093"/>
                </a:cubicBezTo>
                <a:lnTo>
                  <a:pt x="21456" y="11148"/>
                </a:lnTo>
                <a:cubicBezTo>
                  <a:pt x="21545" y="11058"/>
                  <a:pt x="21600" y="10936"/>
                  <a:pt x="21600" y="10800"/>
                </a:cubicBezTo>
                <a:cubicBezTo>
                  <a:pt x="21600" y="10665"/>
                  <a:pt x="21545" y="10542"/>
                  <a:pt x="21456" y="1045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3" name="Shape 2913"/>
          <p:cNvSpPr/>
          <p:nvPr/>
        </p:nvSpPr>
        <p:spPr>
          <a:xfrm>
            <a:off x="9320252" y="38633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6200" y="7855"/>
                </a:moveTo>
                <a:cubicBezTo>
                  <a:pt x="16073" y="7855"/>
                  <a:pt x="15959" y="7905"/>
                  <a:pt x="15873" y="7985"/>
                </a:cubicBezTo>
                <a:lnTo>
                  <a:pt x="15870" y="7982"/>
                </a:lnTo>
                <a:lnTo>
                  <a:pt x="10800" y="12591"/>
                </a:lnTo>
                <a:lnTo>
                  <a:pt x="5730" y="7982"/>
                </a:lnTo>
                <a:lnTo>
                  <a:pt x="5727" y="7985"/>
                </a:lnTo>
                <a:cubicBezTo>
                  <a:pt x="5641" y="7905"/>
                  <a:pt x="5527" y="7855"/>
                  <a:pt x="5400" y="7855"/>
                </a:cubicBezTo>
                <a:cubicBezTo>
                  <a:pt x="5129" y="7855"/>
                  <a:pt x="4909" y="8074"/>
                  <a:pt x="4909" y="8345"/>
                </a:cubicBezTo>
                <a:cubicBezTo>
                  <a:pt x="4909" y="8489"/>
                  <a:pt x="4973" y="8616"/>
                  <a:pt x="5073" y="8706"/>
                </a:cubicBezTo>
                <a:lnTo>
                  <a:pt x="5070" y="8709"/>
                </a:lnTo>
                <a:lnTo>
                  <a:pt x="10470" y="13618"/>
                </a:lnTo>
                <a:lnTo>
                  <a:pt x="10473" y="13615"/>
                </a:lnTo>
                <a:cubicBezTo>
                  <a:pt x="10559" y="13695"/>
                  <a:pt x="10673" y="13745"/>
                  <a:pt x="10800" y="13745"/>
                </a:cubicBezTo>
                <a:cubicBezTo>
                  <a:pt x="10927" y="13745"/>
                  <a:pt x="11041" y="13695"/>
                  <a:pt x="11127" y="13615"/>
                </a:cubicBezTo>
                <a:lnTo>
                  <a:pt x="11130" y="13618"/>
                </a:lnTo>
                <a:lnTo>
                  <a:pt x="16530" y="8709"/>
                </a:lnTo>
                <a:lnTo>
                  <a:pt x="16527" y="8706"/>
                </a:lnTo>
                <a:cubicBezTo>
                  <a:pt x="16627" y="8616"/>
                  <a:pt x="16691" y="8489"/>
                  <a:pt x="16691" y="8345"/>
                </a:cubicBezTo>
                <a:cubicBezTo>
                  <a:pt x="16691" y="8074"/>
                  <a:pt x="16471" y="7855"/>
                  <a:pt x="16200" y="78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4" name="Shape 2914"/>
          <p:cNvSpPr/>
          <p:nvPr/>
        </p:nvSpPr>
        <p:spPr>
          <a:xfrm>
            <a:off x="10120352" y="38633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6530" y="12891"/>
                </a:moveTo>
                <a:lnTo>
                  <a:pt x="11130" y="7982"/>
                </a:lnTo>
                <a:lnTo>
                  <a:pt x="11128" y="7985"/>
                </a:lnTo>
                <a:cubicBezTo>
                  <a:pt x="11040" y="7906"/>
                  <a:pt x="10927" y="7855"/>
                  <a:pt x="10800" y="7855"/>
                </a:cubicBezTo>
                <a:cubicBezTo>
                  <a:pt x="10673" y="7855"/>
                  <a:pt x="10559" y="7906"/>
                  <a:pt x="10473" y="7985"/>
                </a:cubicBezTo>
                <a:lnTo>
                  <a:pt x="10469" y="7982"/>
                </a:lnTo>
                <a:lnTo>
                  <a:pt x="5069" y="12891"/>
                </a:lnTo>
                <a:lnTo>
                  <a:pt x="5073" y="12895"/>
                </a:lnTo>
                <a:cubicBezTo>
                  <a:pt x="4973" y="12984"/>
                  <a:pt x="4909" y="13111"/>
                  <a:pt x="4909" y="13255"/>
                </a:cubicBezTo>
                <a:cubicBezTo>
                  <a:pt x="4909" y="13526"/>
                  <a:pt x="5129" y="13745"/>
                  <a:pt x="5400" y="13745"/>
                </a:cubicBezTo>
                <a:cubicBezTo>
                  <a:pt x="5527" y="13745"/>
                  <a:pt x="5640" y="13694"/>
                  <a:pt x="5728" y="13615"/>
                </a:cubicBezTo>
                <a:lnTo>
                  <a:pt x="5730" y="13618"/>
                </a:lnTo>
                <a:lnTo>
                  <a:pt x="10800" y="9009"/>
                </a:lnTo>
                <a:lnTo>
                  <a:pt x="15869" y="13618"/>
                </a:lnTo>
                <a:lnTo>
                  <a:pt x="15873" y="13615"/>
                </a:lnTo>
                <a:cubicBezTo>
                  <a:pt x="15959" y="13694"/>
                  <a:pt x="16073" y="13745"/>
                  <a:pt x="16200" y="13745"/>
                </a:cubicBezTo>
                <a:cubicBezTo>
                  <a:pt x="16471" y="13745"/>
                  <a:pt x="16691" y="13526"/>
                  <a:pt x="16691" y="13255"/>
                </a:cubicBezTo>
                <a:cubicBezTo>
                  <a:pt x="16691" y="13111"/>
                  <a:pt x="16627" y="12984"/>
                  <a:pt x="16527" y="12895"/>
                </a:cubicBezTo>
                <a:cubicBezTo>
                  <a:pt x="16527" y="12895"/>
                  <a:pt x="16530" y="12891"/>
                  <a:pt x="16530" y="12891"/>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5" name="Shape 2915"/>
          <p:cNvSpPr/>
          <p:nvPr/>
        </p:nvSpPr>
        <p:spPr>
          <a:xfrm>
            <a:off x="10920452" y="38633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4909"/>
                </a:moveTo>
                <a:cubicBezTo>
                  <a:pt x="12128" y="4909"/>
                  <a:pt x="12002" y="4974"/>
                  <a:pt x="11912" y="5073"/>
                </a:cubicBezTo>
                <a:lnTo>
                  <a:pt x="11909" y="5070"/>
                </a:lnTo>
                <a:lnTo>
                  <a:pt x="7000" y="10470"/>
                </a:lnTo>
                <a:lnTo>
                  <a:pt x="7003" y="10473"/>
                </a:lnTo>
                <a:cubicBezTo>
                  <a:pt x="6924" y="10559"/>
                  <a:pt x="6873" y="10673"/>
                  <a:pt x="6873" y="10800"/>
                </a:cubicBezTo>
                <a:cubicBezTo>
                  <a:pt x="6873" y="10927"/>
                  <a:pt x="6924" y="11041"/>
                  <a:pt x="7003" y="11127"/>
                </a:cubicBezTo>
                <a:lnTo>
                  <a:pt x="7000" y="11130"/>
                </a:lnTo>
                <a:lnTo>
                  <a:pt x="11909" y="16530"/>
                </a:lnTo>
                <a:lnTo>
                  <a:pt x="11912" y="16527"/>
                </a:lnTo>
                <a:cubicBezTo>
                  <a:pt x="12002" y="16627"/>
                  <a:pt x="12128" y="16691"/>
                  <a:pt x="12273" y="16691"/>
                </a:cubicBezTo>
                <a:cubicBezTo>
                  <a:pt x="12544" y="16691"/>
                  <a:pt x="12764" y="16471"/>
                  <a:pt x="12764" y="16200"/>
                </a:cubicBezTo>
                <a:cubicBezTo>
                  <a:pt x="12764" y="16073"/>
                  <a:pt x="12713" y="15960"/>
                  <a:pt x="12633" y="15873"/>
                </a:cubicBezTo>
                <a:lnTo>
                  <a:pt x="12636" y="15870"/>
                </a:lnTo>
                <a:lnTo>
                  <a:pt x="8027" y="10800"/>
                </a:lnTo>
                <a:lnTo>
                  <a:pt x="12636" y="5730"/>
                </a:lnTo>
                <a:lnTo>
                  <a:pt x="12633" y="5728"/>
                </a:lnTo>
                <a:cubicBezTo>
                  <a:pt x="12713" y="5641"/>
                  <a:pt x="12764" y="5527"/>
                  <a:pt x="12764" y="5400"/>
                </a:cubicBezTo>
                <a:cubicBezTo>
                  <a:pt x="12764" y="5129"/>
                  <a:pt x="12544" y="4909"/>
                  <a:pt x="12273" y="49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6" name="Shape 2916"/>
          <p:cNvSpPr/>
          <p:nvPr/>
        </p:nvSpPr>
        <p:spPr>
          <a:xfrm>
            <a:off x="11720552" y="38633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597" y="10473"/>
                </a:moveTo>
                <a:lnTo>
                  <a:pt x="14600" y="10470"/>
                </a:lnTo>
                <a:lnTo>
                  <a:pt x="9691" y="5070"/>
                </a:lnTo>
                <a:lnTo>
                  <a:pt x="9688" y="5073"/>
                </a:lnTo>
                <a:cubicBezTo>
                  <a:pt x="9598" y="4974"/>
                  <a:pt x="9471" y="4909"/>
                  <a:pt x="9327" y="4909"/>
                </a:cubicBezTo>
                <a:cubicBezTo>
                  <a:pt x="9056" y="4909"/>
                  <a:pt x="8836" y="5129"/>
                  <a:pt x="8836" y="5400"/>
                </a:cubicBezTo>
                <a:cubicBezTo>
                  <a:pt x="8836" y="5527"/>
                  <a:pt x="8887" y="5641"/>
                  <a:pt x="8967" y="5728"/>
                </a:cubicBezTo>
                <a:lnTo>
                  <a:pt x="8964" y="5730"/>
                </a:lnTo>
                <a:lnTo>
                  <a:pt x="13573" y="10800"/>
                </a:lnTo>
                <a:lnTo>
                  <a:pt x="8964" y="15870"/>
                </a:lnTo>
                <a:lnTo>
                  <a:pt x="8967" y="15873"/>
                </a:lnTo>
                <a:cubicBezTo>
                  <a:pt x="8887" y="15960"/>
                  <a:pt x="8836" y="16073"/>
                  <a:pt x="8836" y="16200"/>
                </a:cubicBezTo>
                <a:cubicBezTo>
                  <a:pt x="8836" y="16471"/>
                  <a:pt x="9056" y="16691"/>
                  <a:pt x="9327" y="16691"/>
                </a:cubicBezTo>
                <a:cubicBezTo>
                  <a:pt x="9471" y="16691"/>
                  <a:pt x="9598" y="16627"/>
                  <a:pt x="9688" y="16527"/>
                </a:cubicBezTo>
                <a:lnTo>
                  <a:pt x="9691" y="16530"/>
                </a:lnTo>
                <a:lnTo>
                  <a:pt x="14600" y="11130"/>
                </a:lnTo>
                <a:lnTo>
                  <a:pt x="14597" y="11127"/>
                </a:lnTo>
                <a:cubicBezTo>
                  <a:pt x="14676" y="11041"/>
                  <a:pt x="14727" y="10927"/>
                  <a:pt x="14727" y="10800"/>
                </a:cubicBezTo>
                <a:cubicBezTo>
                  <a:pt x="14727" y="10673"/>
                  <a:pt x="14676" y="10559"/>
                  <a:pt x="14597" y="104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7" name="Shape 2917"/>
          <p:cNvSpPr/>
          <p:nvPr/>
        </p:nvSpPr>
        <p:spPr>
          <a:xfrm>
            <a:off x="12587325" y="3863372"/>
            <a:ext cx="28575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415"/>
                </a:moveTo>
                <a:lnTo>
                  <a:pt x="2459" y="14727"/>
                </a:lnTo>
                <a:lnTo>
                  <a:pt x="8640" y="14727"/>
                </a:lnTo>
                <a:lnTo>
                  <a:pt x="8640" y="1964"/>
                </a:lnTo>
                <a:cubicBezTo>
                  <a:pt x="8640" y="1422"/>
                  <a:pt x="9285" y="982"/>
                  <a:pt x="10080" y="982"/>
                </a:cubicBezTo>
                <a:lnTo>
                  <a:pt x="11520" y="982"/>
                </a:lnTo>
                <a:cubicBezTo>
                  <a:pt x="12315" y="982"/>
                  <a:pt x="12960" y="1422"/>
                  <a:pt x="12960" y="1964"/>
                </a:cubicBezTo>
                <a:lnTo>
                  <a:pt x="12960" y="14727"/>
                </a:lnTo>
                <a:lnTo>
                  <a:pt x="19142" y="14727"/>
                </a:lnTo>
                <a:cubicBezTo>
                  <a:pt x="19142" y="14727"/>
                  <a:pt x="10800" y="20415"/>
                  <a:pt x="10800" y="20415"/>
                </a:cubicBezTo>
                <a:close/>
                <a:moveTo>
                  <a:pt x="20880" y="13745"/>
                </a:moveTo>
                <a:lnTo>
                  <a:pt x="14400" y="13745"/>
                </a:lnTo>
                <a:lnTo>
                  <a:pt x="14400" y="1964"/>
                </a:lnTo>
                <a:cubicBezTo>
                  <a:pt x="14400" y="879"/>
                  <a:pt x="13110" y="0"/>
                  <a:pt x="11520" y="0"/>
                </a:cubicBezTo>
                <a:lnTo>
                  <a:pt x="10080" y="0"/>
                </a:lnTo>
                <a:cubicBezTo>
                  <a:pt x="8490" y="0"/>
                  <a:pt x="7200" y="879"/>
                  <a:pt x="7200" y="1964"/>
                </a:cubicBezTo>
                <a:lnTo>
                  <a:pt x="7200" y="13745"/>
                </a:lnTo>
                <a:lnTo>
                  <a:pt x="720" y="13745"/>
                </a:lnTo>
                <a:cubicBezTo>
                  <a:pt x="323" y="13745"/>
                  <a:pt x="0" y="13966"/>
                  <a:pt x="0" y="14236"/>
                </a:cubicBezTo>
                <a:cubicBezTo>
                  <a:pt x="0" y="14373"/>
                  <a:pt x="81" y="14495"/>
                  <a:pt x="212" y="14584"/>
                </a:cubicBezTo>
                <a:lnTo>
                  <a:pt x="10290" y="21456"/>
                </a:lnTo>
                <a:cubicBezTo>
                  <a:pt x="10421" y="21545"/>
                  <a:pt x="10601" y="21600"/>
                  <a:pt x="10800" y="21600"/>
                </a:cubicBezTo>
                <a:cubicBezTo>
                  <a:pt x="10999" y="21600"/>
                  <a:pt x="11179" y="21545"/>
                  <a:pt x="11310" y="21456"/>
                </a:cubicBezTo>
                <a:lnTo>
                  <a:pt x="21388" y="14584"/>
                </a:lnTo>
                <a:cubicBezTo>
                  <a:pt x="21519" y="14495"/>
                  <a:pt x="21600" y="14373"/>
                  <a:pt x="21600" y="14236"/>
                </a:cubicBezTo>
                <a:cubicBezTo>
                  <a:pt x="21600" y="13966"/>
                  <a:pt x="21277" y="13745"/>
                  <a:pt x="20880" y="137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8" name="Shape 2918"/>
          <p:cNvSpPr/>
          <p:nvPr/>
        </p:nvSpPr>
        <p:spPr>
          <a:xfrm>
            <a:off x="13387425" y="3863372"/>
            <a:ext cx="285751" cy="419100"/>
          </a:xfrm>
          <a:custGeom>
            <a:avLst/>
            <a:gdLst/>
            <a:ahLst/>
            <a:cxnLst>
              <a:cxn ang="0">
                <a:pos x="wd2" y="hd2"/>
              </a:cxn>
              <a:cxn ang="5400000">
                <a:pos x="wd2" y="hd2"/>
              </a:cxn>
              <a:cxn ang="10800000">
                <a:pos x="wd2" y="hd2"/>
              </a:cxn>
              <a:cxn ang="16200000">
                <a:pos x="wd2" y="hd2"/>
              </a:cxn>
            </a:cxnLst>
            <a:rect l="0" t="0" r="r" b="b"/>
            <a:pathLst>
              <a:path w="21600" h="21600" extrusionOk="0">
                <a:moveTo>
                  <a:pt x="12960" y="6873"/>
                </a:moveTo>
                <a:lnTo>
                  <a:pt x="12960" y="19636"/>
                </a:lnTo>
                <a:cubicBezTo>
                  <a:pt x="12960" y="20178"/>
                  <a:pt x="12315" y="20618"/>
                  <a:pt x="11520" y="20618"/>
                </a:cubicBezTo>
                <a:lnTo>
                  <a:pt x="10080" y="20618"/>
                </a:lnTo>
                <a:cubicBezTo>
                  <a:pt x="9285" y="20618"/>
                  <a:pt x="8640" y="20178"/>
                  <a:pt x="8640" y="19636"/>
                </a:cubicBezTo>
                <a:lnTo>
                  <a:pt x="8640" y="6873"/>
                </a:lnTo>
                <a:lnTo>
                  <a:pt x="2458" y="6873"/>
                </a:lnTo>
                <a:lnTo>
                  <a:pt x="10800" y="1185"/>
                </a:lnTo>
                <a:lnTo>
                  <a:pt x="19142" y="6873"/>
                </a:lnTo>
                <a:cubicBezTo>
                  <a:pt x="19142" y="6873"/>
                  <a:pt x="12960" y="6873"/>
                  <a:pt x="12960" y="6873"/>
                </a:cubicBezTo>
                <a:close/>
                <a:moveTo>
                  <a:pt x="21389" y="7017"/>
                </a:moveTo>
                <a:lnTo>
                  <a:pt x="11309" y="144"/>
                </a:lnTo>
                <a:cubicBezTo>
                  <a:pt x="11179" y="55"/>
                  <a:pt x="10999" y="0"/>
                  <a:pt x="10800" y="0"/>
                </a:cubicBezTo>
                <a:cubicBezTo>
                  <a:pt x="10601" y="0"/>
                  <a:pt x="10422" y="55"/>
                  <a:pt x="10291" y="144"/>
                </a:cubicBezTo>
                <a:lnTo>
                  <a:pt x="211" y="7017"/>
                </a:lnTo>
                <a:cubicBezTo>
                  <a:pt x="81" y="7106"/>
                  <a:pt x="0" y="7228"/>
                  <a:pt x="0" y="7364"/>
                </a:cubicBezTo>
                <a:cubicBezTo>
                  <a:pt x="0" y="7635"/>
                  <a:pt x="322" y="7855"/>
                  <a:pt x="720" y="7855"/>
                </a:cubicBezTo>
                <a:lnTo>
                  <a:pt x="7200" y="7855"/>
                </a:lnTo>
                <a:lnTo>
                  <a:pt x="7200" y="19636"/>
                </a:lnTo>
                <a:cubicBezTo>
                  <a:pt x="7200" y="20721"/>
                  <a:pt x="8490" y="21600"/>
                  <a:pt x="10080" y="21600"/>
                </a:cubicBezTo>
                <a:lnTo>
                  <a:pt x="11520" y="21600"/>
                </a:lnTo>
                <a:cubicBezTo>
                  <a:pt x="13110" y="21600"/>
                  <a:pt x="14400" y="20721"/>
                  <a:pt x="14400" y="19636"/>
                </a:cubicBezTo>
                <a:lnTo>
                  <a:pt x="14400" y="7855"/>
                </a:lnTo>
                <a:lnTo>
                  <a:pt x="20880" y="7855"/>
                </a:lnTo>
                <a:cubicBezTo>
                  <a:pt x="21278" y="7855"/>
                  <a:pt x="21600" y="7635"/>
                  <a:pt x="21600" y="7364"/>
                </a:cubicBezTo>
                <a:cubicBezTo>
                  <a:pt x="21600" y="7228"/>
                  <a:pt x="21519" y="7106"/>
                  <a:pt x="21389" y="701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9" name="Shape 2919"/>
          <p:cNvSpPr/>
          <p:nvPr/>
        </p:nvSpPr>
        <p:spPr>
          <a:xfrm>
            <a:off x="14120852" y="3930044"/>
            <a:ext cx="419100" cy="285751"/>
          </a:xfrm>
          <a:custGeom>
            <a:avLst/>
            <a:gdLst/>
            <a:ahLst/>
            <a:cxnLst>
              <a:cxn ang="0">
                <a:pos x="wd2" y="hd2"/>
              </a:cxn>
              <a:cxn ang="5400000">
                <a:pos x="wd2" y="hd2"/>
              </a:cxn>
              <a:cxn ang="10800000">
                <a:pos x="wd2" y="hd2"/>
              </a:cxn>
              <a:cxn ang="16200000">
                <a:pos x="wd2" y="hd2"/>
              </a:cxn>
            </a:cxnLst>
            <a:rect l="0" t="0" r="r" b="b"/>
            <a:pathLst>
              <a:path w="21600" h="21600" extrusionOk="0">
                <a:moveTo>
                  <a:pt x="20618" y="11520"/>
                </a:moveTo>
                <a:cubicBezTo>
                  <a:pt x="20618" y="12315"/>
                  <a:pt x="20178" y="12960"/>
                  <a:pt x="19636" y="12960"/>
                </a:cubicBezTo>
                <a:lnTo>
                  <a:pt x="6873" y="12960"/>
                </a:lnTo>
                <a:lnTo>
                  <a:pt x="6873" y="19142"/>
                </a:lnTo>
                <a:lnTo>
                  <a:pt x="1185" y="10800"/>
                </a:lnTo>
                <a:lnTo>
                  <a:pt x="6873" y="2458"/>
                </a:lnTo>
                <a:lnTo>
                  <a:pt x="6873" y="8640"/>
                </a:lnTo>
                <a:lnTo>
                  <a:pt x="19636" y="8640"/>
                </a:lnTo>
                <a:cubicBezTo>
                  <a:pt x="20178" y="8640"/>
                  <a:pt x="20618" y="9285"/>
                  <a:pt x="20618" y="10080"/>
                </a:cubicBezTo>
                <a:cubicBezTo>
                  <a:pt x="20618" y="10080"/>
                  <a:pt x="20618" y="11520"/>
                  <a:pt x="20618" y="11520"/>
                </a:cubicBezTo>
                <a:close/>
                <a:moveTo>
                  <a:pt x="19636" y="7200"/>
                </a:moveTo>
                <a:lnTo>
                  <a:pt x="7855" y="7200"/>
                </a:lnTo>
                <a:lnTo>
                  <a:pt x="7855" y="720"/>
                </a:lnTo>
                <a:cubicBezTo>
                  <a:pt x="7855" y="322"/>
                  <a:pt x="7635" y="0"/>
                  <a:pt x="7364" y="0"/>
                </a:cubicBezTo>
                <a:cubicBezTo>
                  <a:pt x="7228" y="0"/>
                  <a:pt x="7105" y="81"/>
                  <a:pt x="7017" y="212"/>
                </a:cubicBezTo>
                <a:lnTo>
                  <a:pt x="144" y="10291"/>
                </a:lnTo>
                <a:cubicBezTo>
                  <a:pt x="55" y="10422"/>
                  <a:pt x="0" y="10602"/>
                  <a:pt x="0" y="10800"/>
                </a:cubicBezTo>
                <a:cubicBezTo>
                  <a:pt x="0" y="11000"/>
                  <a:pt x="55" y="11180"/>
                  <a:pt x="144" y="11310"/>
                </a:cubicBezTo>
                <a:lnTo>
                  <a:pt x="7017" y="21389"/>
                </a:lnTo>
                <a:cubicBezTo>
                  <a:pt x="7105" y="21520"/>
                  <a:pt x="7228" y="21600"/>
                  <a:pt x="7364" y="21600"/>
                </a:cubicBezTo>
                <a:cubicBezTo>
                  <a:pt x="7635" y="21600"/>
                  <a:pt x="7855" y="21278"/>
                  <a:pt x="7855" y="20880"/>
                </a:cubicBezTo>
                <a:lnTo>
                  <a:pt x="7855" y="14400"/>
                </a:lnTo>
                <a:lnTo>
                  <a:pt x="19636" y="14400"/>
                </a:lnTo>
                <a:cubicBezTo>
                  <a:pt x="20721" y="14400"/>
                  <a:pt x="21600" y="13110"/>
                  <a:pt x="21600" y="11520"/>
                </a:cubicBezTo>
                <a:lnTo>
                  <a:pt x="21600" y="10080"/>
                </a:lnTo>
                <a:cubicBezTo>
                  <a:pt x="21600" y="8490"/>
                  <a:pt x="20721" y="7200"/>
                  <a:pt x="19636" y="72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0" name="Shape 2920"/>
          <p:cNvSpPr/>
          <p:nvPr/>
        </p:nvSpPr>
        <p:spPr>
          <a:xfrm>
            <a:off x="14920952" y="3930044"/>
            <a:ext cx="419100" cy="285751"/>
          </a:xfrm>
          <a:custGeom>
            <a:avLst/>
            <a:gdLst/>
            <a:ahLst/>
            <a:cxnLst>
              <a:cxn ang="0">
                <a:pos x="wd2" y="hd2"/>
              </a:cxn>
              <a:cxn ang="5400000">
                <a:pos x="wd2" y="hd2"/>
              </a:cxn>
              <a:cxn ang="10800000">
                <a:pos x="wd2" y="hd2"/>
              </a:cxn>
              <a:cxn ang="16200000">
                <a:pos x="wd2" y="hd2"/>
              </a:cxn>
            </a:cxnLst>
            <a:rect l="0" t="0" r="r" b="b"/>
            <a:pathLst>
              <a:path w="21600" h="21600" extrusionOk="0">
                <a:moveTo>
                  <a:pt x="14727" y="19142"/>
                </a:moveTo>
                <a:lnTo>
                  <a:pt x="14727" y="12960"/>
                </a:lnTo>
                <a:lnTo>
                  <a:pt x="1964" y="12960"/>
                </a:lnTo>
                <a:cubicBezTo>
                  <a:pt x="1421" y="12960"/>
                  <a:pt x="982" y="12316"/>
                  <a:pt x="982" y="11520"/>
                </a:cubicBezTo>
                <a:lnTo>
                  <a:pt x="982" y="10080"/>
                </a:lnTo>
                <a:cubicBezTo>
                  <a:pt x="982" y="9285"/>
                  <a:pt x="1421" y="8640"/>
                  <a:pt x="1964" y="8640"/>
                </a:cubicBezTo>
                <a:lnTo>
                  <a:pt x="14727" y="8640"/>
                </a:lnTo>
                <a:lnTo>
                  <a:pt x="14727" y="2458"/>
                </a:lnTo>
                <a:lnTo>
                  <a:pt x="20415" y="10800"/>
                </a:lnTo>
                <a:cubicBezTo>
                  <a:pt x="20415" y="10800"/>
                  <a:pt x="14727" y="19142"/>
                  <a:pt x="14727" y="19142"/>
                </a:cubicBezTo>
                <a:close/>
                <a:moveTo>
                  <a:pt x="21456" y="10291"/>
                </a:moveTo>
                <a:lnTo>
                  <a:pt x="14584" y="212"/>
                </a:lnTo>
                <a:cubicBezTo>
                  <a:pt x="14495" y="81"/>
                  <a:pt x="14372" y="0"/>
                  <a:pt x="14236" y="0"/>
                </a:cubicBezTo>
                <a:cubicBezTo>
                  <a:pt x="13965" y="0"/>
                  <a:pt x="13745" y="322"/>
                  <a:pt x="13745" y="720"/>
                </a:cubicBezTo>
                <a:lnTo>
                  <a:pt x="13745" y="7200"/>
                </a:lnTo>
                <a:lnTo>
                  <a:pt x="1964" y="7200"/>
                </a:lnTo>
                <a:cubicBezTo>
                  <a:pt x="879" y="7200"/>
                  <a:pt x="0" y="8490"/>
                  <a:pt x="0" y="10080"/>
                </a:cubicBezTo>
                <a:lnTo>
                  <a:pt x="0" y="11520"/>
                </a:lnTo>
                <a:cubicBezTo>
                  <a:pt x="0" y="13110"/>
                  <a:pt x="879" y="14400"/>
                  <a:pt x="1964" y="14400"/>
                </a:cubicBezTo>
                <a:lnTo>
                  <a:pt x="13745" y="14400"/>
                </a:lnTo>
                <a:lnTo>
                  <a:pt x="13745" y="20880"/>
                </a:lnTo>
                <a:cubicBezTo>
                  <a:pt x="13745" y="21278"/>
                  <a:pt x="13965" y="21600"/>
                  <a:pt x="14236" y="21600"/>
                </a:cubicBezTo>
                <a:cubicBezTo>
                  <a:pt x="14372" y="21600"/>
                  <a:pt x="14495" y="21520"/>
                  <a:pt x="14583" y="21389"/>
                </a:cubicBezTo>
                <a:lnTo>
                  <a:pt x="21456" y="11310"/>
                </a:lnTo>
                <a:cubicBezTo>
                  <a:pt x="21545" y="11180"/>
                  <a:pt x="21600" y="11000"/>
                  <a:pt x="21600" y="10800"/>
                </a:cubicBezTo>
                <a:cubicBezTo>
                  <a:pt x="21600" y="10601"/>
                  <a:pt x="21545" y="10421"/>
                  <a:pt x="21456" y="1029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1" name="Shape 2921"/>
          <p:cNvSpPr/>
          <p:nvPr/>
        </p:nvSpPr>
        <p:spPr>
          <a:xfrm>
            <a:off x="15778201" y="3863372"/>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21402" y="5052"/>
                </a:moveTo>
                <a:lnTo>
                  <a:pt x="14652" y="144"/>
                </a:lnTo>
                <a:cubicBezTo>
                  <a:pt x="14530" y="55"/>
                  <a:pt x="14362" y="0"/>
                  <a:pt x="14175" y="0"/>
                </a:cubicBezTo>
                <a:cubicBezTo>
                  <a:pt x="13802" y="0"/>
                  <a:pt x="13500" y="220"/>
                  <a:pt x="13500" y="491"/>
                </a:cubicBezTo>
                <a:cubicBezTo>
                  <a:pt x="13500" y="627"/>
                  <a:pt x="13576" y="749"/>
                  <a:pt x="13698" y="838"/>
                </a:cubicBezTo>
                <a:lnTo>
                  <a:pt x="19296" y="4909"/>
                </a:lnTo>
                <a:lnTo>
                  <a:pt x="675" y="4909"/>
                </a:lnTo>
                <a:cubicBezTo>
                  <a:pt x="302" y="4909"/>
                  <a:pt x="0" y="5129"/>
                  <a:pt x="0" y="5400"/>
                </a:cubicBezTo>
                <a:lnTo>
                  <a:pt x="0" y="21109"/>
                </a:lnTo>
                <a:cubicBezTo>
                  <a:pt x="0" y="21380"/>
                  <a:pt x="302" y="21600"/>
                  <a:pt x="675" y="21600"/>
                </a:cubicBezTo>
                <a:cubicBezTo>
                  <a:pt x="1048" y="21600"/>
                  <a:pt x="1350" y="21380"/>
                  <a:pt x="1350" y="21109"/>
                </a:cubicBezTo>
                <a:lnTo>
                  <a:pt x="1350" y="5891"/>
                </a:lnTo>
                <a:lnTo>
                  <a:pt x="19296" y="5891"/>
                </a:lnTo>
                <a:lnTo>
                  <a:pt x="13698" y="9962"/>
                </a:lnTo>
                <a:cubicBezTo>
                  <a:pt x="13575" y="10051"/>
                  <a:pt x="13500" y="10173"/>
                  <a:pt x="13500" y="10309"/>
                </a:cubicBezTo>
                <a:cubicBezTo>
                  <a:pt x="13500" y="10580"/>
                  <a:pt x="13802" y="10800"/>
                  <a:pt x="14175" y="10800"/>
                </a:cubicBezTo>
                <a:cubicBezTo>
                  <a:pt x="14362" y="10800"/>
                  <a:pt x="14531" y="10745"/>
                  <a:pt x="14653" y="10656"/>
                </a:cubicBezTo>
                <a:lnTo>
                  <a:pt x="21402" y="5747"/>
                </a:lnTo>
                <a:cubicBezTo>
                  <a:pt x="21525" y="5658"/>
                  <a:pt x="21600" y="5536"/>
                  <a:pt x="21600" y="5400"/>
                </a:cubicBezTo>
                <a:cubicBezTo>
                  <a:pt x="21600" y="5264"/>
                  <a:pt x="21524" y="5142"/>
                  <a:pt x="21402" y="505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2" name="Shape 2922"/>
          <p:cNvSpPr/>
          <p:nvPr/>
        </p:nvSpPr>
        <p:spPr>
          <a:xfrm>
            <a:off x="16521150" y="3920520"/>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6691" y="12546"/>
                </a:moveTo>
                <a:lnTo>
                  <a:pt x="16691" y="2304"/>
                </a:lnTo>
                <a:lnTo>
                  <a:pt x="20415" y="7425"/>
                </a:lnTo>
                <a:cubicBezTo>
                  <a:pt x="20415" y="7425"/>
                  <a:pt x="16691" y="12546"/>
                  <a:pt x="16691" y="12546"/>
                </a:cubicBezTo>
                <a:close/>
                <a:moveTo>
                  <a:pt x="21456" y="6948"/>
                </a:moveTo>
                <a:lnTo>
                  <a:pt x="16548" y="198"/>
                </a:lnTo>
                <a:cubicBezTo>
                  <a:pt x="16458" y="76"/>
                  <a:pt x="16336" y="0"/>
                  <a:pt x="16200" y="0"/>
                </a:cubicBezTo>
                <a:cubicBezTo>
                  <a:pt x="15929" y="0"/>
                  <a:pt x="15709" y="302"/>
                  <a:pt x="15709" y="675"/>
                </a:cubicBezTo>
                <a:lnTo>
                  <a:pt x="15709" y="6750"/>
                </a:lnTo>
                <a:lnTo>
                  <a:pt x="491" y="6750"/>
                </a:lnTo>
                <a:cubicBezTo>
                  <a:pt x="220" y="6750"/>
                  <a:pt x="0" y="7052"/>
                  <a:pt x="0" y="7425"/>
                </a:cubicBezTo>
                <a:lnTo>
                  <a:pt x="0" y="20925"/>
                </a:lnTo>
                <a:cubicBezTo>
                  <a:pt x="0" y="21298"/>
                  <a:pt x="220" y="21600"/>
                  <a:pt x="491" y="21600"/>
                </a:cubicBezTo>
                <a:cubicBezTo>
                  <a:pt x="762" y="21600"/>
                  <a:pt x="982" y="21298"/>
                  <a:pt x="982" y="20925"/>
                </a:cubicBezTo>
                <a:lnTo>
                  <a:pt x="982" y="8100"/>
                </a:lnTo>
                <a:lnTo>
                  <a:pt x="15709" y="8100"/>
                </a:lnTo>
                <a:lnTo>
                  <a:pt x="15709" y="14175"/>
                </a:lnTo>
                <a:cubicBezTo>
                  <a:pt x="15709" y="14548"/>
                  <a:pt x="15929" y="14850"/>
                  <a:pt x="16200" y="14850"/>
                </a:cubicBezTo>
                <a:cubicBezTo>
                  <a:pt x="16336" y="14850"/>
                  <a:pt x="16458" y="14775"/>
                  <a:pt x="16547" y="14652"/>
                </a:cubicBezTo>
                <a:lnTo>
                  <a:pt x="21456" y="7903"/>
                </a:lnTo>
                <a:cubicBezTo>
                  <a:pt x="21545" y="7781"/>
                  <a:pt x="21600" y="7612"/>
                  <a:pt x="21600" y="7425"/>
                </a:cubicBezTo>
                <a:cubicBezTo>
                  <a:pt x="21600" y="7238"/>
                  <a:pt x="21545" y="7070"/>
                  <a:pt x="21456" y="694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3" name="Shape 2923"/>
          <p:cNvSpPr/>
          <p:nvPr/>
        </p:nvSpPr>
        <p:spPr>
          <a:xfrm>
            <a:off x="9320252" y="46634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0"/>
                </a:moveTo>
                <a:lnTo>
                  <a:pt x="14236" y="0"/>
                </a:lnTo>
                <a:cubicBezTo>
                  <a:pt x="13966" y="0"/>
                  <a:pt x="13745" y="220"/>
                  <a:pt x="13745" y="491"/>
                </a:cubicBezTo>
                <a:cubicBezTo>
                  <a:pt x="13745" y="762"/>
                  <a:pt x="13966" y="982"/>
                  <a:pt x="14236" y="982"/>
                </a:cubicBezTo>
                <a:lnTo>
                  <a:pt x="19924" y="982"/>
                </a:lnTo>
                <a:lnTo>
                  <a:pt x="11926" y="8980"/>
                </a:lnTo>
                <a:cubicBezTo>
                  <a:pt x="11837" y="9069"/>
                  <a:pt x="11782" y="9192"/>
                  <a:pt x="11782" y="9327"/>
                </a:cubicBezTo>
                <a:cubicBezTo>
                  <a:pt x="11782" y="9599"/>
                  <a:pt x="12002" y="9818"/>
                  <a:pt x="12273" y="9818"/>
                </a:cubicBezTo>
                <a:cubicBezTo>
                  <a:pt x="12408" y="9818"/>
                  <a:pt x="12531" y="9764"/>
                  <a:pt x="12620" y="9674"/>
                </a:cubicBezTo>
                <a:lnTo>
                  <a:pt x="20618" y="1676"/>
                </a:lnTo>
                <a:lnTo>
                  <a:pt x="20618" y="7364"/>
                </a:lnTo>
                <a:cubicBezTo>
                  <a:pt x="20618" y="7635"/>
                  <a:pt x="20838" y="7855"/>
                  <a:pt x="21109" y="7855"/>
                </a:cubicBezTo>
                <a:cubicBezTo>
                  <a:pt x="21380" y="7855"/>
                  <a:pt x="21600" y="7635"/>
                  <a:pt x="21600" y="7364"/>
                </a:cubicBezTo>
                <a:lnTo>
                  <a:pt x="21600" y="491"/>
                </a:lnTo>
                <a:cubicBezTo>
                  <a:pt x="21600" y="220"/>
                  <a:pt x="21380" y="0"/>
                  <a:pt x="21109" y="0"/>
                </a:cubicBezTo>
                <a:moveTo>
                  <a:pt x="9327" y="11782"/>
                </a:moveTo>
                <a:cubicBezTo>
                  <a:pt x="9192" y="11782"/>
                  <a:pt x="9069" y="11837"/>
                  <a:pt x="8980" y="11926"/>
                </a:cubicBezTo>
                <a:lnTo>
                  <a:pt x="982" y="19924"/>
                </a:lnTo>
                <a:lnTo>
                  <a:pt x="982" y="14236"/>
                </a:lnTo>
                <a:cubicBezTo>
                  <a:pt x="982" y="13966"/>
                  <a:pt x="762" y="13745"/>
                  <a:pt x="491" y="13745"/>
                </a:cubicBezTo>
                <a:cubicBezTo>
                  <a:pt x="220" y="13745"/>
                  <a:pt x="0" y="13966"/>
                  <a:pt x="0" y="14236"/>
                </a:cubicBezTo>
                <a:lnTo>
                  <a:pt x="0" y="21109"/>
                </a:lnTo>
                <a:cubicBezTo>
                  <a:pt x="0" y="21380"/>
                  <a:pt x="220" y="21600"/>
                  <a:pt x="491" y="21600"/>
                </a:cubicBezTo>
                <a:lnTo>
                  <a:pt x="7364" y="21600"/>
                </a:lnTo>
                <a:cubicBezTo>
                  <a:pt x="7634" y="21600"/>
                  <a:pt x="7855" y="21380"/>
                  <a:pt x="7855" y="21109"/>
                </a:cubicBezTo>
                <a:cubicBezTo>
                  <a:pt x="7855" y="20838"/>
                  <a:pt x="7634" y="20618"/>
                  <a:pt x="7364" y="20618"/>
                </a:cubicBezTo>
                <a:lnTo>
                  <a:pt x="1676" y="20618"/>
                </a:lnTo>
                <a:lnTo>
                  <a:pt x="9674" y="12620"/>
                </a:lnTo>
                <a:cubicBezTo>
                  <a:pt x="9763" y="12531"/>
                  <a:pt x="9818" y="12408"/>
                  <a:pt x="9818" y="12273"/>
                </a:cubicBezTo>
                <a:cubicBezTo>
                  <a:pt x="9818" y="12002"/>
                  <a:pt x="9598" y="11782"/>
                  <a:pt x="9327" y="117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4" name="Shape 2924"/>
          <p:cNvSpPr/>
          <p:nvPr/>
        </p:nvSpPr>
        <p:spPr>
          <a:xfrm>
            <a:off x="10120352" y="46634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600" y="491"/>
                </a:moveTo>
                <a:cubicBezTo>
                  <a:pt x="21600" y="220"/>
                  <a:pt x="21380" y="0"/>
                  <a:pt x="21109" y="0"/>
                </a:cubicBezTo>
                <a:cubicBezTo>
                  <a:pt x="20974" y="0"/>
                  <a:pt x="20851" y="55"/>
                  <a:pt x="20762" y="144"/>
                </a:cubicBezTo>
                <a:lnTo>
                  <a:pt x="12764" y="8142"/>
                </a:lnTo>
                <a:lnTo>
                  <a:pt x="12764" y="2455"/>
                </a:lnTo>
                <a:cubicBezTo>
                  <a:pt x="12764" y="2184"/>
                  <a:pt x="12544" y="1964"/>
                  <a:pt x="12273" y="1964"/>
                </a:cubicBezTo>
                <a:cubicBezTo>
                  <a:pt x="12002" y="1964"/>
                  <a:pt x="11782" y="2184"/>
                  <a:pt x="11782" y="2455"/>
                </a:cubicBezTo>
                <a:lnTo>
                  <a:pt x="11782" y="9327"/>
                </a:lnTo>
                <a:cubicBezTo>
                  <a:pt x="11782" y="9599"/>
                  <a:pt x="12002" y="9818"/>
                  <a:pt x="12273" y="9818"/>
                </a:cubicBezTo>
                <a:lnTo>
                  <a:pt x="19145" y="9818"/>
                </a:lnTo>
                <a:cubicBezTo>
                  <a:pt x="19416" y="9818"/>
                  <a:pt x="19636" y="9599"/>
                  <a:pt x="19636" y="9327"/>
                </a:cubicBezTo>
                <a:cubicBezTo>
                  <a:pt x="19636" y="9056"/>
                  <a:pt x="19416" y="8836"/>
                  <a:pt x="19145" y="8836"/>
                </a:cubicBezTo>
                <a:lnTo>
                  <a:pt x="13458" y="8836"/>
                </a:lnTo>
                <a:lnTo>
                  <a:pt x="21456" y="838"/>
                </a:lnTo>
                <a:cubicBezTo>
                  <a:pt x="21545" y="750"/>
                  <a:pt x="21600" y="627"/>
                  <a:pt x="21600" y="491"/>
                </a:cubicBezTo>
                <a:moveTo>
                  <a:pt x="9327" y="11782"/>
                </a:moveTo>
                <a:lnTo>
                  <a:pt x="2455" y="11782"/>
                </a:lnTo>
                <a:cubicBezTo>
                  <a:pt x="2184" y="11782"/>
                  <a:pt x="1964" y="12002"/>
                  <a:pt x="1964" y="12273"/>
                </a:cubicBezTo>
                <a:cubicBezTo>
                  <a:pt x="1964" y="12544"/>
                  <a:pt x="2184" y="12764"/>
                  <a:pt x="2455" y="12764"/>
                </a:cubicBezTo>
                <a:lnTo>
                  <a:pt x="8142" y="12764"/>
                </a:lnTo>
                <a:lnTo>
                  <a:pt x="144" y="20762"/>
                </a:lnTo>
                <a:cubicBezTo>
                  <a:pt x="55" y="20851"/>
                  <a:pt x="0" y="20973"/>
                  <a:pt x="0" y="21109"/>
                </a:cubicBezTo>
                <a:cubicBezTo>
                  <a:pt x="0" y="21380"/>
                  <a:pt x="220" y="21600"/>
                  <a:pt x="491" y="21600"/>
                </a:cubicBezTo>
                <a:cubicBezTo>
                  <a:pt x="626" y="21600"/>
                  <a:pt x="749" y="21545"/>
                  <a:pt x="838" y="21456"/>
                </a:cubicBezTo>
                <a:lnTo>
                  <a:pt x="8836" y="13458"/>
                </a:lnTo>
                <a:lnTo>
                  <a:pt x="8836" y="19145"/>
                </a:lnTo>
                <a:cubicBezTo>
                  <a:pt x="8836" y="19417"/>
                  <a:pt x="9056" y="19636"/>
                  <a:pt x="9327" y="19636"/>
                </a:cubicBezTo>
                <a:cubicBezTo>
                  <a:pt x="9598" y="19636"/>
                  <a:pt x="9818" y="19417"/>
                  <a:pt x="9818" y="19145"/>
                </a:cubicBezTo>
                <a:lnTo>
                  <a:pt x="9818" y="12273"/>
                </a:lnTo>
                <a:cubicBezTo>
                  <a:pt x="9818" y="12002"/>
                  <a:pt x="9598" y="11782"/>
                  <a:pt x="9327" y="117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5" name="Shape 2925"/>
          <p:cNvSpPr/>
          <p:nvPr/>
        </p:nvSpPr>
        <p:spPr>
          <a:xfrm>
            <a:off x="10920452" y="46634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0"/>
                </a:moveTo>
                <a:lnTo>
                  <a:pt x="16200" y="0"/>
                </a:lnTo>
                <a:cubicBezTo>
                  <a:pt x="15929" y="0"/>
                  <a:pt x="15709" y="220"/>
                  <a:pt x="15709" y="491"/>
                </a:cubicBezTo>
                <a:cubicBezTo>
                  <a:pt x="15709" y="762"/>
                  <a:pt x="15929" y="982"/>
                  <a:pt x="16200" y="982"/>
                </a:cubicBezTo>
                <a:lnTo>
                  <a:pt x="19924" y="982"/>
                </a:lnTo>
                <a:lnTo>
                  <a:pt x="6035" y="14871"/>
                </a:lnTo>
                <a:cubicBezTo>
                  <a:pt x="5946" y="14960"/>
                  <a:pt x="5891" y="15083"/>
                  <a:pt x="5891" y="15218"/>
                </a:cubicBezTo>
                <a:cubicBezTo>
                  <a:pt x="5891" y="15489"/>
                  <a:pt x="6111" y="15709"/>
                  <a:pt x="6382" y="15709"/>
                </a:cubicBezTo>
                <a:cubicBezTo>
                  <a:pt x="6517" y="15709"/>
                  <a:pt x="6640" y="15654"/>
                  <a:pt x="6729" y="15565"/>
                </a:cubicBezTo>
                <a:lnTo>
                  <a:pt x="20618" y="1676"/>
                </a:lnTo>
                <a:lnTo>
                  <a:pt x="20618" y="5400"/>
                </a:lnTo>
                <a:cubicBezTo>
                  <a:pt x="20618" y="5671"/>
                  <a:pt x="20838" y="5890"/>
                  <a:pt x="21109" y="5890"/>
                </a:cubicBezTo>
                <a:cubicBezTo>
                  <a:pt x="21380" y="5890"/>
                  <a:pt x="21600" y="5671"/>
                  <a:pt x="21600" y="5400"/>
                </a:cubicBezTo>
                <a:lnTo>
                  <a:pt x="21600" y="491"/>
                </a:lnTo>
                <a:cubicBezTo>
                  <a:pt x="21600" y="220"/>
                  <a:pt x="21380" y="0"/>
                  <a:pt x="21109" y="0"/>
                </a:cubicBezTo>
                <a:moveTo>
                  <a:pt x="17182" y="6873"/>
                </a:moveTo>
                <a:cubicBezTo>
                  <a:pt x="16911" y="6873"/>
                  <a:pt x="16691" y="7092"/>
                  <a:pt x="16691" y="7364"/>
                </a:cubicBezTo>
                <a:lnTo>
                  <a:pt x="16691" y="20618"/>
                </a:lnTo>
                <a:lnTo>
                  <a:pt x="982" y="20618"/>
                </a:lnTo>
                <a:lnTo>
                  <a:pt x="982" y="4909"/>
                </a:lnTo>
                <a:lnTo>
                  <a:pt x="14236" y="4909"/>
                </a:lnTo>
                <a:cubicBezTo>
                  <a:pt x="14507" y="4909"/>
                  <a:pt x="14727" y="4689"/>
                  <a:pt x="14727" y="4418"/>
                </a:cubicBezTo>
                <a:cubicBezTo>
                  <a:pt x="14727" y="4147"/>
                  <a:pt x="14507" y="3927"/>
                  <a:pt x="14236" y="3927"/>
                </a:cubicBezTo>
                <a:lnTo>
                  <a:pt x="491" y="3927"/>
                </a:lnTo>
                <a:cubicBezTo>
                  <a:pt x="220" y="3927"/>
                  <a:pt x="0" y="4147"/>
                  <a:pt x="0" y="4418"/>
                </a:cubicBezTo>
                <a:lnTo>
                  <a:pt x="0" y="21109"/>
                </a:lnTo>
                <a:cubicBezTo>
                  <a:pt x="0" y="21380"/>
                  <a:pt x="220" y="21600"/>
                  <a:pt x="491" y="21600"/>
                </a:cubicBezTo>
                <a:lnTo>
                  <a:pt x="17182" y="21600"/>
                </a:lnTo>
                <a:cubicBezTo>
                  <a:pt x="17453" y="21600"/>
                  <a:pt x="17673" y="21380"/>
                  <a:pt x="17673" y="21109"/>
                </a:cubicBezTo>
                <a:lnTo>
                  <a:pt x="17673" y="7364"/>
                </a:lnTo>
                <a:cubicBezTo>
                  <a:pt x="17673" y="7092"/>
                  <a:pt x="17453" y="6873"/>
                  <a:pt x="17182" y="68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6" name="Shape 2926"/>
          <p:cNvSpPr/>
          <p:nvPr/>
        </p:nvSpPr>
        <p:spPr>
          <a:xfrm>
            <a:off x="11720552" y="46634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20383"/>
                </a:moveTo>
                <a:lnTo>
                  <a:pt x="11424" y="15709"/>
                </a:lnTo>
                <a:lnTo>
                  <a:pt x="13255" y="15709"/>
                </a:lnTo>
                <a:cubicBezTo>
                  <a:pt x="13525" y="15709"/>
                  <a:pt x="13745" y="15490"/>
                  <a:pt x="13745" y="15218"/>
                </a:cubicBezTo>
                <a:lnTo>
                  <a:pt x="13745" y="14727"/>
                </a:lnTo>
                <a:cubicBezTo>
                  <a:pt x="13635" y="12724"/>
                  <a:pt x="12844" y="5590"/>
                  <a:pt x="7448" y="1949"/>
                </a:cubicBezTo>
                <a:cubicBezTo>
                  <a:pt x="16407" y="4809"/>
                  <a:pt x="17536" y="12588"/>
                  <a:pt x="17673" y="14727"/>
                </a:cubicBezTo>
                <a:lnTo>
                  <a:pt x="17673" y="15218"/>
                </a:lnTo>
                <a:cubicBezTo>
                  <a:pt x="17673" y="15490"/>
                  <a:pt x="17893" y="15709"/>
                  <a:pt x="18164" y="15709"/>
                </a:cubicBezTo>
                <a:lnTo>
                  <a:pt x="19994" y="15709"/>
                </a:lnTo>
                <a:cubicBezTo>
                  <a:pt x="19994" y="15709"/>
                  <a:pt x="15709" y="20383"/>
                  <a:pt x="15709" y="20383"/>
                </a:cubicBezTo>
                <a:close/>
                <a:moveTo>
                  <a:pt x="21109" y="14727"/>
                </a:moveTo>
                <a:lnTo>
                  <a:pt x="18658" y="14727"/>
                </a:lnTo>
                <a:cubicBezTo>
                  <a:pt x="18450" y="12130"/>
                  <a:pt x="16610" y="0"/>
                  <a:pt x="491" y="0"/>
                </a:cubicBezTo>
                <a:cubicBezTo>
                  <a:pt x="219" y="0"/>
                  <a:pt x="0" y="220"/>
                  <a:pt x="0" y="491"/>
                </a:cubicBezTo>
                <a:cubicBezTo>
                  <a:pt x="0" y="762"/>
                  <a:pt x="219" y="982"/>
                  <a:pt x="491" y="982"/>
                </a:cubicBezTo>
                <a:cubicBezTo>
                  <a:pt x="5558" y="982"/>
                  <a:pt x="9160" y="3417"/>
                  <a:pt x="11196" y="8250"/>
                </a:cubicBezTo>
                <a:cubicBezTo>
                  <a:pt x="12394" y="11093"/>
                  <a:pt x="12657" y="13684"/>
                  <a:pt x="12715" y="14727"/>
                </a:cubicBezTo>
                <a:lnTo>
                  <a:pt x="10309" y="14727"/>
                </a:lnTo>
                <a:cubicBezTo>
                  <a:pt x="10038" y="14727"/>
                  <a:pt x="9818" y="14947"/>
                  <a:pt x="9818" y="15218"/>
                </a:cubicBezTo>
                <a:cubicBezTo>
                  <a:pt x="9818" y="15354"/>
                  <a:pt x="9873" y="15477"/>
                  <a:pt x="9962" y="15566"/>
                </a:cubicBezTo>
                <a:lnTo>
                  <a:pt x="15362" y="21456"/>
                </a:lnTo>
                <a:cubicBezTo>
                  <a:pt x="15450" y="21545"/>
                  <a:pt x="15574" y="21600"/>
                  <a:pt x="15709" y="21600"/>
                </a:cubicBezTo>
                <a:cubicBezTo>
                  <a:pt x="15845" y="21600"/>
                  <a:pt x="15967" y="21545"/>
                  <a:pt x="16056" y="21456"/>
                </a:cubicBezTo>
                <a:lnTo>
                  <a:pt x="21456" y="15566"/>
                </a:lnTo>
                <a:cubicBezTo>
                  <a:pt x="21545" y="15477"/>
                  <a:pt x="21600" y="15354"/>
                  <a:pt x="21600" y="15218"/>
                </a:cubicBezTo>
                <a:cubicBezTo>
                  <a:pt x="21600" y="14947"/>
                  <a:pt x="21380" y="14727"/>
                  <a:pt x="21109" y="147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7" name="Shape 2927"/>
          <p:cNvSpPr/>
          <p:nvPr/>
        </p:nvSpPr>
        <p:spPr>
          <a:xfrm>
            <a:off x="12520652" y="46634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164" y="5891"/>
                </a:moveTo>
                <a:cubicBezTo>
                  <a:pt x="17893" y="5891"/>
                  <a:pt x="17673" y="6111"/>
                  <a:pt x="17673" y="6382"/>
                </a:cubicBezTo>
                <a:lnTo>
                  <a:pt x="17673" y="6873"/>
                </a:lnTo>
                <a:cubicBezTo>
                  <a:pt x="17536" y="9012"/>
                  <a:pt x="16407" y="16791"/>
                  <a:pt x="7448" y="19651"/>
                </a:cubicBezTo>
                <a:cubicBezTo>
                  <a:pt x="12844" y="16010"/>
                  <a:pt x="13635" y="8876"/>
                  <a:pt x="13745" y="6873"/>
                </a:cubicBezTo>
                <a:lnTo>
                  <a:pt x="13745" y="6382"/>
                </a:lnTo>
                <a:cubicBezTo>
                  <a:pt x="13745" y="6111"/>
                  <a:pt x="13525" y="5891"/>
                  <a:pt x="13255" y="5891"/>
                </a:cubicBezTo>
                <a:lnTo>
                  <a:pt x="11424" y="5891"/>
                </a:lnTo>
                <a:lnTo>
                  <a:pt x="15709" y="1217"/>
                </a:lnTo>
                <a:lnTo>
                  <a:pt x="19994" y="5891"/>
                </a:lnTo>
                <a:cubicBezTo>
                  <a:pt x="19994" y="5891"/>
                  <a:pt x="18164" y="5891"/>
                  <a:pt x="18164" y="5891"/>
                </a:cubicBezTo>
                <a:close/>
                <a:moveTo>
                  <a:pt x="21456" y="6035"/>
                </a:moveTo>
                <a:lnTo>
                  <a:pt x="16056" y="144"/>
                </a:lnTo>
                <a:cubicBezTo>
                  <a:pt x="15967" y="55"/>
                  <a:pt x="15845" y="0"/>
                  <a:pt x="15709" y="0"/>
                </a:cubicBezTo>
                <a:cubicBezTo>
                  <a:pt x="15573" y="0"/>
                  <a:pt x="15450" y="55"/>
                  <a:pt x="15362" y="144"/>
                </a:cubicBezTo>
                <a:lnTo>
                  <a:pt x="9962" y="6035"/>
                </a:lnTo>
                <a:cubicBezTo>
                  <a:pt x="9873" y="6124"/>
                  <a:pt x="9818" y="6247"/>
                  <a:pt x="9818" y="6382"/>
                </a:cubicBezTo>
                <a:cubicBezTo>
                  <a:pt x="9818" y="6653"/>
                  <a:pt x="10038" y="6873"/>
                  <a:pt x="10309" y="6873"/>
                </a:cubicBezTo>
                <a:lnTo>
                  <a:pt x="12715" y="6873"/>
                </a:lnTo>
                <a:cubicBezTo>
                  <a:pt x="12657" y="7916"/>
                  <a:pt x="12394" y="10507"/>
                  <a:pt x="11196" y="13351"/>
                </a:cubicBezTo>
                <a:cubicBezTo>
                  <a:pt x="9160" y="18184"/>
                  <a:pt x="5558" y="20618"/>
                  <a:pt x="491" y="20618"/>
                </a:cubicBezTo>
                <a:cubicBezTo>
                  <a:pt x="219" y="20618"/>
                  <a:pt x="0" y="20838"/>
                  <a:pt x="0" y="21109"/>
                </a:cubicBezTo>
                <a:cubicBezTo>
                  <a:pt x="0" y="21380"/>
                  <a:pt x="219" y="21600"/>
                  <a:pt x="491" y="21600"/>
                </a:cubicBezTo>
                <a:cubicBezTo>
                  <a:pt x="16610" y="21600"/>
                  <a:pt x="18450" y="9470"/>
                  <a:pt x="18658" y="6873"/>
                </a:cubicBezTo>
                <a:lnTo>
                  <a:pt x="21109" y="6873"/>
                </a:lnTo>
                <a:cubicBezTo>
                  <a:pt x="21380" y="6873"/>
                  <a:pt x="21600" y="6653"/>
                  <a:pt x="21600" y="6382"/>
                </a:cubicBezTo>
                <a:cubicBezTo>
                  <a:pt x="21600" y="6247"/>
                  <a:pt x="21545" y="6124"/>
                  <a:pt x="21456" y="603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8" name="Shape 2928"/>
          <p:cNvSpPr/>
          <p:nvPr/>
        </p:nvSpPr>
        <p:spPr>
          <a:xfrm>
            <a:off x="13320752" y="46634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6873" y="7855"/>
                </a:moveTo>
                <a:lnTo>
                  <a:pt x="6382" y="7855"/>
                </a:lnTo>
                <a:cubicBezTo>
                  <a:pt x="6110" y="7855"/>
                  <a:pt x="5891" y="8075"/>
                  <a:pt x="5891" y="8345"/>
                </a:cubicBezTo>
                <a:lnTo>
                  <a:pt x="5891" y="10176"/>
                </a:lnTo>
                <a:lnTo>
                  <a:pt x="1216" y="5891"/>
                </a:lnTo>
                <a:lnTo>
                  <a:pt x="5891" y="1606"/>
                </a:lnTo>
                <a:lnTo>
                  <a:pt x="5891" y="3436"/>
                </a:lnTo>
                <a:cubicBezTo>
                  <a:pt x="5891" y="3708"/>
                  <a:pt x="6110" y="3927"/>
                  <a:pt x="6382" y="3927"/>
                </a:cubicBezTo>
                <a:lnTo>
                  <a:pt x="6873" y="3927"/>
                </a:lnTo>
                <a:cubicBezTo>
                  <a:pt x="9012" y="4064"/>
                  <a:pt x="16791" y="5193"/>
                  <a:pt x="19651" y="14152"/>
                </a:cubicBezTo>
                <a:cubicBezTo>
                  <a:pt x="16010" y="8756"/>
                  <a:pt x="8876" y="7965"/>
                  <a:pt x="6873" y="7855"/>
                </a:cubicBezTo>
                <a:moveTo>
                  <a:pt x="6873" y="2942"/>
                </a:moveTo>
                <a:lnTo>
                  <a:pt x="6873" y="491"/>
                </a:lnTo>
                <a:cubicBezTo>
                  <a:pt x="6873" y="220"/>
                  <a:pt x="6653" y="0"/>
                  <a:pt x="6382" y="0"/>
                </a:cubicBezTo>
                <a:cubicBezTo>
                  <a:pt x="6246" y="0"/>
                  <a:pt x="6123" y="55"/>
                  <a:pt x="6035" y="144"/>
                </a:cubicBezTo>
                <a:lnTo>
                  <a:pt x="144" y="5544"/>
                </a:lnTo>
                <a:cubicBezTo>
                  <a:pt x="55" y="5633"/>
                  <a:pt x="0" y="5756"/>
                  <a:pt x="0" y="5891"/>
                </a:cubicBezTo>
                <a:cubicBezTo>
                  <a:pt x="0" y="6027"/>
                  <a:pt x="55" y="6150"/>
                  <a:pt x="144" y="6238"/>
                </a:cubicBezTo>
                <a:lnTo>
                  <a:pt x="6035" y="11638"/>
                </a:lnTo>
                <a:cubicBezTo>
                  <a:pt x="6123" y="11727"/>
                  <a:pt x="6246" y="11782"/>
                  <a:pt x="6382" y="11782"/>
                </a:cubicBezTo>
                <a:cubicBezTo>
                  <a:pt x="6653" y="11782"/>
                  <a:pt x="6873" y="11562"/>
                  <a:pt x="6873" y="11291"/>
                </a:cubicBezTo>
                <a:lnTo>
                  <a:pt x="6873" y="8884"/>
                </a:lnTo>
                <a:cubicBezTo>
                  <a:pt x="7916" y="8943"/>
                  <a:pt x="10507" y="9206"/>
                  <a:pt x="13350" y="10404"/>
                </a:cubicBezTo>
                <a:cubicBezTo>
                  <a:pt x="18183" y="12440"/>
                  <a:pt x="20618" y="16042"/>
                  <a:pt x="20618" y="21109"/>
                </a:cubicBezTo>
                <a:cubicBezTo>
                  <a:pt x="20618" y="21380"/>
                  <a:pt x="20838" y="21600"/>
                  <a:pt x="21109" y="21600"/>
                </a:cubicBezTo>
                <a:cubicBezTo>
                  <a:pt x="21380" y="21600"/>
                  <a:pt x="21600" y="21380"/>
                  <a:pt x="21600" y="21109"/>
                </a:cubicBezTo>
                <a:cubicBezTo>
                  <a:pt x="21600" y="4990"/>
                  <a:pt x="9470" y="3150"/>
                  <a:pt x="6873" y="294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9" name="Shape 2929"/>
          <p:cNvSpPr/>
          <p:nvPr/>
        </p:nvSpPr>
        <p:spPr>
          <a:xfrm>
            <a:off x="14120852" y="466347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0176"/>
                </a:moveTo>
                <a:lnTo>
                  <a:pt x="15709" y="8345"/>
                </a:lnTo>
                <a:cubicBezTo>
                  <a:pt x="15709" y="8075"/>
                  <a:pt x="15490" y="7855"/>
                  <a:pt x="15218" y="7855"/>
                </a:cubicBezTo>
                <a:lnTo>
                  <a:pt x="14727" y="7855"/>
                </a:lnTo>
                <a:cubicBezTo>
                  <a:pt x="12724" y="7965"/>
                  <a:pt x="5590" y="8756"/>
                  <a:pt x="1949" y="14152"/>
                </a:cubicBezTo>
                <a:cubicBezTo>
                  <a:pt x="4809" y="5193"/>
                  <a:pt x="12588" y="4064"/>
                  <a:pt x="14727" y="3927"/>
                </a:cubicBezTo>
                <a:lnTo>
                  <a:pt x="15218" y="3927"/>
                </a:lnTo>
                <a:cubicBezTo>
                  <a:pt x="15490" y="3927"/>
                  <a:pt x="15709" y="3708"/>
                  <a:pt x="15709" y="3436"/>
                </a:cubicBezTo>
                <a:lnTo>
                  <a:pt x="15709" y="1606"/>
                </a:lnTo>
                <a:lnTo>
                  <a:pt x="20383" y="5891"/>
                </a:lnTo>
                <a:cubicBezTo>
                  <a:pt x="20383" y="5891"/>
                  <a:pt x="15709" y="10176"/>
                  <a:pt x="15709" y="10176"/>
                </a:cubicBezTo>
                <a:close/>
                <a:moveTo>
                  <a:pt x="21456" y="5544"/>
                </a:moveTo>
                <a:lnTo>
                  <a:pt x="15565" y="144"/>
                </a:lnTo>
                <a:cubicBezTo>
                  <a:pt x="15477" y="55"/>
                  <a:pt x="15354" y="0"/>
                  <a:pt x="15218" y="0"/>
                </a:cubicBezTo>
                <a:cubicBezTo>
                  <a:pt x="14947" y="0"/>
                  <a:pt x="14727" y="220"/>
                  <a:pt x="14727" y="491"/>
                </a:cubicBezTo>
                <a:lnTo>
                  <a:pt x="14727" y="2942"/>
                </a:lnTo>
                <a:cubicBezTo>
                  <a:pt x="12130" y="3150"/>
                  <a:pt x="0" y="4991"/>
                  <a:pt x="0" y="21109"/>
                </a:cubicBezTo>
                <a:cubicBezTo>
                  <a:pt x="0" y="21380"/>
                  <a:pt x="220" y="21600"/>
                  <a:pt x="491" y="21600"/>
                </a:cubicBezTo>
                <a:cubicBezTo>
                  <a:pt x="762" y="21600"/>
                  <a:pt x="982" y="21380"/>
                  <a:pt x="982" y="21109"/>
                </a:cubicBezTo>
                <a:cubicBezTo>
                  <a:pt x="982" y="16042"/>
                  <a:pt x="3417" y="12440"/>
                  <a:pt x="8250" y="10404"/>
                </a:cubicBezTo>
                <a:cubicBezTo>
                  <a:pt x="11093" y="9206"/>
                  <a:pt x="13684" y="8943"/>
                  <a:pt x="14727" y="8884"/>
                </a:cubicBezTo>
                <a:lnTo>
                  <a:pt x="14727" y="11291"/>
                </a:lnTo>
                <a:cubicBezTo>
                  <a:pt x="14727" y="11562"/>
                  <a:pt x="14947" y="11782"/>
                  <a:pt x="15218" y="11782"/>
                </a:cubicBezTo>
                <a:cubicBezTo>
                  <a:pt x="15354" y="11782"/>
                  <a:pt x="15477" y="11727"/>
                  <a:pt x="15565" y="11638"/>
                </a:cubicBezTo>
                <a:lnTo>
                  <a:pt x="21456" y="6238"/>
                </a:lnTo>
                <a:cubicBezTo>
                  <a:pt x="21545" y="6150"/>
                  <a:pt x="21600" y="6027"/>
                  <a:pt x="21600" y="5891"/>
                </a:cubicBezTo>
                <a:cubicBezTo>
                  <a:pt x="21600" y="5756"/>
                  <a:pt x="21545" y="5633"/>
                  <a:pt x="21456" y="554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30" name="Shape 2930"/>
          <p:cNvSpPr/>
          <p:nvPr/>
        </p:nvSpPr>
        <p:spPr>
          <a:xfrm>
            <a:off x="14920952" y="4739670"/>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15955" y="1543"/>
                </a:moveTo>
                <a:cubicBezTo>
                  <a:pt x="12837" y="1543"/>
                  <a:pt x="10309" y="5515"/>
                  <a:pt x="10309" y="10414"/>
                </a:cubicBezTo>
                <a:lnTo>
                  <a:pt x="10309" y="11186"/>
                </a:lnTo>
                <a:cubicBezTo>
                  <a:pt x="10309" y="15233"/>
                  <a:pt x="8221" y="18514"/>
                  <a:pt x="5645" y="18514"/>
                </a:cubicBezTo>
                <a:cubicBezTo>
                  <a:pt x="3070" y="18514"/>
                  <a:pt x="982" y="15233"/>
                  <a:pt x="982" y="11186"/>
                </a:cubicBezTo>
                <a:lnTo>
                  <a:pt x="982" y="10414"/>
                </a:lnTo>
                <a:cubicBezTo>
                  <a:pt x="982" y="6367"/>
                  <a:pt x="3070" y="3086"/>
                  <a:pt x="5645" y="3086"/>
                </a:cubicBezTo>
                <a:cubicBezTo>
                  <a:pt x="6670" y="3086"/>
                  <a:pt x="7575" y="3630"/>
                  <a:pt x="8321" y="4629"/>
                </a:cubicBezTo>
                <a:lnTo>
                  <a:pt x="6382" y="4629"/>
                </a:lnTo>
                <a:cubicBezTo>
                  <a:pt x="6110" y="4629"/>
                  <a:pt x="5891" y="4974"/>
                  <a:pt x="5891" y="5400"/>
                </a:cubicBezTo>
                <a:cubicBezTo>
                  <a:pt x="5891" y="5826"/>
                  <a:pt x="6110" y="6171"/>
                  <a:pt x="6382" y="6171"/>
                </a:cubicBezTo>
                <a:lnTo>
                  <a:pt x="9327" y="6171"/>
                </a:lnTo>
                <a:cubicBezTo>
                  <a:pt x="9599" y="6171"/>
                  <a:pt x="9818" y="5826"/>
                  <a:pt x="9818" y="5400"/>
                </a:cubicBezTo>
                <a:lnTo>
                  <a:pt x="9818" y="771"/>
                </a:lnTo>
                <a:cubicBezTo>
                  <a:pt x="9818" y="346"/>
                  <a:pt x="9599" y="0"/>
                  <a:pt x="9327" y="0"/>
                </a:cubicBezTo>
                <a:cubicBezTo>
                  <a:pt x="9056" y="0"/>
                  <a:pt x="8836" y="346"/>
                  <a:pt x="8836" y="771"/>
                </a:cubicBezTo>
                <a:lnTo>
                  <a:pt x="8836" y="3321"/>
                </a:lnTo>
                <a:cubicBezTo>
                  <a:pt x="7879" y="2160"/>
                  <a:pt x="6706" y="1543"/>
                  <a:pt x="5645" y="1543"/>
                </a:cubicBezTo>
                <a:cubicBezTo>
                  <a:pt x="2527" y="1543"/>
                  <a:pt x="0" y="5515"/>
                  <a:pt x="0" y="10414"/>
                </a:cubicBezTo>
                <a:lnTo>
                  <a:pt x="0" y="11186"/>
                </a:lnTo>
                <a:cubicBezTo>
                  <a:pt x="0" y="16085"/>
                  <a:pt x="2527" y="20057"/>
                  <a:pt x="5645" y="20057"/>
                </a:cubicBezTo>
                <a:cubicBezTo>
                  <a:pt x="8763" y="20057"/>
                  <a:pt x="11291" y="16085"/>
                  <a:pt x="11291" y="11186"/>
                </a:cubicBezTo>
                <a:lnTo>
                  <a:pt x="11291" y="10414"/>
                </a:lnTo>
                <a:cubicBezTo>
                  <a:pt x="11291" y="6367"/>
                  <a:pt x="13379" y="3086"/>
                  <a:pt x="15955" y="3086"/>
                </a:cubicBezTo>
                <a:cubicBezTo>
                  <a:pt x="18530" y="3086"/>
                  <a:pt x="20618" y="6367"/>
                  <a:pt x="20618" y="10414"/>
                </a:cubicBezTo>
                <a:lnTo>
                  <a:pt x="20618" y="11186"/>
                </a:lnTo>
                <a:cubicBezTo>
                  <a:pt x="20618" y="15233"/>
                  <a:pt x="18530" y="18514"/>
                  <a:pt x="15955" y="18514"/>
                </a:cubicBezTo>
                <a:cubicBezTo>
                  <a:pt x="14930" y="18514"/>
                  <a:pt x="14025" y="17970"/>
                  <a:pt x="13279" y="16971"/>
                </a:cubicBezTo>
                <a:lnTo>
                  <a:pt x="15218" y="16971"/>
                </a:lnTo>
                <a:cubicBezTo>
                  <a:pt x="15490" y="16971"/>
                  <a:pt x="15709" y="16626"/>
                  <a:pt x="15709" y="16200"/>
                </a:cubicBezTo>
                <a:cubicBezTo>
                  <a:pt x="15709" y="15774"/>
                  <a:pt x="15490" y="15429"/>
                  <a:pt x="15218" y="15429"/>
                </a:cubicBezTo>
                <a:lnTo>
                  <a:pt x="12273" y="15429"/>
                </a:lnTo>
                <a:cubicBezTo>
                  <a:pt x="12001" y="15429"/>
                  <a:pt x="11782" y="15774"/>
                  <a:pt x="11782" y="16200"/>
                </a:cubicBezTo>
                <a:lnTo>
                  <a:pt x="11782" y="20829"/>
                </a:lnTo>
                <a:cubicBezTo>
                  <a:pt x="11782" y="21255"/>
                  <a:pt x="12001" y="21600"/>
                  <a:pt x="12273" y="21600"/>
                </a:cubicBezTo>
                <a:cubicBezTo>
                  <a:pt x="12544" y="21600"/>
                  <a:pt x="12764" y="21255"/>
                  <a:pt x="12764" y="20829"/>
                </a:cubicBezTo>
                <a:lnTo>
                  <a:pt x="12764" y="18279"/>
                </a:lnTo>
                <a:cubicBezTo>
                  <a:pt x="13721" y="19441"/>
                  <a:pt x="14894" y="20057"/>
                  <a:pt x="15955" y="20057"/>
                </a:cubicBezTo>
                <a:cubicBezTo>
                  <a:pt x="19073" y="20057"/>
                  <a:pt x="21600" y="16085"/>
                  <a:pt x="21600" y="11186"/>
                </a:cubicBezTo>
                <a:lnTo>
                  <a:pt x="21600" y="10414"/>
                </a:lnTo>
                <a:cubicBezTo>
                  <a:pt x="21600" y="5515"/>
                  <a:pt x="19073" y="1543"/>
                  <a:pt x="15955" y="154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31" name="Shape 2931"/>
          <p:cNvSpPr/>
          <p:nvPr/>
        </p:nvSpPr>
        <p:spPr>
          <a:xfrm>
            <a:off x="15721052" y="472062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9924" y="4050"/>
                </a:moveTo>
                <a:lnTo>
                  <a:pt x="18798" y="5598"/>
                </a:lnTo>
                <a:cubicBezTo>
                  <a:pt x="18709" y="5720"/>
                  <a:pt x="18655" y="5889"/>
                  <a:pt x="18655" y="6075"/>
                </a:cubicBezTo>
                <a:cubicBezTo>
                  <a:pt x="18655" y="6448"/>
                  <a:pt x="18874" y="6750"/>
                  <a:pt x="19145" y="6750"/>
                </a:cubicBezTo>
                <a:cubicBezTo>
                  <a:pt x="19281" y="6750"/>
                  <a:pt x="19404" y="6674"/>
                  <a:pt x="19493" y="6552"/>
                </a:cubicBezTo>
                <a:lnTo>
                  <a:pt x="21456" y="3853"/>
                </a:lnTo>
                <a:cubicBezTo>
                  <a:pt x="21545" y="3731"/>
                  <a:pt x="21600" y="3562"/>
                  <a:pt x="21600" y="3375"/>
                </a:cubicBezTo>
                <a:cubicBezTo>
                  <a:pt x="21600" y="3189"/>
                  <a:pt x="21545" y="3020"/>
                  <a:pt x="21456" y="2898"/>
                </a:cubicBezTo>
                <a:lnTo>
                  <a:pt x="19493" y="198"/>
                </a:lnTo>
                <a:cubicBezTo>
                  <a:pt x="19403" y="76"/>
                  <a:pt x="19281" y="0"/>
                  <a:pt x="19145" y="0"/>
                </a:cubicBezTo>
                <a:cubicBezTo>
                  <a:pt x="18874" y="0"/>
                  <a:pt x="18655" y="303"/>
                  <a:pt x="18655" y="675"/>
                </a:cubicBezTo>
                <a:cubicBezTo>
                  <a:pt x="18655" y="862"/>
                  <a:pt x="18709" y="1031"/>
                  <a:pt x="18799" y="1153"/>
                </a:cubicBezTo>
                <a:lnTo>
                  <a:pt x="19924" y="2700"/>
                </a:lnTo>
                <a:lnTo>
                  <a:pt x="15218" y="2700"/>
                </a:lnTo>
                <a:cubicBezTo>
                  <a:pt x="15065" y="2700"/>
                  <a:pt x="14933" y="2803"/>
                  <a:pt x="14843" y="2954"/>
                </a:cubicBezTo>
                <a:lnTo>
                  <a:pt x="14838" y="2948"/>
                </a:lnTo>
                <a:lnTo>
                  <a:pt x="6149" y="17550"/>
                </a:lnTo>
                <a:lnTo>
                  <a:pt x="491" y="17550"/>
                </a:lnTo>
                <a:cubicBezTo>
                  <a:pt x="220" y="17550"/>
                  <a:pt x="0" y="17853"/>
                  <a:pt x="0" y="18225"/>
                </a:cubicBezTo>
                <a:cubicBezTo>
                  <a:pt x="0" y="18598"/>
                  <a:pt x="220" y="18900"/>
                  <a:pt x="491" y="18900"/>
                </a:cubicBezTo>
                <a:lnTo>
                  <a:pt x="6382" y="18900"/>
                </a:lnTo>
                <a:cubicBezTo>
                  <a:pt x="6535" y="18900"/>
                  <a:pt x="6667" y="18798"/>
                  <a:pt x="6757" y="18647"/>
                </a:cubicBezTo>
                <a:lnTo>
                  <a:pt x="6762" y="18652"/>
                </a:lnTo>
                <a:lnTo>
                  <a:pt x="15451" y="4050"/>
                </a:lnTo>
                <a:cubicBezTo>
                  <a:pt x="15451" y="4050"/>
                  <a:pt x="19924" y="4050"/>
                  <a:pt x="19924" y="4050"/>
                </a:cubicBezTo>
                <a:close/>
                <a:moveTo>
                  <a:pt x="19493" y="15048"/>
                </a:moveTo>
                <a:cubicBezTo>
                  <a:pt x="19403" y="14926"/>
                  <a:pt x="19281" y="14850"/>
                  <a:pt x="19145" y="14850"/>
                </a:cubicBezTo>
                <a:cubicBezTo>
                  <a:pt x="18874" y="14850"/>
                  <a:pt x="18655" y="15153"/>
                  <a:pt x="18655" y="15525"/>
                </a:cubicBezTo>
                <a:cubicBezTo>
                  <a:pt x="18655" y="15712"/>
                  <a:pt x="18709" y="15880"/>
                  <a:pt x="18798" y="16002"/>
                </a:cubicBezTo>
                <a:lnTo>
                  <a:pt x="19924" y="17550"/>
                </a:lnTo>
                <a:lnTo>
                  <a:pt x="15451" y="17550"/>
                </a:lnTo>
                <a:lnTo>
                  <a:pt x="12386" y="12399"/>
                </a:lnTo>
                <a:lnTo>
                  <a:pt x="11751" y="13465"/>
                </a:lnTo>
                <a:lnTo>
                  <a:pt x="14838" y="18652"/>
                </a:lnTo>
                <a:lnTo>
                  <a:pt x="14843" y="18647"/>
                </a:lnTo>
                <a:cubicBezTo>
                  <a:pt x="14933" y="18798"/>
                  <a:pt x="15065" y="18900"/>
                  <a:pt x="15218" y="18900"/>
                </a:cubicBezTo>
                <a:lnTo>
                  <a:pt x="19924" y="18900"/>
                </a:lnTo>
                <a:lnTo>
                  <a:pt x="18798" y="20448"/>
                </a:lnTo>
                <a:cubicBezTo>
                  <a:pt x="18709" y="20570"/>
                  <a:pt x="18655" y="20739"/>
                  <a:pt x="18655" y="20925"/>
                </a:cubicBezTo>
                <a:cubicBezTo>
                  <a:pt x="18655" y="21298"/>
                  <a:pt x="18874" y="21600"/>
                  <a:pt x="19145" y="21600"/>
                </a:cubicBezTo>
                <a:cubicBezTo>
                  <a:pt x="19281" y="21600"/>
                  <a:pt x="19403" y="21525"/>
                  <a:pt x="19493" y="21402"/>
                </a:cubicBezTo>
                <a:lnTo>
                  <a:pt x="21456" y="18702"/>
                </a:lnTo>
                <a:cubicBezTo>
                  <a:pt x="21545" y="18580"/>
                  <a:pt x="21600" y="18412"/>
                  <a:pt x="21600" y="18225"/>
                </a:cubicBezTo>
                <a:cubicBezTo>
                  <a:pt x="21600" y="18039"/>
                  <a:pt x="21545" y="17870"/>
                  <a:pt x="21456" y="17748"/>
                </a:cubicBezTo>
                <a:cubicBezTo>
                  <a:pt x="21456" y="17748"/>
                  <a:pt x="19493" y="15048"/>
                  <a:pt x="19493" y="15048"/>
                </a:cubicBezTo>
                <a:close/>
                <a:moveTo>
                  <a:pt x="491" y="4050"/>
                </a:moveTo>
                <a:lnTo>
                  <a:pt x="6148" y="4050"/>
                </a:lnTo>
                <a:lnTo>
                  <a:pt x="9214" y="9201"/>
                </a:lnTo>
                <a:lnTo>
                  <a:pt x="9849" y="8136"/>
                </a:lnTo>
                <a:lnTo>
                  <a:pt x="6762" y="2948"/>
                </a:lnTo>
                <a:lnTo>
                  <a:pt x="6756" y="2954"/>
                </a:lnTo>
                <a:cubicBezTo>
                  <a:pt x="6667" y="2803"/>
                  <a:pt x="6535" y="2700"/>
                  <a:pt x="6382" y="2700"/>
                </a:cubicBezTo>
                <a:lnTo>
                  <a:pt x="491" y="2700"/>
                </a:lnTo>
                <a:cubicBezTo>
                  <a:pt x="220" y="2700"/>
                  <a:pt x="0" y="3003"/>
                  <a:pt x="0" y="3375"/>
                </a:cubicBezTo>
                <a:cubicBezTo>
                  <a:pt x="0" y="3748"/>
                  <a:pt x="220" y="4050"/>
                  <a:pt x="491" y="405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32" name="Shape 2932"/>
          <p:cNvSpPr/>
          <p:nvPr/>
        </p:nvSpPr>
        <p:spPr>
          <a:xfrm>
            <a:off x="16521150" y="4701569"/>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964" y="12000"/>
                </a:moveTo>
                <a:cubicBezTo>
                  <a:pt x="1421" y="12000"/>
                  <a:pt x="982" y="11462"/>
                  <a:pt x="982" y="10800"/>
                </a:cubicBezTo>
                <a:cubicBezTo>
                  <a:pt x="982" y="10138"/>
                  <a:pt x="1421" y="9600"/>
                  <a:pt x="1964" y="9600"/>
                </a:cubicBezTo>
                <a:cubicBezTo>
                  <a:pt x="2505" y="9600"/>
                  <a:pt x="2945" y="10138"/>
                  <a:pt x="2945" y="10800"/>
                </a:cubicBezTo>
                <a:cubicBezTo>
                  <a:pt x="2945" y="11462"/>
                  <a:pt x="2505" y="12000"/>
                  <a:pt x="1964" y="12000"/>
                </a:cubicBezTo>
                <a:moveTo>
                  <a:pt x="21456" y="10376"/>
                </a:moveTo>
                <a:lnTo>
                  <a:pt x="18511" y="6776"/>
                </a:lnTo>
                <a:cubicBezTo>
                  <a:pt x="18422" y="6667"/>
                  <a:pt x="18299" y="6600"/>
                  <a:pt x="18164" y="6600"/>
                </a:cubicBezTo>
                <a:cubicBezTo>
                  <a:pt x="17892" y="6600"/>
                  <a:pt x="17673" y="6869"/>
                  <a:pt x="17673" y="7200"/>
                </a:cubicBezTo>
                <a:cubicBezTo>
                  <a:pt x="17673" y="7366"/>
                  <a:pt x="17728" y="7516"/>
                  <a:pt x="17817" y="7624"/>
                </a:cubicBezTo>
                <a:lnTo>
                  <a:pt x="19924" y="10200"/>
                </a:lnTo>
                <a:lnTo>
                  <a:pt x="8058" y="10200"/>
                </a:lnTo>
                <a:lnTo>
                  <a:pt x="14727" y="2048"/>
                </a:lnTo>
                <a:lnTo>
                  <a:pt x="14727" y="5400"/>
                </a:lnTo>
                <a:cubicBezTo>
                  <a:pt x="14727" y="5732"/>
                  <a:pt x="14947" y="6000"/>
                  <a:pt x="15218" y="6000"/>
                </a:cubicBezTo>
                <a:cubicBezTo>
                  <a:pt x="15489" y="6000"/>
                  <a:pt x="15709" y="5732"/>
                  <a:pt x="15709" y="5400"/>
                </a:cubicBezTo>
                <a:lnTo>
                  <a:pt x="15709" y="600"/>
                </a:lnTo>
                <a:cubicBezTo>
                  <a:pt x="15709" y="269"/>
                  <a:pt x="15489" y="0"/>
                  <a:pt x="15218" y="0"/>
                </a:cubicBezTo>
                <a:lnTo>
                  <a:pt x="11291" y="0"/>
                </a:lnTo>
                <a:cubicBezTo>
                  <a:pt x="11020" y="0"/>
                  <a:pt x="10800" y="269"/>
                  <a:pt x="10800" y="600"/>
                </a:cubicBezTo>
                <a:cubicBezTo>
                  <a:pt x="10800" y="932"/>
                  <a:pt x="11020" y="1200"/>
                  <a:pt x="11291" y="1200"/>
                </a:cubicBezTo>
                <a:lnTo>
                  <a:pt x="14033" y="1200"/>
                </a:lnTo>
                <a:lnTo>
                  <a:pt x="6669" y="10200"/>
                </a:lnTo>
                <a:lnTo>
                  <a:pt x="3858" y="10200"/>
                </a:lnTo>
                <a:cubicBezTo>
                  <a:pt x="3639" y="9167"/>
                  <a:pt x="2877" y="8400"/>
                  <a:pt x="1964" y="8400"/>
                </a:cubicBezTo>
                <a:cubicBezTo>
                  <a:pt x="879" y="8400"/>
                  <a:pt x="0" y="9475"/>
                  <a:pt x="0" y="10800"/>
                </a:cubicBezTo>
                <a:cubicBezTo>
                  <a:pt x="0" y="12125"/>
                  <a:pt x="879" y="13200"/>
                  <a:pt x="1964" y="13200"/>
                </a:cubicBezTo>
                <a:cubicBezTo>
                  <a:pt x="2877" y="13200"/>
                  <a:pt x="3639" y="12434"/>
                  <a:pt x="3858" y="11400"/>
                </a:cubicBezTo>
                <a:lnTo>
                  <a:pt x="6669" y="11400"/>
                </a:lnTo>
                <a:lnTo>
                  <a:pt x="14033" y="20400"/>
                </a:lnTo>
                <a:lnTo>
                  <a:pt x="11291" y="20400"/>
                </a:lnTo>
                <a:cubicBezTo>
                  <a:pt x="11020" y="20400"/>
                  <a:pt x="10800" y="20669"/>
                  <a:pt x="10800" y="21000"/>
                </a:cubicBezTo>
                <a:cubicBezTo>
                  <a:pt x="10800" y="21332"/>
                  <a:pt x="11020" y="21600"/>
                  <a:pt x="11291" y="21600"/>
                </a:cubicBezTo>
                <a:lnTo>
                  <a:pt x="15218" y="21600"/>
                </a:lnTo>
                <a:cubicBezTo>
                  <a:pt x="15489" y="21600"/>
                  <a:pt x="15709" y="21332"/>
                  <a:pt x="15709" y="21000"/>
                </a:cubicBezTo>
                <a:lnTo>
                  <a:pt x="15709" y="16200"/>
                </a:lnTo>
                <a:cubicBezTo>
                  <a:pt x="15709" y="15869"/>
                  <a:pt x="15489" y="15600"/>
                  <a:pt x="15218" y="15600"/>
                </a:cubicBezTo>
                <a:cubicBezTo>
                  <a:pt x="14947" y="15600"/>
                  <a:pt x="14727" y="15869"/>
                  <a:pt x="14727" y="16200"/>
                </a:cubicBezTo>
                <a:lnTo>
                  <a:pt x="14727" y="19552"/>
                </a:lnTo>
                <a:lnTo>
                  <a:pt x="8058" y="11400"/>
                </a:lnTo>
                <a:lnTo>
                  <a:pt x="19924" y="11400"/>
                </a:lnTo>
                <a:lnTo>
                  <a:pt x="17817" y="13976"/>
                </a:lnTo>
                <a:cubicBezTo>
                  <a:pt x="17728" y="14085"/>
                  <a:pt x="17673" y="14235"/>
                  <a:pt x="17673" y="14400"/>
                </a:cubicBezTo>
                <a:cubicBezTo>
                  <a:pt x="17673" y="14732"/>
                  <a:pt x="17892" y="15000"/>
                  <a:pt x="18164" y="15000"/>
                </a:cubicBezTo>
                <a:cubicBezTo>
                  <a:pt x="18299" y="15000"/>
                  <a:pt x="18422" y="14933"/>
                  <a:pt x="18511" y="14824"/>
                </a:cubicBezTo>
                <a:lnTo>
                  <a:pt x="21456" y="11224"/>
                </a:lnTo>
                <a:cubicBezTo>
                  <a:pt x="21545" y="11116"/>
                  <a:pt x="21600" y="10966"/>
                  <a:pt x="21600" y="10800"/>
                </a:cubicBezTo>
                <a:cubicBezTo>
                  <a:pt x="21600" y="10635"/>
                  <a:pt x="21545" y="10485"/>
                  <a:pt x="21456" y="1037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34" name="Shape 2934"/>
          <p:cNvSpPr/>
          <p:nvPr/>
        </p:nvSpPr>
        <p:spPr>
          <a:xfrm>
            <a:off x="1376400" y="6658290"/>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35" name="Shape 2935"/>
          <p:cNvSpPr/>
          <p:nvPr/>
        </p:nvSpPr>
        <p:spPr>
          <a:xfrm>
            <a:off x="2119349" y="6658289"/>
            <a:ext cx="418798" cy="418859"/>
          </a:xfrm>
          <a:custGeom>
            <a:avLst/>
            <a:gdLst/>
            <a:ahLst/>
            <a:cxnLst>
              <a:cxn ang="0">
                <a:pos x="wd2" y="hd2"/>
              </a:cxn>
              <a:cxn ang="5400000">
                <a:pos x="wd2" y="hd2"/>
              </a:cxn>
              <a:cxn ang="10800000">
                <a:pos x="wd2" y="hd2"/>
              </a:cxn>
              <a:cxn ang="16200000">
                <a:pos x="wd2" y="hd2"/>
              </a:cxn>
            </a:cxnLst>
            <a:rect l="0" t="0" r="r" b="b"/>
            <a:pathLst>
              <a:path w="21531" h="21600" extrusionOk="0">
                <a:moveTo>
                  <a:pt x="6365" y="15409"/>
                </a:moveTo>
                <a:cubicBezTo>
                  <a:pt x="5782" y="14888"/>
                  <a:pt x="4858" y="14006"/>
                  <a:pt x="3935" y="12895"/>
                </a:cubicBezTo>
                <a:cubicBezTo>
                  <a:pt x="2587" y="11273"/>
                  <a:pt x="979" y="8835"/>
                  <a:pt x="979" y="6430"/>
                </a:cubicBezTo>
                <a:cubicBezTo>
                  <a:pt x="979" y="3427"/>
                  <a:pt x="3396" y="982"/>
                  <a:pt x="6366" y="982"/>
                </a:cubicBezTo>
                <a:cubicBezTo>
                  <a:pt x="9336" y="982"/>
                  <a:pt x="11752" y="3427"/>
                  <a:pt x="11752" y="6430"/>
                </a:cubicBezTo>
                <a:cubicBezTo>
                  <a:pt x="11752" y="10208"/>
                  <a:pt x="7888" y="14044"/>
                  <a:pt x="6365" y="15409"/>
                </a:cubicBezTo>
                <a:moveTo>
                  <a:pt x="6366" y="0"/>
                </a:moveTo>
                <a:cubicBezTo>
                  <a:pt x="2850" y="0"/>
                  <a:pt x="0" y="2879"/>
                  <a:pt x="0" y="6430"/>
                </a:cubicBezTo>
                <a:cubicBezTo>
                  <a:pt x="0" y="11655"/>
                  <a:pt x="6366" y="16701"/>
                  <a:pt x="6366" y="16701"/>
                </a:cubicBezTo>
                <a:cubicBezTo>
                  <a:pt x="6366" y="16701"/>
                  <a:pt x="12732" y="11655"/>
                  <a:pt x="12732" y="6430"/>
                </a:cubicBezTo>
                <a:cubicBezTo>
                  <a:pt x="12732" y="2879"/>
                  <a:pt x="9882" y="0"/>
                  <a:pt x="6366" y="0"/>
                </a:cubicBezTo>
                <a:moveTo>
                  <a:pt x="17357" y="19604"/>
                </a:moveTo>
                <a:cubicBezTo>
                  <a:pt x="17127" y="19764"/>
                  <a:pt x="16856" y="19909"/>
                  <a:pt x="16554" y="20033"/>
                </a:cubicBezTo>
                <a:cubicBezTo>
                  <a:pt x="16304" y="20137"/>
                  <a:pt x="16185" y="20424"/>
                  <a:pt x="16288" y="20675"/>
                </a:cubicBezTo>
                <a:cubicBezTo>
                  <a:pt x="16365" y="20865"/>
                  <a:pt x="16548" y="20979"/>
                  <a:pt x="16740" y="20979"/>
                </a:cubicBezTo>
                <a:cubicBezTo>
                  <a:pt x="16802" y="20979"/>
                  <a:pt x="16866" y="20967"/>
                  <a:pt x="16926" y="20942"/>
                </a:cubicBezTo>
                <a:cubicBezTo>
                  <a:pt x="17294" y="20790"/>
                  <a:pt x="17627" y="20611"/>
                  <a:pt x="17915" y="20411"/>
                </a:cubicBezTo>
                <a:cubicBezTo>
                  <a:pt x="18138" y="20256"/>
                  <a:pt x="18193" y="19950"/>
                  <a:pt x="18039" y="19727"/>
                </a:cubicBezTo>
                <a:cubicBezTo>
                  <a:pt x="17885" y="19505"/>
                  <a:pt x="17579" y="19449"/>
                  <a:pt x="17357" y="19604"/>
                </a:cubicBezTo>
                <a:moveTo>
                  <a:pt x="16249" y="13042"/>
                </a:moveTo>
                <a:cubicBezTo>
                  <a:pt x="16109" y="12790"/>
                  <a:pt x="16024" y="12529"/>
                  <a:pt x="15995" y="12265"/>
                </a:cubicBezTo>
                <a:cubicBezTo>
                  <a:pt x="15966" y="11995"/>
                  <a:pt x="15731" y="11801"/>
                  <a:pt x="15456" y="11829"/>
                </a:cubicBezTo>
                <a:cubicBezTo>
                  <a:pt x="15187" y="11859"/>
                  <a:pt x="14992" y="12100"/>
                  <a:pt x="15022" y="12370"/>
                </a:cubicBezTo>
                <a:cubicBezTo>
                  <a:pt x="15064" y="12767"/>
                  <a:pt x="15190" y="13154"/>
                  <a:pt x="15395" y="13522"/>
                </a:cubicBezTo>
                <a:cubicBezTo>
                  <a:pt x="15484" y="13682"/>
                  <a:pt x="15651" y="13773"/>
                  <a:pt x="15822" y="13773"/>
                </a:cubicBezTo>
                <a:cubicBezTo>
                  <a:pt x="15904" y="13773"/>
                  <a:pt x="15985" y="13753"/>
                  <a:pt x="16061" y="13710"/>
                </a:cubicBezTo>
                <a:cubicBezTo>
                  <a:pt x="16297" y="13578"/>
                  <a:pt x="16382" y="13279"/>
                  <a:pt x="16249" y="13042"/>
                </a:cubicBezTo>
                <a:moveTo>
                  <a:pt x="18249" y="15254"/>
                </a:moveTo>
                <a:cubicBezTo>
                  <a:pt x="18041" y="14981"/>
                  <a:pt x="17803" y="14708"/>
                  <a:pt x="17538" y="14439"/>
                </a:cubicBezTo>
                <a:cubicBezTo>
                  <a:pt x="17349" y="14246"/>
                  <a:pt x="17039" y="14244"/>
                  <a:pt x="16845" y="14434"/>
                </a:cubicBezTo>
                <a:cubicBezTo>
                  <a:pt x="16653" y="14624"/>
                  <a:pt x="16651" y="14935"/>
                  <a:pt x="16841" y="15129"/>
                </a:cubicBezTo>
                <a:cubicBezTo>
                  <a:pt x="17076" y="15368"/>
                  <a:pt x="17288" y="15612"/>
                  <a:pt x="17471" y="15851"/>
                </a:cubicBezTo>
                <a:cubicBezTo>
                  <a:pt x="17568" y="15977"/>
                  <a:pt x="17713" y="16043"/>
                  <a:pt x="17860" y="16043"/>
                </a:cubicBezTo>
                <a:cubicBezTo>
                  <a:pt x="17964" y="16043"/>
                  <a:pt x="18068" y="16011"/>
                  <a:pt x="18157" y="15942"/>
                </a:cubicBezTo>
                <a:cubicBezTo>
                  <a:pt x="18373" y="15777"/>
                  <a:pt x="18413" y="15469"/>
                  <a:pt x="18249" y="15254"/>
                </a:cubicBezTo>
                <a:moveTo>
                  <a:pt x="21476" y="5928"/>
                </a:moveTo>
                <a:cubicBezTo>
                  <a:pt x="21352" y="5687"/>
                  <a:pt x="21057" y="5592"/>
                  <a:pt x="20817" y="5717"/>
                </a:cubicBezTo>
                <a:cubicBezTo>
                  <a:pt x="20817" y="5717"/>
                  <a:pt x="20650" y="5803"/>
                  <a:pt x="20371" y="5962"/>
                </a:cubicBezTo>
                <a:cubicBezTo>
                  <a:pt x="20136" y="6096"/>
                  <a:pt x="20054" y="6396"/>
                  <a:pt x="20188" y="6632"/>
                </a:cubicBezTo>
                <a:cubicBezTo>
                  <a:pt x="20278" y="6791"/>
                  <a:pt x="20444" y="6880"/>
                  <a:pt x="20614" y="6880"/>
                </a:cubicBezTo>
                <a:cubicBezTo>
                  <a:pt x="20697" y="6880"/>
                  <a:pt x="20780" y="6859"/>
                  <a:pt x="20856" y="6815"/>
                </a:cubicBezTo>
                <a:cubicBezTo>
                  <a:pt x="21108" y="6672"/>
                  <a:pt x="21261" y="6592"/>
                  <a:pt x="21265" y="6590"/>
                </a:cubicBezTo>
                <a:cubicBezTo>
                  <a:pt x="21506" y="6466"/>
                  <a:pt x="21600" y="6170"/>
                  <a:pt x="21476" y="5928"/>
                </a:cubicBezTo>
                <a:moveTo>
                  <a:pt x="18659" y="16886"/>
                </a:moveTo>
                <a:cubicBezTo>
                  <a:pt x="18395" y="16941"/>
                  <a:pt x="18225" y="17201"/>
                  <a:pt x="18280" y="17467"/>
                </a:cubicBezTo>
                <a:cubicBezTo>
                  <a:pt x="18312" y="17625"/>
                  <a:pt x="18330" y="17781"/>
                  <a:pt x="18330" y="17929"/>
                </a:cubicBezTo>
                <a:cubicBezTo>
                  <a:pt x="18330" y="18050"/>
                  <a:pt x="18318" y="18171"/>
                  <a:pt x="18296" y="18287"/>
                </a:cubicBezTo>
                <a:cubicBezTo>
                  <a:pt x="18244" y="18554"/>
                  <a:pt x="18418" y="18811"/>
                  <a:pt x="18683" y="18862"/>
                </a:cubicBezTo>
                <a:cubicBezTo>
                  <a:pt x="18715" y="18869"/>
                  <a:pt x="18746" y="18871"/>
                  <a:pt x="18777" y="18871"/>
                </a:cubicBezTo>
                <a:cubicBezTo>
                  <a:pt x="19007" y="18871"/>
                  <a:pt x="19212" y="18708"/>
                  <a:pt x="19257" y="18473"/>
                </a:cubicBezTo>
                <a:cubicBezTo>
                  <a:pt x="19292" y="18296"/>
                  <a:pt x="19309" y="18114"/>
                  <a:pt x="19309" y="17929"/>
                </a:cubicBezTo>
                <a:cubicBezTo>
                  <a:pt x="19309" y="17715"/>
                  <a:pt x="19285" y="17492"/>
                  <a:pt x="19239" y="17267"/>
                </a:cubicBezTo>
                <a:cubicBezTo>
                  <a:pt x="19183" y="17001"/>
                  <a:pt x="18923" y="16832"/>
                  <a:pt x="18659" y="16886"/>
                </a:cubicBezTo>
                <a:moveTo>
                  <a:pt x="18590" y="7106"/>
                </a:moveTo>
                <a:cubicBezTo>
                  <a:pt x="18317" y="7303"/>
                  <a:pt x="18035" y="7518"/>
                  <a:pt x="17756" y="7745"/>
                </a:cubicBezTo>
                <a:cubicBezTo>
                  <a:pt x="17546" y="7917"/>
                  <a:pt x="17515" y="8226"/>
                  <a:pt x="17686" y="8436"/>
                </a:cubicBezTo>
                <a:cubicBezTo>
                  <a:pt x="17783" y="8556"/>
                  <a:pt x="17924" y="8617"/>
                  <a:pt x="18066" y="8617"/>
                </a:cubicBezTo>
                <a:cubicBezTo>
                  <a:pt x="18174" y="8617"/>
                  <a:pt x="18284" y="8581"/>
                  <a:pt x="18374" y="8507"/>
                </a:cubicBezTo>
                <a:cubicBezTo>
                  <a:pt x="18637" y="8292"/>
                  <a:pt x="18903" y="8090"/>
                  <a:pt x="19161" y="7905"/>
                </a:cubicBezTo>
                <a:cubicBezTo>
                  <a:pt x="19380" y="7747"/>
                  <a:pt x="19431" y="7440"/>
                  <a:pt x="19273" y="7220"/>
                </a:cubicBezTo>
                <a:cubicBezTo>
                  <a:pt x="19116" y="6999"/>
                  <a:pt x="18810" y="6949"/>
                  <a:pt x="18590" y="7106"/>
                </a:cubicBezTo>
                <a:moveTo>
                  <a:pt x="14704" y="20512"/>
                </a:moveTo>
                <a:cubicBezTo>
                  <a:pt x="14393" y="20556"/>
                  <a:pt x="14065" y="20590"/>
                  <a:pt x="13729" y="20611"/>
                </a:cubicBezTo>
                <a:cubicBezTo>
                  <a:pt x="13459" y="20629"/>
                  <a:pt x="13254" y="20863"/>
                  <a:pt x="13272" y="21134"/>
                </a:cubicBezTo>
                <a:cubicBezTo>
                  <a:pt x="13289" y="21394"/>
                  <a:pt x="13504" y="21593"/>
                  <a:pt x="13760" y="21593"/>
                </a:cubicBezTo>
                <a:cubicBezTo>
                  <a:pt x="13771" y="21593"/>
                  <a:pt x="13781" y="21592"/>
                  <a:pt x="13792" y="21592"/>
                </a:cubicBezTo>
                <a:cubicBezTo>
                  <a:pt x="14152" y="21568"/>
                  <a:pt x="14506" y="21533"/>
                  <a:pt x="14842" y="21485"/>
                </a:cubicBezTo>
                <a:cubicBezTo>
                  <a:pt x="15110" y="21447"/>
                  <a:pt x="15296" y="21198"/>
                  <a:pt x="15258" y="20929"/>
                </a:cubicBezTo>
                <a:cubicBezTo>
                  <a:pt x="15220" y="20661"/>
                  <a:pt x="14973" y="20472"/>
                  <a:pt x="14704" y="20512"/>
                </a:cubicBezTo>
                <a:moveTo>
                  <a:pt x="8893" y="20109"/>
                </a:moveTo>
                <a:cubicBezTo>
                  <a:pt x="8582" y="19997"/>
                  <a:pt x="8299" y="19866"/>
                  <a:pt x="8052" y="19721"/>
                </a:cubicBezTo>
                <a:cubicBezTo>
                  <a:pt x="7818" y="19582"/>
                  <a:pt x="7519" y="19663"/>
                  <a:pt x="7382" y="19896"/>
                </a:cubicBezTo>
                <a:cubicBezTo>
                  <a:pt x="7244" y="20130"/>
                  <a:pt x="7323" y="20432"/>
                  <a:pt x="7556" y="20568"/>
                </a:cubicBezTo>
                <a:cubicBezTo>
                  <a:pt x="7856" y="20744"/>
                  <a:pt x="8194" y="20901"/>
                  <a:pt x="8562" y="21034"/>
                </a:cubicBezTo>
                <a:cubicBezTo>
                  <a:pt x="8617" y="21053"/>
                  <a:pt x="8672" y="21062"/>
                  <a:pt x="8728" y="21062"/>
                </a:cubicBezTo>
                <a:cubicBezTo>
                  <a:pt x="8928" y="21062"/>
                  <a:pt x="9117" y="20938"/>
                  <a:pt x="9189" y="20737"/>
                </a:cubicBezTo>
                <a:cubicBezTo>
                  <a:pt x="9280" y="20482"/>
                  <a:pt x="9148" y="20200"/>
                  <a:pt x="8893" y="20109"/>
                </a:cubicBezTo>
                <a:moveTo>
                  <a:pt x="11751" y="20618"/>
                </a:moveTo>
                <a:cubicBezTo>
                  <a:pt x="11412" y="20600"/>
                  <a:pt x="11082" y="20572"/>
                  <a:pt x="10771" y="20533"/>
                </a:cubicBezTo>
                <a:cubicBezTo>
                  <a:pt x="10502" y="20493"/>
                  <a:pt x="10258" y="20690"/>
                  <a:pt x="10225" y="20959"/>
                </a:cubicBezTo>
                <a:cubicBezTo>
                  <a:pt x="10191" y="21229"/>
                  <a:pt x="10382" y="21474"/>
                  <a:pt x="10650" y="21507"/>
                </a:cubicBezTo>
                <a:cubicBezTo>
                  <a:pt x="10984" y="21549"/>
                  <a:pt x="11337" y="21580"/>
                  <a:pt x="11699" y="21600"/>
                </a:cubicBezTo>
                <a:cubicBezTo>
                  <a:pt x="11708" y="21600"/>
                  <a:pt x="11716" y="21600"/>
                  <a:pt x="11725" y="21600"/>
                </a:cubicBezTo>
                <a:cubicBezTo>
                  <a:pt x="11984" y="21600"/>
                  <a:pt x="12200" y="21397"/>
                  <a:pt x="12214" y="21135"/>
                </a:cubicBezTo>
                <a:cubicBezTo>
                  <a:pt x="12228" y="20863"/>
                  <a:pt x="12021" y="20632"/>
                  <a:pt x="11751" y="20618"/>
                </a:cubicBezTo>
                <a:moveTo>
                  <a:pt x="6840" y="18180"/>
                </a:moveTo>
                <a:cubicBezTo>
                  <a:pt x="6836" y="17912"/>
                  <a:pt x="6619" y="17696"/>
                  <a:pt x="6351" y="17696"/>
                </a:cubicBezTo>
                <a:cubicBezTo>
                  <a:pt x="6080" y="17696"/>
                  <a:pt x="5861" y="17916"/>
                  <a:pt x="5861" y="18188"/>
                </a:cubicBezTo>
                <a:cubicBezTo>
                  <a:pt x="5861" y="18234"/>
                  <a:pt x="5867" y="18484"/>
                  <a:pt x="5997" y="18834"/>
                </a:cubicBezTo>
                <a:cubicBezTo>
                  <a:pt x="6070" y="19033"/>
                  <a:pt x="6257" y="19155"/>
                  <a:pt x="6456" y="19155"/>
                </a:cubicBezTo>
                <a:cubicBezTo>
                  <a:pt x="6512" y="19155"/>
                  <a:pt x="6570" y="19145"/>
                  <a:pt x="6626" y="19124"/>
                </a:cubicBezTo>
                <a:cubicBezTo>
                  <a:pt x="6880" y="19030"/>
                  <a:pt x="7009" y="18748"/>
                  <a:pt x="6915" y="18493"/>
                </a:cubicBezTo>
                <a:cubicBezTo>
                  <a:pt x="6849" y="18314"/>
                  <a:pt x="6841" y="18191"/>
                  <a:pt x="6840" y="18180"/>
                </a:cubicBezTo>
                <a:moveTo>
                  <a:pt x="15760" y="10798"/>
                </a:moveTo>
                <a:cubicBezTo>
                  <a:pt x="15838" y="10844"/>
                  <a:pt x="15924" y="10866"/>
                  <a:pt x="16008" y="10866"/>
                </a:cubicBezTo>
                <a:cubicBezTo>
                  <a:pt x="16176" y="10866"/>
                  <a:pt x="16339" y="10780"/>
                  <a:pt x="16431" y="10625"/>
                </a:cubicBezTo>
                <a:cubicBezTo>
                  <a:pt x="16577" y="10376"/>
                  <a:pt x="16761" y="10120"/>
                  <a:pt x="16977" y="9861"/>
                </a:cubicBezTo>
                <a:cubicBezTo>
                  <a:pt x="17151" y="9653"/>
                  <a:pt x="17124" y="9343"/>
                  <a:pt x="16917" y="9169"/>
                </a:cubicBezTo>
                <a:cubicBezTo>
                  <a:pt x="16709" y="8994"/>
                  <a:pt x="16400" y="9022"/>
                  <a:pt x="16227" y="9230"/>
                </a:cubicBezTo>
                <a:cubicBezTo>
                  <a:pt x="15976" y="9529"/>
                  <a:pt x="15761" y="9832"/>
                  <a:pt x="15587" y="10125"/>
                </a:cubicBezTo>
                <a:cubicBezTo>
                  <a:pt x="15450" y="10359"/>
                  <a:pt x="15527" y="10659"/>
                  <a:pt x="15760" y="10798"/>
                </a:cubicBezTo>
                <a:moveTo>
                  <a:pt x="6366" y="8841"/>
                </a:moveTo>
                <a:cubicBezTo>
                  <a:pt x="5014" y="8841"/>
                  <a:pt x="3917" y="7741"/>
                  <a:pt x="3917" y="6384"/>
                </a:cubicBezTo>
                <a:cubicBezTo>
                  <a:pt x="3917" y="5027"/>
                  <a:pt x="5014" y="3927"/>
                  <a:pt x="6366" y="3927"/>
                </a:cubicBezTo>
                <a:cubicBezTo>
                  <a:pt x="7719" y="3927"/>
                  <a:pt x="8814" y="5027"/>
                  <a:pt x="8814" y="6384"/>
                </a:cubicBezTo>
                <a:cubicBezTo>
                  <a:pt x="8814" y="7741"/>
                  <a:pt x="7719" y="8841"/>
                  <a:pt x="6366" y="8841"/>
                </a:cubicBezTo>
                <a:moveTo>
                  <a:pt x="6366" y="2955"/>
                </a:moveTo>
                <a:cubicBezTo>
                  <a:pt x="4473" y="2955"/>
                  <a:pt x="2938" y="4494"/>
                  <a:pt x="2938" y="6392"/>
                </a:cubicBezTo>
                <a:cubicBezTo>
                  <a:pt x="2938" y="8291"/>
                  <a:pt x="4473" y="9831"/>
                  <a:pt x="6366" y="9831"/>
                </a:cubicBezTo>
                <a:cubicBezTo>
                  <a:pt x="8259" y="9831"/>
                  <a:pt x="9794" y="8291"/>
                  <a:pt x="9794" y="6392"/>
                </a:cubicBezTo>
                <a:cubicBezTo>
                  <a:pt x="9794" y="4494"/>
                  <a:pt x="8259" y="2955"/>
                  <a:pt x="6366" y="29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36" name="Shape 2936"/>
          <p:cNvSpPr/>
          <p:nvPr/>
        </p:nvSpPr>
        <p:spPr>
          <a:xfrm>
            <a:off x="3033751" y="6658291"/>
            <a:ext cx="1905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964"/>
                </a:moveTo>
                <a:cubicBezTo>
                  <a:pt x="10800" y="1964"/>
                  <a:pt x="4320" y="1964"/>
                  <a:pt x="4320" y="4909"/>
                </a:cubicBezTo>
                <a:cubicBezTo>
                  <a:pt x="4320" y="5180"/>
                  <a:pt x="4804" y="5400"/>
                  <a:pt x="5400" y="5400"/>
                </a:cubicBezTo>
                <a:cubicBezTo>
                  <a:pt x="5996" y="5400"/>
                  <a:pt x="6480" y="5180"/>
                  <a:pt x="6480" y="4909"/>
                </a:cubicBezTo>
                <a:cubicBezTo>
                  <a:pt x="6480" y="2945"/>
                  <a:pt x="10800" y="2945"/>
                  <a:pt x="10800" y="2945"/>
                </a:cubicBezTo>
                <a:cubicBezTo>
                  <a:pt x="11396" y="2945"/>
                  <a:pt x="11880" y="2726"/>
                  <a:pt x="11880" y="2455"/>
                </a:cubicBezTo>
                <a:cubicBezTo>
                  <a:pt x="11880" y="2183"/>
                  <a:pt x="11396" y="1964"/>
                  <a:pt x="10800" y="1964"/>
                </a:cubicBezTo>
                <a:moveTo>
                  <a:pt x="10800" y="8836"/>
                </a:moveTo>
                <a:cubicBezTo>
                  <a:pt x="6029" y="8836"/>
                  <a:pt x="2160" y="7078"/>
                  <a:pt x="2160" y="4909"/>
                </a:cubicBezTo>
                <a:cubicBezTo>
                  <a:pt x="2160" y="2740"/>
                  <a:pt x="6029" y="982"/>
                  <a:pt x="10800" y="982"/>
                </a:cubicBezTo>
                <a:cubicBezTo>
                  <a:pt x="15571" y="982"/>
                  <a:pt x="19440" y="2740"/>
                  <a:pt x="19440" y="4909"/>
                </a:cubicBezTo>
                <a:cubicBezTo>
                  <a:pt x="19440" y="7078"/>
                  <a:pt x="15571" y="8836"/>
                  <a:pt x="10800" y="8836"/>
                </a:cubicBezTo>
                <a:moveTo>
                  <a:pt x="10800" y="17182"/>
                </a:moveTo>
                <a:lnTo>
                  <a:pt x="8154" y="9664"/>
                </a:lnTo>
                <a:cubicBezTo>
                  <a:pt x="9002" y="9761"/>
                  <a:pt x="9885" y="9818"/>
                  <a:pt x="10800" y="9818"/>
                </a:cubicBezTo>
                <a:cubicBezTo>
                  <a:pt x="11715" y="9818"/>
                  <a:pt x="12598" y="9761"/>
                  <a:pt x="13446" y="9664"/>
                </a:cubicBezTo>
                <a:cubicBezTo>
                  <a:pt x="13446" y="9664"/>
                  <a:pt x="10800" y="17182"/>
                  <a:pt x="10800" y="17182"/>
                </a:cubicBezTo>
                <a:close/>
                <a:moveTo>
                  <a:pt x="10800" y="0"/>
                </a:moveTo>
                <a:cubicBezTo>
                  <a:pt x="4835" y="0"/>
                  <a:pt x="0" y="2199"/>
                  <a:pt x="0" y="4909"/>
                </a:cubicBezTo>
                <a:cubicBezTo>
                  <a:pt x="0" y="6830"/>
                  <a:pt x="2431" y="8487"/>
                  <a:pt x="5966" y="9295"/>
                </a:cubicBezTo>
                <a:lnTo>
                  <a:pt x="10800" y="21600"/>
                </a:lnTo>
                <a:lnTo>
                  <a:pt x="15635" y="9295"/>
                </a:lnTo>
                <a:cubicBezTo>
                  <a:pt x="19169" y="8487"/>
                  <a:pt x="21600" y="6830"/>
                  <a:pt x="21600" y="4909"/>
                </a:cubicBezTo>
                <a:cubicBezTo>
                  <a:pt x="21600" y="2199"/>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37" name="Shape 2937"/>
          <p:cNvSpPr/>
          <p:nvPr/>
        </p:nvSpPr>
        <p:spPr>
          <a:xfrm>
            <a:off x="3719552" y="66582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291" y="20593"/>
                </a:moveTo>
                <a:lnTo>
                  <a:pt x="11291" y="19145"/>
                </a:lnTo>
                <a:cubicBezTo>
                  <a:pt x="11291" y="18875"/>
                  <a:pt x="11071" y="18655"/>
                  <a:pt x="10800" y="18655"/>
                </a:cubicBezTo>
                <a:cubicBezTo>
                  <a:pt x="10529" y="18655"/>
                  <a:pt x="10309" y="18875"/>
                  <a:pt x="10309" y="19145"/>
                </a:cubicBezTo>
                <a:lnTo>
                  <a:pt x="10309" y="20593"/>
                </a:lnTo>
                <a:cubicBezTo>
                  <a:pt x="5280" y="20344"/>
                  <a:pt x="1255" y="16319"/>
                  <a:pt x="1006" y="11291"/>
                </a:cubicBezTo>
                <a:lnTo>
                  <a:pt x="2455" y="11291"/>
                </a:lnTo>
                <a:cubicBezTo>
                  <a:pt x="2725" y="11291"/>
                  <a:pt x="2945" y="11071"/>
                  <a:pt x="2945" y="10800"/>
                </a:cubicBezTo>
                <a:cubicBezTo>
                  <a:pt x="2945" y="10529"/>
                  <a:pt x="2725" y="10309"/>
                  <a:pt x="2455" y="10309"/>
                </a:cubicBezTo>
                <a:lnTo>
                  <a:pt x="1006" y="10309"/>
                </a:lnTo>
                <a:cubicBezTo>
                  <a:pt x="1255" y="5281"/>
                  <a:pt x="5280" y="1256"/>
                  <a:pt x="10309" y="1007"/>
                </a:cubicBezTo>
                <a:lnTo>
                  <a:pt x="10309" y="2455"/>
                </a:lnTo>
                <a:cubicBezTo>
                  <a:pt x="10309" y="2726"/>
                  <a:pt x="10529" y="2945"/>
                  <a:pt x="10800" y="2945"/>
                </a:cubicBezTo>
                <a:cubicBezTo>
                  <a:pt x="11071" y="2945"/>
                  <a:pt x="11291" y="2726"/>
                  <a:pt x="11291" y="2455"/>
                </a:cubicBezTo>
                <a:lnTo>
                  <a:pt x="11291" y="1007"/>
                </a:lnTo>
                <a:cubicBezTo>
                  <a:pt x="16320" y="1256"/>
                  <a:pt x="20345" y="5281"/>
                  <a:pt x="20594" y="10309"/>
                </a:cubicBezTo>
                <a:lnTo>
                  <a:pt x="19145" y="10309"/>
                </a:lnTo>
                <a:cubicBezTo>
                  <a:pt x="18875" y="10309"/>
                  <a:pt x="18655" y="10529"/>
                  <a:pt x="18655" y="10800"/>
                </a:cubicBezTo>
                <a:cubicBezTo>
                  <a:pt x="18655" y="11071"/>
                  <a:pt x="18875" y="11291"/>
                  <a:pt x="19145" y="11291"/>
                </a:cubicBezTo>
                <a:lnTo>
                  <a:pt x="20594" y="11291"/>
                </a:lnTo>
                <a:cubicBezTo>
                  <a:pt x="20345" y="16319"/>
                  <a:pt x="16320" y="20344"/>
                  <a:pt x="11291" y="20593"/>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965" y="6634"/>
                </a:moveTo>
                <a:lnTo>
                  <a:pt x="12189" y="12188"/>
                </a:lnTo>
                <a:lnTo>
                  <a:pt x="6635" y="14966"/>
                </a:lnTo>
                <a:lnTo>
                  <a:pt x="9411" y="9412"/>
                </a:lnTo>
                <a:cubicBezTo>
                  <a:pt x="9411" y="9412"/>
                  <a:pt x="14965" y="6634"/>
                  <a:pt x="14965" y="6634"/>
                </a:cubicBezTo>
                <a:close/>
                <a:moveTo>
                  <a:pt x="4552" y="17048"/>
                </a:moveTo>
                <a:lnTo>
                  <a:pt x="12883" y="12883"/>
                </a:lnTo>
                <a:lnTo>
                  <a:pt x="17048" y="4551"/>
                </a:lnTo>
                <a:lnTo>
                  <a:pt x="8717" y="8717"/>
                </a:lnTo>
                <a:cubicBezTo>
                  <a:pt x="8717" y="8717"/>
                  <a:pt x="4552" y="17048"/>
                  <a:pt x="4552" y="17048"/>
                </a:cubicBezTo>
                <a:close/>
                <a:moveTo>
                  <a:pt x="11494" y="11494"/>
                </a:moveTo>
                <a:cubicBezTo>
                  <a:pt x="11877" y="11111"/>
                  <a:pt x="11877" y="10489"/>
                  <a:pt x="11494" y="10106"/>
                </a:cubicBezTo>
                <a:cubicBezTo>
                  <a:pt x="11111" y="9722"/>
                  <a:pt x="10489" y="9722"/>
                  <a:pt x="10106" y="10106"/>
                </a:cubicBezTo>
                <a:cubicBezTo>
                  <a:pt x="9723" y="10489"/>
                  <a:pt x="9723" y="11111"/>
                  <a:pt x="10106" y="11494"/>
                </a:cubicBezTo>
                <a:cubicBezTo>
                  <a:pt x="10489" y="11878"/>
                  <a:pt x="11111" y="11878"/>
                  <a:pt x="11494" y="1149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38" name="Shape 2938"/>
          <p:cNvSpPr/>
          <p:nvPr/>
        </p:nvSpPr>
        <p:spPr>
          <a:xfrm>
            <a:off x="4519652" y="66582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0458"/>
                </a:moveTo>
                <a:lnTo>
                  <a:pt x="14727" y="18775"/>
                </a:lnTo>
                <a:lnTo>
                  <a:pt x="14727" y="1142"/>
                </a:lnTo>
                <a:lnTo>
                  <a:pt x="20618" y="2825"/>
                </a:lnTo>
                <a:cubicBezTo>
                  <a:pt x="20618" y="2825"/>
                  <a:pt x="20618" y="20458"/>
                  <a:pt x="20618" y="20458"/>
                </a:cubicBezTo>
                <a:close/>
                <a:moveTo>
                  <a:pt x="13745" y="18775"/>
                </a:moveTo>
                <a:lnTo>
                  <a:pt x="7855" y="20458"/>
                </a:lnTo>
                <a:lnTo>
                  <a:pt x="7855" y="2825"/>
                </a:lnTo>
                <a:lnTo>
                  <a:pt x="13745" y="1142"/>
                </a:lnTo>
                <a:cubicBezTo>
                  <a:pt x="13745" y="1142"/>
                  <a:pt x="13745" y="18775"/>
                  <a:pt x="13745" y="18775"/>
                </a:cubicBezTo>
                <a:close/>
                <a:moveTo>
                  <a:pt x="6873" y="20458"/>
                </a:moveTo>
                <a:lnTo>
                  <a:pt x="982" y="18775"/>
                </a:lnTo>
                <a:lnTo>
                  <a:pt x="982" y="1142"/>
                </a:lnTo>
                <a:lnTo>
                  <a:pt x="6873" y="2825"/>
                </a:lnTo>
                <a:cubicBezTo>
                  <a:pt x="6873" y="2825"/>
                  <a:pt x="6873" y="20458"/>
                  <a:pt x="6873" y="20458"/>
                </a:cubicBezTo>
                <a:close/>
                <a:moveTo>
                  <a:pt x="21242" y="1990"/>
                </a:moveTo>
                <a:lnTo>
                  <a:pt x="21244" y="1983"/>
                </a:lnTo>
                <a:lnTo>
                  <a:pt x="14371" y="19"/>
                </a:lnTo>
                <a:lnTo>
                  <a:pt x="14369" y="27"/>
                </a:lnTo>
                <a:cubicBezTo>
                  <a:pt x="14326" y="14"/>
                  <a:pt x="14284" y="0"/>
                  <a:pt x="14236" y="0"/>
                </a:cubicBezTo>
                <a:cubicBezTo>
                  <a:pt x="14189" y="0"/>
                  <a:pt x="14147" y="14"/>
                  <a:pt x="14104" y="27"/>
                </a:cubicBezTo>
                <a:lnTo>
                  <a:pt x="14102" y="19"/>
                </a:lnTo>
                <a:lnTo>
                  <a:pt x="7364" y="1944"/>
                </a:lnTo>
                <a:lnTo>
                  <a:pt x="626" y="19"/>
                </a:lnTo>
                <a:lnTo>
                  <a:pt x="623" y="27"/>
                </a:lnTo>
                <a:cubicBezTo>
                  <a:pt x="581" y="14"/>
                  <a:pt x="538" y="0"/>
                  <a:pt x="491" y="0"/>
                </a:cubicBezTo>
                <a:cubicBezTo>
                  <a:pt x="220" y="0"/>
                  <a:pt x="0" y="220"/>
                  <a:pt x="0" y="491"/>
                </a:cubicBezTo>
                <a:lnTo>
                  <a:pt x="0" y="19145"/>
                </a:lnTo>
                <a:cubicBezTo>
                  <a:pt x="0" y="19370"/>
                  <a:pt x="153" y="19551"/>
                  <a:pt x="358" y="19610"/>
                </a:cubicBezTo>
                <a:lnTo>
                  <a:pt x="356" y="19618"/>
                </a:lnTo>
                <a:lnTo>
                  <a:pt x="7229" y="21581"/>
                </a:lnTo>
                <a:lnTo>
                  <a:pt x="7231" y="21573"/>
                </a:lnTo>
                <a:cubicBezTo>
                  <a:pt x="7274" y="21586"/>
                  <a:pt x="7316" y="21600"/>
                  <a:pt x="7364" y="21600"/>
                </a:cubicBezTo>
                <a:cubicBezTo>
                  <a:pt x="7411" y="21600"/>
                  <a:pt x="7454" y="21586"/>
                  <a:pt x="7496" y="21573"/>
                </a:cubicBezTo>
                <a:lnTo>
                  <a:pt x="7499" y="21581"/>
                </a:lnTo>
                <a:lnTo>
                  <a:pt x="14236" y="19656"/>
                </a:lnTo>
                <a:lnTo>
                  <a:pt x="20975" y="21581"/>
                </a:lnTo>
                <a:lnTo>
                  <a:pt x="20977" y="21573"/>
                </a:lnTo>
                <a:cubicBezTo>
                  <a:pt x="21020" y="21586"/>
                  <a:pt x="21062" y="21600"/>
                  <a:pt x="21109" y="21600"/>
                </a:cubicBezTo>
                <a:cubicBezTo>
                  <a:pt x="21380" y="21600"/>
                  <a:pt x="21600" y="21380"/>
                  <a:pt x="21600" y="21109"/>
                </a:cubicBezTo>
                <a:lnTo>
                  <a:pt x="21600" y="2455"/>
                </a:lnTo>
                <a:cubicBezTo>
                  <a:pt x="21600" y="2231"/>
                  <a:pt x="21447" y="2049"/>
                  <a:pt x="21242" y="199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39" name="Shape 2939"/>
          <p:cNvSpPr/>
          <p:nvPr/>
        </p:nvSpPr>
        <p:spPr>
          <a:xfrm>
            <a:off x="5319752" y="66582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547" y="12509"/>
                </a:moveTo>
                <a:lnTo>
                  <a:pt x="18520" y="12645"/>
                </a:lnTo>
                <a:cubicBezTo>
                  <a:pt x="18572" y="12276"/>
                  <a:pt x="18589" y="11922"/>
                  <a:pt x="18572" y="11593"/>
                </a:cubicBezTo>
                <a:lnTo>
                  <a:pt x="17592" y="11644"/>
                </a:lnTo>
                <a:cubicBezTo>
                  <a:pt x="17606" y="11910"/>
                  <a:pt x="17591" y="12201"/>
                  <a:pt x="17547" y="12509"/>
                </a:cubicBezTo>
                <a:moveTo>
                  <a:pt x="17444" y="10833"/>
                </a:moveTo>
                <a:lnTo>
                  <a:pt x="18374" y="10520"/>
                </a:lnTo>
                <a:cubicBezTo>
                  <a:pt x="18262" y="10187"/>
                  <a:pt x="18104" y="9869"/>
                  <a:pt x="17890" y="9546"/>
                </a:cubicBezTo>
                <a:lnTo>
                  <a:pt x="17072" y="10089"/>
                </a:lnTo>
                <a:cubicBezTo>
                  <a:pt x="17237" y="10339"/>
                  <a:pt x="17359" y="10582"/>
                  <a:pt x="17444" y="10833"/>
                </a:cubicBezTo>
                <a:moveTo>
                  <a:pt x="17529" y="13890"/>
                </a:moveTo>
                <a:cubicBezTo>
                  <a:pt x="17440" y="13801"/>
                  <a:pt x="17317" y="13745"/>
                  <a:pt x="17182" y="13745"/>
                </a:cubicBezTo>
                <a:cubicBezTo>
                  <a:pt x="16910" y="13745"/>
                  <a:pt x="16691" y="13965"/>
                  <a:pt x="16691" y="14236"/>
                </a:cubicBezTo>
                <a:cubicBezTo>
                  <a:pt x="16691" y="14372"/>
                  <a:pt x="16746" y="14495"/>
                  <a:pt x="16835" y="14583"/>
                </a:cubicBezTo>
                <a:lnTo>
                  <a:pt x="17469" y="15218"/>
                </a:lnTo>
                <a:lnTo>
                  <a:pt x="16835" y="15853"/>
                </a:lnTo>
                <a:cubicBezTo>
                  <a:pt x="16746" y="15942"/>
                  <a:pt x="16691" y="16064"/>
                  <a:pt x="16691" y="16200"/>
                </a:cubicBezTo>
                <a:cubicBezTo>
                  <a:pt x="16691" y="16471"/>
                  <a:pt x="16910" y="16691"/>
                  <a:pt x="17182" y="16691"/>
                </a:cubicBezTo>
                <a:cubicBezTo>
                  <a:pt x="17317" y="16691"/>
                  <a:pt x="17440" y="16636"/>
                  <a:pt x="17529" y="16547"/>
                </a:cubicBezTo>
                <a:lnTo>
                  <a:pt x="18164" y="15912"/>
                </a:lnTo>
                <a:lnTo>
                  <a:pt x="18798" y="16547"/>
                </a:lnTo>
                <a:cubicBezTo>
                  <a:pt x="18887" y="16636"/>
                  <a:pt x="19010" y="16691"/>
                  <a:pt x="19145" y="16691"/>
                </a:cubicBezTo>
                <a:cubicBezTo>
                  <a:pt x="19417" y="16691"/>
                  <a:pt x="19636" y="16471"/>
                  <a:pt x="19636" y="16200"/>
                </a:cubicBezTo>
                <a:cubicBezTo>
                  <a:pt x="19636" y="16064"/>
                  <a:pt x="19582" y="15942"/>
                  <a:pt x="19493" y="15853"/>
                </a:cubicBezTo>
                <a:lnTo>
                  <a:pt x="18858" y="15218"/>
                </a:lnTo>
                <a:lnTo>
                  <a:pt x="19493" y="14583"/>
                </a:lnTo>
                <a:cubicBezTo>
                  <a:pt x="19582" y="14495"/>
                  <a:pt x="19636" y="14372"/>
                  <a:pt x="19636" y="14236"/>
                </a:cubicBezTo>
                <a:cubicBezTo>
                  <a:pt x="19636" y="13965"/>
                  <a:pt x="19417" y="13745"/>
                  <a:pt x="19145" y="13745"/>
                </a:cubicBezTo>
                <a:cubicBezTo>
                  <a:pt x="19009" y="13745"/>
                  <a:pt x="18887" y="13801"/>
                  <a:pt x="18798" y="13890"/>
                </a:cubicBezTo>
                <a:lnTo>
                  <a:pt x="18164" y="14524"/>
                </a:lnTo>
                <a:cubicBezTo>
                  <a:pt x="18164" y="14524"/>
                  <a:pt x="17529" y="13890"/>
                  <a:pt x="17529" y="13890"/>
                </a:cubicBezTo>
                <a:close/>
                <a:moveTo>
                  <a:pt x="20618" y="20458"/>
                </a:moveTo>
                <a:lnTo>
                  <a:pt x="14727" y="18775"/>
                </a:lnTo>
                <a:lnTo>
                  <a:pt x="14727" y="7698"/>
                </a:lnTo>
                <a:cubicBezTo>
                  <a:pt x="14950" y="7802"/>
                  <a:pt x="15155" y="7914"/>
                  <a:pt x="15324" y="8034"/>
                </a:cubicBezTo>
                <a:lnTo>
                  <a:pt x="15893" y="7234"/>
                </a:lnTo>
                <a:cubicBezTo>
                  <a:pt x="15627" y="7044"/>
                  <a:pt x="15313" y="6872"/>
                  <a:pt x="14959" y="6721"/>
                </a:cubicBezTo>
                <a:lnTo>
                  <a:pt x="14727" y="7263"/>
                </a:lnTo>
                <a:lnTo>
                  <a:pt x="14727" y="1142"/>
                </a:lnTo>
                <a:lnTo>
                  <a:pt x="20618" y="2825"/>
                </a:lnTo>
                <a:cubicBezTo>
                  <a:pt x="20618" y="2825"/>
                  <a:pt x="20618" y="20458"/>
                  <a:pt x="20618" y="20458"/>
                </a:cubicBezTo>
                <a:close/>
                <a:moveTo>
                  <a:pt x="13745" y="18775"/>
                </a:moveTo>
                <a:lnTo>
                  <a:pt x="7855" y="20458"/>
                </a:lnTo>
                <a:lnTo>
                  <a:pt x="7855" y="9347"/>
                </a:lnTo>
                <a:lnTo>
                  <a:pt x="8249" y="10199"/>
                </a:lnTo>
                <a:cubicBezTo>
                  <a:pt x="8580" y="10045"/>
                  <a:pt x="8881" y="9843"/>
                  <a:pt x="9168" y="9581"/>
                </a:cubicBezTo>
                <a:lnTo>
                  <a:pt x="8505" y="8857"/>
                </a:lnTo>
                <a:cubicBezTo>
                  <a:pt x="8297" y="9048"/>
                  <a:pt x="8088" y="9187"/>
                  <a:pt x="7855" y="9299"/>
                </a:cubicBezTo>
                <a:lnTo>
                  <a:pt x="7855" y="2825"/>
                </a:lnTo>
                <a:lnTo>
                  <a:pt x="13745" y="1142"/>
                </a:lnTo>
                <a:cubicBezTo>
                  <a:pt x="13745" y="1142"/>
                  <a:pt x="13745" y="18775"/>
                  <a:pt x="13745" y="18775"/>
                </a:cubicBezTo>
                <a:close/>
                <a:moveTo>
                  <a:pt x="6873" y="20458"/>
                </a:moveTo>
                <a:lnTo>
                  <a:pt x="982" y="18775"/>
                </a:lnTo>
                <a:lnTo>
                  <a:pt x="982" y="1142"/>
                </a:lnTo>
                <a:lnTo>
                  <a:pt x="6873" y="2825"/>
                </a:lnTo>
                <a:cubicBezTo>
                  <a:pt x="6873" y="2825"/>
                  <a:pt x="6873" y="20458"/>
                  <a:pt x="6873" y="20458"/>
                </a:cubicBezTo>
                <a:close/>
                <a:moveTo>
                  <a:pt x="21241" y="1990"/>
                </a:moveTo>
                <a:lnTo>
                  <a:pt x="21244" y="1983"/>
                </a:lnTo>
                <a:lnTo>
                  <a:pt x="14372" y="19"/>
                </a:lnTo>
                <a:lnTo>
                  <a:pt x="14369" y="27"/>
                </a:lnTo>
                <a:cubicBezTo>
                  <a:pt x="14326" y="14"/>
                  <a:pt x="14283" y="0"/>
                  <a:pt x="14236" y="0"/>
                </a:cubicBezTo>
                <a:cubicBezTo>
                  <a:pt x="14189" y="0"/>
                  <a:pt x="14147" y="14"/>
                  <a:pt x="14104" y="27"/>
                </a:cubicBezTo>
                <a:lnTo>
                  <a:pt x="14102" y="19"/>
                </a:lnTo>
                <a:lnTo>
                  <a:pt x="7364" y="1944"/>
                </a:lnTo>
                <a:lnTo>
                  <a:pt x="626" y="19"/>
                </a:lnTo>
                <a:lnTo>
                  <a:pt x="623" y="27"/>
                </a:lnTo>
                <a:cubicBezTo>
                  <a:pt x="580" y="14"/>
                  <a:pt x="538" y="0"/>
                  <a:pt x="491" y="0"/>
                </a:cubicBezTo>
                <a:cubicBezTo>
                  <a:pt x="220" y="0"/>
                  <a:pt x="0" y="220"/>
                  <a:pt x="0" y="491"/>
                </a:cubicBezTo>
                <a:lnTo>
                  <a:pt x="0" y="19145"/>
                </a:lnTo>
                <a:cubicBezTo>
                  <a:pt x="0" y="19370"/>
                  <a:pt x="153" y="19551"/>
                  <a:pt x="359" y="19610"/>
                </a:cubicBezTo>
                <a:lnTo>
                  <a:pt x="356" y="19618"/>
                </a:lnTo>
                <a:lnTo>
                  <a:pt x="7228" y="21581"/>
                </a:lnTo>
                <a:lnTo>
                  <a:pt x="7231" y="21573"/>
                </a:lnTo>
                <a:cubicBezTo>
                  <a:pt x="7274" y="21586"/>
                  <a:pt x="7317" y="21600"/>
                  <a:pt x="7364" y="21600"/>
                </a:cubicBezTo>
                <a:cubicBezTo>
                  <a:pt x="7411" y="21600"/>
                  <a:pt x="7453" y="21586"/>
                  <a:pt x="7496" y="21573"/>
                </a:cubicBezTo>
                <a:lnTo>
                  <a:pt x="7499" y="21581"/>
                </a:lnTo>
                <a:lnTo>
                  <a:pt x="14236" y="19656"/>
                </a:lnTo>
                <a:lnTo>
                  <a:pt x="20975" y="21581"/>
                </a:lnTo>
                <a:lnTo>
                  <a:pt x="20977" y="21573"/>
                </a:lnTo>
                <a:cubicBezTo>
                  <a:pt x="21020" y="21586"/>
                  <a:pt x="21062" y="21600"/>
                  <a:pt x="21109" y="21600"/>
                </a:cubicBezTo>
                <a:cubicBezTo>
                  <a:pt x="21380" y="21600"/>
                  <a:pt x="21600" y="21380"/>
                  <a:pt x="21600" y="21109"/>
                </a:cubicBezTo>
                <a:lnTo>
                  <a:pt x="21600" y="2455"/>
                </a:lnTo>
                <a:cubicBezTo>
                  <a:pt x="21600" y="2231"/>
                  <a:pt x="21447" y="2049"/>
                  <a:pt x="21241" y="1990"/>
                </a:cubicBezTo>
                <a:moveTo>
                  <a:pt x="16435" y="9275"/>
                </a:moveTo>
                <a:lnTo>
                  <a:pt x="16518" y="9374"/>
                </a:lnTo>
                <a:lnTo>
                  <a:pt x="17269" y="8740"/>
                </a:lnTo>
                <a:lnTo>
                  <a:pt x="17184" y="8640"/>
                </a:lnTo>
                <a:cubicBezTo>
                  <a:pt x="17013" y="8438"/>
                  <a:pt x="16840" y="8236"/>
                  <a:pt x="16677" y="8019"/>
                </a:cubicBezTo>
                <a:lnTo>
                  <a:pt x="15891" y="8606"/>
                </a:lnTo>
                <a:cubicBezTo>
                  <a:pt x="16066" y="8840"/>
                  <a:pt x="16251" y="9059"/>
                  <a:pt x="16435" y="9275"/>
                </a:cubicBezTo>
                <a:moveTo>
                  <a:pt x="6270" y="11022"/>
                </a:moveTo>
                <a:lnTo>
                  <a:pt x="5739" y="10196"/>
                </a:lnTo>
                <a:cubicBezTo>
                  <a:pt x="5432" y="10394"/>
                  <a:pt x="5153" y="10605"/>
                  <a:pt x="4909" y="10825"/>
                </a:cubicBezTo>
                <a:lnTo>
                  <a:pt x="5568" y="11554"/>
                </a:lnTo>
                <a:cubicBezTo>
                  <a:pt x="5772" y="11370"/>
                  <a:pt x="6008" y="11191"/>
                  <a:pt x="6270" y="11022"/>
                </a:cubicBezTo>
                <a:moveTo>
                  <a:pt x="5004" y="12185"/>
                </a:moveTo>
                <a:lnTo>
                  <a:pt x="4196" y="11628"/>
                </a:lnTo>
                <a:cubicBezTo>
                  <a:pt x="3975" y="11949"/>
                  <a:pt x="3812" y="12288"/>
                  <a:pt x="3713" y="12634"/>
                </a:cubicBezTo>
                <a:lnTo>
                  <a:pt x="4656" y="12906"/>
                </a:lnTo>
                <a:cubicBezTo>
                  <a:pt x="4727" y="12661"/>
                  <a:pt x="4844" y="12418"/>
                  <a:pt x="5004" y="12185"/>
                </a:cubicBezTo>
                <a:moveTo>
                  <a:pt x="10467" y="8318"/>
                </a:moveTo>
                <a:lnTo>
                  <a:pt x="9972" y="7470"/>
                </a:lnTo>
                <a:cubicBezTo>
                  <a:pt x="9623" y="7674"/>
                  <a:pt x="9362" y="7936"/>
                  <a:pt x="9132" y="8189"/>
                </a:cubicBezTo>
                <a:lnTo>
                  <a:pt x="9857" y="8850"/>
                </a:lnTo>
                <a:cubicBezTo>
                  <a:pt x="10063" y="8624"/>
                  <a:pt x="10245" y="8448"/>
                  <a:pt x="10467" y="8318"/>
                </a:cubicBezTo>
                <a:moveTo>
                  <a:pt x="3927" y="15709"/>
                </a:moveTo>
                <a:cubicBezTo>
                  <a:pt x="4469" y="15709"/>
                  <a:pt x="4909" y="15270"/>
                  <a:pt x="4909" y="14727"/>
                </a:cubicBezTo>
                <a:cubicBezTo>
                  <a:pt x="4909" y="14185"/>
                  <a:pt x="4469" y="13745"/>
                  <a:pt x="3927" y="13745"/>
                </a:cubicBezTo>
                <a:cubicBezTo>
                  <a:pt x="3385" y="13745"/>
                  <a:pt x="2945" y="14185"/>
                  <a:pt x="2945" y="14727"/>
                </a:cubicBezTo>
                <a:cubicBezTo>
                  <a:pt x="2945" y="15270"/>
                  <a:pt x="3385" y="15709"/>
                  <a:pt x="3927" y="15709"/>
                </a:cubicBezTo>
                <a:moveTo>
                  <a:pt x="12273" y="7855"/>
                </a:moveTo>
                <a:cubicBezTo>
                  <a:pt x="12815" y="7855"/>
                  <a:pt x="13255" y="7415"/>
                  <a:pt x="13255" y="6873"/>
                </a:cubicBezTo>
                <a:cubicBezTo>
                  <a:pt x="13255" y="6331"/>
                  <a:pt x="12815" y="5891"/>
                  <a:pt x="12273" y="5891"/>
                </a:cubicBezTo>
                <a:cubicBezTo>
                  <a:pt x="11730" y="5891"/>
                  <a:pt x="11291" y="6331"/>
                  <a:pt x="11291" y="6873"/>
                </a:cubicBezTo>
                <a:cubicBezTo>
                  <a:pt x="11291" y="7415"/>
                  <a:pt x="11730" y="7855"/>
                  <a:pt x="12273" y="78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0" name="Shape 2940"/>
          <p:cNvSpPr/>
          <p:nvPr/>
        </p:nvSpPr>
        <p:spPr>
          <a:xfrm>
            <a:off x="6119852" y="66582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1" name="Shape 2941"/>
          <p:cNvSpPr/>
          <p:nvPr/>
        </p:nvSpPr>
        <p:spPr>
          <a:xfrm>
            <a:off x="6919952" y="665829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291" y="20593"/>
                </a:moveTo>
                <a:lnTo>
                  <a:pt x="11291" y="17648"/>
                </a:lnTo>
                <a:cubicBezTo>
                  <a:pt x="14694" y="17407"/>
                  <a:pt x="17408" y="14693"/>
                  <a:pt x="17649" y="11291"/>
                </a:cubicBezTo>
                <a:lnTo>
                  <a:pt x="20594" y="11291"/>
                </a:lnTo>
                <a:cubicBezTo>
                  <a:pt x="20345" y="16319"/>
                  <a:pt x="16320" y="20344"/>
                  <a:pt x="11291" y="20593"/>
                </a:cubicBezTo>
                <a:moveTo>
                  <a:pt x="11291" y="13205"/>
                </a:moveTo>
                <a:cubicBezTo>
                  <a:pt x="12252" y="13010"/>
                  <a:pt x="13005" y="12252"/>
                  <a:pt x="13201" y="11291"/>
                </a:cubicBezTo>
                <a:lnTo>
                  <a:pt x="16667" y="11291"/>
                </a:lnTo>
                <a:cubicBezTo>
                  <a:pt x="16431" y="14152"/>
                  <a:pt x="14152" y="16429"/>
                  <a:pt x="11291" y="16666"/>
                </a:cubicBezTo>
                <a:cubicBezTo>
                  <a:pt x="11291" y="16666"/>
                  <a:pt x="11291" y="13205"/>
                  <a:pt x="11291" y="13205"/>
                </a:cubicBezTo>
                <a:close/>
                <a:moveTo>
                  <a:pt x="11291" y="4934"/>
                </a:moveTo>
                <a:cubicBezTo>
                  <a:pt x="12233" y="5012"/>
                  <a:pt x="13111" y="5315"/>
                  <a:pt x="13875" y="5784"/>
                </a:cubicBezTo>
                <a:cubicBezTo>
                  <a:pt x="13793" y="5967"/>
                  <a:pt x="13745" y="6168"/>
                  <a:pt x="13745" y="6382"/>
                </a:cubicBezTo>
                <a:cubicBezTo>
                  <a:pt x="13745" y="7195"/>
                  <a:pt x="14405" y="7855"/>
                  <a:pt x="15218" y="7855"/>
                </a:cubicBezTo>
                <a:cubicBezTo>
                  <a:pt x="15432" y="7855"/>
                  <a:pt x="15633" y="7807"/>
                  <a:pt x="15816" y="7725"/>
                </a:cubicBezTo>
                <a:cubicBezTo>
                  <a:pt x="16286" y="8489"/>
                  <a:pt x="16589" y="9367"/>
                  <a:pt x="16667" y="10309"/>
                </a:cubicBezTo>
                <a:lnTo>
                  <a:pt x="13201" y="10309"/>
                </a:lnTo>
                <a:cubicBezTo>
                  <a:pt x="13005" y="9348"/>
                  <a:pt x="12252" y="8590"/>
                  <a:pt x="11291" y="8395"/>
                </a:cubicBezTo>
                <a:cubicBezTo>
                  <a:pt x="11291" y="8395"/>
                  <a:pt x="11291" y="4934"/>
                  <a:pt x="11291" y="4934"/>
                </a:cubicBezTo>
                <a:close/>
                <a:moveTo>
                  <a:pt x="11291" y="1007"/>
                </a:moveTo>
                <a:cubicBezTo>
                  <a:pt x="16320" y="1256"/>
                  <a:pt x="20345" y="5281"/>
                  <a:pt x="20594" y="10309"/>
                </a:cubicBezTo>
                <a:lnTo>
                  <a:pt x="17649" y="10309"/>
                </a:lnTo>
                <a:cubicBezTo>
                  <a:pt x="17563" y="9102"/>
                  <a:pt x="17162" y="7985"/>
                  <a:pt x="16534" y="7031"/>
                </a:cubicBezTo>
                <a:cubicBezTo>
                  <a:pt x="16631" y="6835"/>
                  <a:pt x="16691" y="6616"/>
                  <a:pt x="16691" y="6382"/>
                </a:cubicBezTo>
                <a:cubicBezTo>
                  <a:pt x="16691" y="5569"/>
                  <a:pt x="16032" y="4909"/>
                  <a:pt x="15218" y="4909"/>
                </a:cubicBezTo>
                <a:cubicBezTo>
                  <a:pt x="14984" y="4909"/>
                  <a:pt x="14765" y="4969"/>
                  <a:pt x="14568" y="5066"/>
                </a:cubicBezTo>
                <a:cubicBezTo>
                  <a:pt x="13614" y="4439"/>
                  <a:pt x="12498" y="4038"/>
                  <a:pt x="11291" y="3952"/>
                </a:cubicBezTo>
                <a:cubicBezTo>
                  <a:pt x="11291" y="3952"/>
                  <a:pt x="11291" y="1007"/>
                  <a:pt x="11291" y="1007"/>
                </a:cubicBezTo>
                <a:close/>
                <a:moveTo>
                  <a:pt x="10309" y="3949"/>
                </a:moveTo>
                <a:cubicBezTo>
                  <a:pt x="7225" y="4167"/>
                  <a:pt x="4703" y="6417"/>
                  <a:pt x="4078" y="9370"/>
                </a:cubicBezTo>
                <a:cubicBezTo>
                  <a:pt x="3590" y="9486"/>
                  <a:pt x="3196" y="9843"/>
                  <a:pt x="3030" y="10309"/>
                </a:cubicBezTo>
                <a:lnTo>
                  <a:pt x="1006" y="10309"/>
                </a:lnTo>
                <a:cubicBezTo>
                  <a:pt x="1255" y="5281"/>
                  <a:pt x="5280" y="1256"/>
                  <a:pt x="10309" y="1007"/>
                </a:cubicBezTo>
                <a:cubicBezTo>
                  <a:pt x="10309" y="1007"/>
                  <a:pt x="10309" y="3949"/>
                  <a:pt x="10309" y="3949"/>
                </a:cubicBezTo>
                <a:close/>
                <a:moveTo>
                  <a:pt x="10309" y="8395"/>
                </a:moveTo>
                <a:cubicBezTo>
                  <a:pt x="9348" y="8590"/>
                  <a:pt x="8595" y="9348"/>
                  <a:pt x="8399" y="10309"/>
                </a:cubicBezTo>
                <a:lnTo>
                  <a:pt x="5796" y="10309"/>
                </a:lnTo>
                <a:cubicBezTo>
                  <a:pt x="5666" y="9948"/>
                  <a:pt x="5405" y="9649"/>
                  <a:pt x="5062" y="9482"/>
                </a:cubicBezTo>
                <a:cubicBezTo>
                  <a:pt x="5626" y="7018"/>
                  <a:pt x="7730" y="5144"/>
                  <a:pt x="10309" y="4930"/>
                </a:cubicBezTo>
                <a:cubicBezTo>
                  <a:pt x="10309" y="4930"/>
                  <a:pt x="10309" y="8395"/>
                  <a:pt x="10309" y="8395"/>
                </a:cubicBezTo>
                <a:close/>
                <a:moveTo>
                  <a:pt x="10309" y="16670"/>
                </a:moveTo>
                <a:cubicBezTo>
                  <a:pt x="7730" y="16456"/>
                  <a:pt x="5626" y="14582"/>
                  <a:pt x="5062" y="12118"/>
                </a:cubicBezTo>
                <a:cubicBezTo>
                  <a:pt x="5405" y="11951"/>
                  <a:pt x="5666" y="11652"/>
                  <a:pt x="5796" y="11291"/>
                </a:cubicBezTo>
                <a:lnTo>
                  <a:pt x="8399" y="11291"/>
                </a:lnTo>
                <a:cubicBezTo>
                  <a:pt x="8595" y="12252"/>
                  <a:pt x="9348" y="13010"/>
                  <a:pt x="10309" y="13205"/>
                </a:cubicBezTo>
                <a:cubicBezTo>
                  <a:pt x="10309" y="13205"/>
                  <a:pt x="10309" y="16670"/>
                  <a:pt x="10309" y="16670"/>
                </a:cubicBezTo>
                <a:close/>
                <a:moveTo>
                  <a:pt x="10309" y="20593"/>
                </a:moveTo>
                <a:cubicBezTo>
                  <a:pt x="5280" y="20344"/>
                  <a:pt x="1255" y="16319"/>
                  <a:pt x="1006" y="11291"/>
                </a:cubicBezTo>
                <a:lnTo>
                  <a:pt x="3030" y="11291"/>
                </a:lnTo>
                <a:cubicBezTo>
                  <a:pt x="3196" y="11757"/>
                  <a:pt x="3590" y="12114"/>
                  <a:pt x="4078" y="12230"/>
                </a:cubicBezTo>
                <a:cubicBezTo>
                  <a:pt x="4703" y="15183"/>
                  <a:pt x="7225" y="17434"/>
                  <a:pt x="10309" y="17651"/>
                </a:cubicBezTo>
                <a:cubicBezTo>
                  <a:pt x="10309" y="17651"/>
                  <a:pt x="10309" y="20593"/>
                  <a:pt x="10309" y="20593"/>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2" name="Shape 2942"/>
          <p:cNvSpPr/>
          <p:nvPr/>
        </p:nvSpPr>
        <p:spPr>
          <a:xfrm>
            <a:off x="7758150" y="6658291"/>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400" y="12524"/>
                </a:moveTo>
                <a:cubicBezTo>
                  <a:pt x="19362" y="12218"/>
                  <a:pt x="17455" y="11782"/>
                  <a:pt x="15000" y="11782"/>
                </a:cubicBezTo>
                <a:cubicBezTo>
                  <a:pt x="12625" y="11782"/>
                  <a:pt x="11514" y="12089"/>
                  <a:pt x="10534" y="12360"/>
                </a:cubicBezTo>
                <a:cubicBezTo>
                  <a:pt x="9751" y="12577"/>
                  <a:pt x="9076" y="12764"/>
                  <a:pt x="7800" y="12764"/>
                </a:cubicBezTo>
                <a:cubicBezTo>
                  <a:pt x="6097" y="12764"/>
                  <a:pt x="5268" y="12537"/>
                  <a:pt x="4390" y="12298"/>
                </a:cubicBezTo>
                <a:cubicBezTo>
                  <a:pt x="3564" y="12073"/>
                  <a:pt x="2709" y="11842"/>
                  <a:pt x="1200" y="11792"/>
                </a:cubicBezTo>
                <a:lnTo>
                  <a:pt x="1200" y="992"/>
                </a:lnTo>
                <a:cubicBezTo>
                  <a:pt x="2511" y="1038"/>
                  <a:pt x="3242" y="1238"/>
                  <a:pt x="4010" y="1448"/>
                </a:cubicBezTo>
                <a:cubicBezTo>
                  <a:pt x="4941" y="1701"/>
                  <a:pt x="5903" y="1964"/>
                  <a:pt x="7800" y="1964"/>
                </a:cubicBezTo>
                <a:cubicBezTo>
                  <a:pt x="9273" y="1964"/>
                  <a:pt x="10109" y="1733"/>
                  <a:pt x="10918" y="1508"/>
                </a:cubicBezTo>
                <a:cubicBezTo>
                  <a:pt x="11854" y="1250"/>
                  <a:pt x="12823" y="982"/>
                  <a:pt x="15000" y="982"/>
                </a:cubicBezTo>
                <a:cubicBezTo>
                  <a:pt x="17661" y="982"/>
                  <a:pt x="19648" y="1545"/>
                  <a:pt x="20400" y="1794"/>
                </a:cubicBezTo>
                <a:cubicBezTo>
                  <a:pt x="20400" y="1794"/>
                  <a:pt x="20400" y="12524"/>
                  <a:pt x="20400" y="12524"/>
                </a:cubicBezTo>
                <a:close/>
                <a:moveTo>
                  <a:pt x="21594" y="1473"/>
                </a:moveTo>
                <a:cubicBezTo>
                  <a:pt x="21594" y="1293"/>
                  <a:pt x="21478" y="1120"/>
                  <a:pt x="21268" y="1034"/>
                </a:cubicBezTo>
                <a:cubicBezTo>
                  <a:pt x="21165" y="991"/>
                  <a:pt x="18699" y="0"/>
                  <a:pt x="15000" y="0"/>
                </a:cubicBezTo>
                <a:cubicBezTo>
                  <a:pt x="12625" y="0"/>
                  <a:pt x="11514" y="308"/>
                  <a:pt x="10534" y="579"/>
                </a:cubicBezTo>
                <a:cubicBezTo>
                  <a:pt x="9751" y="795"/>
                  <a:pt x="9076" y="982"/>
                  <a:pt x="7800" y="982"/>
                </a:cubicBezTo>
                <a:cubicBezTo>
                  <a:pt x="6097" y="982"/>
                  <a:pt x="5268" y="756"/>
                  <a:pt x="4390" y="516"/>
                </a:cubicBezTo>
                <a:cubicBezTo>
                  <a:pt x="3459" y="263"/>
                  <a:pt x="2497" y="0"/>
                  <a:pt x="600" y="0"/>
                </a:cubicBezTo>
                <a:cubicBezTo>
                  <a:pt x="268" y="0"/>
                  <a:pt x="0" y="220"/>
                  <a:pt x="0" y="491"/>
                </a:cubicBezTo>
                <a:lnTo>
                  <a:pt x="0" y="21109"/>
                </a:lnTo>
                <a:cubicBezTo>
                  <a:pt x="0" y="21380"/>
                  <a:pt x="268" y="21600"/>
                  <a:pt x="600" y="21600"/>
                </a:cubicBezTo>
                <a:cubicBezTo>
                  <a:pt x="932" y="21600"/>
                  <a:pt x="1200" y="21380"/>
                  <a:pt x="1200" y="21109"/>
                </a:cubicBezTo>
                <a:lnTo>
                  <a:pt x="1200" y="12774"/>
                </a:lnTo>
                <a:cubicBezTo>
                  <a:pt x="2511" y="12820"/>
                  <a:pt x="3242" y="13020"/>
                  <a:pt x="4010" y="13230"/>
                </a:cubicBezTo>
                <a:cubicBezTo>
                  <a:pt x="4941" y="13483"/>
                  <a:pt x="5903" y="13745"/>
                  <a:pt x="7800" y="13745"/>
                </a:cubicBezTo>
                <a:cubicBezTo>
                  <a:pt x="9273" y="13745"/>
                  <a:pt x="10109" y="13514"/>
                  <a:pt x="10918" y="13291"/>
                </a:cubicBezTo>
                <a:cubicBezTo>
                  <a:pt x="11854" y="13031"/>
                  <a:pt x="12823" y="12764"/>
                  <a:pt x="15000" y="12764"/>
                </a:cubicBezTo>
                <a:cubicBezTo>
                  <a:pt x="18400" y="12764"/>
                  <a:pt x="20709" y="13685"/>
                  <a:pt x="20733" y="13694"/>
                </a:cubicBezTo>
                <a:cubicBezTo>
                  <a:pt x="21029" y="13814"/>
                  <a:pt x="21389" y="13716"/>
                  <a:pt x="21537" y="13473"/>
                </a:cubicBezTo>
                <a:cubicBezTo>
                  <a:pt x="21580" y="13403"/>
                  <a:pt x="21594" y="13328"/>
                  <a:pt x="21594" y="13255"/>
                </a:cubicBezTo>
                <a:lnTo>
                  <a:pt x="21600" y="13255"/>
                </a:lnTo>
                <a:lnTo>
                  <a:pt x="21600" y="1473"/>
                </a:lnTo>
                <a:cubicBezTo>
                  <a:pt x="21600" y="1473"/>
                  <a:pt x="21594" y="1473"/>
                  <a:pt x="21594" y="1473"/>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3" name="Shape 2943"/>
          <p:cNvSpPr/>
          <p:nvPr/>
        </p:nvSpPr>
        <p:spPr>
          <a:xfrm>
            <a:off x="8558250" y="6658291"/>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9600" y="11782"/>
                </a:moveTo>
                <a:lnTo>
                  <a:pt x="9600" y="10800"/>
                </a:lnTo>
                <a:lnTo>
                  <a:pt x="11400" y="10800"/>
                </a:lnTo>
                <a:cubicBezTo>
                  <a:pt x="11732" y="10800"/>
                  <a:pt x="12000" y="10580"/>
                  <a:pt x="12000" y="10309"/>
                </a:cubicBezTo>
                <a:lnTo>
                  <a:pt x="12000" y="2945"/>
                </a:lnTo>
                <a:lnTo>
                  <a:pt x="19940" y="2945"/>
                </a:lnTo>
                <a:lnTo>
                  <a:pt x="16886" y="7111"/>
                </a:lnTo>
                <a:lnTo>
                  <a:pt x="16894" y="7115"/>
                </a:lnTo>
                <a:cubicBezTo>
                  <a:pt x="16840" y="7189"/>
                  <a:pt x="16800" y="7272"/>
                  <a:pt x="16800" y="7364"/>
                </a:cubicBezTo>
                <a:cubicBezTo>
                  <a:pt x="16800" y="7457"/>
                  <a:pt x="16840" y="7538"/>
                  <a:pt x="16894" y="7612"/>
                </a:cubicBezTo>
                <a:lnTo>
                  <a:pt x="16886" y="7616"/>
                </a:lnTo>
                <a:lnTo>
                  <a:pt x="19940" y="11782"/>
                </a:lnTo>
                <a:cubicBezTo>
                  <a:pt x="19940" y="11782"/>
                  <a:pt x="9600" y="11782"/>
                  <a:pt x="9600" y="11782"/>
                </a:cubicBezTo>
                <a:close/>
                <a:moveTo>
                  <a:pt x="1200" y="982"/>
                </a:moveTo>
                <a:lnTo>
                  <a:pt x="10800" y="982"/>
                </a:lnTo>
                <a:lnTo>
                  <a:pt x="10800" y="9818"/>
                </a:lnTo>
                <a:lnTo>
                  <a:pt x="1200" y="9818"/>
                </a:lnTo>
                <a:cubicBezTo>
                  <a:pt x="1200" y="9818"/>
                  <a:pt x="1200" y="982"/>
                  <a:pt x="1200" y="982"/>
                </a:cubicBezTo>
                <a:close/>
                <a:moveTo>
                  <a:pt x="21514" y="12020"/>
                </a:moveTo>
                <a:lnTo>
                  <a:pt x="18100" y="7364"/>
                </a:lnTo>
                <a:lnTo>
                  <a:pt x="21514" y="2707"/>
                </a:lnTo>
                <a:lnTo>
                  <a:pt x="21506" y="2703"/>
                </a:lnTo>
                <a:cubicBezTo>
                  <a:pt x="21560" y="2629"/>
                  <a:pt x="21600" y="2547"/>
                  <a:pt x="21600" y="2455"/>
                </a:cubicBezTo>
                <a:cubicBezTo>
                  <a:pt x="21600" y="2183"/>
                  <a:pt x="21332" y="1964"/>
                  <a:pt x="21000" y="1964"/>
                </a:cubicBezTo>
                <a:lnTo>
                  <a:pt x="12000" y="1964"/>
                </a:lnTo>
                <a:lnTo>
                  <a:pt x="12000" y="491"/>
                </a:lnTo>
                <a:cubicBezTo>
                  <a:pt x="12000" y="220"/>
                  <a:pt x="11732" y="0"/>
                  <a:pt x="11400" y="0"/>
                </a:cubicBezTo>
                <a:lnTo>
                  <a:pt x="600" y="0"/>
                </a:lnTo>
                <a:cubicBezTo>
                  <a:pt x="268" y="0"/>
                  <a:pt x="0" y="220"/>
                  <a:pt x="0" y="491"/>
                </a:cubicBezTo>
                <a:lnTo>
                  <a:pt x="0" y="21109"/>
                </a:lnTo>
                <a:cubicBezTo>
                  <a:pt x="0" y="21380"/>
                  <a:pt x="268" y="21600"/>
                  <a:pt x="600" y="21600"/>
                </a:cubicBezTo>
                <a:cubicBezTo>
                  <a:pt x="932" y="21600"/>
                  <a:pt x="1200" y="21380"/>
                  <a:pt x="1200" y="21109"/>
                </a:cubicBezTo>
                <a:lnTo>
                  <a:pt x="1200" y="10800"/>
                </a:lnTo>
                <a:lnTo>
                  <a:pt x="8400" y="10800"/>
                </a:lnTo>
                <a:lnTo>
                  <a:pt x="8400" y="12273"/>
                </a:lnTo>
                <a:cubicBezTo>
                  <a:pt x="8400" y="12544"/>
                  <a:pt x="8668" y="12764"/>
                  <a:pt x="9000" y="12764"/>
                </a:cubicBezTo>
                <a:lnTo>
                  <a:pt x="21000" y="12764"/>
                </a:lnTo>
                <a:cubicBezTo>
                  <a:pt x="21332" y="12764"/>
                  <a:pt x="21600" y="12544"/>
                  <a:pt x="21600" y="12273"/>
                </a:cubicBezTo>
                <a:cubicBezTo>
                  <a:pt x="21600" y="12181"/>
                  <a:pt x="21560" y="12098"/>
                  <a:pt x="21506" y="12024"/>
                </a:cubicBezTo>
                <a:cubicBezTo>
                  <a:pt x="21506" y="12024"/>
                  <a:pt x="21514" y="12020"/>
                  <a:pt x="21514" y="1202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4" name="Shape 2944"/>
          <p:cNvSpPr/>
          <p:nvPr/>
        </p:nvSpPr>
        <p:spPr>
          <a:xfrm>
            <a:off x="9377402" y="664845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850" y="17620"/>
                </a:moveTo>
                <a:cubicBezTo>
                  <a:pt x="17270" y="17122"/>
                  <a:pt x="16604" y="16682"/>
                  <a:pt x="15855" y="16324"/>
                </a:cubicBezTo>
                <a:cubicBezTo>
                  <a:pt x="15868" y="16284"/>
                  <a:pt x="15882" y="16244"/>
                  <a:pt x="15896" y="16203"/>
                </a:cubicBezTo>
                <a:cubicBezTo>
                  <a:pt x="16131" y="15456"/>
                  <a:pt x="16320" y="14656"/>
                  <a:pt x="16454" y="13811"/>
                </a:cubicBezTo>
                <a:cubicBezTo>
                  <a:pt x="16471" y="13704"/>
                  <a:pt x="16484" y="13596"/>
                  <a:pt x="16499" y="13488"/>
                </a:cubicBezTo>
                <a:cubicBezTo>
                  <a:pt x="16544" y="13166"/>
                  <a:pt x="16581" y="12839"/>
                  <a:pt x="16610" y="12507"/>
                </a:cubicBezTo>
                <a:cubicBezTo>
                  <a:pt x="16621" y="12383"/>
                  <a:pt x="16632" y="12260"/>
                  <a:pt x="16641" y="12135"/>
                </a:cubicBezTo>
                <a:cubicBezTo>
                  <a:pt x="16660" y="11858"/>
                  <a:pt x="16664" y="11574"/>
                  <a:pt x="16673" y="11291"/>
                </a:cubicBezTo>
                <a:lnTo>
                  <a:pt x="20598" y="11291"/>
                </a:lnTo>
                <a:cubicBezTo>
                  <a:pt x="20476" y="13747"/>
                  <a:pt x="19450" y="15962"/>
                  <a:pt x="17850" y="17620"/>
                </a:cubicBezTo>
                <a:moveTo>
                  <a:pt x="13714" y="20178"/>
                </a:moveTo>
                <a:cubicBezTo>
                  <a:pt x="13925" y="19957"/>
                  <a:pt x="14127" y="19710"/>
                  <a:pt x="14321" y="19444"/>
                </a:cubicBezTo>
                <a:cubicBezTo>
                  <a:pt x="14339" y="19419"/>
                  <a:pt x="14357" y="19394"/>
                  <a:pt x="14375" y="19369"/>
                </a:cubicBezTo>
                <a:cubicBezTo>
                  <a:pt x="14764" y="18822"/>
                  <a:pt x="15116" y="18192"/>
                  <a:pt x="15420" y="17488"/>
                </a:cubicBezTo>
                <a:cubicBezTo>
                  <a:pt x="15436" y="17450"/>
                  <a:pt x="15451" y="17410"/>
                  <a:pt x="15467" y="17372"/>
                </a:cubicBezTo>
                <a:cubicBezTo>
                  <a:pt x="15485" y="17329"/>
                  <a:pt x="15499" y="17282"/>
                  <a:pt x="15517" y="17239"/>
                </a:cubicBezTo>
                <a:cubicBezTo>
                  <a:pt x="16123" y="17535"/>
                  <a:pt x="16665" y="17890"/>
                  <a:pt x="17142" y="18285"/>
                </a:cubicBezTo>
                <a:cubicBezTo>
                  <a:pt x="16149" y="19129"/>
                  <a:pt x="14989" y="19782"/>
                  <a:pt x="13714" y="20178"/>
                </a:cubicBezTo>
                <a:moveTo>
                  <a:pt x="11291" y="20569"/>
                </a:moveTo>
                <a:lnTo>
                  <a:pt x="11291" y="16221"/>
                </a:lnTo>
                <a:cubicBezTo>
                  <a:pt x="12498" y="16271"/>
                  <a:pt x="13638" y="16493"/>
                  <a:pt x="14652" y="16869"/>
                </a:cubicBezTo>
                <a:cubicBezTo>
                  <a:pt x="13850" y="18909"/>
                  <a:pt x="12654" y="20298"/>
                  <a:pt x="11291" y="20569"/>
                </a:cubicBezTo>
                <a:moveTo>
                  <a:pt x="11291" y="11291"/>
                </a:moveTo>
                <a:lnTo>
                  <a:pt x="15697" y="11291"/>
                </a:lnTo>
                <a:cubicBezTo>
                  <a:pt x="15655" y="12995"/>
                  <a:pt x="15392" y="14581"/>
                  <a:pt x="14971" y="15948"/>
                </a:cubicBezTo>
                <a:cubicBezTo>
                  <a:pt x="13855" y="15534"/>
                  <a:pt x="12608" y="15291"/>
                  <a:pt x="11291" y="15240"/>
                </a:cubicBezTo>
                <a:cubicBezTo>
                  <a:pt x="11291" y="15240"/>
                  <a:pt x="11291" y="11291"/>
                  <a:pt x="11291" y="11291"/>
                </a:cubicBezTo>
                <a:close/>
                <a:moveTo>
                  <a:pt x="11291" y="6360"/>
                </a:moveTo>
                <a:cubicBezTo>
                  <a:pt x="12608" y="6309"/>
                  <a:pt x="13855" y="6066"/>
                  <a:pt x="14971" y="5652"/>
                </a:cubicBezTo>
                <a:cubicBezTo>
                  <a:pt x="15392" y="7019"/>
                  <a:pt x="15655" y="8605"/>
                  <a:pt x="15697" y="10309"/>
                </a:cubicBezTo>
                <a:lnTo>
                  <a:pt x="11291" y="10309"/>
                </a:lnTo>
                <a:cubicBezTo>
                  <a:pt x="11291" y="10309"/>
                  <a:pt x="11291" y="6360"/>
                  <a:pt x="11291" y="6360"/>
                </a:cubicBezTo>
                <a:close/>
                <a:moveTo>
                  <a:pt x="11291" y="1031"/>
                </a:moveTo>
                <a:cubicBezTo>
                  <a:pt x="12654" y="1302"/>
                  <a:pt x="13850" y="2691"/>
                  <a:pt x="14652" y="4731"/>
                </a:cubicBezTo>
                <a:cubicBezTo>
                  <a:pt x="13638" y="5107"/>
                  <a:pt x="12498" y="5329"/>
                  <a:pt x="11291" y="5379"/>
                </a:cubicBezTo>
                <a:cubicBezTo>
                  <a:pt x="11291" y="5379"/>
                  <a:pt x="11291" y="1031"/>
                  <a:pt x="11291" y="1031"/>
                </a:cubicBezTo>
                <a:close/>
                <a:moveTo>
                  <a:pt x="17142" y="3315"/>
                </a:moveTo>
                <a:cubicBezTo>
                  <a:pt x="16665" y="3711"/>
                  <a:pt x="16123" y="4065"/>
                  <a:pt x="15517" y="4361"/>
                </a:cubicBezTo>
                <a:cubicBezTo>
                  <a:pt x="15499" y="4318"/>
                  <a:pt x="15485" y="4271"/>
                  <a:pt x="15467" y="4229"/>
                </a:cubicBezTo>
                <a:cubicBezTo>
                  <a:pt x="15451" y="4190"/>
                  <a:pt x="15436" y="4151"/>
                  <a:pt x="15420" y="4112"/>
                </a:cubicBezTo>
                <a:cubicBezTo>
                  <a:pt x="15116" y="3408"/>
                  <a:pt x="14764" y="2778"/>
                  <a:pt x="14375" y="2231"/>
                </a:cubicBezTo>
                <a:cubicBezTo>
                  <a:pt x="14357" y="2206"/>
                  <a:pt x="14339" y="2181"/>
                  <a:pt x="14321" y="2156"/>
                </a:cubicBezTo>
                <a:cubicBezTo>
                  <a:pt x="14127" y="1890"/>
                  <a:pt x="13925" y="1643"/>
                  <a:pt x="13714" y="1422"/>
                </a:cubicBezTo>
                <a:cubicBezTo>
                  <a:pt x="14989" y="1818"/>
                  <a:pt x="16149" y="2471"/>
                  <a:pt x="17142" y="3315"/>
                </a:cubicBezTo>
                <a:moveTo>
                  <a:pt x="20598" y="10309"/>
                </a:moveTo>
                <a:lnTo>
                  <a:pt x="16673" y="10309"/>
                </a:lnTo>
                <a:cubicBezTo>
                  <a:pt x="16664" y="10027"/>
                  <a:pt x="16660" y="9742"/>
                  <a:pt x="16641" y="9465"/>
                </a:cubicBezTo>
                <a:cubicBezTo>
                  <a:pt x="16632" y="9340"/>
                  <a:pt x="16621" y="9217"/>
                  <a:pt x="16610" y="9093"/>
                </a:cubicBezTo>
                <a:cubicBezTo>
                  <a:pt x="16581" y="8761"/>
                  <a:pt x="16544" y="8434"/>
                  <a:pt x="16499" y="8112"/>
                </a:cubicBezTo>
                <a:cubicBezTo>
                  <a:pt x="16484" y="8005"/>
                  <a:pt x="16471" y="7896"/>
                  <a:pt x="16454" y="7789"/>
                </a:cubicBezTo>
                <a:cubicBezTo>
                  <a:pt x="16320" y="6944"/>
                  <a:pt x="16131" y="6144"/>
                  <a:pt x="15896" y="5397"/>
                </a:cubicBezTo>
                <a:cubicBezTo>
                  <a:pt x="15882" y="5357"/>
                  <a:pt x="15868" y="5317"/>
                  <a:pt x="15855" y="5276"/>
                </a:cubicBezTo>
                <a:cubicBezTo>
                  <a:pt x="16604" y="4918"/>
                  <a:pt x="17270" y="4478"/>
                  <a:pt x="17850" y="3981"/>
                </a:cubicBezTo>
                <a:cubicBezTo>
                  <a:pt x="19450" y="5638"/>
                  <a:pt x="20476" y="7853"/>
                  <a:pt x="20598" y="10309"/>
                </a:cubicBezTo>
                <a:moveTo>
                  <a:pt x="10309" y="5379"/>
                </a:moveTo>
                <a:cubicBezTo>
                  <a:pt x="9101" y="5329"/>
                  <a:pt x="7961" y="5107"/>
                  <a:pt x="6947" y="4731"/>
                </a:cubicBezTo>
                <a:cubicBezTo>
                  <a:pt x="7749" y="2691"/>
                  <a:pt x="8945"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1" y="6309"/>
                  <a:pt x="10309" y="6360"/>
                </a:cubicBezTo>
                <a:cubicBezTo>
                  <a:pt x="10309" y="6360"/>
                  <a:pt x="10309" y="10309"/>
                  <a:pt x="10309" y="10309"/>
                </a:cubicBezTo>
                <a:close/>
                <a:moveTo>
                  <a:pt x="10309" y="15240"/>
                </a:moveTo>
                <a:cubicBezTo>
                  <a:pt x="8991"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5" y="20298"/>
                  <a:pt x="7749" y="18909"/>
                  <a:pt x="6947" y="16869"/>
                </a:cubicBezTo>
                <a:cubicBezTo>
                  <a:pt x="7961" y="16493"/>
                  <a:pt x="9101" y="16271"/>
                  <a:pt x="10309" y="16221"/>
                </a:cubicBezTo>
                <a:cubicBezTo>
                  <a:pt x="10309" y="16221"/>
                  <a:pt x="10309" y="20569"/>
                  <a:pt x="10309" y="20569"/>
                </a:cubicBezTo>
                <a:close/>
                <a:moveTo>
                  <a:pt x="4458" y="18285"/>
                </a:moveTo>
                <a:cubicBezTo>
                  <a:pt x="4934" y="17890"/>
                  <a:pt x="5476" y="17535"/>
                  <a:pt x="6083" y="17239"/>
                </a:cubicBezTo>
                <a:cubicBezTo>
                  <a:pt x="6100" y="17282"/>
                  <a:pt x="6115" y="17329"/>
                  <a:pt x="6132" y="17372"/>
                </a:cubicBezTo>
                <a:cubicBezTo>
                  <a:pt x="6149" y="17410"/>
                  <a:pt x="6163" y="17450"/>
                  <a:pt x="6180" y="17488"/>
                </a:cubicBezTo>
                <a:cubicBezTo>
                  <a:pt x="6484" y="18192"/>
                  <a:pt x="6835" y="18822"/>
                  <a:pt x="7224" y="19369"/>
                </a:cubicBezTo>
                <a:cubicBezTo>
                  <a:pt x="7242" y="19394"/>
                  <a:pt x="7261" y="19419"/>
                  <a:pt x="7279" y="19444"/>
                </a:cubicBezTo>
                <a:cubicBezTo>
                  <a:pt x="7472" y="19710"/>
                  <a:pt x="7674" y="19957"/>
                  <a:pt x="7886" y="20178"/>
                </a:cubicBezTo>
                <a:cubicBezTo>
                  <a:pt x="6610" y="19782"/>
                  <a:pt x="5451" y="19129"/>
                  <a:pt x="4458" y="18285"/>
                </a:cubicBezTo>
                <a:moveTo>
                  <a:pt x="1002" y="11291"/>
                </a:moveTo>
                <a:lnTo>
                  <a:pt x="4927" y="11291"/>
                </a:lnTo>
                <a:cubicBezTo>
                  <a:pt x="4935" y="11574"/>
                  <a:pt x="4940" y="11858"/>
                  <a:pt x="4958" y="12135"/>
                </a:cubicBezTo>
                <a:cubicBezTo>
                  <a:pt x="4967" y="12260"/>
                  <a:pt x="4979" y="12383"/>
                  <a:pt x="4989" y="12507"/>
                </a:cubicBezTo>
                <a:cubicBezTo>
                  <a:pt x="5018" y="12839"/>
                  <a:pt x="5055" y="13166"/>
                  <a:pt x="5100" y="13488"/>
                </a:cubicBezTo>
                <a:cubicBezTo>
                  <a:pt x="5116" y="13596"/>
                  <a:pt x="5129" y="13704"/>
                  <a:pt x="5146" y="13811"/>
                </a:cubicBezTo>
                <a:cubicBezTo>
                  <a:pt x="5280" y="14656"/>
                  <a:pt x="5468" y="15456"/>
                  <a:pt x="5704" y="16203"/>
                </a:cubicBezTo>
                <a:cubicBezTo>
                  <a:pt x="5718" y="16244"/>
                  <a:pt x="5731" y="16284"/>
                  <a:pt x="5744" y="16324"/>
                </a:cubicBezTo>
                <a:cubicBezTo>
                  <a:pt x="4996" y="16682"/>
                  <a:pt x="4330" y="17122"/>
                  <a:pt x="3749" y="17620"/>
                </a:cubicBezTo>
                <a:cubicBezTo>
                  <a:pt x="2150" y="15962"/>
                  <a:pt x="1123" y="13747"/>
                  <a:pt x="1002" y="11291"/>
                </a:cubicBezTo>
                <a:moveTo>
                  <a:pt x="3749" y="3981"/>
                </a:moveTo>
                <a:cubicBezTo>
                  <a:pt x="4330" y="4478"/>
                  <a:pt x="4996" y="4918"/>
                  <a:pt x="5744" y="5276"/>
                </a:cubicBezTo>
                <a:cubicBezTo>
                  <a:pt x="5731" y="5317"/>
                  <a:pt x="5718" y="5357"/>
                  <a:pt x="5704" y="5397"/>
                </a:cubicBezTo>
                <a:cubicBezTo>
                  <a:pt x="5469" y="6144"/>
                  <a:pt x="5280" y="6944"/>
                  <a:pt x="5146" y="7789"/>
                </a:cubicBezTo>
                <a:cubicBezTo>
                  <a:pt x="5129" y="7896"/>
                  <a:pt x="5116" y="8005"/>
                  <a:pt x="5100" y="8112"/>
                </a:cubicBezTo>
                <a:cubicBezTo>
                  <a:pt x="5055" y="8434"/>
                  <a:pt x="5018" y="8761"/>
                  <a:pt x="4989" y="9093"/>
                </a:cubicBezTo>
                <a:cubicBezTo>
                  <a:pt x="4979" y="9217"/>
                  <a:pt x="4967" y="9340"/>
                  <a:pt x="4958" y="9465"/>
                </a:cubicBezTo>
                <a:cubicBezTo>
                  <a:pt x="4940" y="9742"/>
                  <a:pt x="4935" y="10027"/>
                  <a:pt x="4927" y="10309"/>
                </a:cubicBezTo>
                <a:lnTo>
                  <a:pt x="1002" y="10309"/>
                </a:lnTo>
                <a:cubicBezTo>
                  <a:pt x="1123" y="7853"/>
                  <a:pt x="2150" y="5638"/>
                  <a:pt x="3749" y="3981"/>
                </a:cubicBezTo>
                <a:moveTo>
                  <a:pt x="7886" y="1422"/>
                </a:moveTo>
                <a:cubicBezTo>
                  <a:pt x="7674" y="1643"/>
                  <a:pt x="7472" y="1890"/>
                  <a:pt x="7279" y="2156"/>
                </a:cubicBezTo>
                <a:cubicBezTo>
                  <a:pt x="7261" y="2181"/>
                  <a:pt x="7242" y="2206"/>
                  <a:pt x="7224" y="2231"/>
                </a:cubicBezTo>
                <a:cubicBezTo>
                  <a:pt x="6835" y="2778"/>
                  <a:pt x="6484" y="3408"/>
                  <a:pt x="6180" y="4112"/>
                </a:cubicBezTo>
                <a:cubicBezTo>
                  <a:pt x="6163" y="4151"/>
                  <a:pt x="6149" y="4190"/>
                  <a:pt x="6132" y="4229"/>
                </a:cubicBezTo>
                <a:cubicBezTo>
                  <a:pt x="6115" y="4271"/>
                  <a:pt x="6100" y="4318"/>
                  <a:pt x="6083" y="4361"/>
                </a:cubicBezTo>
                <a:cubicBezTo>
                  <a:pt x="5476" y="4065"/>
                  <a:pt x="4934"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5" name="Shape 2945"/>
          <p:cNvSpPr/>
          <p:nvPr/>
        </p:nvSpPr>
        <p:spPr>
          <a:xfrm>
            <a:off x="10177502" y="664845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658" y="8342"/>
                </a:moveTo>
                <a:cubicBezTo>
                  <a:pt x="17614" y="6914"/>
                  <a:pt x="17383" y="5576"/>
                  <a:pt x="17008" y="4408"/>
                </a:cubicBezTo>
                <a:cubicBezTo>
                  <a:pt x="17543" y="4130"/>
                  <a:pt x="18018" y="3797"/>
                  <a:pt x="18435" y="3427"/>
                </a:cubicBezTo>
                <a:cubicBezTo>
                  <a:pt x="19673" y="4722"/>
                  <a:pt x="20474" y="6437"/>
                  <a:pt x="20593" y="8342"/>
                </a:cubicBezTo>
                <a:cubicBezTo>
                  <a:pt x="20593" y="8342"/>
                  <a:pt x="17658" y="8342"/>
                  <a:pt x="17658" y="8342"/>
                </a:cubicBezTo>
                <a:close/>
                <a:moveTo>
                  <a:pt x="15485" y="1482"/>
                </a:moveTo>
                <a:cubicBezTo>
                  <a:pt x="16306" y="1786"/>
                  <a:pt x="17058" y="2226"/>
                  <a:pt x="17723" y="2769"/>
                </a:cubicBezTo>
                <a:cubicBezTo>
                  <a:pt x="17412" y="3036"/>
                  <a:pt x="17056" y="3275"/>
                  <a:pt x="16666" y="3486"/>
                </a:cubicBezTo>
                <a:cubicBezTo>
                  <a:pt x="16337" y="2707"/>
                  <a:pt x="15939" y="2026"/>
                  <a:pt x="15485" y="1482"/>
                </a:cubicBezTo>
                <a:moveTo>
                  <a:pt x="12764" y="0"/>
                </a:moveTo>
                <a:cubicBezTo>
                  <a:pt x="9919" y="0"/>
                  <a:pt x="7396" y="1350"/>
                  <a:pt x="5780" y="3437"/>
                </a:cubicBezTo>
                <a:cubicBezTo>
                  <a:pt x="6514" y="3197"/>
                  <a:pt x="7287" y="3044"/>
                  <a:pt x="8086" y="2983"/>
                </a:cubicBezTo>
                <a:cubicBezTo>
                  <a:pt x="7991" y="2912"/>
                  <a:pt x="7892" y="2844"/>
                  <a:pt x="7804" y="2769"/>
                </a:cubicBezTo>
                <a:cubicBezTo>
                  <a:pt x="8469" y="2226"/>
                  <a:pt x="9222" y="1786"/>
                  <a:pt x="10042" y="1482"/>
                </a:cubicBezTo>
                <a:cubicBezTo>
                  <a:pt x="9694" y="1899"/>
                  <a:pt x="9380" y="2398"/>
                  <a:pt x="9104" y="2959"/>
                </a:cubicBezTo>
                <a:cubicBezTo>
                  <a:pt x="9451" y="2968"/>
                  <a:pt x="9793" y="2996"/>
                  <a:pt x="10131" y="3040"/>
                </a:cubicBezTo>
                <a:cubicBezTo>
                  <a:pt x="10712" y="1983"/>
                  <a:pt x="11449" y="1263"/>
                  <a:pt x="12269" y="1056"/>
                </a:cubicBezTo>
                <a:lnTo>
                  <a:pt x="12269" y="3575"/>
                </a:lnTo>
                <a:cubicBezTo>
                  <a:pt x="12608" y="3701"/>
                  <a:pt x="12938" y="3844"/>
                  <a:pt x="13258" y="4006"/>
                </a:cubicBezTo>
                <a:lnTo>
                  <a:pt x="13258" y="1056"/>
                </a:lnTo>
                <a:cubicBezTo>
                  <a:pt x="14282" y="1315"/>
                  <a:pt x="15181" y="2363"/>
                  <a:pt x="15801" y="3883"/>
                </a:cubicBezTo>
                <a:cubicBezTo>
                  <a:pt x="15207" y="4107"/>
                  <a:pt x="14555" y="4261"/>
                  <a:pt x="13865" y="4342"/>
                </a:cubicBezTo>
                <a:cubicBezTo>
                  <a:pt x="14263" y="4581"/>
                  <a:pt x="14647" y="4840"/>
                  <a:pt x="15006" y="5131"/>
                </a:cubicBezTo>
                <a:cubicBezTo>
                  <a:pt x="15391" y="5041"/>
                  <a:pt x="15767" y="4935"/>
                  <a:pt x="16122" y="4801"/>
                </a:cubicBezTo>
                <a:cubicBezTo>
                  <a:pt x="16296" y="5379"/>
                  <a:pt x="16430" y="6009"/>
                  <a:pt x="16526" y="6670"/>
                </a:cubicBezTo>
                <a:cubicBezTo>
                  <a:pt x="17157" y="7466"/>
                  <a:pt x="17663" y="8363"/>
                  <a:pt x="18025" y="9331"/>
                </a:cubicBezTo>
                <a:lnTo>
                  <a:pt x="20593" y="9331"/>
                </a:lnTo>
                <a:cubicBezTo>
                  <a:pt x="20478" y="11173"/>
                  <a:pt x="19721" y="12834"/>
                  <a:pt x="18551" y="14114"/>
                </a:cubicBezTo>
                <a:cubicBezTo>
                  <a:pt x="18470" y="14700"/>
                  <a:pt x="18342" y="15272"/>
                  <a:pt x="18163" y="15821"/>
                </a:cubicBezTo>
                <a:cubicBezTo>
                  <a:pt x="20250" y="14204"/>
                  <a:pt x="21600" y="11681"/>
                  <a:pt x="21600" y="8836"/>
                </a:cubicBezTo>
                <a:cubicBezTo>
                  <a:pt x="21600" y="3956"/>
                  <a:pt x="17644" y="0"/>
                  <a:pt x="12764" y="0"/>
                </a:cubicBezTo>
                <a:moveTo>
                  <a:pt x="13731" y="12269"/>
                </a:moveTo>
                <a:cubicBezTo>
                  <a:pt x="13687" y="10842"/>
                  <a:pt x="13456" y="9504"/>
                  <a:pt x="13081" y="8335"/>
                </a:cubicBezTo>
                <a:cubicBezTo>
                  <a:pt x="13616" y="8057"/>
                  <a:pt x="14091" y="7725"/>
                  <a:pt x="14507" y="7354"/>
                </a:cubicBezTo>
                <a:cubicBezTo>
                  <a:pt x="15746" y="8649"/>
                  <a:pt x="16547" y="10365"/>
                  <a:pt x="16666" y="12269"/>
                </a:cubicBezTo>
                <a:cubicBezTo>
                  <a:pt x="16666" y="12269"/>
                  <a:pt x="13731" y="12269"/>
                  <a:pt x="13731" y="12269"/>
                </a:cubicBezTo>
                <a:close/>
                <a:moveTo>
                  <a:pt x="14507" y="18173"/>
                </a:moveTo>
                <a:cubicBezTo>
                  <a:pt x="14091" y="17803"/>
                  <a:pt x="13616" y="17470"/>
                  <a:pt x="13081" y="17192"/>
                </a:cubicBezTo>
                <a:cubicBezTo>
                  <a:pt x="13456" y="16024"/>
                  <a:pt x="13687" y="14686"/>
                  <a:pt x="13731" y="13258"/>
                </a:cubicBezTo>
                <a:lnTo>
                  <a:pt x="16666" y="13258"/>
                </a:lnTo>
                <a:cubicBezTo>
                  <a:pt x="16547" y="15163"/>
                  <a:pt x="15746" y="16878"/>
                  <a:pt x="14507" y="18173"/>
                </a:cubicBezTo>
                <a:moveTo>
                  <a:pt x="11558" y="20118"/>
                </a:moveTo>
                <a:cubicBezTo>
                  <a:pt x="12012" y="19574"/>
                  <a:pt x="12409" y="18893"/>
                  <a:pt x="12738" y="18114"/>
                </a:cubicBezTo>
                <a:cubicBezTo>
                  <a:pt x="13129" y="18325"/>
                  <a:pt x="13485" y="18564"/>
                  <a:pt x="13796" y="18831"/>
                </a:cubicBezTo>
                <a:cubicBezTo>
                  <a:pt x="13131" y="19374"/>
                  <a:pt x="12378" y="19814"/>
                  <a:pt x="11558" y="20118"/>
                </a:cubicBezTo>
                <a:moveTo>
                  <a:pt x="9331" y="20544"/>
                </a:moveTo>
                <a:lnTo>
                  <a:pt x="9331" y="17204"/>
                </a:lnTo>
                <a:cubicBezTo>
                  <a:pt x="10246" y="17253"/>
                  <a:pt x="11108" y="17428"/>
                  <a:pt x="11874" y="17717"/>
                </a:cubicBezTo>
                <a:cubicBezTo>
                  <a:pt x="11254" y="19237"/>
                  <a:pt x="10355" y="20286"/>
                  <a:pt x="9331" y="20544"/>
                </a:cubicBezTo>
                <a:moveTo>
                  <a:pt x="9331" y="13258"/>
                </a:moveTo>
                <a:lnTo>
                  <a:pt x="12749" y="13258"/>
                </a:lnTo>
                <a:cubicBezTo>
                  <a:pt x="12709" y="14550"/>
                  <a:pt x="12510" y="15752"/>
                  <a:pt x="12195" y="16799"/>
                </a:cubicBezTo>
                <a:cubicBezTo>
                  <a:pt x="11327" y="16471"/>
                  <a:pt x="10357" y="16273"/>
                  <a:pt x="9331" y="16223"/>
                </a:cubicBezTo>
                <a:cubicBezTo>
                  <a:pt x="9331" y="16223"/>
                  <a:pt x="9331" y="13258"/>
                  <a:pt x="9331" y="13258"/>
                </a:cubicBezTo>
                <a:close/>
                <a:moveTo>
                  <a:pt x="9331" y="9305"/>
                </a:moveTo>
                <a:cubicBezTo>
                  <a:pt x="10357" y="9254"/>
                  <a:pt x="11327" y="9056"/>
                  <a:pt x="12195" y="8728"/>
                </a:cubicBezTo>
                <a:cubicBezTo>
                  <a:pt x="12510" y="9775"/>
                  <a:pt x="12709" y="10977"/>
                  <a:pt x="12749" y="12269"/>
                </a:cubicBezTo>
                <a:lnTo>
                  <a:pt x="9331" y="12269"/>
                </a:lnTo>
                <a:cubicBezTo>
                  <a:pt x="9331" y="12269"/>
                  <a:pt x="9331" y="9305"/>
                  <a:pt x="9331" y="9305"/>
                </a:cubicBezTo>
                <a:close/>
                <a:moveTo>
                  <a:pt x="9331" y="4983"/>
                </a:moveTo>
                <a:cubicBezTo>
                  <a:pt x="10355" y="5242"/>
                  <a:pt x="11254" y="6290"/>
                  <a:pt x="11874" y="7810"/>
                </a:cubicBezTo>
                <a:cubicBezTo>
                  <a:pt x="11108" y="8099"/>
                  <a:pt x="10246" y="8275"/>
                  <a:pt x="9331" y="8323"/>
                </a:cubicBezTo>
                <a:cubicBezTo>
                  <a:pt x="9331" y="8323"/>
                  <a:pt x="9331" y="4983"/>
                  <a:pt x="9331" y="4983"/>
                </a:cubicBezTo>
                <a:close/>
                <a:moveTo>
                  <a:pt x="13796" y="6696"/>
                </a:moveTo>
                <a:cubicBezTo>
                  <a:pt x="13485" y="6963"/>
                  <a:pt x="13129" y="7203"/>
                  <a:pt x="12738" y="7413"/>
                </a:cubicBezTo>
                <a:cubicBezTo>
                  <a:pt x="12409" y="6634"/>
                  <a:pt x="12012" y="5954"/>
                  <a:pt x="11557" y="5410"/>
                </a:cubicBezTo>
                <a:cubicBezTo>
                  <a:pt x="12378" y="5714"/>
                  <a:pt x="13131" y="6153"/>
                  <a:pt x="13796" y="6696"/>
                </a:cubicBezTo>
                <a:moveTo>
                  <a:pt x="8342" y="8323"/>
                </a:moveTo>
                <a:cubicBezTo>
                  <a:pt x="7427" y="8275"/>
                  <a:pt x="6564" y="8099"/>
                  <a:pt x="5799" y="7810"/>
                </a:cubicBezTo>
                <a:cubicBezTo>
                  <a:pt x="6419" y="6290"/>
                  <a:pt x="7318" y="5242"/>
                  <a:pt x="8342" y="4983"/>
                </a:cubicBezTo>
                <a:cubicBezTo>
                  <a:pt x="8342" y="4983"/>
                  <a:pt x="8342" y="8323"/>
                  <a:pt x="8342" y="8323"/>
                </a:cubicBezTo>
                <a:close/>
                <a:moveTo>
                  <a:pt x="8342" y="12269"/>
                </a:moveTo>
                <a:lnTo>
                  <a:pt x="4923" y="12269"/>
                </a:lnTo>
                <a:cubicBezTo>
                  <a:pt x="4964" y="10977"/>
                  <a:pt x="5163" y="9775"/>
                  <a:pt x="5478" y="8728"/>
                </a:cubicBezTo>
                <a:cubicBezTo>
                  <a:pt x="6346" y="9056"/>
                  <a:pt x="7316" y="9254"/>
                  <a:pt x="8342" y="9305"/>
                </a:cubicBezTo>
                <a:cubicBezTo>
                  <a:pt x="8342" y="9305"/>
                  <a:pt x="8342" y="12269"/>
                  <a:pt x="8342" y="12269"/>
                </a:cubicBezTo>
                <a:close/>
                <a:moveTo>
                  <a:pt x="8342" y="16223"/>
                </a:moveTo>
                <a:cubicBezTo>
                  <a:pt x="7316" y="16273"/>
                  <a:pt x="6346" y="16471"/>
                  <a:pt x="5478" y="16799"/>
                </a:cubicBezTo>
                <a:cubicBezTo>
                  <a:pt x="5163" y="15752"/>
                  <a:pt x="4964" y="14550"/>
                  <a:pt x="4923" y="13258"/>
                </a:cubicBezTo>
                <a:lnTo>
                  <a:pt x="8342" y="13258"/>
                </a:lnTo>
                <a:cubicBezTo>
                  <a:pt x="8342" y="13258"/>
                  <a:pt x="8342" y="16223"/>
                  <a:pt x="8342" y="16223"/>
                </a:cubicBezTo>
                <a:close/>
                <a:moveTo>
                  <a:pt x="8342" y="20544"/>
                </a:moveTo>
                <a:cubicBezTo>
                  <a:pt x="7318" y="20286"/>
                  <a:pt x="6419" y="19237"/>
                  <a:pt x="5799" y="17717"/>
                </a:cubicBezTo>
                <a:cubicBezTo>
                  <a:pt x="6564" y="17428"/>
                  <a:pt x="7427" y="17253"/>
                  <a:pt x="8342" y="17204"/>
                </a:cubicBezTo>
                <a:cubicBezTo>
                  <a:pt x="8342" y="17204"/>
                  <a:pt x="8342" y="20544"/>
                  <a:pt x="8342" y="20544"/>
                </a:cubicBezTo>
                <a:close/>
                <a:moveTo>
                  <a:pt x="3877" y="18831"/>
                </a:moveTo>
                <a:cubicBezTo>
                  <a:pt x="4188" y="18564"/>
                  <a:pt x="4544" y="18325"/>
                  <a:pt x="4935" y="18114"/>
                </a:cubicBezTo>
                <a:cubicBezTo>
                  <a:pt x="5264" y="18893"/>
                  <a:pt x="5661" y="19574"/>
                  <a:pt x="6115" y="20118"/>
                </a:cubicBezTo>
                <a:cubicBezTo>
                  <a:pt x="5295" y="19814"/>
                  <a:pt x="4541" y="19374"/>
                  <a:pt x="3877" y="18831"/>
                </a:cubicBezTo>
                <a:moveTo>
                  <a:pt x="1007" y="13258"/>
                </a:moveTo>
                <a:lnTo>
                  <a:pt x="3942" y="13258"/>
                </a:lnTo>
                <a:cubicBezTo>
                  <a:pt x="3986" y="14686"/>
                  <a:pt x="4217" y="16024"/>
                  <a:pt x="4591" y="17192"/>
                </a:cubicBezTo>
                <a:cubicBezTo>
                  <a:pt x="4057" y="17470"/>
                  <a:pt x="3582" y="17803"/>
                  <a:pt x="3166" y="18173"/>
                </a:cubicBezTo>
                <a:cubicBezTo>
                  <a:pt x="1927" y="16878"/>
                  <a:pt x="1126" y="15163"/>
                  <a:pt x="1007" y="13258"/>
                </a:cubicBezTo>
                <a:moveTo>
                  <a:pt x="3166" y="7354"/>
                </a:moveTo>
                <a:cubicBezTo>
                  <a:pt x="3582" y="7725"/>
                  <a:pt x="4057" y="8057"/>
                  <a:pt x="4591" y="8335"/>
                </a:cubicBezTo>
                <a:cubicBezTo>
                  <a:pt x="4217" y="9504"/>
                  <a:pt x="3986" y="10842"/>
                  <a:pt x="3942" y="12269"/>
                </a:cubicBezTo>
                <a:lnTo>
                  <a:pt x="1007" y="12269"/>
                </a:lnTo>
                <a:cubicBezTo>
                  <a:pt x="1126" y="10365"/>
                  <a:pt x="1927" y="8649"/>
                  <a:pt x="3166" y="7354"/>
                </a:cubicBezTo>
                <a:moveTo>
                  <a:pt x="6115" y="5410"/>
                </a:moveTo>
                <a:cubicBezTo>
                  <a:pt x="5661" y="5954"/>
                  <a:pt x="5264" y="6634"/>
                  <a:pt x="4935" y="7413"/>
                </a:cubicBezTo>
                <a:cubicBezTo>
                  <a:pt x="4544" y="7203"/>
                  <a:pt x="4188" y="6963"/>
                  <a:pt x="3877" y="6696"/>
                </a:cubicBezTo>
                <a:cubicBezTo>
                  <a:pt x="4542" y="6153"/>
                  <a:pt x="5295" y="5714"/>
                  <a:pt x="6115" y="5410"/>
                </a:cubicBezTo>
                <a:moveTo>
                  <a:pt x="8836" y="3927"/>
                </a:moveTo>
                <a:cubicBezTo>
                  <a:pt x="3956" y="3927"/>
                  <a:pt x="0" y="7883"/>
                  <a:pt x="0" y="12764"/>
                </a:cubicBezTo>
                <a:cubicBezTo>
                  <a:pt x="0" y="17644"/>
                  <a:pt x="3956" y="21600"/>
                  <a:pt x="8836" y="21600"/>
                </a:cubicBezTo>
                <a:cubicBezTo>
                  <a:pt x="13717" y="21600"/>
                  <a:pt x="17673" y="17644"/>
                  <a:pt x="17673" y="12764"/>
                </a:cubicBezTo>
                <a:cubicBezTo>
                  <a:pt x="17673" y="7883"/>
                  <a:pt x="13717" y="3927"/>
                  <a:pt x="8836" y="39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6" name="Shape 2946"/>
          <p:cNvSpPr/>
          <p:nvPr/>
        </p:nvSpPr>
        <p:spPr>
          <a:xfrm>
            <a:off x="10977602" y="664845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9595" y="9980"/>
                </a:moveTo>
                <a:cubicBezTo>
                  <a:pt x="19587" y="9894"/>
                  <a:pt x="19575" y="9811"/>
                  <a:pt x="19565" y="9726"/>
                </a:cubicBezTo>
                <a:cubicBezTo>
                  <a:pt x="19542" y="9539"/>
                  <a:pt x="19514" y="9355"/>
                  <a:pt x="19480" y="9172"/>
                </a:cubicBezTo>
                <a:cubicBezTo>
                  <a:pt x="19463" y="9078"/>
                  <a:pt x="19444" y="8986"/>
                  <a:pt x="19424" y="8893"/>
                </a:cubicBezTo>
                <a:cubicBezTo>
                  <a:pt x="19384" y="8712"/>
                  <a:pt x="19337" y="8533"/>
                  <a:pt x="19286" y="8356"/>
                </a:cubicBezTo>
                <a:cubicBezTo>
                  <a:pt x="19263" y="8276"/>
                  <a:pt x="19244" y="8195"/>
                  <a:pt x="19218" y="8116"/>
                </a:cubicBezTo>
                <a:cubicBezTo>
                  <a:pt x="19143" y="7879"/>
                  <a:pt x="19057" y="7646"/>
                  <a:pt x="18963" y="7418"/>
                </a:cubicBezTo>
                <a:cubicBezTo>
                  <a:pt x="18923" y="7321"/>
                  <a:pt x="18876" y="7229"/>
                  <a:pt x="18833" y="7134"/>
                </a:cubicBezTo>
                <a:cubicBezTo>
                  <a:pt x="18771" y="6999"/>
                  <a:pt x="18708" y="6865"/>
                  <a:pt x="18640" y="6734"/>
                </a:cubicBezTo>
                <a:cubicBezTo>
                  <a:pt x="18580" y="6618"/>
                  <a:pt x="18516" y="6504"/>
                  <a:pt x="18450" y="6391"/>
                </a:cubicBezTo>
                <a:cubicBezTo>
                  <a:pt x="18392" y="6291"/>
                  <a:pt x="18331" y="6192"/>
                  <a:pt x="18269" y="6094"/>
                </a:cubicBezTo>
                <a:cubicBezTo>
                  <a:pt x="18192" y="5971"/>
                  <a:pt x="18114" y="5849"/>
                  <a:pt x="18031" y="5731"/>
                </a:cubicBezTo>
                <a:cubicBezTo>
                  <a:pt x="17986" y="5667"/>
                  <a:pt x="17936" y="5605"/>
                  <a:pt x="17889" y="5541"/>
                </a:cubicBezTo>
                <a:cubicBezTo>
                  <a:pt x="17544" y="5080"/>
                  <a:pt x="17159" y="4651"/>
                  <a:pt x="16732" y="4265"/>
                </a:cubicBezTo>
                <a:cubicBezTo>
                  <a:pt x="16705" y="4241"/>
                  <a:pt x="16679" y="4216"/>
                  <a:pt x="16652" y="4192"/>
                </a:cubicBezTo>
                <a:cubicBezTo>
                  <a:pt x="16499" y="4058"/>
                  <a:pt x="16343" y="3927"/>
                  <a:pt x="16181" y="3803"/>
                </a:cubicBezTo>
                <a:cubicBezTo>
                  <a:pt x="16173" y="3796"/>
                  <a:pt x="16165" y="3790"/>
                  <a:pt x="16156" y="3784"/>
                </a:cubicBezTo>
                <a:cubicBezTo>
                  <a:pt x="15459" y="3252"/>
                  <a:pt x="14680" y="2821"/>
                  <a:pt x="13842" y="2513"/>
                </a:cubicBezTo>
                <a:cubicBezTo>
                  <a:pt x="13592" y="2912"/>
                  <a:pt x="13337" y="3420"/>
                  <a:pt x="13040" y="3590"/>
                </a:cubicBezTo>
                <a:cubicBezTo>
                  <a:pt x="12610" y="3835"/>
                  <a:pt x="12641" y="4817"/>
                  <a:pt x="13469" y="4725"/>
                </a:cubicBezTo>
                <a:cubicBezTo>
                  <a:pt x="13469" y="4725"/>
                  <a:pt x="13224" y="4970"/>
                  <a:pt x="13469" y="5860"/>
                </a:cubicBezTo>
                <a:cubicBezTo>
                  <a:pt x="13715" y="6750"/>
                  <a:pt x="14126" y="6943"/>
                  <a:pt x="15341" y="6443"/>
                </a:cubicBezTo>
                <a:cubicBezTo>
                  <a:pt x="15862" y="6228"/>
                  <a:pt x="16258" y="6340"/>
                  <a:pt x="16200" y="6873"/>
                </a:cubicBezTo>
                <a:cubicBezTo>
                  <a:pt x="16077" y="8008"/>
                  <a:pt x="15202" y="7960"/>
                  <a:pt x="15862" y="9788"/>
                </a:cubicBezTo>
                <a:cubicBezTo>
                  <a:pt x="16261" y="10892"/>
                  <a:pt x="17243" y="11322"/>
                  <a:pt x="17611" y="12181"/>
                </a:cubicBezTo>
                <a:cubicBezTo>
                  <a:pt x="17814" y="12653"/>
                  <a:pt x="18591" y="13088"/>
                  <a:pt x="19250" y="13384"/>
                </a:cubicBezTo>
                <a:cubicBezTo>
                  <a:pt x="19321" y="13153"/>
                  <a:pt x="19380" y="12917"/>
                  <a:pt x="19432" y="12677"/>
                </a:cubicBezTo>
                <a:cubicBezTo>
                  <a:pt x="19452" y="12587"/>
                  <a:pt x="19467" y="12494"/>
                  <a:pt x="19484" y="12402"/>
                </a:cubicBezTo>
                <a:cubicBezTo>
                  <a:pt x="19517" y="12224"/>
                  <a:pt x="19545" y="12044"/>
                  <a:pt x="19566" y="11862"/>
                </a:cubicBezTo>
                <a:cubicBezTo>
                  <a:pt x="19576" y="11776"/>
                  <a:pt x="19588" y="11691"/>
                  <a:pt x="19596" y="11604"/>
                </a:cubicBezTo>
                <a:cubicBezTo>
                  <a:pt x="19620" y="11340"/>
                  <a:pt x="19636" y="11072"/>
                  <a:pt x="19636" y="10800"/>
                </a:cubicBezTo>
                <a:cubicBezTo>
                  <a:pt x="19636" y="10523"/>
                  <a:pt x="19620" y="10250"/>
                  <a:pt x="19595" y="9980"/>
                </a:cubicBezTo>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5" y="0"/>
                  <a:pt x="0" y="4836"/>
                  <a:pt x="0" y="10800"/>
                </a:cubicBezTo>
                <a:cubicBezTo>
                  <a:pt x="0" y="16765"/>
                  <a:pt x="4835" y="21600"/>
                  <a:pt x="10800" y="21600"/>
                </a:cubicBezTo>
                <a:cubicBezTo>
                  <a:pt x="16764" y="21600"/>
                  <a:pt x="21600" y="16765"/>
                  <a:pt x="21600" y="10800"/>
                </a:cubicBezTo>
                <a:cubicBezTo>
                  <a:pt x="21600" y="4836"/>
                  <a:pt x="16764" y="0"/>
                  <a:pt x="10800" y="0"/>
                </a:cubicBezTo>
                <a:moveTo>
                  <a:pt x="8407" y="9726"/>
                </a:moveTo>
                <a:cubicBezTo>
                  <a:pt x="8468" y="9020"/>
                  <a:pt x="9603" y="8284"/>
                  <a:pt x="10370" y="7947"/>
                </a:cubicBezTo>
                <a:cubicBezTo>
                  <a:pt x="11137" y="7609"/>
                  <a:pt x="11843" y="7486"/>
                  <a:pt x="11751" y="6903"/>
                </a:cubicBezTo>
                <a:cubicBezTo>
                  <a:pt x="11659" y="6320"/>
                  <a:pt x="11444" y="5891"/>
                  <a:pt x="10248" y="5891"/>
                </a:cubicBezTo>
                <a:cubicBezTo>
                  <a:pt x="9051" y="5891"/>
                  <a:pt x="9573" y="7486"/>
                  <a:pt x="8591" y="6535"/>
                </a:cubicBezTo>
                <a:cubicBezTo>
                  <a:pt x="7609" y="5584"/>
                  <a:pt x="8805" y="5830"/>
                  <a:pt x="9296" y="5615"/>
                </a:cubicBezTo>
                <a:cubicBezTo>
                  <a:pt x="9787" y="5400"/>
                  <a:pt x="10278" y="4510"/>
                  <a:pt x="9419" y="4449"/>
                </a:cubicBezTo>
                <a:cubicBezTo>
                  <a:pt x="8560" y="4388"/>
                  <a:pt x="8744" y="4817"/>
                  <a:pt x="8069" y="4572"/>
                </a:cubicBezTo>
                <a:cubicBezTo>
                  <a:pt x="7394" y="4326"/>
                  <a:pt x="7087" y="5431"/>
                  <a:pt x="6658" y="5277"/>
                </a:cubicBezTo>
                <a:cubicBezTo>
                  <a:pt x="6373" y="5176"/>
                  <a:pt x="5613" y="4605"/>
                  <a:pt x="5110" y="4044"/>
                </a:cubicBezTo>
                <a:cubicBezTo>
                  <a:pt x="4094" y="4900"/>
                  <a:pt x="3277" y="5982"/>
                  <a:pt x="2729" y="7212"/>
                </a:cubicBezTo>
                <a:cubicBezTo>
                  <a:pt x="2875" y="8862"/>
                  <a:pt x="3774" y="9726"/>
                  <a:pt x="3774" y="9726"/>
                </a:cubicBezTo>
                <a:cubicBezTo>
                  <a:pt x="3774" y="9726"/>
                  <a:pt x="4234" y="10800"/>
                  <a:pt x="6995" y="12119"/>
                </a:cubicBezTo>
                <a:cubicBezTo>
                  <a:pt x="6995" y="12119"/>
                  <a:pt x="7517" y="12150"/>
                  <a:pt x="6903" y="11536"/>
                </a:cubicBezTo>
                <a:cubicBezTo>
                  <a:pt x="6290" y="10923"/>
                  <a:pt x="5615" y="10156"/>
                  <a:pt x="6382" y="9757"/>
                </a:cubicBezTo>
                <a:cubicBezTo>
                  <a:pt x="7149" y="9358"/>
                  <a:pt x="7364" y="9389"/>
                  <a:pt x="7548" y="10125"/>
                </a:cubicBezTo>
                <a:cubicBezTo>
                  <a:pt x="7732" y="10861"/>
                  <a:pt x="8345" y="10432"/>
                  <a:pt x="8407" y="9726"/>
                </a:cubicBezTo>
                <a:moveTo>
                  <a:pt x="16246" y="12871"/>
                </a:moveTo>
                <a:cubicBezTo>
                  <a:pt x="15893" y="13086"/>
                  <a:pt x="15908" y="13561"/>
                  <a:pt x="16200" y="13822"/>
                </a:cubicBezTo>
                <a:cubicBezTo>
                  <a:pt x="16491" y="14083"/>
                  <a:pt x="17074" y="14420"/>
                  <a:pt x="17258" y="13822"/>
                </a:cubicBezTo>
                <a:cubicBezTo>
                  <a:pt x="17442" y="13224"/>
                  <a:pt x="16599" y="12656"/>
                  <a:pt x="16246" y="12871"/>
                </a:cubicBezTo>
                <a:moveTo>
                  <a:pt x="12027" y="12948"/>
                </a:moveTo>
                <a:cubicBezTo>
                  <a:pt x="10984" y="12058"/>
                  <a:pt x="11107" y="11659"/>
                  <a:pt x="9787" y="11659"/>
                </a:cubicBezTo>
                <a:cubicBezTo>
                  <a:pt x="8468" y="11659"/>
                  <a:pt x="7640" y="11966"/>
                  <a:pt x="7977" y="13807"/>
                </a:cubicBezTo>
                <a:cubicBezTo>
                  <a:pt x="8315" y="15648"/>
                  <a:pt x="9296" y="14819"/>
                  <a:pt x="9205" y="16231"/>
                </a:cubicBezTo>
                <a:cubicBezTo>
                  <a:pt x="9112" y="17642"/>
                  <a:pt x="9450" y="17949"/>
                  <a:pt x="9665" y="18286"/>
                </a:cubicBezTo>
                <a:cubicBezTo>
                  <a:pt x="9880" y="18624"/>
                  <a:pt x="10524" y="19606"/>
                  <a:pt x="10769" y="18225"/>
                </a:cubicBezTo>
                <a:cubicBezTo>
                  <a:pt x="11015" y="16844"/>
                  <a:pt x="11475" y="16077"/>
                  <a:pt x="11996" y="15402"/>
                </a:cubicBezTo>
                <a:cubicBezTo>
                  <a:pt x="12518" y="14727"/>
                  <a:pt x="13070" y="13837"/>
                  <a:pt x="12027" y="1294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7" name="Shape 2947"/>
          <p:cNvSpPr/>
          <p:nvPr/>
        </p:nvSpPr>
        <p:spPr>
          <a:xfrm>
            <a:off x="11777702" y="664845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367" y="17673"/>
                </a:moveTo>
                <a:lnTo>
                  <a:pt x="20127" y="17673"/>
                </a:lnTo>
                <a:cubicBezTo>
                  <a:pt x="20398" y="17673"/>
                  <a:pt x="20618" y="17453"/>
                  <a:pt x="20618" y="17182"/>
                </a:cubicBezTo>
                <a:cubicBezTo>
                  <a:pt x="20618" y="16910"/>
                  <a:pt x="20398" y="16691"/>
                  <a:pt x="20127" y="16691"/>
                </a:cubicBezTo>
                <a:lnTo>
                  <a:pt x="17182" y="16691"/>
                </a:lnTo>
                <a:cubicBezTo>
                  <a:pt x="16911" y="16691"/>
                  <a:pt x="16691" y="16910"/>
                  <a:pt x="16691" y="17182"/>
                </a:cubicBezTo>
                <a:lnTo>
                  <a:pt x="16691" y="20127"/>
                </a:lnTo>
                <a:cubicBezTo>
                  <a:pt x="16691" y="20399"/>
                  <a:pt x="16911" y="20618"/>
                  <a:pt x="17182" y="20618"/>
                </a:cubicBezTo>
                <a:cubicBezTo>
                  <a:pt x="17453" y="20618"/>
                  <a:pt x="17673" y="20399"/>
                  <a:pt x="17673" y="20127"/>
                </a:cubicBezTo>
                <a:lnTo>
                  <a:pt x="17673" y="18367"/>
                </a:lnTo>
                <a:lnTo>
                  <a:pt x="20762" y="21456"/>
                </a:lnTo>
                <a:cubicBezTo>
                  <a:pt x="20851" y="21545"/>
                  <a:pt x="20974" y="21600"/>
                  <a:pt x="21109" y="21600"/>
                </a:cubicBezTo>
                <a:cubicBezTo>
                  <a:pt x="21380" y="21600"/>
                  <a:pt x="21600" y="21380"/>
                  <a:pt x="21600" y="21109"/>
                </a:cubicBezTo>
                <a:cubicBezTo>
                  <a:pt x="21600" y="20974"/>
                  <a:pt x="21545" y="20851"/>
                  <a:pt x="21456" y="20762"/>
                </a:cubicBezTo>
                <a:cubicBezTo>
                  <a:pt x="21456" y="20762"/>
                  <a:pt x="18367" y="17673"/>
                  <a:pt x="18367" y="17673"/>
                </a:cubicBezTo>
                <a:close/>
                <a:moveTo>
                  <a:pt x="4418" y="16691"/>
                </a:moveTo>
                <a:lnTo>
                  <a:pt x="1473" y="16691"/>
                </a:lnTo>
                <a:cubicBezTo>
                  <a:pt x="1202" y="16691"/>
                  <a:pt x="982" y="16910"/>
                  <a:pt x="982" y="17182"/>
                </a:cubicBezTo>
                <a:cubicBezTo>
                  <a:pt x="982" y="17453"/>
                  <a:pt x="1202" y="17673"/>
                  <a:pt x="1473" y="17673"/>
                </a:cubicBezTo>
                <a:lnTo>
                  <a:pt x="3233" y="17673"/>
                </a:lnTo>
                <a:lnTo>
                  <a:pt x="144" y="20762"/>
                </a:lnTo>
                <a:cubicBezTo>
                  <a:pt x="55" y="20851"/>
                  <a:pt x="0" y="20974"/>
                  <a:pt x="0" y="21109"/>
                </a:cubicBezTo>
                <a:cubicBezTo>
                  <a:pt x="0" y="21380"/>
                  <a:pt x="220" y="21600"/>
                  <a:pt x="491" y="21600"/>
                </a:cubicBezTo>
                <a:cubicBezTo>
                  <a:pt x="626" y="21600"/>
                  <a:pt x="749" y="21545"/>
                  <a:pt x="838" y="21456"/>
                </a:cubicBezTo>
                <a:lnTo>
                  <a:pt x="3927" y="18367"/>
                </a:lnTo>
                <a:lnTo>
                  <a:pt x="3927" y="20127"/>
                </a:lnTo>
                <a:cubicBezTo>
                  <a:pt x="3927" y="20399"/>
                  <a:pt x="4147" y="20618"/>
                  <a:pt x="4418" y="20618"/>
                </a:cubicBezTo>
                <a:cubicBezTo>
                  <a:pt x="4689" y="20618"/>
                  <a:pt x="4909" y="20399"/>
                  <a:pt x="4909" y="20127"/>
                </a:cubicBezTo>
                <a:lnTo>
                  <a:pt x="4909" y="17182"/>
                </a:lnTo>
                <a:cubicBezTo>
                  <a:pt x="4909" y="16910"/>
                  <a:pt x="4689" y="16691"/>
                  <a:pt x="4418" y="16691"/>
                </a:cubicBezTo>
                <a:moveTo>
                  <a:pt x="14578" y="13923"/>
                </a:moveTo>
                <a:cubicBezTo>
                  <a:pt x="14366" y="13756"/>
                  <a:pt x="14123" y="13606"/>
                  <a:pt x="13863" y="13470"/>
                </a:cubicBezTo>
                <a:cubicBezTo>
                  <a:pt x="14060" y="12810"/>
                  <a:pt x="14189" y="12080"/>
                  <a:pt x="14228" y="11304"/>
                </a:cubicBezTo>
                <a:lnTo>
                  <a:pt x="15676" y="11304"/>
                </a:lnTo>
                <a:cubicBezTo>
                  <a:pt x="15574" y="12295"/>
                  <a:pt x="15177" y="13195"/>
                  <a:pt x="14578" y="13923"/>
                </a:cubicBezTo>
                <a:moveTo>
                  <a:pt x="13136" y="15120"/>
                </a:moveTo>
                <a:cubicBezTo>
                  <a:pt x="13280" y="14892"/>
                  <a:pt x="13410" y="14641"/>
                  <a:pt x="13529" y="14374"/>
                </a:cubicBezTo>
                <a:cubicBezTo>
                  <a:pt x="13660" y="14445"/>
                  <a:pt x="13781" y="14521"/>
                  <a:pt x="13893" y="14602"/>
                </a:cubicBezTo>
                <a:cubicBezTo>
                  <a:pt x="13656" y="14795"/>
                  <a:pt x="13407" y="14973"/>
                  <a:pt x="13136" y="15120"/>
                </a:cubicBezTo>
                <a:moveTo>
                  <a:pt x="11304" y="12785"/>
                </a:moveTo>
                <a:lnTo>
                  <a:pt x="11304" y="11304"/>
                </a:lnTo>
                <a:lnTo>
                  <a:pt x="13226" y="11304"/>
                </a:lnTo>
                <a:cubicBezTo>
                  <a:pt x="13193" y="11948"/>
                  <a:pt x="13093" y="12547"/>
                  <a:pt x="12949" y="13093"/>
                </a:cubicBezTo>
                <a:cubicBezTo>
                  <a:pt x="12443" y="12931"/>
                  <a:pt x="11890" y="12824"/>
                  <a:pt x="11304" y="12785"/>
                </a:cubicBezTo>
                <a:moveTo>
                  <a:pt x="11304" y="15605"/>
                </a:moveTo>
                <a:lnTo>
                  <a:pt x="11304" y="13766"/>
                </a:lnTo>
                <a:cubicBezTo>
                  <a:pt x="11784" y="13800"/>
                  <a:pt x="12233" y="13886"/>
                  <a:pt x="12642" y="14009"/>
                </a:cubicBezTo>
                <a:cubicBezTo>
                  <a:pt x="12301" y="14805"/>
                  <a:pt x="11837" y="15382"/>
                  <a:pt x="11304" y="15605"/>
                </a:cubicBezTo>
                <a:moveTo>
                  <a:pt x="11304" y="8815"/>
                </a:moveTo>
                <a:cubicBezTo>
                  <a:pt x="11890" y="8776"/>
                  <a:pt x="12443" y="8669"/>
                  <a:pt x="12949" y="8507"/>
                </a:cubicBezTo>
                <a:cubicBezTo>
                  <a:pt x="13093" y="9053"/>
                  <a:pt x="13193" y="9652"/>
                  <a:pt x="13226" y="10297"/>
                </a:cubicBezTo>
                <a:lnTo>
                  <a:pt x="11304" y="10297"/>
                </a:lnTo>
                <a:cubicBezTo>
                  <a:pt x="11304" y="10297"/>
                  <a:pt x="11304" y="8815"/>
                  <a:pt x="11304" y="8815"/>
                </a:cubicBezTo>
                <a:close/>
                <a:moveTo>
                  <a:pt x="11304" y="5995"/>
                </a:moveTo>
                <a:cubicBezTo>
                  <a:pt x="11837" y="6218"/>
                  <a:pt x="12301" y="6795"/>
                  <a:pt x="12642" y="7591"/>
                </a:cubicBezTo>
                <a:cubicBezTo>
                  <a:pt x="12233" y="7714"/>
                  <a:pt x="11784" y="7800"/>
                  <a:pt x="11304" y="7835"/>
                </a:cubicBezTo>
                <a:cubicBezTo>
                  <a:pt x="11304" y="7835"/>
                  <a:pt x="11304" y="5995"/>
                  <a:pt x="11304" y="5995"/>
                </a:cubicBezTo>
                <a:close/>
                <a:moveTo>
                  <a:pt x="13893" y="6998"/>
                </a:moveTo>
                <a:cubicBezTo>
                  <a:pt x="13781" y="7079"/>
                  <a:pt x="13660" y="7155"/>
                  <a:pt x="13529" y="7227"/>
                </a:cubicBezTo>
                <a:cubicBezTo>
                  <a:pt x="13410" y="6960"/>
                  <a:pt x="13280" y="6708"/>
                  <a:pt x="13136" y="6480"/>
                </a:cubicBezTo>
                <a:cubicBezTo>
                  <a:pt x="13407" y="6627"/>
                  <a:pt x="13656" y="6805"/>
                  <a:pt x="13893" y="6998"/>
                </a:cubicBezTo>
                <a:moveTo>
                  <a:pt x="15676" y="10297"/>
                </a:moveTo>
                <a:lnTo>
                  <a:pt x="14228" y="10297"/>
                </a:lnTo>
                <a:cubicBezTo>
                  <a:pt x="14189" y="9520"/>
                  <a:pt x="14060" y="8790"/>
                  <a:pt x="13863" y="8130"/>
                </a:cubicBezTo>
                <a:cubicBezTo>
                  <a:pt x="14123" y="7994"/>
                  <a:pt x="14366" y="7844"/>
                  <a:pt x="14578" y="7677"/>
                </a:cubicBezTo>
                <a:cubicBezTo>
                  <a:pt x="15177" y="8405"/>
                  <a:pt x="15574" y="9305"/>
                  <a:pt x="15676" y="10297"/>
                </a:cubicBezTo>
                <a:moveTo>
                  <a:pt x="10296" y="7835"/>
                </a:moveTo>
                <a:cubicBezTo>
                  <a:pt x="9816" y="7800"/>
                  <a:pt x="9367" y="7714"/>
                  <a:pt x="8958" y="7591"/>
                </a:cubicBezTo>
                <a:cubicBezTo>
                  <a:pt x="9299" y="6795"/>
                  <a:pt x="9764" y="6218"/>
                  <a:pt x="10296" y="5995"/>
                </a:cubicBezTo>
                <a:cubicBezTo>
                  <a:pt x="10296" y="5995"/>
                  <a:pt x="10296" y="7835"/>
                  <a:pt x="10296" y="7835"/>
                </a:cubicBezTo>
                <a:close/>
                <a:moveTo>
                  <a:pt x="10296" y="10297"/>
                </a:moveTo>
                <a:lnTo>
                  <a:pt x="8374" y="10297"/>
                </a:lnTo>
                <a:cubicBezTo>
                  <a:pt x="8407" y="9652"/>
                  <a:pt x="8507" y="9053"/>
                  <a:pt x="8651" y="8507"/>
                </a:cubicBezTo>
                <a:cubicBezTo>
                  <a:pt x="9158" y="8669"/>
                  <a:pt x="9710" y="8776"/>
                  <a:pt x="10296" y="8815"/>
                </a:cubicBezTo>
                <a:cubicBezTo>
                  <a:pt x="10296" y="8815"/>
                  <a:pt x="10296" y="10297"/>
                  <a:pt x="10296" y="10297"/>
                </a:cubicBezTo>
                <a:close/>
                <a:moveTo>
                  <a:pt x="10296" y="12785"/>
                </a:moveTo>
                <a:cubicBezTo>
                  <a:pt x="9710" y="12824"/>
                  <a:pt x="9158" y="12931"/>
                  <a:pt x="8651" y="13093"/>
                </a:cubicBezTo>
                <a:cubicBezTo>
                  <a:pt x="8507" y="12547"/>
                  <a:pt x="8407" y="11948"/>
                  <a:pt x="8374" y="11304"/>
                </a:cubicBezTo>
                <a:lnTo>
                  <a:pt x="10296" y="11304"/>
                </a:lnTo>
                <a:cubicBezTo>
                  <a:pt x="10296" y="11304"/>
                  <a:pt x="10296" y="12785"/>
                  <a:pt x="10296" y="12785"/>
                </a:cubicBezTo>
                <a:close/>
                <a:moveTo>
                  <a:pt x="10296" y="15605"/>
                </a:moveTo>
                <a:cubicBezTo>
                  <a:pt x="9764" y="15382"/>
                  <a:pt x="9299" y="14805"/>
                  <a:pt x="8958" y="14009"/>
                </a:cubicBezTo>
                <a:cubicBezTo>
                  <a:pt x="9367" y="13886"/>
                  <a:pt x="9816" y="13800"/>
                  <a:pt x="10296" y="13766"/>
                </a:cubicBezTo>
                <a:cubicBezTo>
                  <a:pt x="10296" y="13766"/>
                  <a:pt x="10296" y="15605"/>
                  <a:pt x="10296" y="15605"/>
                </a:cubicBezTo>
                <a:close/>
                <a:moveTo>
                  <a:pt x="7707" y="14602"/>
                </a:moveTo>
                <a:cubicBezTo>
                  <a:pt x="7819" y="14521"/>
                  <a:pt x="7941" y="14445"/>
                  <a:pt x="8071" y="14374"/>
                </a:cubicBezTo>
                <a:cubicBezTo>
                  <a:pt x="8190" y="14641"/>
                  <a:pt x="8321" y="14892"/>
                  <a:pt x="8464" y="15120"/>
                </a:cubicBezTo>
                <a:cubicBezTo>
                  <a:pt x="8193" y="14973"/>
                  <a:pt x="7944" y="14795"/>
                  <a:pt x="7707" y="14602"/>
                </a:cubicBezTo>
                <a:moveTo>
                  <a:pt x="5925" y="11304"/>
                </a:moveTo>
                <a:lnTo>
                  <a:pt x="7372" y="11304"/>
                </a:lnTo>
                <a:cubicBezTo>
                  <a:pt x="7411" y="12080"/>
                  <a:pt x="7540" y="12810"/>
                  <a:pt x="7737" y="13470"/>
                </a:cubicBezTo>
                <a:cubicBezTo>
                  <a:pt x="7477" y="13606"/>
                  <a:pt x="7235" y="13756"/>
                  <a:pt x="7022" y="13923"/>
                </a:cubicBezTo>
                <a:cubicBezTo>
                  <a:pt x="6423" y="13195"/>
                  <a:pt x="6026" y="12295"/>
                  <a:pt x="5925" y="11304"/>
                </a:cubicBezTo>
                <a:moveTo>
                  <a:pt x="7022" y="7677"/>
                </a:moveTo>
                <a:cubicBezTo>
                  <a:pt x="7235" y="7844"/>
                  <a:pt x="7477" y="7994"/>
                  <a:pt x="7737" y="8130"/>
                </a:cubicBezTo>
                <a:cubicBezTo>
                  <a:pt x="7540" y="8790"/>
                  <a:pt x="7411" y="9520"/>
                  <a:pt x="7372" y="10297"/>
                </a:cubicBezTo>
                <a:lnTo>
                  <a:pt x="5925" y="10297"/>
                </a:lnTo>
                <a:cubicBezTo>
                  <a:pt x="6026" y="9305"/>
                  <a:pt x="6423" y="8405"/>
                  <a:pt x="7022" y="7677"/>
                </a:cubicBezTo>
                <a:moveTo>
                  <a:pt x="8464" y="6480"/>
                </a:moveTo>
                <a:cubicBezTo>
                  <a:pt x="8321" y="6708"/>
                  <a:pt x="8190" y="6960"/>
                  <a:pt x="8071" y="7227"/>
                </a:cubicBezTo>
                <a:cubicBezTo>
                  <a:pt x="7941" y="7155"/>
                  <a:pt x="7819" y="7079"/>
                  <a:pt x="7707" y="6998"/>
                </a:cubicBezTo>
                <a:cubicBezTo>
                  <a:pt x="7944" y="6805"/>
                  <a:pt x="8193" y="6627"/>
                  <a:pt x="8464" y="6480"/>
                </a:cubicBezTo>
                <a:moveTo>
                  <a:pt x="10800" y="4909"/>
                </a:moveTo>
                <a:cubicBezTo>
                  <a:pt x="7546" y="4909"/>
                  <a:pt x="4909" y="7546"/>
                  <a:pt x="4909" y="10800"/>
                </a:cubicBezTo>
                <a:cubicBezTo>
                  <a:pt x="4909" y="14053"/>
                  <a:pt x="7546" y="16691"/>
                  <a:pt x="10800" y="16691"/>
                </a:cubicBezTo>
                <a:cubicBezTo>
                  <a:pt x="14053" y="16691"/>
                  <a:pt x="16691" y="14053"/>
                  <a:pt x="16691" y="10800"/>
                </a:cubicBezTo>
                <a:cubicBezTo>
                  <a:pt x="16691" y="7546"/>
                  <a:pt x="14053" y="4909"/>
                  <a:pt x="10800" y="4909"/>
                </a:cubicBezTo>
                <a:moveTo>
                  <a:pt x="3233" y="3927"/>
                </a:moveTo>
                <a:lnTo>
                  <a:pt x="1473" y="3927"/>
                </a:lnTo>
                <a:cubicBezTo>
                  <a:pt x="1202" y="3927"/>
                  <a:pt x="982" y="4147"/>
                  <a:pt x="982" y="4418"/>
                </a:cubicBezTo>
                <a:cubicBezTo>
                  <a:pt x="982" y="4690"/>
                  <a:pt x="1202" y="4909"/>
                  <a:pt x="1473" y="4909"/>
                </a:cubicBezTo>
                <a:lnTo>
                  <a:pt x="4418" y="4909"/>
                </a:lnTo>
                <a:cubicBezTo>
                  <a:pt x="4689" y="4909"/>
                  <a:pt x="4909" y="4690"/>
                  <a:pt x="4909" y="4418"/>
                </a:cubicBezTo>
                <a:lnTo>
                  <a:pt x="4909" y="1473"/>
                </a:lnTo>
                <a:cubicBezTo>
                  <a:pt x="4909" y="1201"/>
                  <a:pt x="4689" y="982"/>
                  <a:pt x="4418" y="982"/>
                </a:cubicBezTo>
                <a:cubicBezTo>
                  <a:pt x="4147" y="982"/>
                  <a:pt x="3927" y="1201"/>
                  <a:pt x="3927" y="1473"/>
                </a:cubicBezTo>
                <a:lnTo>
                  <a:pt x="3927" y="3233"/>
                </a:lnTo>
                <a:lnTo>
                  <a:pt x="838" y="144"/>
                </a:lnTo>
                <a:cubicBezTo>
                  <a:pt x="749" y="55"/>
                  <a:pt x="626" y="0"/>
                  <a:pt x="491" y="0"/>
                </a:cubicBezTo>
                <a:cubicBezTo>
                  <a:pt x="220" y="0"/>
                  <a:pt x="0" y="220"/>
                  <a:pt x="0" y="491"/>
                </a:cubicBezTo>
                <a:cubicBezTo>
                  <a:pt x="0" y="627"/>
                  <a:pt x="55" y="749"/>
                  <a:pt x="144" y="838"/>
                </a:cubicBezTo>
                <a:cubicBezTo>
                  <a:pt x="144" y="838"/>
                  <a:pt x="3233" y="3927"/>
                  <a:pt x="3233" y="3927"/>
                </a:cubicBezTo>
                <a:close/>
                <a:moveTo>
                  <a:pt x="17182" y="4909"/>
                </a:moveTo>
                <a:lnTo>
                  <a:pt x="20127" y="4909"/>
                </a:lnTo>
                <a:cubicBezTo>
                  <a:pt x="20398" y="4909"/>
                  <a:pt x="20618" y="4690"/>
                  <a:pt x="20618" y="4418"/>
                </a:cubicBezTo>
                <a:cubicBezTo>
                  <a:pt x="20618" y="4147"/>
                  <a:pt x="20398" y="3927"/>
                  <a:pt x="20127" y="3927"/>
                </a:cubicBezTo>
                <a:lnTo>
                  <a:pt x="18367" y="3927"/>
                </a:lnTo>
                <a:lnTo>
                  <a:pt x="21456" y="838"/>
                </a:lnTo>
                <a:cubicBezTo>
                  <a:pt x="21545" y="749"/>
                  <a:pt x="21600" y="627"/>
                  <a:pt x="21600" y="491"/>
                </a:cubicBezTo>
                <a:cubicBezTo>
                  <a:pt x="21600" y="220"/>
                  <a:pt x="21380" y="0"/>
                  <a:pt x="21109" y="0"/>
                </a:cubicBezTo>
                <a:cubicBezTo>
                  <a:pt x="20974" y="0"/>
                  <a:pt x="20851" y="55"/>
                  <a:pt x="20762" y="144"/>
                </a:cubicBezTo>
                <a:lnTo>
                  <a:pt x="17673" y="3233"/>
                </a:lnTo>
                <a:lnTo>
                  <a:pt x="17673" y="1473"/>
                </a:lnTo>
                <a:cubicBezTo>
                  <a:pt x="17673" y="1201"/>
                  <a:pt x="17453" y="982"/>
                  <a:pt x="17182" y="982"/>
                </a:cubicBezTo>
                <a:cubicBezTo>
                  <a:pt x="16911" y="982"/>
                  <a:pt x="16691" y="1201"/>
                  <a:pt x="16691" y="1473"/>
                </a:cubicBezTo>
                <a:lnTo>
                  <a:pt x="16691" y="4418"/>
                </a:lnTo>
                <a:cubicBezTo>
                  <a:pt x="16691" y="4690"/>
                  <a:pt x="16911" y="4909"/>
                  <a:pt x="17182" y="490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8" name="Shape 2948"/>
          <p:cNvSpPr/>
          <p:nvPr/>
        </p:nvSpPr>
        <p:spPr>
          <a:xfrm>
            <a:off x="12634951" y="6648450"/>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6275" y="6273"/>
                </a:moveTo>
                <a:cubicBezTo>
                  <a:pt x="6275" y="6273"/>
                  <a:pt x="6661" y="6914"/>
                  <a:pt x="8976" y="7703"/>
                </a:cubicBezTo>
                <a:cubicBezTo>
                  <a:pt x="8976" y="7703"/>
                  <a:pt x="9413" y="7721"/>
                  <a:pt x="8899" y="7354"/>
                </a:cubicBezTo>
                <a:cubicBezTo>
                  <a:pt x="8384" y="6987"/>
                  <a:pt x="7819" y="6529"/>
                  <a:pt x="8462" y="6291"/>
                </a:cubicBezTo>
                <a:cubicBezTo>
                  <a:pt x="9104" y="6052"/>
                  <a:pt x="9285" y="6071"/>
                  <a:pt x="9439" y="6511"/>
                </a:cubicBezTo>
                <a:cubicBezTo>
                  <a:pt x="9594" y="6950"/>
                  <a:pt x="10108" y="6694"/>
                  <a:pt x="10159" y="6273"/>
                </a:cubicBezTo>
                <a:cubicBezTo>
                  <a:pt x="10211" y="5851"/>
                  <a:pt x="11163" y="5411"/>
                  <a:pt x="11806" y="5209"/>
                </a:cubicBezTo>
                <a:cubicBezTo>
                  <a:pt x="12449" y="5007"/>
                  <a:pt x="13040" y="4934"/>
                  <a:pt x="12963" y="4585"/>
                </a:cubicBezTo>
                <a:cubicBezTo>
                  <a:pt x="12886" y="4237"/>
                  <a:pt x="12706" y="3980"/>
                  <a:pt x="11703" y="3980"/>
                </a:cubicBezTo>
                <a:cubicBezTo>
                  <a:pt x="10699" y="3980"/>
                  <a:pt x="11137" y="4934"/>
                  <a:pt x="10314" y="4365"/>
                </a:cubicBezTo>
                <a:cubicBezTo>
                  <a:pt x="9491" y="3797"/>
                  <a:pt x="10493" y="3944"/>
                  <a:pt x="10905" y="3816"/>
                </a:cubicBezTo>
                <a:cubicBezTo>
                  <a:pt x="11317" y="3687"/>
                  <a:pt x="11729" y="3155"/>
                  <a:pt x="11009" y="3119"/>
                </a:cubicBezTo>
                <a:cubicBezTo>
                  <a:pt x="10287" y="3082"/>
                  <a:pt x="10442" y="3339"/>
                  <a:pt x="9876" y="3192"/>
                </a:cubicBezTo>
                <a:cubicBezTo>
                  <a:pt x="9310" y="3045"/>
                  <a:pt x="9053" y="3706"/>
                  <a:pt x="8693" y="3614"/>
                </a:cubicBezTo>
                <a:cubicBezTo>
                  <a:pt x="8519" y="3570"/>
                  <a:pt x="8131" y="3374"/>
                  <a:pt x="7770" y="3142"/>
                </a:cubicBezTo>
                <a:cubicBezTo>
                  <a:pt x="6767" y="3765"/>
                  <a:pt x="6022" y="4597"/>
                  <a:pt x="5656" y="5546"/>
                </a:cubicBezTo>
                <a:cubicBezTo>
                  <a:pt x="5919" y="6021"/>
                  <a:pt x="6275" y="6273"/>
                  <a:pt x="6275" y="6273"/>
                </a:cubicBezTo>
                <a:moveTo>
                  <a:pt x="20588" y="12027"/>
                </a:moveTo>
                <a:cubicBezTo>
                  <a:pt x="20407" y="12027"/>
                  <a:pt x="20245" y="12080"/>
                  <a:pt x="20124" y="12164"/>
                </a:cubicBezTo>
                <a:lnTo>
                  <a:pt x="20119" y="12161"/>
                </a:lnTo>
                <a:cubicBezTo>
                  <a:pt x="18145" y="13734"/>
                  <a:pt x="15310" y="14727"/>
                  <a:pt x="12150" y="14727"/>
                </a:cubicBezTo>
                <a:cubicBezTo>
                  <a:pt x="6186" y="14727"/>
                  <a:pt x="1350" y="11211"/>
                  <a:pt x="1350" y="6873"/>
                </a:cubicBezTo>
                <a:cubicBezTo>
                  <a:pt x="1350" y="4606"/>
                  <a:pt x="2678" y="2571"/>
                  <a:pt x="4788" y="1137"/>
                </a:cubicBezTo>
                <a:lnTo>
                  <a:pt x="4777" y="1127"/>
                </a:lnTo>
                <a:cubicBezTo>
                  <a:pt x="4945" y="1037"/>
                  <a:pt x="5062" y="900"/>
                  <a:pt x="5062" y="736"/>
                </a:cubicBezTo>
                <a:cubicBezTo>
                  <a:pt x="5062" y="465"/>
                  <a:pt x="4760" y="245"/>
                  <a:pt x="4388" y="245"/>
                </a:cubicBezTo>
                <a:cubicBezTo>
                  <a:pt x="4192" y="245"/>
                  <a:pt x="4020" y="308"/>
                  <a:pt x="3897" y="405"/>
                </a:cubicBezTo>
                <a:lnTo>
                  <a:pt x="3895" y="403"/>
                </a:lnTo>
                <a:cubicBezTo>
                  <a:pt x="1505" y="2016"/>
                  <a:pt x="0" y="4314"/>
                  <a:pt x="0" y="6873"/>
                </a:cubicBezTo>
                <a:cubicBezTo>
                  <a:pt x="0" y="11587"/>
                  <a:pt x="5081" y="15428"/>
                  <a:pt x="11475" y="15684"/>
                </a:cubicBezTo>
                <a:lnTo>
                  <a:pt x="11475" y="20618"/>
                </a:lnTo>
                <a:lnTo>
                  <a:pt x="7425" y="20618"/>
                </a:lnTo>
                <a:cubicBezTo>
                  <a:pt x="7052" y="20618"/>
                  <a:pt x="6750" y="20838"/>
                  <a:pt x="6750" y="21109"/>
                </a:cubicBezTo>
                <a:cubicBezTo>
                  <a:pt x="6750" y="21380"/>
                  <a:pt x="7052" y="21600"/>
                  <a:pt x="7425" y="21600"/>
                </a:cubicBezTo>
                <a:lnTo>
                  <a:pt x="16875" y="21600"/>
                </a:lnTo>
                <a:cubicBezTo>
                  <a:pt x="17247" y="21600"/>
                  <a:pt x="17550" y="21380"/>
                  <a:pt x="17550" y="21109"/>
                </a:cubicBezTo>
                <a:cubicBezTo>
                  <a:pt x="17550" y="20838"/>
                  <a:pt x="17247" y="20618"/>
                  <a:pt x="16875" y="20618"/>
                </a:cubicBezTo>
                <a:lnTo>
                  <a:pt x="12825" y="20618"/>
                </a:lnTo>
                <a:lnTo>
                  <a:pt x="12825" y="15684"/>
                </a:lnTo>
                <a:cubicBezTo>
                  <a:pt x="16068" y="15554"/>
                  <a:pt x="18970" y="14500"/>
                  <a:pt x="21045" y="12880"/>
                </a:cubicBezTo>
                <a:lnTo>
                  <a:pt x="21041" y="12877"/>
                </a:lnTo>
                <a:cubicBezTo>
                  <a:pt x="21175" y="12788"/>
                  <a:pt x="21262" y="12661"/>
                  <a:pt x="21262" y="12518"/>
                </a:cubicBezTo>
                <a:cubicBezTo>
                  <a:pt x="21262" y="12247"/>
                  <a:pt x="20960" y="12027"/>
                  <a:pt x="20588" y="12027"/>
                </a:cubicBezTo>
                <a:moveTo>
                  <a:pt x="12150" y="982"/>
                </a:moveTo>
                <a:cubicBezTo>
                  <a:pt x="16623" y="982"/>
                  <a:pt x="20250" y="3619"/>
                  <a:pt x="20250" y="6873"/>
                </a:cubicBezTo>
                <a:cubicBezTo>
                  <a:pt x="20250" y="10127"/>
                  <a:pt x="16623" y="12764"/>
                  <a:pt x="12150" y="12764"/>
                </a:cubicBezTo>
                <a:cubicBezTo>
                  <a:pt x="7677" y="12764"/>
                  <a:pt x="4050" y="10127"/>
                  <a:pt x="4050" y="6873"/>
                </a:cubicBezTo>
                <a:cubicBezTo>
                  <a:pt x="4050" y="3619"/>
                  <a:pt x="7677" y="982"/>
                  <a:pt x="12150" y="982"/>
                </a:cubicBezTo>
                <a:moveTo>
                  <a:pt x="12150" y="13745"/>
                </a:moveTo>
                <a:cubicBezTo>
                  <a:pt x="17369" y="13745"/>
                  <a:pt x="21600" y="10669"/>
                  <a:pt x="21600" y="6873"/>
                </a:cubicBezTo>
                <a:cubicBezTo>
                  <a:pt x="21600" y="3077"/>
                  <a:pt x="17369" y="0"/>
                  <a:pt x="12150" y="0"/>
                </a:cubicBezTo>
                <a:cubicBezTo>
                  <a:pt x="6931" y="0"/>
                  <a:pt x="2700" y="3077"/>
                  <a:pt x="2700" y="6873"/>
                </a:cubicBezTo>
                <a:cubicBezTo>
                  <a:pt x="2700" y="10669"/>
                  <a:pt x="6931" y="13745"/>
                  <a:pt x="12150" y="13745"/>
                </a:cubicBezTo>
                <a:moveTo>
                  <a:pt x="16733" y="8152"/>
                </a:moveTo>
                <a:cubicBezTo>
                  <a:pt x="16437" y="8280"/>
                  <a:pt x="16449" y="8564"/>
                  <a:pt x="16693" y="8720"/>
                </a:cubicBezTo>
                <a:cubicBezTo>
                  <a:pt x="16938" y="8876"/>
                  <a:pt x="17427" y="9078"/>
                  <a:pt x="17581" y="8720"/>
                </a:cubicBezTo>
                <a:cubicBezTo>
                  <a:pt x="17736" y="8362"/>
                  <a:pt x="17028" y="8023"/>
                  <a:pt x="16733" y="8152"/>
                </a:cubicBezTo>
                <a:moveTo>
                  <a:pt x="11317" y="7428"/>
                </a:moveTo>
                <a:cubicBezTo>
                  <a:pt x="10211" y="7428"/>
                  <a:pt x="9516" y="7611"/>
                  <a:pt x="9800" y="8711"/>
                </a:cubicBezTo>
                <a:cubicBezTo>
                  <a:pt x="10082" y="9811"/>
                  <a:pt x="10905" y="9316"/>
                  <a:pt x="10828" y="10160"/>
                </a:cubicBezTo>
                <a:cubicBezTo>
                  <a:pt x="10751" y="11003"/>
                  <a:pt x="11034" y="11186"/>
                  <a:pt x="11214" y="11388"/>
                </a:cubicBezTo>
                <a:cubicBezTo>
                  <a:pt x="11315" y="11501"/>
                  <a:pt x="11532" y="11731"/>
                  <a:pt x="11738" y="11767"/>
                </a:cubicBezTo>
                <a:cubicBezTo>
                  <a:pt x="11768" y="11768"/>
                  <a:pt x="11798" y="11769"/>
                  <a:pt x="11828" y="11770"/>
                </a:cubicBezTo>
                <a:cubicBezTo>
                  <a:pt x="11954" y="11751"/>
                  <a:pt x="12068" y="11642"/>
                  <a:pt x="12140" y="11351"/>
                </a:cubicBezTo>
                <a:cubicBezTo>
                  <a:pt x="12346" y="10526"/>
                  <a:pt x="12732" y="10067"/>
                  <a:pt x="13169" y="9664"/>
                </a:cubicBezTo>
                <a:cubicBezTo>
                  <a:pt x="13606" y="9261"/>
                  <a:pt x="14070" y="8729"/>
                  <a:pt x="13195" y="8197"/>
                </a:cubicBezTo>
                <a:cubicBezTo>
                  <a:pt x="12320" y="7666"/>
                  <a:pt x="12423" y="7428"/>
                  <a:pt x="11317" y="7428"/>
                </a:cubicBezTo>
                <a:moveTo>
                  <a:pt x="14404" y="3284"/>
                </a:moveTo>
                <a:cubicBezTo>
                  <a:pt x="14404" y="3284"/>
                  <a:pt x="14198" y="3431"/>
                  <a:pt x="14404" y="3962"/>
                </a:cubicBezTo>
                <a:cubicBezTo>
                  <a:pt x="14610" y="4494"/>
                  <a:pt x="14955" y="4609"/>
                  <a:pt x="15974" y="4311"/>
                </a:cubicBezTo>
                <a:cubicBezTo>
                  <a:pt x="16411" y="4182"/>
                  <a:pt x="16742" y="4248"/>
                  <a:pt x="16693" y="4567"/>
                </a:cubicBezTo>
                <a:cubicBezTo>
                  <a:pt x="16591" y="5246"/>
                  <a:pt x="15858" y="5217"/>
                  <a:pt x="16411" y="6309"/>
                </a:cubicBezTo>
                <a:cubicBezTo>
                  <a:pt x="16745" y="6969"/>
                  <a:pt x="17568" y="7226"/>
                  <a:pt x="17877" y="7739"/>
                </a:cubicBezTo>
                <a:cubicBezTo>
                  <a:pt x="17984" y="7918"/>
                  <a:pt x="18288" y="8083"/>
                  <a:pt x="18633" y="8228"/>
                </a:cubicBezTo>
                <a:cubicBezTo>
                  <a:pt x="18803" y="7797"/>
                  <a:pt x="18900" y="7344"/>
                  <a:pt x="18900" y="6873"/>
                </a:cubicBezTo>
                <a:cubicBezTo>
                  <a:pt x="18900" y="4752"/>
                  <a:pt x="17047" y="2950"/>
                  <a:pt x="14457" y="2264"/>
                </a:cubicBezTo>
                <a:cubicBezTo>
                  <a:pt x="14328" y="2411"/>
                  <a:pt x="14192" y="2545"/>
                  <a:pt x="14044" y="2605"/>
                </a:cubicBezTo>
                <a:cubicBezTo>
                  <a:pt x="13684" y="2752"/>
                  <a:pt x="13710" y="3339"/>
                  <a:pt x="14404" y="328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9" name="Shape 2949"/>
          <p:cNvSpPr/>
          <p:nvPr/>
        </p:nvSpPr>
        <p:spPr>
          <a:xfrm>
            <a:off x="13415999" y="6648450"/>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7152" y="16691"/>
                </a:moveTo>
                <a:lnTo>
                  <a:pt x="3600" y="16691"/>
                </a:lnTo>
                <a:lnTo>
                  <a:pt x="3600" y="11782"/>
                </a:lnTo>
                <a:lnTo>
                  <a:pt x="17152" y="11782"/>
                </a:lnTo>
                <a:lnTo>
                  <a:pt x="20152" y="14236"/>
                </a:lnTo>
                <a:cubicBezTo>
                  <a:pt x="20152" y="14236"/>
                  <a:pt x="17152" y="16691"/>
                  <a:pt x="17152" y="16691"/>
                </a:cubicBezTo>
                <a:close/>
                <a:moveTo>
                  <a:pt x="11400" y="20618"/>
                </a:moveTo>
                <a:lnTo>
                  <a:pt x="10200" y="20618"/>
                </a:lnTo>
                <a:lnTo>
                  <a:pt x="10200" y="17673"/>
                </a:lnTo>
                <a:lnTo>
                  <a:pt x="11400" y="17673"/>
                </a:lnTo>
                <a:cubicBezTo>
                  <a:pt x="11400" y="17673"/>
                  <a:pt x="11400" y="20618"/>
                  <a:pt x="11400" y="20618"/>
                </a:cubicBezTo>
                <a:close/>
                <a:moveTo>
                  <a:pt x="11400" y="10800"/>
                </a:moveTo>
                <a:lnTo>
                  <a:pt x="10200" y="10800"/>
                </a:lnTo>
                <a:lnTo>
                  <a:pt x="10200" y="8836"/>
                </a:lnTo>
                <a:lnTo>
                  <a:pt x="11400" y="8836"/>
                </a:lnTo>
                <a:cubicBezTo>
                  <a:pt x="11400" y="8836"/>
                  <a:pt x="11400" y="10800"/>
                  <a:pt x="11400" y="10800"/>
                </a:cubicBezTo>
                <a:close/>
                <a:moveTo>
                  <a:pt x="4448" y="7855"/>
                </a:moveTo>
                <a:lnTo>
                  <a:pt x="1448" y="5400"/>
                </a:lnTo>
                <a:lnTo>
                  <a:pt x="4448" y="2945"/>
                </a:lnTo>
                <a:lnTo>
                  <a:pt x="18000" y="2945"/>
                </a:lnTo>
                <a:lnTo>
                  <a:pt x="18000" y="7855"/>
                </a:lnTo>
                <a:cubicBezTo>
                  <a:pt x="18000" y="7855"/>
                  <a:pt x="4448" y="7855"/>
                  <a:pt x="4448" y="7855"/>
                </a:cubicBezTo>
                <a:close/>
                <a:moveTo>
                  <a:pt x="10200" y="982"/>
                </a:moveTo>
                <a:lnTo>
                  <a:pt x="11400" y="982"/>
                </a:lnTo>
                <a:lnTo>
                  <a:pt x="11400" y="1964"/>
                </a:lnTo>
                <a:lnTo>
                  <a:pt x="10200" y="1964"/>
                </a:lnTo>
                <a:cubicBezTo>
                  <a:pt x="10200" y="1964"/>
                  <a:pt x="10200" y="982"/>
                  <a:pt x="10200" y="982"/>
                </a:cubicBezTo>
                <a:close/>
                <a:moveTo>
                  <a:pt x="21424" y="13889"/>
                </a:moveTo>
                <a:lnTo>
                  <a:pt x="17824" y="10944"/>
                </a:lnTo>
                <a:cubicBezTo>
                  <a:pt x="17715" y="10855"/>
                  <a:pt x="17565" y="10800"/>
                  <a:pt x="17400" y="10800"/>
                </a:cubicBezTo>
                <a:lnTo>
                  <a:pt x="12600" y="10800"/>
                </a:lnTo>
                <a:lnTo>
                  <a:pt x="12600" y="8836"/>
                </a:lnTo>
                <a:lnTo>
                  <a:pt x="18600" y="8836"/>
                </a:lnTo>
                <a:cubicBezTo>
                  <a:pt x="18932" y="8836"/>
                  <a:pt x="19200" y="8616"/>
                  <a:pt x="19200" y="8345"/>
                </a:cubicBezTo>
                <a:lnTo>
                  <a:pt x="19200" y="2455"/>
                </a:lnTo>
                <a:cubicBezTo>
                  <a:pt x="19200" y="2184"/>
                  <a:pt x="18932" y="1964"/>
                  <a:pt x="18600" y="1964"/>
                </a:cubicBezTo>
                <a:lnTo>
                  <a:pt x="12600" y="1964"/>
                </a:lnTo>
                <a:lnTo>
                  <a:pt x="12600" y="982"/>
                </a:lnTo>
                <a:cubicBezTo>
                  <a:pt x="12600" y="440"/>
                  <a:pt x="12063" y="0"/>
                  <a:pt x="11400" y="0"/>
                </a:cubicBezTo>
                <a:lnTo>
                  <a:pt x="10200" y="0"/>
                </a:lnTo>
                <a:cubicBezTo>
                  <a:pt x="9537" y="0"/>
                  <a:pt x="9000" y="440"/>
                  <a:pt x="9000" y="982"/>
                </a:cubicBezTo>
                <a:lnTo>
                  <a:pt x="9000" y="1964"/>
                </a:lnTo>
                <a:lnTo>
                  <a:pt x="4200" y="1964"/>
                </a:lnTo>
                <a:cubicBezTo>
                  <a:pt x="4034" y="1964"/>
                  <a:pt x="3885" y="2019"/>
                  <a:pt x="3776" y="2107"/>
                </a:cubicBezTo>
                <a:lnTo>
                  <a:pt x="176" y="5053"/>
                </a:lnTo>
                <a:cubicBezTo>
                  <a:pt x="67" y="5142"/>
                  <a:pt x="0" y="5265"/>
                  <a:pt x="0" y="5400"/>
                </a:cubicBezTo>
                <a:cubicBezTo>
                  <a:pt x="0" y="5536"/>
                  <a:pt x="67" y="5658"/>
                  <a:pt x="176" y="5747"/>
                </a:cubicBezTo>
                <a:lnTo>
                  <a:pt x="3776" y="8693"/>
                </a:lnTo>
                <a:cubicBezTo>
                  <a:pt x="3885" y="8782"/>
                  <a:pt x="4034" y="8836"/>
                  <a:pt x="4200" y="8836"/>
                </a:cubicBezTo>
                <a:lnTo>
                  <a:pt x="9000" y="8836"/>
                </a:lnTo>
                <a:lnTo>
                  <a:pt x="9000" y="10800"/>
                </a:lnTo>
                <a:lnTo>
                  <a:pt x="3000" y="10800"/>
                </a:lnTo>
                <a:cubicBezTo>
                  <a:pt x="2668" y="10800"/>
                  <a:pt x="2400" y="11020"/>
                  <a:pt x="2400" y="11291"/>
                </a:cubicBezTo>
                <a:lnTo>
                  <a:pt x="2400" y="17182"/>
                </a:lnTo>
                <a:cubicBezTo>
                  <a:pt x="2400" y="17453"/>
                  <a:pt x="2668" y="17673"/>
                  <a:pt x="3000" y="17673"/>
                </a:cubicBezTo>
                <a:lnTo>
                  <a:pt x="9000" y="17673"/>
                </a:lnTo>
                <a:lnTo>
                  <a:pt x="9000" y="20618"/>
                </a:lnTo>
                <a:cubicBezTo>
                  <a:pt x="9000" y="21160"/>
                  <a:pt x="9537" y="21600"/>
                  <a:pt x="10200" y="21600"/>
                </a:cubicBezTo>
                <a:lnTo>
                  <a:pt x="11400" y="21600"/>
                </a:lnTo>
                <a:cubicBezTo>
                  <a:pt x="12063" y="21600"/>
                  <a:pt x="12600" y="21160"/>
                  <a:pt x="12600" y="20618"/>
                </a:cubicBezTo>
                <a:lnTo>
                  <a:pt x="12600" y="17673"/>
                </a:lnTo>
                <a:lnTo>
                  <a:pt x="17400" y="17673"/>
                </a:lnTo>
                <a:cubicBezTo>
                  <a:pt x="17565" y="17673"/>
                  <a:pt x="17715" y="17618"/>
                  <a:pt x="17824" y="17529"/>
                </a:cubicBezTo>
                <a:lnTo>
                  <a:pt x="21424" y="14583"/>
                </a:lnTo>
                <a:cubicBezTo>
                  <a:pt x="21533" y="14495"/>
                  <a:pt x="21600" y="14372"/>
                  <a:pt x="21600" y="14236"/>
                </a:cubicBezTo>
                <a:cubicBezTo>
                  <a:pt x="21600" y="14101"/>
                  <a:pt x="21533" y="13978"/>
                  <a:pt x="21424" y="13889"/>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50" name="Shape 2950"/>
          <p:cNvSpPr/>
          <p:nvPr/>
        </p:nvSpPr>
        <p:spPr>
          <a:xfrm>
            <a:off x="14216099" y="6648450"/>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4200" y="7855"/>
                </a:moveTo>
                <a:lnTo>
                  <a:pt x="7800" y="7855"/>
                </a:lnTo>
                <a:cubicBezTo>
                  <a:pt x="8132" y="7855"/>
                  <a:pt x="8400" y="7635"/>
                  <a:pt x="8400" y="7364"/>
                </a:cubicBezTo>
                <a:cubicBezTo>
                  <a:pt x="8400" y="7092"/>
                  <a:pt x="8132" y="6873"/>
                  <a:pt x="7800" y="6873"/>
                </a:cubicBezTo>
                <a:lnTo>
                  <a:pt x="4200" y="6873"/>
                </a:lnTo>
                <a:cubicBezTo>
                  <a:pt x="3868" y="6873"/>
                  <a:pt x="3600" y="7092"/>
                  <a:pt x="3600" y="7364"/>
                </a:cubicBezTo>
                <a:cubicBezTo>
                  <a:pt x="3600" y="7635"/>
                  <a:pt x="3868" y="7855"/>
                  <a:pt x="4200" y="7855"/>
                </a:cubicBezTo>
                <a:moveTo>
                  <a:pt x="4200" y="11782"/>
                </a:moveTo>
                <a:lnTo>
                  <a:pt x="16200" y="11782"/>
                </a:lnTo>
                <a:cubicBezTo>
                  <a:pt x="16532" y="11782"/>
                  <a:pt x="16800" y="11562"/>
                  <a:pt x="16800" y="11291"/>
                </a:cubicBezTo>
                <a:cubicBezTo>
                  <a:pt x="16800" y="11020"/>
                  <a:pt x="16532" y="10800"/>
                  <a:pt x="16200" y="10800"/>
                </a:cubicBezTo>
                <a:lnTo>
                  <a:pt x="4200" y="10800"/>
                </a:lnTo>
                <a:cubicBezTo>
                  <a:pt x="3868" y="10800"/>
                  <a:pt x="3600" y="11020"/>
                  <a:pt x="3600" y="11291"/>
                </a:cubicBezTo>
                <a:cubicBezTo>
                  <a:pt x="3600" y="11562"/>
                  <a:pt x="3868" y="11782"/>
                  <a:pt x="4200" y="11782"/>
                </a:cubicBezTo>
                <a:moveTo>
                  <a:pt x="4200" y="9818"/>
                </a:moveTo>
                <a:lnTo>
                  <a:pt x="11400" y="9818"/>
                </a:lnTo>
                <a:cubicBezTo>
                  <a:pt x="11732" y="9818"/>
                  <a:pt x="12000" y="9599"/>
                  <a:pt x="12000" y="9327"/>
                </a:cubicBezTo>
                <a:cubicBezTo>
                  <a:pt x="12000" y="9056"/>
                  <a:pt x="11732" y="8836"/>
                  <a:pt x="11400" y="8836"/>
                </a:cubicBezTo>
                <a:lnTo>
                  <a:pt x="4200" y="8836"/>
                </a:lnTo>
                <a:cubicBezTo>
                  <a:pt x="3868" y="8836"/>
                  <a:pt x="3600" y="9056"/>
                  <a:pt x="3600" y="9327"/>
                </a:cubicBezTo>
                <a:cubicBezTo>
                  <a:pt x="3600" y="9599"/>
                  <a:pt x="3868" y="9818"/>
                  <a:pt x="4200" y="9818"/>
                </a:cubicBezTo>
                <a:moveTo>
                  <a:pt x="4200" y="5891"/>
                </a:moveTo>
                <a:lnTo>
                  <a:pt x="15000" y="5891"/>
                </a:lnTo>
                <a:cubicBezTo>
                  <a:pt x="15332" y="5891"/>
                  <a:pt x="15600" y="5671"/>
                  <a:pt x="15600" y="5400"/>
                </a:cubicBezTo>
                <a:cubicBezTo>
                  <a:pt x="15600" y="5129"/>
                  <a:pt x="15332" y="4909"/>
                  <a:pt x="15000" y="4909"/>
                </a:cubicBezTo>
                <a:lnTo>
                  <a:pt x="4200" y="4909"/>
                </a:lnTo>
                <a:cubicBezTo>
                  <a:pt x="3868" y="4909"/>
                  <a:pt x="3600" y="5129"/>
                  <a:pt x="3600" y="5400"/>
                </a:cubicBezTo>
                <a:cubicBezTo>
                  <a:pt x="3600" y="5671"/>
                  <a:pt x="3868" y="5891"/>
                  <a:pt x="4200" y="5891"/>
                </a:cubicBezTo>
                <a:moveTo>
                  <a:pt x="20400" y="13745"/>
                </a:moveTo>
                <a:lnTo>
                  <a:pt x="1200" y="13745"/>
                </a:lnTo>
                <a:lnTo>
                  <a:pt x="1200" y="2945"/>
                </a:lnTo>
                <a:lnTo>
                  <a:pt x="20400" y="2945"/>
                </a:lnTo>
                <a:cubicBezTo>
                  <a:pt x="20400" y="2945"/>
                  <a:pt x="20400" y="13745"/>
                  <a:pt x="20400" y="13745"/>
                </a:cubicBezTo>
                <a:close/>
                <a:moveTo>
                  <a:pt x="11400" y="20618"/>
                </a:moveTo>
                <a:lnTo>
                  <a:pt x="10200" y="20618"/>
                </a:lnTo>
                <a:lnTo>
                  <a:pt x="10200" y="14727"/>
                </a:lnTo>
                <a:lnTo>
                  <a:pt x="11400" y="14727"/>
                </a:lnTo>
                <a:cubicBezTo>
                  <a:pt x="11400" y="14727"/>
                  <a:pt x="11400" y="20618"/>
                  <a:pt x="11400" y="20618"/>
                </a:cubicBezTo>
                <a:close/>
                <a:moveTo>
                  <a:pt x="10200" y="982"/>
                </a:moveTo>
                <a:lnTo>
                  <a:pt x="11400" y="982"/>
                </a:lnTo>
                <a:lnTo>
                  <a:pt x="11400" y="1964"/>
                </a:lnTo>
                <a:lnTo>
                  <a:pt x="10200" y="1964"/>
                </a:lnTo>
                <a:cubicBezTo>
                  <a:pt x="10200" y="1964"/>
                  <a:pt x="10200" y="982"/>
                  <a:pt x="10200" y="982"/>
                </a:cubicBezTo>
                <a:close/>
                <a:moveTo>
                  <a:pt x="20400" y="1964"/>
                </a:moveTo>
                <a:lnTo>
                  <a:pt x="12600" y="1964"/>
                </a:lnTo>
                <a:lnTo>
                  <a:pt x="12600" y="982"/>
                </a:lnTo>
                <a:cubicBezTo>
                  <a:pt x="12600" y="440"/>
                  <a:pt x="12062" y="0"/>
                  <a:pt x="11400" y="0"/>
                </a:cubicBezTo>
                <a:lnTo>
                  <a:pt x="10200" y="0"/>
                </a:lnTo>
                <a:cubicBezTo>
                  <a:pt x="9537" y="0"/>
                  <a:pt x="9000" y="440"/>
                  <a:pt x="9000" y="982"/>
                </a:cubicBezTo>
                <a:lnTo>
                  <a:pt x="9000" y="1964"/>
                </a:lnTo>
                <a:lnTo>
                  <a:pt x="1200" y="1964"/>
                </a:lnTo>
                <a:cubicBezTo>
                  <a:pt x="537" y="1964"/>
                  <a:pt x="0" y="2404"/>
                  <a:pt x="0" y="2945"/>
                </a:cubicBezTo>
                <a:lnTo>
                  <a:pt x="0" y="13745"/>
                </a:lnTo>
                <a:cubicBezTo>
                  <a:pt x="0" y="14287"/>
                  <a:pt x="537" y="14727"/>
                  <a:pt x="1200" y="14727"/>
                </a:cubicBezTo>
                <a:lnTo>
                  <a:pt x="9000" y="14727"/>
                </a:lnTo>
                <a:lnTo>
                  <a:pt x="9000" y="20618"/>
                </a:lnTo>
                <a:cubicBezTo>
                  <a:pt x="9000" y="21160"/>
                  <a:pt x="9537" y="21600"/>
                  <a:pt x="10200" y="21600"/>
                </a:cubicBezTo>
                <a:lnTo>
                  <a:pt x="11400" y="21600"/>
                </a:lnTo>
                <a:cubicBezTo>
                  <a:pt x="12062" y="21600"/>
                  <a:pt x="12600" y="21160"/>
                  <a:pt x="12600" y="20618"/>
                </a:cubicBezTo>
                <a:lnTo>
                  <a:pt x="12600" y="14727"/>
                </a:lnTo>
                <a:lnTo>
                  <a:pt x="20400" y="14727"/>
                </a:lnTo>
                <a:cubicBezTo>
                  <a:pt x="21062" y="14727"/>
                  <a:pt x="21600" y="14287"/>
                  <a:pt x="21600" y="13745"/>
                </a:cubicBezTo>
                <a:lnTo>
                  <a:pt x="21600" y="2945"/>
                </a:lnTo>
                <a:cubicBezTo>
                  <a:pt x="21600" y="2404"/>
                  <a:pt x="21062" y="1964"/>
                  <a:pt x="20400" y="1964"/>
                </a:cubicBezTo>
                <a:moveTo>
                  <a:pt x="17400" y="8836"/>
                </a:moveTo>
                <a:lnTo>
                  <a:pt x="13800" y="8836"/>
                </a:lnTo>
                <a:cubicBezTo>
                  <a:pt x="13468" y="8836"/>
                  <a:pt x="13200" y="9056"/>
                  <a:pt x="13200" y="9327"/>
                </a:cubicBezTo>
                <a:cubicBezTo>
                  <a:pt x="13200" y="9599"/>
                  <a:pt x="13468" y="9818"/>
                  <a:pt x="13800" y="9818"/>
                </a:cubicBezTo>
                <a:lnTo>
                  <a:pt x="17400" y="9818"/>
                </a:lnTo>
                <a:cubicBezTo>
                  <a:pt x="17732" y="9818"/>
                  <a:pt x="18000" y="9599"/>
                  <a:pt x="18000" y="9327"/>
                </a:cubicBezTo>
                <a:cubicBezTo>
                  <a:pt x="18000" y="9056"/>
                  <a:pt x="17732" y="8836"/>
                  <a:pt x="17400" y="8836"/>
                </a:cubicBezTo>
                <a:moveTo>
                  <a:pt x="9600" y="7364"/>
                </a:moveTo>
                <a:cubicBezTo>
                  <a:pt x="9600" y="7635"/>
                  <a:pt x="9868" y="7855"/>
                  <a:pt x="10200" y="7855"/>
                </a:cubicBezTo>
                <a:lnTo>
                  <a:pt x="17400" y="7855"/>
                </a:lnTo>
                <a:cubicBezTo>
                  <a:pt x="17732" y="7855"/>
                  <a:pt x="18000" y="7635"/>
                  <a:pt x="18000" y="7364"/>
                </a:cubicBezTo>
                <a:cubicBezTo>
                  <a:pt x="18000" y="7092"/>
                  <a:pt x="17732" y="6873"/>
                  <a:pt x="17400" y="6873"/>
                </a:cubicBezTo>
                <a:lnTo>
                  <a:pt x="10200" y="6873"/>
                </a:lnTo>
                <a:cubicBezTo>
                  <a:pt x="9868" y="6873"/>
                  <a:pt x="9600" y="7092"/>
                  <a:pt x="9600" y="7364"/>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51" name="Shape 2951"/>
          <p:cNvSpPr/>
          <p:nvPr/>
        </p:nvSpPr>
        <p:spPr>
          <a:xfrm>
            <a:off x="14978102" y="6686552"/>
            <a:ext cx="419100" cy="342900"/>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949"/>
                  <a:pt x="1026" y="18796"/>
                  <a:pt x="1048" y="18735"/>
                </a:cubicBezTo>
                <a:cubicBezTo>
                  <a:pt x="1065" y="18712"/>
                  <a:pt x="1048" y="18729"/>
                  <a:pt x="1078" y="18673"/>
                </a:cubicBezTo>
                <a:lnTo>
                  <a:pt x="9915" y="1873"/>
                </a:lnTo>
                <a:cubicBezTo>
                  <a:pt x="9929" y="1843"/>
                  <a:pt x="9944" y="1813"/>
                  <a:pt x="9957" y="1783"/>
                </a:cubicBezTo>
                <a:cubicBezTo>
                  <a:pt x="9960" y="1778"/>
                  <a:pt x="10234" y="1200"/>
                  <a:pt x="10800" y="1200"/>
                </a:cubicBezTo>
                <a:cubicBezTo>
                  <a:pt x="11366" y="1200"/>
                  <a:pt x="11588" y="1654"/>
                  <a:pt x="11617" y="1719"/>
                </a:cubicBezTo>
                <a:cubicBezTo>
                  <a:pt x="11641" y="1792"/>
                  <a:pt x="11650" y="1806"/>
                  <a:pt x="11685" y="1873"/>
                </a:cubicBezTo>
                <a:lnTo>
                  <a:pt x="20522" y="18673"/>
                </a:lnTo>
                <a:cubicBezTo>
                  <a:pt x="20535" y="18697"/>
                  <a:pt x="20548" y="18720"/>
                  <a:pt x="20562" y="18743"/>
                </a:cubicBezTo>
                <a:cubicBezTo>
                  <a:pt x="20576" y="18785"/>
                  <a:pt x="20618" y="18928"/>
                  <a:pt x="20618" y="19200"/>
                </a:cubicBezTo>
                <a:cubicBezTo>
                  <a:pt x="20618" y="19862"/>
                  <a:pt x="20178" y="20400"/>
                  <a:pt x="19636" y="20400"/>
                </a:cubicBezTo>
                <a:moveTo>
                  <a:pt x="21348" y="18023"/>
                </a:moveTo>
                <a:lnTo>
                  <a:pt x="12511" y="1223"/>
                </a:lnTo>
                <a:cubicBezTo>
                  <a:pt x="12511" y="1223"/>
                  <a:pt x="12057" y="0"/>
                  <a:pt x="10800" y="0"/>
                </a:cubicBezTo>
                <a:cubicBezTo>
                  <a:pt x="9616" y="0"/>
                  <a:pt x="9089" y="1223"/>
                  <a:pt x="9089" y="1223"/>
                </a:cubicBezTo>
                <a:lnTo>
                  <a:pt x="252" y="18023"/>
                </a:lnTo>
                <a:cubicBezTo>
                  <a:pt x="252" y="18023"/>
                  <a:pt x="0" y="18421"/>
                  <a:pt x="0" y="19200"/>
                </a:cubicBezTo>
                <a:cubicBezTo>
                  <a:pt x="0" y="20525"/>
                  <a:pt x="879" y="21600"/>
                  <a:pt x="1964" y="21600"/>
                </a:cubicBezTo>
                <a:lnTo>
                  <a:pt x="19636" y="21600"/>
                </a:lnTo>
                <a:cubicBezTo>
                  <a:pt x="20721" y="21600"/>
                  <a:pt x="21600" y="20525"/>
                  <a:pt x="21600" y="19200"/>
                </a:cubicBezTo>
                <a:cubicBezTo>
                  <a:pt x="21600" y="18362"/>
                  <a:pt x="21348" y="18023"/>
                  <a:pt x="21348" y="18023"/>
                </a:cubicBezTo>
                <a:moveTo>
                  <a:pt x="13255" y="8400"/>
                </a:moveTo>
                <a:lnTo>
                  <a:pt x="10309" y="8400"/>
                </a:lnTo>
                <a:cubicBezTo>
                  <a:pt x="10038" y="8400"/>
                  <a:pt x="9818" y="8668"/>
                  <a:pt x="9818" y="9000"/>
                </a:cubicBezTo>
                <a:cubicBezTo>
                  <a:pt x="9818" y="9332"/>
                  <a:pt x="10038" y="9600"/>
                  <a:pt x="10309" y="9600"/>
                </a:cubicBezTo>
                <a:lnTo>
                  <a:pt x="11821" y="9600"/>
                </a:lnTo>
                <a:cubicBezTo>
                  <a:pt x="10310" y="11177"/>
                  <a:pt x="7852" y="14224"/>
                  <a:pt x="7852" y="17384"/>
                </a:cubicBezTo>
                <a:lnTo>
                  <a:pt x="7857" y="17384"/>
                </a:lnTo>
                <a:cubicBezTo>
                  <a:pt x="7857" y="17389"/>
                  <a:pt x="7855" y="17394"/>
                  <a:pt x="7855" y="17400"/>
                </a:cubicBezTo>
                <a:cubicBezTo>
                  <a:pt x="7855" y="17732"/>
                  <a:pt x="8074" y="18000"/>
                  <a:pt x="8345" y="18000"/>
                </a:cubicBezTo>
                <a:cubicBezTo>
                  <a:pt x="8617" y="18000"/>
                  <a:pt x="8836" y="17732"/>
                  <a:pt x="8836" y="17400"/>
                </a:cubicBezTo>
                <a:cubicBezTo>
                  <a:pt x="8836" y="17394"/>
                  <a:pt x="8833" y="17389"/>
                  <a:pt x="8833" y="17384"/>
                </a:cubicBezTo>
                <a:cubicBezTo>
                  <a:pt x="8833" y="14516"/>
                  <a:pt x="11431" y="11542"/>
                  <a:pt x="12764" y="10204"/>
                </a:cubicBezTo>
                <a:lnTo>
                  <a:pt x="12764" y="12600"/>
                </a:lnTo>
                <a:cubicBezTo>
                  <a:pt x="12764" y="12932"/>
                  <a:pt x="12983" y="13200"/>
                  <a:pt x="13255" y="13200"/>
                </a:cubicBezTo>
                <a:cubicBezTo>
                  <a:pt x="13526" y="13200"/>
                  <a:pt x="13745" y="12932"/>
                  <a:pt x="13745" y="12600"/>
                </a:cubicBezTo>
                <a:lnTo>
                  <a:pt x="13745" y="9000"/>
                </a:lnTo>
                <a:cubicBezTo>
                  <a:pt x="13745" y="8668"/>
                  <a:pt x="13526" y="8400"/>
                  <a:pt x="13255" y="84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52" name="Shape 2952"/>
          <p:cNvSpPr/>
          <p:nvPr/>
        </p:nvSpPr>
        <p:spPr>
          <a:xfrm>
            <a:off x="15778202" y="664845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3745"/>
                </a:moveTo>
                <a:lnTo>
                  <a:pt x="982" y="13745"/>
                </a:lnTo>
                <a:lnTo>
                  <a:pt x="982" y="12764"/>
                </a:lnTo>
                <a:lnTo>
                  <a:pt x="20618" y="12764"/>
                </a:lnTo>
                <a:cubicBezTo>
                  <a:pt x="20618" y="12764"/>
                  <a:pt x="20618" y="13745"/>
                  <a:pt x="20618" y="13745"/>
                </a:cubicBezTo>
                <a:close/>
                <a:moveTo>
                  <a:pt x="17673" y="15015"/>
                </a:moveTo>
                <a:lnTo>
                  <a:pt x="16691" y="15997"/>
                </a:lnTo>
                <a:lnTo>
                  <a:pt x="16691" y="14727"/>
                </a:lnTo>
                <a:lnTo>
                  <a:pt x="17673" y="14727"/>
                </a:lnTo>
                <a:cubicBezTo>
                  <a:pt x="17673" y="14727"/>
                  <a:pt x="17673" y="15015"/>
                  <a:pt x="17673" y="15015"/>
                </a:cubicBezTo>
                <a:close/>
                <a:moveTo>
                  <a:pt x="17673" y="17960"/>
                </a:moveTo>
                <a:lnTo>
                  <a:pt x="16894" y="17182"/>
                </a:lnTo>
                <a:lnTo>
                  <a:pt x="17673" y="16403"/>
                </a:lnTo>
                <a:cubicBezTo>
                  <a:pt x="17673" y="16403"/>
                  <a:pt x="17673" y="17960"/>
                  <a:pt x="17673" y="17960"/>
                </a:cubicBezTo>
                <a:close/>
                <a:moveTo>
                  <a:pt x="16691" y="19924"/>
                </a:moveTo>
                <a:lnTo>
                  <a:pt x="16691" y="18367"/>
                </a:lnTo>
                <a:lnTo>
                  <a:pt x="17469" y="19145"/>
                </a:lnTo>
                <a:cubicBezTo>
                  <a:pt x="17469" y="19145"/>
                  <a:pt x="16691" y="19924"/>
                  <a:pt x="16691" y="19924"/>
                </a:cubicBezTo>
                <a:close/>
                <a:moveTo>
                  <a:pt x="4909" y="15997"/>
                </a:moveTo>
                <a:lnTo>
                  <a:pt x="3927" y="15015"/>
                </a:lnTo>
                <a:lnTo>
                  <a:pt x="3927" y="14727"/>
                </a:lnTo>
                <a:lnTo>
                  <a:pt x="4909" y="14727"/>
                </a:lnTo>
                <a:cubicBezTo>
                  <a:pt x="4909" y="14727"/>
                  <a:pt x="4909" y="15997"/>
                  <a:pt x="4909" y="15997"/>
                </a:cubicBezTo>
                <a:close/>
                <a:moveTo>
                  <a:pt x="3927" y="17960"/>
                </a:moveTo>
                <a:lnTo>
                  <a:pt x="3927" y="16403"/>
                </a:lnTo>
                <a:lnTo>
                  <a:pt x="4706" y="17182"/>
                </a:lnTo>
                <a:cubicBezTo>
                  <a:pt x="4706" y="17182"/>
                  <a:pt x="3927" y="17960"/>
                  <a:pt x="3927" y="17960"/>
                </a:cubicBezTo>
                <a:close/>
                <a:moveTo>
                  <a:pt x="4909" y="19924"/>
                </a:moveTo>
                <a:lnTo>
                  <a:pt x="4131" y="19145"/>
                </a:lnTo>
                <a:lnTo>
                  <a:pt x="4909" y="18367"/>
                </a:lnTo>
                <a:cubicBezTo>
                  <a:pt x="4909" y="18367"/>
                  <a:pt x="4909" y="19924"/>
                  <a:pt x="4909" y="19924"/>
                </a:cubicBezTo>
                <a:close/>
                <a:moveTo>
                  <a:pt x="1964" y="1964"/>
                </a:moveTo>
                <a:lnTo>
                  <a:pt x="19636" y="1964"/>
                </a:lnTo>
                <a:lnTo>
                  <a:pt x="19636" y="11782"/>
                </a:lnTo>
                <a:lnTo>
                  <a:pt x="1964" y="11782"/>
                </a:lnTo>
                <a:cubicBezTo>
                  <a:pt x="1964" y="11782"/>
                  <a:pt x="1964" y="1964"/>
                  <a:pt x="1964" y="1964"/>
                </a:cubicBezTo>
                <a:close/>
                <a:moveTo>
                  <a:pt x="20618" y="11782"/>
                </a:moveTo>
                <a:lnTo>
                  <a:pt x="20618" y="1964"/>
                </a:lnTo>
                <a:cubicBezTo>
                  <a:pt x="20618" y="1422"/>
                  <a:pt x="20178" y="982"/>
                  <a:pt x="19636" y="982"/>
                </a:cubicBezTo>
                <a:lnTo>
                  <a:pt x="17673" y="982"/>
                </a:lnTo>
                <a:lnTo>
                  <a:pt x="17673" y="491"/>
                </a:lnTo>
                <a:cubicBezTo>
                  <a:pt x="17673" y="220"/>
                  <a:pt x="17453" y="0"/>
                  <a:pt x="17182" y="0"/>
                </a:cubicBezTo>
                <a:cubicBezTo>
                  <a:pt x="16910" y="0"/>
                  <a:pt x="16691" y="220"/>
                  <a:pt x="16691" y="491"/>
                </a:cubicBezTo>
                <a:lnTo>
                  <a:pt x="16691" y="982"/>
                </a:lnTo>
                <a:lnTo>
                  <a:pt x="4909" y="982"/>
                </a:lnTo>
                <a:lnTo>
                  <a:pt x="4909" y="491"/>
                </a:lnTo>
                <a:cubicBezTo>
                  <a:pt x="4909" y="220"/>
                  <a:pt x="4690" y="0"/>
                  <a:pt x="4418" y="0"/>
                </a:cubicBezTo>
                <a:cubicBezTo>
                  <a:pt x="4147" y="0"/>
                  <a:pt x="3927" y="220"/>
                  <a:pt x="3927" y="491"/>
                </a:cubicBezTo>
                <a:lnTo>
                  <a:pt x="3927" y="982"/>
                </a:lnTo>
                <a:lnTo>
                  <a:pt x="1964" y="982"/>
                </a:lnTo>
                <a:cubicBezTo>
                  <a:pt x="1422" y="982"/>
                  <a:pt x="982" y="1422"/>
                  <a:pt x="982" y="1964"/>
                </a:cubicBezTo>
                <a:lnTo>
                  <a:pt x="982" y="11782"/>
                </a:lnTo>
                <a:cubicBezTo>
                  <a:pt x="440" y="11782"/>
                  <a:pt x="0" y="12222"/>
                  <a:pt x="0" y="12764"/>
                </a:cubicBezTo>
                <a:lnTo>
                  <a:pt x="0" y="13745"/>
                </a:lnTo>
                <a:cubicBezTo>
                  <a:pt x="0" y="14287"/>
                  <a:pt x="440" y="14727"/>
                  <a:pt x="982" y="14727"/>
                </a:cubicBezTo>
                <a:lnTo>
                  <a:pt x="2945" y="14727"/>
                </a:lnTo>
                <a:lnTo>
                  <a:pt x="2945" y="21109"/>
                </a:lnTo>
                <a:cubicBezTo>
                  <a:pt x="2945" y="21380"/>
                  <a:pt x="3165" y="21600"/>
                  <a:pt x="3436" y="21600"/>
                </a:cubicBezTo>
                <a:cubicBezTo>
                  <a:pt x="3708" y="21600"/>
                  <a:pt x="3927" y="21380"/>
                  <a:pt x="3927" y="21109"/>
                </a:cubicBezTo>
                <a:lnTo>
                  <a:pt x="3927" y="20331"/>
                </a:lnTo>
                <a:lnTo>
                  <a:pt x="5053" y="21456"/>
                </a:lnTo>
                <a:cubicBezTo>
                  <a:pt x="5141" y="21545"/>
                  <a:pt x="5264" y="21600"/>
                  <a:pt x="5400" y="21600"/>
                </a:cubicBezTo>
                <a:cubicBezTo>
                  <a:pt x="5671" y="21600"/>
                  <a:pt x="5891" y="21380"/>
                  <a:pt x="5891" y="21109"/>
                </a:cubicBezTo>
                <a:lnTo>
                  <a:pt x="5891" y="14727"/>
                </a:lnTo>
                <a:lnTo>
                  <a:pt x="15709" y="14727"/>
                </a:lnTo>
                <a:lnTo>
                  <a:pt x="15709" y="21109"/>
                </a:lnTo>
                <a:cubicBezTo>
                  <a:pt x="15709" y="21380"/>
                  <a:pt x="15929" y="21600"/>
                  <a:pt x="16200" y="21600"/>
                </a:cubicBezTo>
                <a:cubicBezTo>
                  <a:pt x="16336" y="21600"/>
                  <a:pt x="16459" y="21545"/>
                  <a:pt x="16548" y="21456"/>
                </a:cubicBezTo>
                <a:lnTo>
                  <a:pt x="17673" y="20331"/>
                </a:lnTo>
                <a:lnTo>
                  <a:pt x="17673" y="21109"/>
                </a:lnTo>
                <a:cubicBezTo>
                  <a:pt x="17673" y="21380"/>
                  <a:pt x="17892" y="21600"/>
                  <a:pt x="18164" y="21600"/>
                </a:cubicBezTo>
                <a:cubicBezTo>
                  <a:pt x="18435" y="21600"/>
                  <a:pt x="18655" y="21380"/>
                  <a:pt x="18655" y="21109"/>
                </a:cubicBezTo>
                <a:lnTo>
                  <a:pt x="18655" y="14727"/>
                </a:lnTo>
                <a:lnTo>
                  <a:pt x="20618" y="14727"/>
                </a:lnTo>
                <a:cubicBezTo>
                  <a:pt x="21160" y="14727"/>
                  <a:pt x="21600" y="14287"/>
                  <a:pt x="21600" y="13745"/>
                </a:cubicBezTo>
                <a:lnTo>
                  <a:pt x="21600" y="12764"/>
                </a:lnTo>
                <a:cubicBezTo>
                  <a:pt x="21600" y="12222"/>
                  <a:pt x="21160" y="11782"/>
                  <a:pt x="20618" y="1178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53" name="Shape 2953"/>
          <p:cNvSpPr/>
          <p:nvPr/>
        </p:nvSpPr>
        <p:spPr>
          <a:xfrm>
            <a:off x="16578300" y="664845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3745"/>
                </a:moveTo>
                <a:lnTo>
                  <a:pt x="982" y="13745"/>
                </a:lnTo>
                <a:lnTo>
                  <a:pt x="982" y="12764"/>
                </a:lnTo>
                <a:lnTo>
                  <a:pt x="20618" y="12764"/>
                </a:lnTo>
                <a:cubicBezTo>
                  <a:pt x="20618" y="12764"/>
                  <a:pt x="20618" y="13745"/>
                  <a:pt x="20618" y="13745"/>
                </a:cubicBezTo>
                <a:close/>
                <a:moveTo>
                  <a:pt x="17673" y="15015"/>
                </a:moveTo>
                <a:lnTo>
                  <a:pt x="16691" y="15997"/>
                </a:lnTo>
                <a:lnTo>
                  <a:pt x="16691" y="14727"/>
                </a:lnTo>
                <a:lnTo>
                  <a:pt x="17673" y="14727"/>
                </a:lnTo>
                <a:cubicBezTo>
                  <a:pt x="17673" y="14727"/>
                  <a:pt x="17673" y="15015"/>
                  <a:pt x="17673" y="15015"/>
                </a:cubicBezTo>
                <a:close/>
                <a:moveTo>
                  <a:pt x="17673" y="17960"/>
                </a:moveTo>
                <a:lnTo>
                  <a:pt x="16894" y="17182"/>
                </a:lnTo>
                <a:lnTo>
                  <a:pt x="17673" y="16403"/>
                </a:lnTo>
                <a:cubicBezTo>
                  <a:pt x="17673" y="16403"/>
                  <a:pt x="17673" y="17960"/>
                  <a:pt x="17673" y="17960"/>
                </a:cubicBezTo>
                <a:close/>
                <a:moveTo>
                  <a:pt x="16691" y="19924"/>
                </a:moveTo>
                <a:lnTo>
                  <a:pt x="16691" y="18367"/>
                </a:lnTo>
                <a:lnTo>
                  <a:pt x="17469" y="19145"/>
                </a:lnTo>
                <a:cubicBezTo>
                  <a:pt x="17469" y="19145"/>
                  <a:pt x="16691" y="19924"/>
                  <a:pt x="16691" y="19924"/>
                </a:cubicBezTo>
                <a:close/>
                <a:moveTo>
                  <a:pt x="4909" y="15997"/>
                </a:moveTo>
                <a:lnTo>
                  <a:pt x="3927" y="15015"/>
                </a:lnTo>
                <a:lnTo>
                  <a:pt x="3927" y="14727"/>
                </a:lnTo>
                <a:lnTo>
                  <a:pt x="4909" y="14727"/>
                </a:lnTo>
                <a:cubicBezTo>
                  <a:pt x="4909" y="14727"/>
                  <a:pt x="4909" y="15997"/>
                  <a:pt x="4909" y="15997"/>
                </a:cubicBezTo>
                <a:close/>
                <a:moveTo>
                  <a:pt x="3927" y="17960"/>
                </a:moveTo>
                <a:lnTo>
                  <a:pt x="3927" y="16403"/>
                </a:lnTo>
                <a:lnTo>
                  <a:pt x="4706" y="17182"/>
                </a:lnTo>
                <a:cubicBezTo>
                  <a:pt x="4706" y="17182"/>
                  <a:pt x="3927" y="17960"/>
                  <a:pt x="3927" y="17960"/>
                </a:cubicBezTo>
                <a:close/>
                <a:moveTo>
                  <a:pt x="4909" y="19924"/>
                </a:moveTo>
                <a:lnTo>
                  <a:pt x="4131" y="19145"/>
                </a:lnTo>
                <a:lnTo>
                  <a:pt x="4909" y="18367"/>
                </a:lnTo>
                <a:cubicBezTo>
                  <a:pt x="4909" y="18367"/>
                  <a:pt x="4909" y="19924"/>
                  <a:pt x="4909" y="19924"/>
                </a:cubicBezTo>
                <a:close/>
                <a:moveTo>
                  <a:pt x="1964" y="1964"/>
                </a:moveTo>
                <a:lnTo>
                  <a:pt x="19636" y="1964"/>
                </a:lnTo>
                <a:lnTo>
                  <a:pt x="19636" y="11782"/>
                </a:lnTo>
                <a:lnTo>
                  <a:pt x="1964" y="11782"/>
                </a:lnTo>
                <a:cubicBezTo>
                  <a:pt x="1964" y="11782"/>
                  <a:pt x="1964" y="1964"/>
                  <a:pt x="1964" y="1964"/>
                </a:cubicBezTo>
                <a:close/>
                <a:moveTo>
                  <a:pt x="20618" y="11782"/>
                </a:moveTo>
                <a:lnTo>
                  <a:pt x="20618" y="1964"/>
                </a:lnTo>
                <a:cubicBezTo>
                  <a:pt x="20618" y="1422"/>
                  <a:pt x="20178" y="982"/>
                  <a:pt x="19636" y="982"/>
                </a:cubicBezTo>
                <a:lnTo>
                  <a:pt x="17673" y="982"/>
                </a:lnTo>
                <a:lnTo>
                  <a:pt x="17673" y="491"/>
                </a:lnTo>
                <a:cubicBezTo>
                  <a:pt x="17673" y="220"/>
                  <a:pt x="17453" y="0"/>
                  <a:pt x="17182" y="0"/>
                </a:cubicBezTo>
                <a:cubicBezTo>
                  <a:pt x="16910" y="0"/>
                  <a:pt x="16691" y="220"/>
                  <a:pt x="16691" y="491"/>
                </a:cubicBezTo>
                <a:lnTo>
                  <a:pt x="16691" y="982"/>
                </a:lnTo>
                <a:lnTo>
                  <a:pt x="4909" y="982"/>
                </a:lnTo>
                <a:lnTo>
                  <a:pt x="4909" y="491"/>
                </a:lnTo>
                <a:cubicBezTo>
                  <a:pt x="4909" y="220"/>
                  <a:pt x="4690" y="0"/>
                  <a:pt x="4418" y="0"/>
                </a:cubicBezTo>
                <a:cubicBezTo>
                  <a:pt x="4147" y="0"/>
                  <a:pt x="3927" y="220"/>
                  <a:pt x="3927" y="491"/>
                </a:cubicBezTo>
                <a:lnTo>
                  <a:pt x="3927" y="982"/>
                </a:lnTo>
                <a:lnTo>
                  <a:pt x="1964" y="982"/>
                </a:lnTo>
                <a:cubicBezTo>
                  <a:pt x="1422" y="982"/>
                  <a:pt x="982" y="1422"/>
                  <a:pt x="982" y="1964"/>
                </a:cubicBezTo>
                <a:lnTo>
                  <a:pt x="982" y="11782"/>
                </a:lnTo>
                <a:cubicBezTo>
                  <a:pt x="440" y="11782"/>
                  <a:pt x="0" y="12222"/>
                  <a:pt x="0" y="12764"/>
                </a:cubicBezTo>
                <a:lnTo>
                  <a:pt x="0" y="13745"/>
                </a:lnTo>
                <a:cubicBezTo>
                  <a:pt x="0" y="14287"/>
                  <a:pt x="440" y="14727"/>
                  <a:pt x="982" y="14727"/>
                </a:cubicBezTo>
                <a:lnTo>
                  <a:pt x="2945" y="14727"/>
                </a:lnTo>
                <a:lnTo>
                  <a:pt x="2945" y="21109"/>
                </a:lnTo>
                <a:cubicBezTo>
                  <a:pt x="2945" y="21380"/>
                  <a:pt x="3165" y="21600"/>
                  <a:pt x="3436" y="21600"/>
                </a:cubicBezTo>
                <a:cubicBezTo>
                  <a:pt x="3708" y="21600"/>
                  <a:pt x="3927" y="21380"/>
                  <a:pt x="3927" y="21109"/>
                </a:cubicBezTo>
                <a:lnTo>
                  <a:pt x="3927" y="20331"/>
                </a:lnTo>
                <a:lnTo>
                  <a:pt x="5053" y="21456"/>
                </a:lnTo>
                <a:cubicBezTo>
                  <a:pt x="5141" y="21545"/>
                  <a:pt x="5264" y="21600"/>
                  <a:pt x="5400" y="21600"/>
                </a:cubicBezTo>
                <a:cubicBezTo>
                  <a:pt x="5671" y="21600"/>
                  <a:pt x="5891" y="21380"/>
                  <a:pt x="5891" y="21109"/>
                </a:cubicBezTo>
                <a:lnTo>
                  <a:pt x="5891" y="14727"/>
                </a:lnTo>
                <a:lnTo>
                  <a:pt x="15709" y="14727"/>
                </a:lnTo>
                <a:lnTo>
                  <a:pt x="15709" y="21109"/>
                </a:lnTo>
                <a:cubicBezTo>
                  <a:pt x="15709" y="21380"/>
                  <a:pt x="15929" y="21600"/>
                  <a:pt x="16200" y="21600"/>
                </a:cubicBezTo>
                <a:cubicBezTo>
                  <a:pt x="16336" y="21600"/>
                  <a:pt x="16458" y="21545"/>
                  <a:pt x="16548" y="21456"/>
                </a:cubicBezTo>
                <a:lnTo>
                  <a:pt x="17673" y="20331"/>
                </a:lnTo>
                <a:lnTo>
                  <a:pt x="17673" y="21109"/>
                </a:lnTo>
                <a:cubicBezTo>
                  <a:pt x="17673" y="21380"/>
                  <a:pt x="17892" y="21600"/>
                  <a:pt x="18164" y="21600"/>
                </a:cubicBezTo>
                <a:cubicBezTo>
                  <a:pt x="18435" y="21600"/>
                  <a:pt x="18655" y="21380"/>
                  <a:pt x="18655" y="21109"/>
                </a:cubicBezTo>
                <a:lnTo>
                  <a:pt x="18655" y="14727"/>
                </a:lnTo>
                <a:lnTo>
                  <a:pt x="20618" y="14727"/>
                </a:lnTo>
                <a:cubicBezTo>
                  <a:pt x="21160" y="14727"/>
                  <a:pt x="21600" y="14287"/>
                  <a:pt x="21600" y="13745"/>
                </a:cubicBezTo>
                <a:lnTo>
                  <a:pt x="21600" y="12764"/>
                </a:lnTo>
                <a:cubicBezTo>
                  <a:pt x="21600" y="12222"/>
                  <a:pt x="21160" y="11782"/>
                  <a:pt x="20618" y="11782"/>
                </a:cubicBezTo>
                <a:moveTo>
                  <a:pt x="12620" y="4072"/>
                </a:moveTo>
                <a:cubicBezTo>
                  <a:pt x="12531" y="3982"/>
                  <a:pt x="12408" y="3927"/>
                  <a:pt x="12273" y="3927"/>
                </a:cubicBezTo>
                <a:cubicBezTo>
                  <a:pt x="12001" y="3927"/>
                  <a:pt x="11782" y="4147"/>
                  <a:pt x="11782" y="4418"/>
                </a:cubicBezTo>
                <a:cubicBezTo>
                  <a:pt x="11782" y="4554"/>
                  <a:pt x="11837" y="4677"/>
                  <a:pt x="11926" y="4765"/>
                </a:cubicBezTo>
                <a:lnTo>
                  <a:pt x="13542" y="6382"/>
                </a:lnTo>
                <a:lnTo>
                  <a:pt x="6873" y="6382"/>
                </a:lnTo>
                <a:cubicBezTo>
                  <a:pt x="6601" y="6382"/>
                  <a:pt x="6382" y="6602"/>
                  <a:pt x="6382" y="6873"/>
                </a:cubicBezTo>
                <a:cubicBezTo>
                  <a:pt x="6382" y="7144"/>
                  <a:pt x="6601" y="7364"/>
                  <a:pt x="6873" y="7364"/>
                </a:cubicBezTo>
                <a:lnTo>
                  <a:pt x="13542" y="7364"/>
                </a:lnTo>
                <a:lnTo>
                  <a:pt x="11926" y="8980"/>
                </a:lnTo>
                <a:cubicBezTo>
                  <a:pt x="11837" y="9069"/>
                  <a:pt x="11782" y="9192"/>
                  <a:pt x="11782" y="9327"/>
                </a:cubicBezTo>
                <a:cubicBezTo>
                  <a:pt x="11782" y="9599"/>
                  <a:pt x="12001" y="9818"/>
                  <a:pt x="12273" y="9818"/>
                </a:cubicBezTo>
                <a:cubicBezTo>
                  <a:pt x="12408" y="9818"/>
                  <a:pt x="12531" y="9764"/>
                  <a:pt x="12620" y="9674"/>
                </a:cubicBezTo>
                <a:lnTo>
                  <a:pt x="15074" y="7220"/>
                </a:lnTo>
                <a:cubicBezTo>
                  <a:pt x="15163" y="7131"/>
                  <a:pt x="15218" y="7008"/>
                  <a:pt x="15218" y="6873"/>
                </a:cubicBezTo>
                <a:cubicBezTo>
                  <a:pt x="15218" y="6738"/>
                  <a:pt x="15163" y="6614"/>
                  <a:pt x="15074" y="6526"/>
                </a:cubicBezTo>
                <a:cubicBezTo>
                  <a:pt x="15074" y="6526"/>
                  <a:pt x="12620" y="4072"/>
                  <a:pt x="12620" y="4072"/>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55" name="Shape 2955"/>
          <p:cNvSpPr/>
          <p:nvPr/>
        </p:nvSpPr>
        <p:spPr>
          <a:xfrm>
            <a:off x="1319251"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10529" y="17673"/>
                  <a:pt x="10309" y="17892"/>
                  <a:pt x="10309" y="18164"/>
                </a:cubicBezTo>
                <a:lnTo>
                  <a:pt x="10309" y="21109"/>
                </a:lnTo>
                <a:cubicBezTo>
                  <a:pt x="10309" y="21380"/>
                  <a:pt x="10529" y="21600"/>
                  <a:pt x="10800" y="21600"/>
                </a:cubicBezTo>
                <a:cubicBezTo>
                  <a:pt x="11071" y="21600"/>
                  <a:pt x="11291" y="21380"/>
                  <a:pt x="11291" y="21109"/>
                </a:cubicBezTo>
                <a:lnTo>
                  <a:pt x="11291" y="18164"/>
                </a:lnTo>
                <a:cubicBezTo>
                  <a:pt x="11291" y="17892"/>
                  <a:pt x="11071" y="17673"/>
                  <a:pt x="10800" y="17673"/>
                </a:cubicBezTo>
                <a:moveTo>
                  <a:pt x="10800" y="15709"/>
                </a:moveTo>
                <a:cubicBezTo>
                  <a:pt x="8089" y="15709"/>
                  <a:pt x="5891" y="13511"/>
                  <a:pt x="5891" y="10800"/>
                </a:cubicBezTo>
                <a:cubicBezTo>
                  <a:pt x="5891" y="8088"/>
                  <a:pt x="8089" y="5891"/>
                  <a:pt x="10800" y="5891"/>
                </a:cubicBezTo>
                <a:cubicBezTo>
                  <a:pt x="13511" y="5891"/>
                  <a:pt x="15709" y="8088"/>
                  <a:pt x="15709" y="10800"/>
                </a:cubicBezTo>
                <a:cubicBezTo>
                  <a:pt x="15709" y="13511"/>
                  <a:pt x="13511" y="15709"/>
                  <a:pt x="10800" y="15709"/>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16354" y="15660"/>
                </a:moveTo>
                <a:cubicBezTo>
                  <a:pt x="16162" y="15468"/>
                  <a:pt x="15851" y="15468"/>
                  <a:pt x="15659" y="15660"/>
                </a:cubicBezTo>
                <a:cubicBezTo>
                  <a:pt x="15468" y="15851"/>
                  <a:pt x="15468" y="16163"/>
                  <a:pt x="15659" y="16354"/>
                </a:cubicBezTo>
                <a:lnTo>
                  <a:pt x="17742" y="18437"/>
                </a:lnTo>
                <a:cubicBezTo>
                  <a:pt x="17934" y="18629"/>
                  <a:pt x="18245" y="18629"/>
                  <a:pt x="18437" y="18437"/>
                </a:cubicBezTo>
                <a:cubicBezTo>
                  <a:pt x="18628" y="18245"/>
                  <a:pt x="18628" y="17934"/>
                  <a:pt x="18437" y="17743"/>
                </a:cubicBezTo>
                <a:cubicBezTo>
                  <a:pt x="18437" y="17743"/>
                  <a:pt x="16354" y="15660"/>
                  <a:pt x="16354" y="15660"/>
                </a:cubicBezTo>
                <a:close/>
                <a:moveTo>
                  <a:pt x="21109" y="10309"/>
                </a:moveTo>
                <a:lnTo>
                  <a:pt x="18164" y="10309"/>
                </a:lnTo>
                <a:cubicBezTo>
                  <a:pt x="17893" y="10309"/>
                  <a:pt x="17673" y="10529"/>
                  <a:pt x="17673" y="10800"/>
                </a:cubicBezTo>
                <a:cubicBezTo>
                  <a:pt x="17673" y="11071"/>
                  <a:pt x="17893" y="11291"/>
                  <a:pt x="18164" y="11291"/>
                </a:cubicBezTo>
                <a:lnTo>
                  <a:pt x="21109" y="11291"/>
                </a:lnTo>
                <a:cubicBezTo>
                  <a:pt x="21380" y="11291"/>
                  <a:pt x="21600" y="11071"/>
                  <a:pt x="21600" y="10800"/>
                </a:cubicBezTo>
                <a:cubicBezTo>
                  <a:pt x="21600" y="10529"/>
                  <a:pt x="21380" y="10309"/>
                  <a:pt x="21109" y="10309"/>
                </a:cubicBezTo>
                <a:moveTo>
                  <a:pt x="5246" y="15660"/>
                </a:moveTo>
                <a:lnTo>
                  <a:pt x="3163" y="17743"/>
                </a:lnTo>
                <a:cubicBezTo>
                  <a:pt x="2972" y="17934"/>
                  <a:pt x="2972" y="18245"/>
                  <a:pt x="3163" y="18437"/>
                </a:cubicBezTo>
                <a:cubicBezTo>
                  <a:pt x="3355" y="18629"/>
                  <a:pt x="3666" y="18629"/>
                  <a:pt x="3858" y="18437"/>
                </a:cubicBezTo>
                <a:lnTo>
                  <a:pt x="5941" y="16354"/>
                </a:lnTo>
                <a:cubicBezTo>
                  <a:pt x="6132" y="16163"/>
                  <a:pt x="6132" y="15851"/>
                  <a:pt x="5941" y="15660"/>
                </a:cubicBezTo>
                <a:cubicBezTo>
                  <a:pt x="5749" y="15468"/>
                  <a:pt x="5438" y="15468"/>
                  <a:pt x="5246" y="15660"/>
                </a:cubicBezTo>
                <a:moveTo>
                  <a:pt x="16354" y="5941"/>
                </a:moveTo>
                <a:lnTo>
                  <a:pt x="18437" y="3857"/>
                </a:lnTo>
                <a:cubicBezTo>
                  <a:pt x="18628" y="3666"/>
                  <a:pt x="18628" y="3355"/>
                  <a:pt x="18437" y="3163"/>
                </a:cubicBezTo>
                <a:cubicBezTo>
                  <a:pt x="18245" y="2971"/>
                  <a:pt x="17934" y="2971"/>
                  <a:pt x="17742" y="3163"/>
                </a:cubicBezTo>
                <a:lnTo>
                  <a:pt x="15659" y="5247"/>
                </a:lnTo>
                <a:cubicBezTo>
                  <a:pt x="15468" y="5437"/>
                  <a:pt x="15468" y="5749"/>
                  <a:pt x="15659" y="5941"/>
                </a:cubicBezTo>
                <a:cubicBezTo>
                  <a:pt x="15851" y="6132"/>
                  <a:pt x="16162" y="6132"/>
                  <a:pt x="16354" y="5941"/>
                </a:cubicBezTo>
                <a:moveTo>
                  <a:pt x="10800" y="3927"/>
                </a:moveTo>
                <a:cubicBezTo>
                  <a:pt x="11071" y="3927"/>
                  <a:pt x="11291" y="3708"/>
                  <a:pt x="11291" y="3436"/>
                </a:cubicBezTo>
                <a:lnTo>
                  <a:pt x="11291" y="491"/>
                </a:lnTo>
                <a:cubicBezTo>
                  <a:pt x="11291" y="220"/>
                  <a:pt x="11071" y="0"/>
                  <a:pt x="10800" y="0"/>
                </a:cubicBezTo>
                <a:cubicBezTo>
                  <a:pt x="10529" y="0"/>
                  <a:pt x="10309" y="220"/>
                  <a:pt x="10309" y="491"/>
                </a:cubicBezTo>
                <a:lnTo>
                  <a:pt x="10309" y="3436"/>
                </a:lnTo>
                <a:cubicBezTo>
                  <a:pt x="10309" y="3708"/>
                  <a:pt x="10529" y="3927"/>
                  <a:pt x="10800" y="3927"/>
                </a:cubicBezTo>
                <a:moveTo>
                  <a:pt x="3927" y="10800"/>
                </a:moveTo>
                <a:cubicBezTo>
                  <a:pt x="3927" y="10529"/>
                  <a:pt x="3707" y="10309"/>
                  <a:pt x="3436" y="10309"/>
                </a:cubicBezTo>
                <a:lnTo>
                  <a:pt x="491" y="10309"/>
                </a:lnTo>
                <a:cubicBezTo>
                  <a:pt x="220" y="10309"/>
                  <a:pt x="0" y="10529"/>
                  <a:pt x="0" y="10800"/>
                </a:cubicBezTo>
                <a:cubicBezTo>
                  <a:pt x="0" y="11071"/>
                  <a:pt x="220" y="11291"/>
                  <a:pt x="491" y="11291"/>
                </a:cubicBezTo>
                <a:lnTo>
                  <a:pt x="3436" y="11291"/>
                </a:lnTo>
                <a:cubicBezTo>
                  <a:pt x="3707" y="11291"/>
                  <a:pt x="3927" y="11071"/>
                  <a:pt x="3927" y="10800"/>
                </a:cubicBezTo>
                <a:moveTo>
                  <a:pt x="5246" y="5941"/>
                </a:moveTo>
                <a:cubicBezTo>
                  <a:pt x="5438" y="6132"/>
                  <a:pt x="5749" y="6132"/>
                  <a:pt x="5941" y="5941"/>
                </a:cubicBezTo>
                <a:cubicBezTo>
                  <a:pt x="6132" y="5749"/>
                  <a:pt x="6132" y="5437"/>
                  <a:pt x="5941" y="5247"/>
                </a:cubicBezTo>
                <a:lnTo>
                  <a:pt x="3858" y="3163"/>
                </a:lnTo>
                <a:cubicBezTo>
                  <a:pt x="3666" y="2971"/>
                  <a:pt x="3355" y="2971"/>
                  <a:pt x="3163" y="3163"/>
                </a:cubicBezTo>
                <a:cubicBezTo>
                  <a:pt x="2972" y="3355"/>
                  <a:pt x="2972" y="3666"/>
                  <a:pt x="3163" y="3857"/>
                </a:cubicBezTo>
                <a:cubicBezTo>
                  <a:pt x="3163" y="3857"/>
                  <a:pt x="5246" y="5941"/>
                  <a:pt x="5246" y="5941"/>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56" name="Shape 2956"/>
          <p:cNvSpPr/>
          <p:nvPr/>
        </p:nvSpPr>
        <p:spPr>
          <a:xfrm>
            <a:off x="2119350"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415"/>
                </a:moveTo>
                <a:lnTo>
                  <a:pt x="9040" y="18655"/>
                </a:lnTo>
                <a:lnTo>
                  <a:pt x="9327" y="18655"/>
                </a:lnTo>
                <a:cubicBezTo>
                  <a:pt x="9598" y="18655"/>
                  <a:pt x="9818" y="18435"/>
                  <a:pt x="9818" y="18164"/>
                </a:cubicBezTo>
                <a:lnTo>
                  <a:pt x="9818" y="15709"/>
                </a:lnTo>
                <a:lnTo>
                  <a:pt x="11782" y="15709"/>
                </a:lnTo>
                <a:lnTo>
                  <a:pt x="11782" y="18164"/>
                </a:lnTo>
                <a:cubicBezTo>
                  <a:pt x="11782" y="18435"/>
                  <a:pt x="12002" y="18655"/>
                  <a:pt x="12273" y="18655"/>
                </a:cubicBezTo>
                <a:lnTo>
                  <a:pt x="12560" y="18655"/>
                </a:lnTo>
                <a:cubicBezTo>
                  <a:pt x="12560" y="18655"/>
                  <a:pt x="10800" y="20415"/>
                  <a:pt x="10800" y="20415"/>
                </a:cubicBezTo>
                <a:close/>
                <a:moveTo>
                  <a:pt x="13745" y="17673"/>
                </a:moveTo>
                <a:lnTo>
                  <a:pt x="12764" y="17673"/>
                </a:lnTo>
                <a:lnTo>
                  <a:pt x="12764" y="15218"/>
                </a:lnTo>
                <a:cubicBezTo>
                  <a:pt x="12764" y="14947"/>
                  <a:pt x="12544" y="14727"/>
                  <a:pt x="12273" y="14727"/>
                </a:cubicBezTo>
                <a:lnTo>
                  <a:pt x="9327" y="14727"/>
                </a:lnTo>
                <a:cubicBezTo>
                  <a:pt x="9056" y="14727"/>
                  <a:pt x="8836" y="14947"/>
                  <a:pt x="8836" y="15218"/>
                </a:cubicBezTo>
                <a:lnTo>
                  <a:pt x="8836" y="17673"/>
                </a:lnTo>
                <a:lnTo>
                  <a:pt x="7855" y="17673"/>
                </a:lnTo>
                <a:cubicBezTo>
                  <a:pt x="7584" y="17673"/>
                  <a:pt x="7364" y="17892"/>
                  <a:pt x="7364" y="18164"/>
                </a:cubicBezTo>
                <a:cubicBezTo>
                  <a:pt x="7364" y="18299"/>
                  <a:pt x="7419" y="18422"/>
                  <a:pt x="7507" y="18511"/>
                </a:cubicBezTo>
                <a:lnTo>
                  <a:pt x="10453" y="21456"/>
                </a:lnTo>
                <a:cubicBezTo>
                  <a:pt x="10542" y="21545"/>
                  <a:pt x="10665" y="21600"/>
                  <a:pt x="10800" y="21600"/>
                </a:cubicBezTo>
                <a:cubicBezTo>
                  <a:pt x="10935" y="21600"/>
                  <a:pt x="11058" y="21545"/>
                  <a:pt x="11147" y="21456"/>
                </a:cubicBezTo>
                <a:lnTo>
                  <a:pt x="14093" y="18511"/>
                </a:lnTo>
                <a:cubicBezTo>
                  <a:pt x="14181" y="18422"/>
                  <a:pt x="14236" y="18299"/>
                  <a:pt x="14236" y="18164"/>
                </a:cubicBezTo>
                <a:cubicBezTo>
                  <a:pt x="14236" y="17892"/>
                  <a:pt x="14016" y="17673"/>
                  <a:pt x="13745" y="17673"/>
                </a:cubicBezTo>
                <a:moveTo>
                  <a:pt x="5891" y="10800"/>
                </a:moveTo>
                <a:cubicBezTo>
                  <a:pt x="5891" y="8088"/>
                  <a:pt x="8089" y="5891"/>
                  <a:pt x="10800" y="5891"/>
                </a:cubicBezTo>
                <a:cubicBezTo>
                  <a:pt x="13511" y="5891"/>
                  <a:pt x="15709" y="8088"/>
                  <a:pt x="15709" y="10800"/>
                </a:cubicBezTo>
                <a:cubicBezTo>
                  <a:pt x="15709" y="10800"/>
                  <a:pt x="5891" y="10800"/>
                  <a:pt x="5891" y="10800"/>
                </a:cubicBezTo>
                <a:close/>
                <a:moveTo>
                  <a:pt x="21109" y="10800"/>
                </a:moveTo>
                <a:lnTo>
                  <a:pt x="16691" y="10800"/>
                </a:lnTo>
                <a:cubicBezTo>
                  <a:pt x="16691" y="7547"/>
                  <a:pt x="14053" y="4909"/>
                  <a:pt x="10800" y="4909"/>
                </a:cubicBezTo>
                <a:cubicBezTo>
                  <a:pt x="7547" y="4909"/>
                  <a:pt x="4909" y="7547"/>
                  <a:pt x="4909" y="10800"/>
                </a:cubicBezTo>
                <a:lnTo>
                  <a:pt x="491" y="10800"/>
                </a:lnTo>
                <a:cubicBezTo>
                  <a:pt x="220" y="10800"/>
                  <a:pt x="0" y="11020"/>
                  <a:pt x="0" y="11291"/>
                </a:cubicBezTo>
                <a:cubicBezTo>
                  <a:pt x="0" y="11562"/>
                  <a:pt x="220" y="11782"/>
                  <a:pt x="491" y="11782"/>
                </a:cubicBezTo>
                <a:lnTo>
                  <a:pt x="21109" y="11782"/>
                </a:lnTo>
                <a:cubicBezTo>
                  <a:pt x="21380" y="11782"/>
                  <a:pt x="21600" y="11562"/>
                  <a:pt x="21600" y="11291"/>
                </a:cubicBezTo>
                <a:cubicBezTo>
                  <a:pt x="21600" y="11020"/>
                  <a:pt x="21380" y="10800"/>
                  <a:pt x="21109" y="10800"/>
                </a:cubicBezTo>
                <a:moveTo>
                  <a:pt x="10800" y="3927"/>
                </a:moveTo>
                <a:cubicBezTo>
                  <a:pt x="11071" y="3927"/>
                  <a:pt x="11291" y="3708"/>
                  <a:pt x="11291" y="3436"/>
                </a:cubicBezTo>
                <a:lnTo>
                  <a:pt x="11291" y="491"/>
                </a:lnTo>
                <a:cubicBezTo>
                  <a:pt x="11291" y="220"/>
                  <a:pt x="11071" y="0"/>
                  <a:pt x="10800" y="0"/>
                </a:cubicBezTo>
                <a:cubicBezTo>
                  <a:pt x="10529" y="0"/>
                  <a:pt x="10309" y="220"/>
                  <a:pt x="10309" y="491"/>
                </a:cubicBezTo>
                <a:lnTo>
                  <a:pt x="10309" y="3436"/>
                </a:lnTo>
                <a:cubicBezTo>
                  <a:pt x="10309" y="3708"/>
                  <a:pt x="10529" y="3927"/>
                  <a:pt x="10800" y="3927"/>
                </a:cubicBezTo>
                <a:moveTo>
                  <a:pt x="16354" y="5940"/>
                </a:moveTo>
                <a:lnTo>
                  <a:pt x="18437" y="3857"/>
                </a:lnTo>
                <a:cubicBezTo>
                  <a:pt x="18628" y="3666"/>
                  <a:pt x="18628" y="3355"/>
                  <a:pt x="18437" y="3163"/>
                </a:cubicBezTo>
                <a:cubicBezTo>
                  <a:pt x="18245" y="2971"/>
                  <a:pt x="17934" y="2971"/>
                  <a:pt x="17742" y="3163"/>
                </a:cubicBezTo>
                <a:lnTo>
                  <a:pt x="15659" y="5247"/>
                </a:lnTo>
                <a:cubicBezTo>
                  <a:pt x="15468" y="5437"/>
                  <a:pt x="15468" y="5749"/>
                  <a:pt x="15659" y="5940"/>
                </a:cubicBezTo>
                <a:cubicBezTo>
                  <a:pt x="15851" y="6132"/>
                  <a:pt x="16162" y="6132"/>
                  <a:pt x="16354" y="5940"/>
                </a:cubicBezTo>
                <a:moveTo>
                  <a:pt x="5246" y="5940"/>
                </a:moveTo>
                <a:cubicBezTo>
                  <a:pt x="5438" y="6132"/>
                  <a:pt x="5749" y="6132"/>
                  <a:pt x="5941" y="5940"/>
                </a:cubicBezTo>
                <a:cubicBezTo>
                  <a:pt x="6132" y="5749"/>
                  <a:pt x="6132" y="5437"/>
                  <a:pt x="5941" y="5247"/>
                </a:cubicBezTo>
                <a:lnTo>
                  <a:pt x="3858" y="3163"/>
                </a:lnTo>
                <a:cubicBezTo>
                  <a:pt x="3666" y="2971"/>
                  <a:pt x="3355" y="2971"/>
                  <a:pt x="3163" y="3163"/>
                </a:cubicBezTo>
                <a:cubicBezTo>
                  <a:pt x="2972" y="3355"/>
                  <a:pt x="2972" y="3666"/>
                  <a:pt x="3163" y="3857"/>
                </a:cubicBezTo>
                <a:cubicBezTo>
                  <a:pt x="3163" y="3857"/>
                  <a:pt x="5246" y="5940"/>
                  <a:pt x="5246" y="5940"/>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57" name="Shape 2957"/>
          <p:cNvSpPr/>
          <p:nvPr/>
        </p:nvSpPr>
        <p:spPr>
          <a:xfrm>
            <a:off x="2919452" y="86738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185"/>
                </a:moveTo>
                <a:lnTo>
                  <a:pt x="12560" y="2945"/>
                </a:lnTo>
                <a:lnTo>
                  <a:pt x="12273" y="2945"/>
                </a:lnTo>
                <a:cubicBezTo>
                  <a:pt x="12002" y="2945"/>
                  <a:pt x="11782" y="3165"/>
                  <a:pt x="11782" y="3436"/>
                </a:cubicBezTo>
                <a:lnTo>
                  <a:pt x="11782" y="5891"/>
                </a:lnTo>
                <a:lnTo>
                  <a:pt x="9818" y="5891"/>
                </a:lnTo>
                <a:lnTo>
                  <a:pt x="9818" y="3436"/>
                </a:lnTo>
                <a:cubicBezTo>
                  <a:pt x="9818" y="3165"/>
                  <a:pt x="9598" y="2945"/>
                  <a:pt x="9327" y="2945"/>
                </a:cubicBezTo>
                <a:lnTo>
                  <a:pt x="9040" y="2945"/>
                </a:lnTo>
                <a:cubicBezTo>
                  <a:pt x="9040" y="2945"/>
                  <a:pt x="10800" y="1185"/>
                  <a:pt x="10800" y="1185"/>
                </a:cubicBezTo>
                <a:close/>
                <a:moveTo>
                  <a:pt x="7855" y="3927"/>
                </a:moveTo>
                <a:lnTo>
                  <a:pt x="8836" y="3927"/>
                </a:lnTo>
                <a:lnTo>
                  <a:pt x="8836" y="6382"/>
                </a:lnTo>
                <a:cubicBezTo>
                  <a:pt x="8836" y="6653"/>
                  <a:pt x="9056" y="6873"/>
                  <a:pt x="9327" y="6873"/>
                </a:cubicBezTo>
                <a:lnTo>
                  <a:pt x="12273" y="6873"/>
                </a:lnTo>
                <a:cubicBezTo>
                  <a:pt x="12544" y="6873"/>
                  <a:pt x="12764" y="6653"/>
                  <a:pt x="12764" y="6382"/>
                </a:cubicBezTo>
                <a:lnTo>
                  <a:pt x="12764" y="3927"/>
                </a:lnTo>
                <a:lnTo>
                  <a:pt x="13745" y="3927"/>
                </a:lnTo>
                <a:cubicBezTo>
                  <a:pt x="14016" y="3927"/>
                  <a:pt x="14236" y="3708"/>
                  <a:pt x="14236" y="3436"/>
                </a:cubicBezTo>
                <a:cubicBezTo>
                  <a:pt x="14236" y="3301"/>
                  <a:pt x="14181" y="3178"/>
                  <a:pt x="14093" y="3089"/>
                </a:cubicBezTo>
                <a:lnTo>
                  <a:pt x="11147" y="144"/>
                </a:lnTo>
                <a:cubicBezTo>
                  <a:pt x="11059" y="55"/>
                  <a:pt x="10935" y="0"/>
                  <a:pt x="10800" y="0"/>
                </a:cubicBezTo>
                <a:cubicBezTo>
                  <a:pt x="10665" y="0"/>
                  <a:pt x="10542" y="55"/>
                  <a:pt x="10452" y="144"/>
                </a:cubicBezTo>
                <a:lnTo>
                  <a:pt x="7507" y="3089"/>
                </a:lnTo>
                <a:cubicBezTo>
                  <a:pt x="7419" y="3178"/>
                  <a:pt x="7364" y="3301"/>
                  <a:pt x="7364" y="3436"/>
                </a:cubicBezTo>
                <a:cubicBezTo>
                  <a:pt x="7364" y="3708"/>
                  <a:pt x="7584" y="3927"/>
                  <a:pt x="7855" y="3927"/>
                </a:cubicBezTo>
                <a:moveTo>
                  <a:pt x="5246" y="15759"/>
                </a:moveTo>
                <a:cubicBezTo>
                  <a:pt x="5438" y="15950"/>
                  <a:pt x="5749" y="15950"/>
                  <a:pt x="5941" y="15759"/>
                </a:cubicBezTo>
                <a:cubicBezTo>
                  <a:pt x="6132" y="15567"/>
                  <a:pt x="6132" y="15256"/>
                  <a:pt x="5941" y="15064"/>
                </a:cubicBezTo>
                <a:lnTo>
                  <a:pt x="3858" y="12981"/>
                </a:lnTo>
                <a:cubicBezTo>
                  <a:pt x="3666" y="12790"/>
                  <a:pt x="3355" y="12790"/>
                  <a:pt x="3163" y="12981"/>
                </a:cubicBezTo>
                <a:cubicBezTo>
                  <a:pt x="2971" y="13173"/>
                  <a:pt x="2971" y="13484"/>
                  <a:pt x="3163" y="13675"/>
                </a:cubicBezTo>
                <a:cubicBezTo>
                  <a:pt x="3163" y="13675"/>
                  <a:pt x="5246" y="15759"/>
                  <a:pt x="5246" y="15759"/>
                </a:cubicBezTo>
                <a:close/>
                <a:moveTo>
                  <a:pt x="10309" y="10309"/>
                </a:moveTo>
                <a:lnTo>
                  <a:pt x="10309" y="13255"/>
                </a:lnTo>
                <a:cubicBezTo>
                  <a:pt x="10309" y="13526"/>
                  <a:pt x="10529" y="13745"/>
                  <a:pt x="10800" y="13745"/>
                </a:cubicBezTo>
                <a:cubicBezTo>
                  <a:pt x="11071" y="13745"/>
                  <a:pt x="11291" y="13526"/>
                  <a:pt x="11291" y="13255"/>
                </a:cubicBezTo>
                <a:lnTo>
                  <a:pt x="11291" y="10309"/>
                </a:lnTo>
                <a:cubicBezTo>
                  <a:pt x="11291" y="10038"/>
                  <a:pt x="11071" y="9818"/>
                  <a:pt x="10800" y="9818"/>
                </a:cubicBezTo>
                <a:cubicBezTo>
                  <a:pt x="10529" y="9818"/>
                  <a:pt x="10309" y="10038"/>
                  <a:pt x="10309" y="10309"/>
                </a:cubicBezTo>
                <a:moveTo>
                  <a:pt x="16354" y="15759"/>
                </a:moveTo>
                <a:lnTo>
                  <a:pt x="18437" y="13675"/>
                </a:lnTo>
                <a:cubicBezTo>
                  <a:pt x="18628" y="13484"/>
                  <a:pt x="18628" y="13173"/>
                  <a:pt x="18437" y="12981"/>
                </a:cubicBezTo>
                <a:cubicBezTo>
                  <a:pt x="18245" y="12790"/>
                  <a:pt x="17934" y="12790"/>
                  <a:pt x="17742" y="12981"/>
                </a:cubicBezTo>
                <a:lnTo>
                  <a:pt x="15659" y="15064"/>
                </a:lnTo>
                <a:cubicBezTo>
                  <a:pt x="15468" y="15256"/>
                  <a:pt x="15468" y="15567"/>
                  <a:pt x="15659" y="15759"/>
                </a:cubicBezTo>
                <a:cubicBezTo>
                  <a:pt x="15851" y="15950"/>
                  <a:pt x="16162" y="15950"/>
                  <a:pt x="16354" y="15759"/>
                </a:cubicBezTo>
                <a:moveTo>
                  <a:pt x="5891" y="20618"/>
                </a:moveTo>
                <a:cubicBezTo>
                  <a:pt x="5891" y="17907"/>
                  <a:pt x="8089" y="15709"/>
                  <a:pt x="10800" y="15709"/>
                </a:cubicBezTo>
                <a:cubicBezTo>
                  <a:pt x="13511" y="15709"/>
                  <a:pt x="15709" y="17907"/>
                  <a:pt x="15709" y="20618"/>
                </a:cubicBezTo>
                <a:cubicBezTo>
                  <a:pt x="15709" y="20618"/>
                  <a:pt x="5891" y="20618"/>
                  <a:pt x="5891" y="20618"/>
                </a:cubicBezTo>
                <a:close/>
                <a:moveTo>
                  <a:pt x="21109" y="20618"/>
                </a:moveTo>
                <a:lnTo>
                  <a:pt x="16691" y="20618"/>
                </a:lnTo>
                <a:cubicBezTo>
                  <a:pt x="16691" y="17365"/>
                  <a:pt x="14053" y="14727"/>
                  <a:pt x="10800" y="14727"/>
                </a:cubicBezTo>
                <a:cubicBezTo>
                  <a:pt x="7547" y="14727"/>
                  <a:pt x="4909" y="17365"/>
                  <a:pt x="4909" y="20618"/>
                </a:cubicBezTo>
                <a:lnTo>
                  <a:pt x="491" y="20618"/>
                </a:lnTo>
                <a:cubicBezTo>
                  <a:pt x="220" y="20618"/>
                  <a:pt x="0" y="20838"/>
                  <a:pt x="0" y="21109"/>
                </a:cubicBezTo>
                <a:cubicBezTo>
                  <a:pt x="0" y="21380"/>
                  <a:pt x="220" y="21600"/>
                  <a:pt x="491" y="21600"/>
                </a:cubicBezTo>
                <a:lnTo>
                  <a:pt x="21109" y="21600"/>
                </a:lnTo>
                <a:cubicBezTo>
                  <a:pt x="21380" y="21600"/>
                  <a:pt x="21600" y="21380"/>
                  <a:pt x="21600" y="21109"/>
                </a:cubicBezTo>
                <a:cubicBezTo>
                  <a:pt x="21600" y="20838"/>
                  <a:pt x="21380" y="20618"/>
                  <a:pt x="21109" y="2061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58" name="Shape 2958"/>
          <p:cNvSpPr/>
          <p:nvPr/>
        </p:nvSpPr>
        <p:spPr>
          <a:xfrm>
            <a:off x="3719552" y="86738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600" y="1964"/>
                </a:moveTo>
                <a:lnTo>
                  <a:pt x="19636" y="1964"/>
                </a:lnTo>
                <a:lnTo>
                  <a:pt x="18900" y="0"/>
                </a:lnTo>
                <a:lnTo>
                  <a:pt x="18164" y="1964"/>
                </a:lnTo>
                <a:lnTo>
                  <a:pt x="16200" y="1964"/>
                </a:lnTo>
                <a:lnTo>
                  <a:pt x="17795" y="3191"/>
                </a:lnTo>
                <a:lnTo>
                  <a:pt x="17059" y="5400"/>
                </a:lnTo>
                <a:lnTo>
                  <a:pt x="18900" y="4050"/>
                </a:lnTo>
                <a:lnTo>
                  <a:pt x="20741" y="5400"/>
                </a:lnTo>
                <a:lnTo>
                  <a:pt x="20005" y="3191"/>
                </a:lnTo>
                <a:cubicBezTo>
                  <a:pt x="20005" y="3191"/>
                  <a:pt x="21600" y="1964"/>
                  <a:pt x="21600" y="1964"/>
                </a:cubicBezTo>
                <a:close/>
                <a:moveTo>
                  <a:pt x="10800" y="20616"/>
                </a:moveTo>
                <a:cubicBezTo>
                  <a:pt x="5386" y="20616"/>
                  <a:pt x="982" y="16203"/>
                  <a:pt x="982" y="10777"/>
                </a:cubicBezTo>
                <a:cubicBezTo>
                  <a:pt x="982" y="6434"/>
                  <a:pt x="3745" y="2741"/>
                  <a:pt x="7690" y="1441"/>
                </a:cubicBezTo>
                <a:cubicBezTo>
                  <a:pt x="6837" y="3102"/>
                  <a:pt x="6382" y="4957"/>
                  <a:pt x="6382" y="6841"/>
                </a:cubicBezTo>
                <a:cubicBezTo>
                  <a:pt x="6382" y="13004"/>
                  <a:pt x="11118" y="18079"/>
                  <a:pt x="17134" y="18604"/>
                </a:cubicBezTo>
                <a:cubicBezTo>
                  <a:pt x="15361" y="19863"/>
                  <a:pt x="13065" y="20616"/>
                  <a:pt x="10800" y="20616"/>
                </a:cubicBezTo>
                <a:moveTo>
                  <a:pt x="7364" y="6841"/>
                </a:moveTo>
                <a:cubicBezTo>
                  <a:pt x="7364" y="4248"/>
                  <a:pt x="8276" y="1870"/>
                  <a:pt x="9794" y="5"/>
                </a:cubicBezTo>
                <a:cubicBezTo>
                  <a:pt x="4302" y="514"/>
                  <a:pt x="0" y="5140"/>
                  <a:pt x="0" y="10777"/>
                </a:cubicBezTo>
                <a:cubicBezTo>
                  <a:pt x="0" y="16755"/>
                  <a:pt x="4836" y="21600"/>
                  <a:pt x="10800" y="21600"/>
                </a:cubicBezTo>
                <a:cubicBezTo>
                  <a:pt x="14176" y="21600"/>
                  <a:pt x="17656" y="20045"/>
                  <a:pt x="19636" y="17613"/>
                </a:cubicBezTo>
                <a:cubicBezTo>
                  <a:pt x="19305" y="17644"/>
                  <a:pt x="18503" y="17665"/>
                  <a:pt x="18164" y="17665"/>
                </a:cubicBezTo>
                <a:cubicBezTo>
                  <a:pt x="12199" y="17665"/>
                  <a:pt x="7364" y="12819"/>
                  <a:pt x="7364" y="6841"/>
                </a:cubicBezTo>
                <a:moveTo>
                  <a:pt x="17673" y="10309"/>
                </a:moveTo>
                <a:lnTo>
                  <a:pt x="17137" y="11737"/>
                </a:lnTo>
                <a:lnTo>
                  <a:pt x="15709" y="11737"/>
                </a:lnTo>
                <a:lnTo>
                  <a:pt x="16869" y="12629"/>
                </a:lnTo>
                <a:lnTo>
                  <a:pt x="16334" y="14236"/>
                </a:lnTo>
                <a:lnTo>
                  <a:pt x="17673" y="13255"/>
                </a:lnTo>
                <a:lnTo>
                  <a:pt x="19011" y="14236"/>
                </a:lnTo>
                <a:lnTo>
                  <a:pt x="18476" y="12629"/>
                </a:lnTo>
                <a:lnTo>
                  <a:pt x="19636" y="11737"/>
                </a:lnTo>
                <a:lnTo>
                  <a:pt x="18208" y="11737"/>
                </a:lnTo>
                <a:cubicBezTo>
                  <a:pt x="18208" y="11737"/>
                  <a:pt x="17673" y="10309"/>
                  <a:pt x="17673" y="10309"/>
                </a:cubicBezTo>
                <a:close/>
                <a:moveTo>
                  <a:pt x="11425" y="9327"/>
                </a:moveTo>
                <a:lnTo>
                  <a:pt x="12764" y="8345"/>
                </a:lnTo>
                <a:lnTo>
                  <a:pt x="14102" y="9327"/>
                </a:lnTo>
                <a:lnTo>
                  <a:pt x="13567" y="7721"/>
                </a:lnTo>
                <a:lnTo>
                  <a:pt x="14727" y="6828"/>
                </a:lnTo>
                <a:lnTo>
                  <a:pt x="13299" y="6828"/>
                </a:lnTo>
                <a:lnTo>
                  <a:pt x="12764" y="5400"/>
                </a:lnTo>
                <a:lnTo>
                  <a:pt x="12228" y="6828"/>
                </a:lnTo>
                <a:lnTo>
                  <a:pt x="10800" y="6828"/>
                </a:lnTo>
                <a:lnTo>
                  <a:pt x="11960" y="7721"/>
                </a:lnTo>
                <a:cubicBezTo>
                  <a:pt x="11960" y="7721"/>
                  <a:pt x="11425" y="9327"/>
                  <a:pt x="11425" y="9327"/>
                </a:cubicBezTo>
                <a:close/>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59" name="Shape 2959"/>
          <p:cNvSpPr/>
          <p:nvPr/>
        </p:nvSpPr>
        <p:spPr>
          <a:xfrm>
            <a:off x="4519652" y="86738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7855" y="8836"/>
                </a:moveTo>
                <a:cubicBezTo>
                  <a:pt x="6770" y="8836"/>
                  <a:pt x="5891" y="7957"/>
                  <a:pt x="5891" y="6873"/>
                </a:cubicBezTo>
                <a:cubicBezTo>
                  <a:pt x="5891" y="5788"/>
                  <a:pt x="6770" y="4909"/>
                  <a:pt x="7855" y="4909"/>
                </a:cubicBezTo>
                <a:cubicBezTo>
                  <a:pt x="8939" y="4909"/>
                  <a:pt x="9818" y="5788"/>
                  <a:pt x="9818" y="6873"/>
                </a:cubicBezTo>
                <a:cubicBezTo>
                  <a:pt x="9818" y="7957"/>
                  <a:pt x="8939" y="8836"/>
                  <a:pt x="7855" y="8836"/>
                </a:cubicBezTo>
                <a:moveTo>
                  <a:pt x="7855" y="3927"/>
                </a:moveTo>
                <a:cubicBezTo>
                  <a:pt x="6228" y="3927"/>
                  <a:pt x="4909" y="5247"/>
                  <a:pt x="4909" y="6873"/>
                </a:cubicBezTo>
                <a:cubicBezTo>
                  <a:pt x="4909" y="8500"/>
                  <a:pt x="6228" y="9818"/>
                  <a:pt x="7855" y="9818"/>
                </a:cubicBezTo>
                <a:cubicBezTo>
                  <a:pt x="9481" y="9818"/>
                  <a:pt x="10800" y="8500"/>
                  <a:pt x="10800" y="6873"/>
                </a:cubicBezTo>
                <a:cubicBezTo>
                  <a:pt x="10800" y="5247"/>
                  <a:pt x="9481" y="3927"/>
                  <a:pt x="7855" y="3927"/>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273" y="10800"/>
                </a:moveTo>
                <a:cubicBezTo>
                  <a:pt x="12002" y="10800"/>
                  <a:pt x="11782" y="11020"/>
                  <a:pt x="11782" y="11291"/>
                </a:cubicBezTo>
                <a:cubicBezTo>
                  <a:pt x="11782" y="11562"/>
                  <a:pt x="12002" y="11782"/>
                  <a:pt x="12273" y="11782"/>
                </a:cubicBezTo>
                <a:cubicBezTo>
                  <a:pt x="12544" y="11782"/>
                  <a:pt x="12764" y="11562"/>
                  <a:pt x="12764" y="11291"/>
                </a:cubicBezTo>
                <a:cubicBezTo>
                  <a:pt x="12764" y="11020"/>
                  <a:pt x="12544" y="10800"/>
                  <a:pt x="12273" y="10800"/>
                </a:cubicBezTo>
                <a:moveTo>
                  <a:pt x="9327" y="15709"/>
                </a:moveTo>
                <a:cubicBezTo>
                  <a:pt x="9056" y="15709"/>
                  <a:pt x="8836" y="15490"/>
                  <a:pt x="8836" y="15218"/>
                </a:cubicBezTo>
                <a:cubicBezTo>
                  <a:pt x="8836" y="14947"/>
                  <a:pt x="9056" y="14727"/>
                  <a:pt x="9327" y="14727"/>
                </a:cubicBezTo>
                <a:cubicBezTo>
                  <a:pt x="9598" y="14727"/>
                  <a:pt x="9818" y="14947"/>
                  <a:pt x="9818" y="15218"/>
                </a:cubicBezTo>
                <a:cubicBezTo>
                  <a:pt x="9818" y="15490"/>
                  <a:pt x="9598" y="15709"/>
                  <a:pt x="9327" y="15709"/>
                </a:cubicBezTo>
                <a:moveTo>
                  <a:pt x="9327" y="13745"/>
                </a:moveTo>
                <a:cubicBezTo>
                  <a:pt x="8514" y="13745"/>
                  <a:pt x="7855" y="14405"/>
                  <a:pt x="7855" y="15218"/>
                </a:cubicBezTo>
                <a:cubicBezTo>
                  <a:pt x="7855" y="16032"/>
                  <a:pt x="8514" y="16691"/>
                  <a:pt x="9327" y="16691"/>
                </a:cubicBezTo>
                <a:cubicBezTo>
                  <a:pt x="10141" y="16691"/>
                  <a:pt x="10800" y="16032"/>
                  <a:pt x="10800" y="15218"/>
                </a:cubicBezTo>
                <a:cubicBezTo>
                  <a:pt x="10800" y="14405"/>
                  <a:pt x="10141" y="13745"/>
                  <a:pt x="9327" y="13745"/>
                </a:cubicBezTo>
                <a:moveTo>
                  <a:pt x="4909" y="11782"/>
                </a:moveTo>
                <a:cubicBezTo>
                  <a:pt x="4367" y="11782"/>
                  <a:pt x="3927" y="12222"/>
                  <a:pt x="3927" y="12764"/>
                </a:cubicBezTo>
                <a:cubicBezTo>
                  <a:pt x="3927" y="13305"/>
                  <a:pt x="4367" y="13745"/>
                  <a:pt x="4909" y="13745"/>
                </a:cubicBezTo>
                <a:cubicBezTo>
                  <a:pt x="5451" y="13745"/>
                  <a:pt x="5891" y="13305"/>
                  <a:pt x="5891" y="12764"/>
                </a:cubicBezTo>
                <a:cubicBezTo>
                  <a:pt x="5891" y="12222"/>
                  <a:pt x="5451" y="11782"/>
                  <a:pt x="4909" y="11782"/>
                </a:cubicBezTo>
                <a:moveTo>
                  <a:pt x="14236" y="16691"/>
                </a:moveTo>
                <a:cubicBezTo>
                  <a:pt x="13966" y="16691"/>
                  <a:pt x="13745" y="16911"/>
                  <a:pt x="13745" y="17182"/>
                </a:cubicBezTo>
                <a:cubicBezTo>
                  <a:pt x="13745" y="17453"/>
                  <a:pt x="13966" y="17673"/>
                  <a:pt x="14236" y="17673"/>
                </a:cubicBezTo>
                <a:cubicBezTo>
                  <a:pt x="14507" y="17673"/>
                  <a:pt x="14727" y="17453"/>
                  <a:pt x="14727" y="17182"/>
                </a:cubicBezTo>
                <a:cubicBezTo>
                  <a:pt x="14727" y="16911"/>
                  <a:pt x="14507" y="16691"/>
                  <a:pt x="14236" y="16691"/>
                </a:cubicBezTo>
                <a:moveTo>
                  <a:pt x="16691" y="11782"/>
                </a:moveTo>
                <a:cubicBezTo>
                  <a:pt x="16149" y="11782"/>
                  <a:pt x="15709" y="11342"/>
                  <a:pt x="15709" y="10800"/>
                </a:cubicBezTo>
                <a:cubicBezTo>
                  <a:pt x="15709" y="10258"/>
                  <a:pt x="16149" y="9818"/>
                  <a:pt x="16691" y="9818"/>
                </a:cubicBezTo>
                <a:cubicBezTo>
                  <a:pt x="17233" y="9818"/>
                  <a:pt x="17673" y="10258"/>
                  <a:pt x="17673" y="10800"/>
                </a:cubicBezTo>
                <a:cubicBezTo>
                  <a:pt x="17673" y="11342"/>
                  <a:pt x="17233" y="11782"/>
                  <a:pt x="16691" y="11782"/>
                </a:cubicBezTo>
                <a:moveTo>
                  <a:pt x="16691" y="8836"/>
                </a:moveTo>
                <a:cubicBezTo>
                  <a:pt x="15606" y="8836"/>
                  <a:pt x="14727" y="9716"/>
                  <a:pt x="14727" y="10800"/>
                </a:cubicBezTo>
                <a:cubicBezTo>
                  <a:pt x="14727" y="11884"/>
                  <a:pt x="15606" y="12764"/>
                  <a:pt x="16691" y="12764"/>
                </a:cubicBezTo>
                <a:cubicBezTo>
                  <a:pt x="17775" y="12764"/>
                  <a:pt x="18655" y="11884"/>
                  <a:pt x="18655" y="10800"/>
                </a:cubicBezTo>
                <a:cubicBezTo>
                  <a:pt x="18655" y="9716"/>
                  <a:pt x="17775" y="8836"/>
                  <a:pt x="16691" y="883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0" name="Shape 2960"/>
          <p:cNvSpPr/>
          <p:nvPr/>
        </p:nvSpPr>
        <p:spPr>
          <a:xfrm>
            <a:off x="5319749" y="8730960"/>
            <a:ext cx="419152" cy="304801"/>
          </a:xfrm>
          <a:custGeom>
            <a:avLst/>
            <a:gdLst/>
            <a:ahLst/>
            <a:cxnLst>
              <a:cxn ang="0">
                <a:pos x="wd2" y="hd2"/>
              </a:cxn>
              <a:cxn ang="5400000">
                <a:pos x="wd2" y="hd2"/>
              </a:cxn>
              <a:cxn ang="10800000">
                <a:pos x="wd2" y="hd2"/>
              </a:cxn>
              <a:cxn ang="16200000">
                <a:pos x="wd2" y="hd2"/>
              </a:cxn>
            </a:cxnLst>
            <a:rect l="0" t="0" r="r" b="b"/>
            <a:pathLst>
              <a:path w="21016" h="21600" extrusionOk="0">
                <a:moveTo>
                  <a:pt x="17140" y="11946"/>
                </a:moveTo>
                <a:cubicBezTo>
                  <a:pt x="15736" y="13192"/>
                  <a:pt x="13853" y="14375"/>
                  <a:pt x="11542" y="15211"/>
                </a:cubicBezTo>
                <a:cubicBezTo>
                  <a:pt x="9755" y="15857"/>
                  <a:pt x="7947" y="16197"/>
                  <a:pt x="6315" y="16197"/>
                </a:cubicBezTo>
                <a:cubicBezTo>
                  <a:pt x="5843" y="16197"/>
                  <a:pt x="5401" y="16158"/>
                  <a:pt x="4974" y="16102"/>
                </a:cubicBezTo>
                <a:cubicBezTo>
                  <a:pt x="4247" y="14590"/>
                  <a:pt x="3822" y="12766"/>
                  <a:pt x="3822" y="10800"/>
                </a:cubicBezTo>
                <a:cubicBezTo>
                  <a:pt x="3822" y="5581"/>
                  <a:pt x="6815" y="1350"/>
                  <a:pt x="10508" y="1350"/>
                </a:cubicBezTo>
                <a:cubicBezTo>
                  <a:pt x="14201" y="1350"/>
                  <a:pt x="17194" y="5581"/>
                  <a:pt x="17194" y="10800"/>
                </a:cubicBezTo>
                <a:cubicBezTo>
                  <a:pt x="17194" y="11189"/>
                  <a:pt x="17172" y="11570"/>
                  <a:pt x="17140" y="11946"/>
                </a:cubicBezTo>
                <a:moveTo>
                  <a:pt x="10508" y="20250"/>
                </a:moveTo>
                <a:cubicBezTo>
                  <a:pt x="8681" y="20250"/>
                  <a:pt x="7028" y="19212"/>
                  <a:pt x="5821" y="17534"/>
                </a:cubicBezTo>
                <a:cubicBezTo>
                  <a:pt x="5984" y="17541"/>
                  <a:pt x="6147" y="17547"/>
                  <a:pt x="6315" y="17547"/>
                </a:cubicBezTo>
                <a:cubicBezTo>
                  <a:pt x="7976" y="17547"/>
                  <a:pt x="9848" y="17215"/>
                  <a:pt x="11778" y="16518"/>
                </a:cubicBezTo>
                <a:cubicBezTo>
                  <a:pt x="13697" y="15824"/>
                  <a:pt x="15425" y="14854"/>
                  <a:pt x="16859" y="13742"/>
                </a:cubicBezTo>
                <a:cubicBezTo>
                  <a:pt x="15984" y="17519"/>
                  <a:pt x="13473" y="20250"/>
                  <a:pt x="10508" y="20250"/>
                </a:cubicBezTo>
                <a:moveTo>
                  <a:pt x="20938" y="6356"/>
                </a:moveTo>
                <a:cubicBezTo>
                  <a:pt x="20592" y="4617"/>
                  <a:pt x="19141" y="3452"/>
                  <a:pt x="17072" y="2964"/>
                </a:cubicBezTo>
                <a:cubicBezTo>
                  <a:pt x="17380" y="3481"/>
                  <a:pt x="17660" y="4034"/>
                  <a:pt x="17905" y="4620"/>
                </a:cubicBezTo>
                <a:cubicBezTo>
                  <a:pt x="19058" y="5088"/>
                  <a:pt x="19838" y="5815"/>
                  <a:pt x="20018" y="6721"/>
                </a:cubicBezTo>
                <a:cubicBezTo>
                  <a:pt x="20123" y="7246"/>
                  <a:pt x="20033" y="7861"/>
                  <a:pt x="19752" y="8549"/>
                </a:cubicBezTo>
                <a:cubicBezTo>
                  <a:pt x="19449" y="9292"/>
                  <a:pt x="18904" y="10122"/>
                  <a:pt x="18143" y="10958"/>
                </a:cubicBezTo>
                <a:cubicBezTo>
                  <a:pt x="18144" y="10905"/>
                  <a:pt x="18149" y="10853"/>
                  <a:pt x="18149" y="10800"/>
                </a:cubicBezTo>
                <a:cubicBezTo>
                  <a:pt x="18149" y="4835"/>
                  <a:pt x="14728" y="0"/>
                  <a:pt x="10508" y="0"/>
                </a:cubicBezTo>
                <a:cubicBezTo>
                  <a:pt x="6288" y="0"/>
                  <a:pt x="2867" y="4835"/>
                  <a:pt x="2867" y="10800"/>
                </a:cubicBezTo>
                <a:cubicBezTo>
                  <a:pt x="2867" y="12627"/>
                  <a:pt x="3190" y="14345"/>
                  <a:pt x="3756" y="15853"/>
                </a:cubicBezTo>
                <a:cubicBezTo>
                  <a:pt x="2245" y="15418"/>
                  <a:pt x="1209" y="14595"/>
                  <a:pt x="997" y="13528"/>
                </a:cubicBezTo>
                <a:cubicBezTo>
                  <a:pt x="893" y="13003"/>
                  <a:pt x="982" y="12389"/>
                  <a:pt x="1263" y="11700"/>
                </a:cubicBezTo>
                <a:cubicBezTo>
                  <a:pt x="1416" y="11327"/>
                  <a:pt x="1650" y="10926"/>
                  <a:pt x="1922" y="10518"/>
                </a:cubicBezTo>
                <a:cubicBezTo>
                  <a:pt x="1933" y="9817"/>
                  <a:pt x="1982" y="9128"/>
                  <a:pt x="2074" y="8461"/>
                </a:cubicBezTo>
                <a:cubicBezTo>
                  <a:pt x="528" y="10248"/>
                  <a:pt x="-261" y="12188"/>
                  <a:pt x="78" y="13893"/>
                </a:cubicBezTo>
                <a:cubicBezTo>
                  <a:pt x="452" y="15777"/>
                  <a:pt x="2118" y="16988"/>
                  <a:pt x="4465" y="17394"/>
                </a:cubicBezTo>
                <a:cubicBezTo>
                  <a:pt x="5863" y="19948"/>
                  <a:pt x="8046" y="21600"/>
                  <a:pt x="10508" y="21600"/>
                </a:cubicBezTo>
                <a:cubicBezTo>
                  <a:pt x="14255" y="21600"/>
                  <a:pt x="17365" y="17785"/>
                  <a:pt x="18017" y="12755"/>
                </a:cubicBezTo>
                <a:cubicBezTo>
                  <a:pt x="20167" y="10724"/>
                  <a:pt x="21339" y="8374"/>
                  <a:pt x="20938" y="6356"/>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1" name="Shape 2961"/>
          <p:cNvSpPr/>
          <p:nvPr/>
        </p:nvSpPr>
        <p:spPr>
          <a:xfrm>
            <a:off x="6177002" y="8673811"/>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581" y="20618"/>
                  <a:pt x="1350" y="17422"/>
                  <a:pt x="1350" y="13478"/>
                </a:cubicBezTo>
                <a:cubicBezTo>
                  <a:pt x="1350" y="8836"/>
                  <a:pt x="10125" y="1166"/>
                  <a:pt x="10800" y="1166"/>
                </a:cubicBezTo>
                <a:cubicBezTo>
                  <a:pt x="11475" y="1166"/>
                  <a:pt x="20250" y="8836"/>
                  <a:pt x="20250" y="13478"/>
                </a:cubicBezTo>
                <a:cubicBezTo>
                  <a:pt x="20250" y="17422"/>
                  <a:pt x="16019" y="20618"/>
                  <a:pt x="10800" y="20618"/>
                </a:cubicBezTo>
                <a:moveTo>
                  <a:pt x="10800" y="0"/>
                </a:moveTo>
                <a:cubicBezTo>
                  <a:pt x="9450" y="0"/>
                  <a:pt x="0" y="8345"/>
                  <a:pt x="0" y="13745"/>
                </a:cubicBezTo>
                <a:cubicBezTo>
                  <a:pt x="0" y="18083"/>
                  <a:pt x="4836" y="21600"/>
                  <a:pt x="10800" y="21600"/>
                </a:cubicBezTo>
                <a:cubicBezTo>
                  <a:pt x="16765" y="21600"/>
                  <a:pt x="21600" y="18083"/>
                  <a:pt x="21600" y="13745"/>
                </a:cubicBezTo>
                <a:cubicBezTo>
                  <a:pt x="21600" y="8345"/>
                  <a:pt x="12150" y="0"/>
                  <a:pt x="10800" y="0"/>
                </a:cubicBezTo>
                <a:moveTo>
                  <a:pt x="10800" y="18655"/>
                </a:moveTo>
                <a:cubicBezTo>
                  <a:pt x="7072" y="18655"/>
                  <a:pt x="4050" y="16456"/>
                  <a:pt x="4050" y="13745"/>
                </a:cubicBezTo>
                <a:cubicBezTo>
                  <a:pt x="4050" y="13474"/>
                  <a:pt x="3748" y="13255"/>
                  <a:pt x="3375" y="13255"/>
                </a:cubicBezTo>
                <a:cubicBezTo>
                  <a:pt x="3002" y="13255"/>
                  <a:pt x="2700" y="13474"/>
                  <a:pt x="2700" y="13745"/>
                </a:cubicBezTo>
                <a:cubicBezTo>
                  <a:pt x="2700" y="16999"/>
                  <a:pt x="6327" y="19636"/>
                  <a:pt x="10800" y="19636"/>
                </a:cubicBezTo>
                <a:cubicBezTo>
                  <a:pt x="11173" y="19636"/>
                  <a:pt x="11475" y="19417"/>
                  <a:pt x="11475" y="19145"/>
                </a:cubicBezTo>
                <a:cubicBezTo>
                  <a:pt x="11475" y="18875"/>
                  <a:pt x="11173" y="18655"/>
                  <a:pt x="10800" y="1865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2" name="Shape 2962"/>
          <p:cNvSpPr/>
          <p:nvPr/>
        </p:nvSpPr>
        <p:spPr>
          <a:xfrm>
            <a:off x="6919952" y="86738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745" y="3927"/>
                </a:moveTo>
                <a:cubicBezTo>
                  <a:pt x="13204" y="3927"/>
                  <a:pt x="12764" y="4367"/>
                  <a:pt x="12764" y="4909"/>
                </a:cubicBezTo>
                <a:cubicBezTo>
                  <a:pt x="12764" y="5451"/>
                  <a:pt x="13204" y="5891"/>
                  <a:pt x="13745" y="5891"/>
                </a:cubicBezTo>
                <a:cubicBezTo>
                  <a:pt x="14287" y="5891"/>
                  <a:pt x="14727" y="5451"/>
                  <a:pt x="14727" y="4909"/>
                </a:cubicBezTo>
                <a:cubicBezTo>
                  <a:pt x="14727" y="4367"/>
                  <a:pt x="14287" y="3927"/>
                  <a:pt x="13745" y="3927"/>
                </a:cubicBezTo>
                <a:moveTo>
                  <a:pt x="16691" y="7855"/>
                </a:moveTo>
                <a:cubicBezTo>
                  <a:pt x="16149" y="7855"/>
                  <a:pt x="15709" y="8295"/>
                  <a:pt x="15709" y="8836"/>
                </a:cubicBezTo>
                <a:cubicBezTo>
                  <a:pt x="15709" y="9378"/>
                  <a:pt x="16149" y="9818"/>
                  <a:pt x="16691" y="9818"/>
                </a:cubicBezTo>
                <a:cubicBezTo>
                  <a:pt x="17233" y="9818"/>
                  <a:pt x="17673" y="9378"/>
                  <a:pt x="17673" y="8836"/>
                </a:cubicBezTo>
                <a:cubicBezTo>
                  <a:pt x="17673" y="8295"/>
                  <a:pt x="17233" y="7855"/>
                  <a:pt x="16691" y="7855"/>
                </a:cubicBezTo>
                <a:moveTo>
                  <a:pt x="7855" y="4909"/>
                </a:moveTo>
                <a:cubicBezTo>
                  <a:pt x="7313" y="4909"/>
                  <a:pt x="6873" y="5349"/>
                  <a:pt x="6873" y="5891"/>
                </a:cubicBezTo>
                <a:cubicBezTo>
                  <a:pt x="6873" y="6433"/>
                  <a:pt x="7313" y="6873"/>
                  <a:pt x="7855" y="6873"/>
                </a:cubicBezTo>
                <a:cubicBezTo>
                  <a:pt x="8396" y="6873"/>
                  <a:pt x="8836" y="6433"/>
                  <a:pt x="8836" y="5891"/>
                </a:cubicBezTo>
                <a:cubicBezTo>
                  <a:pt x="8836" y="5349"/>
                  <a:pt x="8396" y="4909"/>
                  <a:pt x="7855" y="4909"/>
                </a:cubicBezTo>
                <a:moveTo>
                  <a:pt x="3927" y="7855"/>
                </a:moveTo>
                <a:cubicBezTo>
                  <a:pt x="3385" y="7855"/>
                  <a:pt x="2945" y="8295"/>
                  <a:pt x="2945" y="8836"/>
                </a:cubicBezTo>
                <a:cubicBezTo>
                  <a:pt x="2945" y="9378"/>
                  <a:pt x="3385" y="9818"/>
                  <a:pt x="3927" y="9818"/>
                </a:cubicBezTo>
                <a:cubicBezTo>
                  <a:pt x="4469" y="9818"/>
                  <a:pt x="4909" y="9378"/>
                  <a:pt x="4909" y="8836"/>
                </a:cubicBezTo>
                <a:cubicBezTo>
                  <a:pt x="4909" y="8295"/>
                  <a:pt x="4469" y="7855"/>
                  <a:pt x="3927" y="7855"/>
                </a:cubicBezTo>
                <a:moveTo>
                  <a:pt x="1008" y="10800"/>
                </a:moveTo>
                <a:cubicBezTo>
                  <a:pt x="1278" y="5878"/>
                  <a:pt x="5552" y="1964"/>
                  <a:pt x="10800" y="1964"/>
                </a:cubicBezTo>
                <a:cubicBezTo>
                  <a:pt x="16048" y="1964"/>
                  <a:pt x="20322" y="5878"/>
                  <a:pt x="20592" y="10800"/>
                </a:cubicBezTo>
                <a:cubicBezTo>
                  <a:pt x="20592" y="10800"/>
                  <a:pt x="1008" y="10800"/>
                  <a:pt x="1008" y="10800"/>
                </a:cubicBezTo>
                <a:close/>
                <a:moveTo>
                  <a:pt x="11291" y="1005"/>
                </a:moveTo>
                <a:lnTo>
                  <a:pt x="11291" y="491"/>
                </a:lnTo>
                <a:cubicBezTo>
                  <a:pt x="11291" y="220"/>
                  <a:pt x="11071" y="0"/>
                  <a:pt x="10800" y="0"/>
                </a:cubicBezTo>
                <a:cubicBezTo>
                  <a:pt x="10529" y="0"/>
                  <a:pt x="10309" y="220"/>
                  <a:pt x="10309" y="491"/>
                </a:cubicBezTo>
                <a:lnTo>
                  <a:pt x="10309" y="1005"/>
                </a:lnTo>
                <a:cubicBezTo>
                  <a:pt x="4574" y="1252"/>
                  <a:pt x="0" y="5756"/>
                  <a:pt x="0" y="11291"/>
                </a:cubicBezTo>
                <a:cubicBezTo>
                  <a:pt x="0" y="11562"/>
                  <a:pt x="220" y="11782"/>
                  <a:pt x="491" y="11782"/>
                </a:cubicBezTo>
                <a:lnTo>
                  <a:pt x="10309" y="11782"/>
                </a:lnTo>
                <a:lnTo>
                  <a:pt x="10309" y="18655"/>
                </a:lnTo>
                <a:cubicBezTo>
                  <a:pt x="10309" y="19739"/>
                  <a:pt x="9430" y="20618"/>
                  <a:pt x="8345" y="20618"/>
                </a:cubicBezTo>
                <a:cubicBezTo>
                  <a:pt x="7261" y="20618"/>
                  <a:pt x="6382" y="19739"/>
                  <a:pt x="6382" y="18655"/>
                </a:cubicBezTo>
                <a:cubicBezTo>
                  <a:pt x="6382" y="18383"/>
                  <a:pt x="6162" y="18164"/>
                  <a:pt x="5891" y="18164"/>
                </a:cubicBezTo>
                <a:cubicBezTo>
                  <a:pt x="5620" y="18164"/>
                  <a:pt x="5400" y="18383"/>
                  <a:pt x="5400" y="18655"/>
                </a:cubicBezTo>
                <a:cubicBezTo>
                  <a:pt x="5400" y="20281"/>
                  <a:pt x="6719" y="21600"/>
                  <a:pt x="8345" y="21600"/>
                </a:cubicBezTo>
                <a:cubicBezTo>
                  <a:pt x="9804" y="21600"/>
                  <a:pt x="11007" y="20537"/>
                  <a:pt x="11242" y="19145"/>
                </a:cubicBezTo>
                <a:lnTo>
                  <a:pt x="11291" y="19145"/>
                </a:lnTo>
                <a:lnTo>
                  <a:pt x="11291" y="11782"/>
                </a:lnTo>
                <a:lnTo>
                  <a:pt x="21109" y="11782"/>
                </a:lnTo>
                <a:cubicBezTo>
                  <a:pt x="21380" y="11782"/>
                  <a:pt x="21600" y="11562"/>
                  <a:pt x="21600" y="11291"/>
                </a:cubicBezTo>
                <a:cubicBezTo>
                  <a:pt x="21600" y="5756"/>
                  <a:pt x="17026" y="1252"/>
                  <a:pt x="11291" y="1005"/>
                </a:cubicBezTo>
                <a:moveTo>
                  <a:pt x="10800" y="6873"/>
                </a:moveTo>
                <a:cubicBezTo>
                  <a:pt x="10258" y="6873"/>
                  <a:pt x="9818" y="7313"/>
                  <a:pt x="9818" y="7855"/>
                </a:cubicBezTo>
                <a:cubicBezTo>
                  <a:pt x="9818" y="8396"/>
                  <a:pt x="10258" y="8836"/>
                  <a:pt x="10800" y="8836"/>
                </a:cubicBezTo>
                <a:cubicBezTo>
                  <a:pt x="11342" y="8836"/>
                  <a:pt x="11782" y="8396"/>
                  <a:pt x="11782" y="7855"/>
                </a:cubicBezTo>
                <a:cubicBezTo>
                  <a:pt x="11782" y="7313"/>
                  <a:pt x="11342" y="6873"/>
                  <a:pt x="10800" y="687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3" name="Shape 2963"/>
          <p:cNvSpPr/>
          <p:nvPr/>
        </p:nvSpPr>
        <p:spPr>
          <a:xfrm>
            <a:off x="7720052" y="8769059"/>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8632" y="19800"/>
                </a:moveTo>
                <a:cubicBezTo>
                  <a:pt x="18391" y="11772"/>
                  <a:pt x="14982" y="5400"/>
                  <a:pt x="10800" y="5400"/>
                </a:cubicBezTo>
                <a:cubicBezTo>
                  <a:pt x="6618" y="5400"/>
                  <a:pt x="3209" y="11772"/>
                  <a:pt x="2968" y="19800"/>
                </a:cubicBezTo>
                <a:lnTo>
                  <a:pt x="1005" y="19800"/>
                </a:lnTo>
                <a:cubicBezTo>
                  <a:pt x="1251" y="9783"/>
                  <a:pt x="5535" y="1800"/>
                  <a:pt x="10800" y="1800"/>
                </a:cubicBezTo>
                <a:cubicBezTo>
                  <a:pt x="16065" y="1800"/>
                  <a:pt x="20349" y="9783"/>
                  <a:pt x="20595" y="19800"/>
                </a:cubicBezTo>
                <a:cubicBezTo>
                  <a:pt x="20595" y="19800"/>
                  <a:pt x="18632" y="19800"/>
                  <a:pt x="18632" y="19800"/>
                </a:cubicBezTo>
                <a:close/>
                <a:moveTo>
                  <a:pt x="15687" y="19800"/>
                </a:moveTo>
                <a:cubicBezTo>
                  <a:pt x="15461" y="14755"/>
                  <a:pt x="13360" y="10800"/>
                  <a:pt x="10800" y="10800"/>
                </a:cubicBezTo>
                <a:cubicBezTo>
                  <a:pt x="8240" y="10800"/>
                  <a:pt x="6139" y="14755"/>
                  <a:pt x="5913" y="19800"/>
                </a:cubicBezTo>
                <a:lnTo>
                  <a:pt x="3950" y="19800"/>
                </a:lnTo>
                <a:cubicBezTo>
                  <a:pt x="4187" y="12767"/>
                  <a:pt x="7159" y="7200"/>
                  <a:pt x="10800" y="7200"/>
                </a:cubicBezTo>
                <a:cubicBezTo>
                  <a:pt x="14441" y="7200"/>
                  <a:pt x="17413" y="12767"/>
                  <a:pt x="17650" y="19800"/>
                </a:cubicBezTo>
                <a:cubicBezTo>
                  <a:pt x="17650" y="19800"/>
                  <a:pt x="15687" y="19800"/>
                  <a:pt x="15687" y="19800"/>
                </a:cubicBezTo>
                <a:close/>
                <a:moveTo>
                  <a:pt x="12724" y="19800"/>
                </a:moveTo>
                <a:cubicBezTo>
                  <a:pt x="12542" y="17747"/>
                  <a:pt x="11750" y="16200"/>
                  <a:pt x="10800" y="16200"/>
                </a:cubicBezTo>
                <a:cubicBezTo>
                  <a:pt x="9850" y="16200"/>
                  <a:pt x="9058" y="17747"/>
                  <a:pt x="8876" y="19800"/>
                </a:cubicBezTo>
                <a:lnTo>
                  <a:pt x="6899" y="19800"/>
                </a:lnTo>
                <a:cubicBezTo>
                  <a:pt x="7115" y="15751"/>
                  <a:pt x="8779" y="12600"/>
                  <a:pt x="10800" y="12600"/>
                </a:cubicBezTo>
                <a:cubicBezTo>
                  <a:pt x="12821" y="12600"/>
                  <a:pt x="14485" y="15751"/>
                  <a:pt x="14701" y="19800"/>
                </a:cubicBezTo>
                <a:cubicBezTo>
                  <a:pt x="14701" y="19800"/>
                  <a:pt x="12724" y="19800"/>
                  <a:pt x="12724" y="19800"/>
                </a:cubicBezTo>
                <a:close/>
                <a:moveTo>
                  <a:pt x="10800" y="0"/>
                </a:moveTo>
                <a:cubicBezTo>
                  <a:pt x="4835" y="0"/>
                  <a:pt x="0" y="9268"/>
                  <a:pt x="0" y="20700"/>
                </a:cubicBezTo>
                <a:cubicBezTo>
                  <a:pt x="0" y="21197"/>
                  <a:pt x="220" y="21600"/>
                  <a:pt x="491" y="21600"/>
                </a:cubicBezTo>
                <a:lnTo>
                  <a:pt x="9327" y="21600"/>
                </a:lnTo>
                <a:cubicBezTo>
                  <a:pt x="9599" y="21600"/>
                  <a:pt x="9818" y="21197"/>
                  <a:pt x="9818" y="20700"/>
                </a:cubicBezTo>
                <a:cubicBezTo>
                  <a:pt x="9818" y="19209"/>
                  <a:pt x="10258" y="18000"/>
                  <a:pt x="10800" y="18000"/>
                </a:cubicBezTo>
                <a:cubicBezTo>
                  <a:pt x="11342" y="18000"/>
                  <a:pt x="11782" y="19209"/>
                  <a:pt x="11782" y="20700"/>
                </a:cubicBezTo>
                <a:cubicBezTo>
                  <a:pt x="11782" y="21197"/>
                  <a:pt x="12001" y="21600"/>
                  <a:pt x="12273" y="21600"/>
                </a:cubicBezTo>
                <a:lnTo>
                  <a:pt x="21109" y="21600"/>
                </a:lnTo>
                <a:cubicBezTo>
                  <a:pt x="21380" y="21600"/>
                  <a:pt x="21600" y="21197"/>
                  <a:pt x="21600" y="20700"/>
                </a:cubicBezTo>
                <a:cubicBezTo>
                  <a:pt x="21600" y="9268"/>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4" name="Shape 2964"/>
          <p:cNvSpPr/>
          <p:nvPr/>
        </p:nvSpPr>
        <p:spPr>
          <a:xfrm>
            <a:off x="8520152" y="8730960"/>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6691" y="20250"/>
                </a:moveTo>
                <a:lnTo>
                  <a:pt x="4418" y="20250"/>
                </a:lnTo>
                <a:cubicBezTo>
                  <a:pt x="2524" y="20250"/>
                  <a:pt x="982" y="18130"/>
                  <a:pt x="982" y="15525"/>
                </a:cubicBezTo>
                <a:cubicBezTo>
                  <a:pt x="982" y="13489"/>
                  <a:pt x="1926" y="11690"/>
                  <a:pt x="3333" y="11045"/>
                </a:cubicBezTo>
                <a:lnTo>
                  <a:pt x="4165" y="10664"/>
                </a:lnTo>
                <a:lnTo>
                  <a:pt x="3982" y="9484"/>
                </a:lnTo>
                <a:cubicBezTo>
                  <a:pt x="3946" y="9247"/>
                  <a:pt x="3927" y="9008"/>
                  <a:pt x="3927" y="8775"/>
                </a:cubicBezTo>
                <a:cubicBezTo>
                  <a:pt x="3927" y="6914"/>
                  <a:pt x="5028" y="5400"/>
                  <a:pt x="6382" y="5400"/>
                </a:cubicBezTo>
                <a:cubicBezTo>
                  <a:pt x="6662" y="5400"/>
                  <a:pt x="6942" y="5470"/>
                  <a:pt x="7215" y="5605"/>
                </a:cubicBezTo>
                <a:lnTo>
                  <a:pt x="8019" y="6006"/>
                </a:lnTo>
                <a:lnTo>
                  <a:pt x="8418" y="4965"/>
                </a:lnTo>
                <a:cubicBezTo>
                  <a:pt x="9272" y="2735"/>
                  <a:pt x="10937" y="1350"/>
                  <a:pt x="12764" y="1350"/>
                </a:cubicBezTo>
                <a:cubicBezTo>
                  <a:pt x="15470" y="1350"/>
                  <a:pt x="17673" y="4378"/>
                  <a:pt x="17673" y="8100"/>
                </a:cubicBezTo>
                <a:cubicBezTo>
                  <a:pt x="17673" y="8218"/>
                  <a:pt x="17666" y="8333"/>
                  <a:pt x="17660" y="8449"/>
                </a:cubicBezTo>
                <a:lnTo>
                  <a:pt x="17655" y="8565"/>
                </a:lnTo>
                <a:lnTo>
                  <a:pt x="17610" y="9515"/>
                </a:lnTo>
                <a:lnTo>
                  <a:pt x="18245" y="9892"/>
                </a:lnTo>
                <a:cubicBezTo>
                  <a:pt x="19687" y="10747"/>
                  <a:pt x="20618" y="12693"/>
                  <a:pt x="20618" y="14850"/>
                </a:cubicBezTo>
                <a:cubicBezTo>
                  <a:pt x="20618" y="17828"/>
                  <a:pt x="18856" y="20250"/>
                  <a:pt x="16691" y="20250"/>
                </a:cubicBezTo>
                <a:moveTo>
                  <a:pt x="18634" y="8652"/>
                </a:moveTo>
                <a:cubicBezTo>
                  <a:pt x="18643" y="8469"/>
                  <a:pt x="18655" y="8287"/>
                  <a:pt x="18655" y="8100"/>
                </a:cubicBezTo>
                <a:cubicBezTo>
                  <a:pt x="18655" y="3627"/>
                  <a:pt x="16017" y="0"/>
                  <a:pt x="12764" y="0"/>
                </a:cubicBezTo>
                <a:cubicBezTo>
                  <a:pt x="10499" y="0"/>
                  <a:pt x="8536" y="1759"/>
                  <a:pt x="7550" y="4336"/>
                </a:cubicBezTo>
                <a:cubicBezTo>
                  <a:pt x="7185" y="4154"/>
                  <a:pt x="6793" y="4050"/>
                  <a:pt x="6382" y="4050"/>
                </a:cubicBezTo>
                <a:cubicBezTo>
                  <a:pt x="4484" y="4050"/>
                  <a:pt x="2945" y="6165"/>
                  <a:pt x="2945" y="8775"/>
                </a:cubicBezTo>
                <a:cubicBezTo>
                  <a:pt x="2945" y="9114"/>
                  <a:pt x="2973" y="9445"/>
                  <a:pt x="3022" y="9764"/>
                </a:cubicBezTo>
                <a:cubicBezTo>
                  <a:pt x="1267" y="10569"/>
                  <a:pt x="0" y="12841"/>
                  <a:pt x="0" y="15525"/>
                </a:cubicBezTo>
                <a:cubicBezTo>
                  <a:pt x="0" y="18880"/>
                  <a:pt x="1978" y="21600"/>
                  <a:pt x="4418" y="21600"/>
                </a:cubicBezTo>
                <a:lnTo>
                  <a:pt x="16691" y="21600"/>
                </a:lnTo>
                <a:cubicBezTo>
                  <a:pt x="19401" y="21600"/>
                  <a:pt x="21600" y="18578"/>
                  <a:pt x="21600" y="14850"/>
                </a:cubicBezTo>
                <a:cubicBezTo>
                  <a:pt x="21600" y="12072"/>
                  <a:pt x="20378" y="9687"/>
                  <a:pt x="18634" y="8652"/>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5" name="Shape 2965"/>
          <p:cNvSpPr/>
          <p:nvPr/>
        </p:nvSpPr>
        <p:spPr>
          <a:xfrm>
            <a:off x="1319251" y="9569159"/>
            <a:ext cx="419100" cy="247651"/>
          </a:xfrm>
          <a:custGeom>
            <a:avLst/>
            <a:gdLst/>
            <a:ahLst/>
            <a:cxnLst>
              <a:cxn ang="0">
                <a:pos x="wd2" y="hd2"/>
              </a:cxn>
              <a:cxn ang="5400000">
                <a:pos x="wd2" y="hd2"/>
              </a:cxn>
              <a:cxn ang="10800000">
                <a:pos x="wd2" y="hd2"/>
              </a:cxn>
              <a:cxn ang="16200000">
                <a:pos x="wd2" y="hd2"/>
              </a:cxn>
            </a:cxnLst>
            <a:rect l="0" t="0" r="r" b="b"/>
            <a:pathLst>
              <a:path w="21600" h="21600" extrusionOk="0">
                <a:moveTo>
                  <a:pt x="17673" y="19938"/>
                </a:moveTo>
                <a:lnTo>
                  <a:pt x="3927" y="19938"/>
                </a:lnTo>
                <a:cubicBezTo>
                  <a:pt x="2303" y="19938"/>
                  <a:pt x="982" y="17703"/>
                  <a:pt x="982" y="14954"/>
                </a:cubicBezTo>
                <a:cubicBezTo>
                  <a:pt x="982" y="12638"/>
                  <a:pt x="1912" y="10647"/>
                  <a:pt x="3244" y="10110"/>
                </a:cubicBezTo>
                <a:cubicBezTo>
                  <a:pt x="3634" y="9954"/>
                  <a:pt x="3929" y="9410"/>
                  <a:pt x="3988" y="8739"/>
                </a:cubicBezTo>
                <a:cubicBezTo>
                  <a:pt x="4343" y="4704"/>
                  <a:pt x="6427" y="1662"/>
                  <a:pt x="8836" y="1662"/>
                </a:cubicBezTo>
                <a:cubicBezTo>
                  <a:pt x="10501" y="1662"/>
                  <a:pt x="12038" y="3081"/>
                  <a:pt x="12948" y="5461"/>
                </a:cubicBezTo>
                <a:cubicBezTo>
                  <a:pt x="13103" y="5866"/>
                  <a:pt x="13354" y="6137"/>
                  <a:pt x="13636" y="6203"/>
                </a:cubicBezTo>
                <a:cubicBezTo>
                  <a:pt x="13682" y="6215"/>
                  <a:pt x="13727" y="6219"/>
                  <a:pt x="13773" y="6219"/>
                </a:cubicBezTo>
                <a:cubicBezTo>
                  <a:pt x="14009" y="6219"/>
                  <a:pt x="14238" y="6076"/>
                  <a:pt x="14419" y="5809"/>
                </a:cubicBezTo>
                <a:cubicBezTo>
                  <a:pt x="14777" y="5278"/>
                  <a:pt x="15236" y="4985"/>
                  <a:pt x="15709" y="4985"/>
                </a:cubicBezTo>
                <a:cubicBezTo>
                  <a:pt x="16792" y="4985"/>
                  <a:pt x="17673" y="6476"/>
                  <a:pt x="17671" y="8326"/>
                </a:cubicBezTo>
                <a:lnTo>
                  <a:pt x="17667" y="8447"/>
                </a:lnTo>
                <a:cubicBezTo>
                  <a:pt x="17646" y="9234"/>
                  <a:pt x="17953" y="9937"/>
                  <a:pt x="18404" y="10132"/>
                </a:cubicBezTo>
                <a:cubicBezTo>
                  <a:pt x="19708" y="10697"/>
                  <a:pt x="20618" y="12680"/>
                  <a:pt x="20618" y="14954"/>
                </a:cubicBezTo>
                <a:cubicBezTo>
                  <a:pt x="20618" y="17703"/>
                  <a:pt x="19297" y="19938"/>
                  <a:pt x="17673" y="19938"/>
                </a:cubicBezTo>
                <a:moveTo>
                  <a:pt x="18648" y="8523"/>
                </a:moveTo>
                <a:cubicBezTo>
                  <a:pt x="18650" y="8451"/>
                  <a:pt x="18655" y="8381"/>
                  <a:pt x="18655" y="8308"/>
                </a:cubicBezTo>
                <a:cubicBezTo>
                  <a:pt x="18655" y="5556"/>
                  <a:pt x="17335" y="3323"/>
                  <a:pt x="15709" y="3323"/>
                </a:cubicBezTo>
                <a:cubicBezTo>
                  <a:pt x="14967" y="3323"/>
                  <a:pt x="14290" y="3791"/>
                  <a:pt x="13773" y="4558"/>
                </a:cubicBezTo>
                <a:cubicBezTo>
                  <a:pt x="12724" y="1819"/>
                  <a:pt x="10909" y="0"/>
                  <a:pt x="8836" y="0"/>
                </a:cubicBezTo>
                <a:cubicBezTo>
                  <a:pt x="5880" y="0"/>
                  <a:pt x="3439" y="3690"/>
                  <a:pt x="3017" y="8494"/>
                </a:cubicBezTo>
                <a:cubicBezTo>
                  <a:pt x="1288" y="9190"/>
                  <a:pt x="0" y="11814"/>
                  <a:pt x="0" y="14954"/>
                </a:cubicBezTo>
                <a:cubicBezTo>
                  <a:pt x="0" y="18624"/>
                  <a:pt x="1758" y="21600"/>
                  <a:pt x="3927" y="21600"/>
                </a:cubicBezTo>
                <a:lnTo>
                  <a:pt x="17673" y="21600"/>
                </a:lnTo>
                <a:cubicBezTo>
                  <a:pt x="19842" y="21600"/>
                  <a:pt x="21600" y="18624"/>
                  <a:pt x="21600" y="14954"/>
                </a:cubicBezTo>
                <a:cubicBezTo>
                  <a:pt x="21600" y="11855"/>
                  <a:pt x="20344" y="9259"/>
                  <a:pt x="18648" y="8523"/>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6" name="Shape 2966"/>
          <p:cNvSpPr/>
          <p:nvPr/>
        </p:nvSpPr>
        <p:spPr>
          <a:xfrm>
            <a:off x="2119350" y="9512009"/>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7673" y="20400"/>
                </a:moveTo>
                <a:lnTo>
                  <a:pt x="3927" y="20400"/>
                </a:lnTo>
                <a:cubicBezTo>
                  <a:pt x="2303" y="20400"/>
                  <a:pt x="982" y="18785"/>
                  <a:pt x="982" y="16800"/>
                </a:cubicBezTo>
                <a:cubicBezTo>
                  <a:pt x="982" y="15128"/>
                  <a:pt x="1912" y="13690"/>
                  <a:pt x="3244" y="13302"/>
                </a:cubicBezTo>
                <a:cubicBezTo>
                  <a:pt x="3634" y="13189"/>
                  <a:pt x="3929" y="12796"/>
                  <a:pt x="3988" y="12312"/>
                </a:cubicBezTo>
                <a:cubicBezTo>
                  <a:pt x="4343" y="9397"/>
                  <a:pt x="6427" y="7200"/>
                  <a:pt x="8836" y="7200"/>
                </a:cubicBezTo>
                <a:cubicBezTo>
                  <a:pt x="10501" y="7200"/>
                  <a:pt x="11547" y="7626"/>
                  <a:pt x="12457" y="9344"/>
                </a:cubicBezTo>
                <a:cubicBezTo>
                  <a:pt x="12612" y="9636"/>
                  <a:pt x="13354" y="10432"/>
                  <a:pt x="13636" y="10480"/>
                </a:cubicBezTo>
                <a:cubicBezTo>
                  <a:pt x="13682" y="10488"/>
                  <a:pt x="13773" y="10492"/>
                  <a:pt x="13773" y="10492"/>
                </a:cubicBezTo>
                <a:cubicBezTo>
                  <a:pt x="14009" y="10492"/>
                  <a:pt x="14238" y="10388"/>
                  <a:pt x="14419" y="10195"/>
                </a:cubicBezTo>
                <a:cubicBezTo>
                  <a:pt x="14777" y="9812"/>
                  <a:pt x="15236" y="9600"/>
                  <a:pt x="15709" y="9600"/>
                </a:cubicBezTo>
                <a:cubicBezTo>
                  <a:pt x="16792" y="9600"/>
                  <a:pt x="17673" y="10677"/>
                  <a:pt x="17671" y="12013"/>
                </a:cubicBezTo>
                <a:lnTo>
                  <a:pt x="17667" y="12101"/>
                </a:lnTo>
                <a:cubicBezTo>
                  <a:pt x="17646" y="12669"/>
                  <a:pt x="17953" y="13177"/>
                  <a:pt x="18404" y="13318"/>
                </a:cubicBezTo>
                <a:cubicBezTo>
                  <a:pt x="19708" y="13726"/>
                  <a:pt x="20618" y="15158"/>
                  <a:pt x="20618" y="16800"/>
                </a:cubicBezTo>
                <a:cubicBezTo>
                  <a:pt x="20618" y="18785"/>
                  <a:pt x="19297" y="20400"/>
                  <a:pt x="17673" y="20400"/>
                </a:cubicBezTo>
                <a:moveTo>
                  <a:pt x="15709" y="1200"/>
                </a:moveTo>
                <a:cubicBezTo>
                  <a:pt x="18420" y="1200"/>
                  <a:pt x="20618" y="3887"/>
                  <a:pt x="20618" y="7200"/>
                </a:cubicBezTo>
                <a:cubicBezTo>
                  <a:pt x="20618" y="9162"/>
                  <a:pt x="19844" y="10898"/>
                  <a:pt x="18654" y="11992"/>
                </a:cubicBezTo>
                <a:cubicBezTo>
                  <a:pt x="18651" y="10008"/>
                  <a:pt x="17334" y="8400"/>
                  <a:pt x="15709" y="8400"/>
                </a:cubicBezTo>
                <a:cubicBezTo>
                  <a:pt x="14967" y="8400"/>
                  <a:pt x="14290" y="8738"/>
                  <a:pt x="13773" y="9292"/>
                </a:cubicBezTo>
                <a:cubicBezTo>
                  <a:pt x="13082" y="7989"/>
                  <a:pt x="12054" y="6984"/>
                  <a:pt x="10843" y="6443"/>
                </a:cubicBezTo>
                <a:cubicBezTo>
                  <a:pt x="11149" y="3488"/>
                  <a:pt x="13208" y="1200"/>
                  <a:pt x="15709" y="1200"/>
                </a:cubicBezTo>
                <a:moveTo>
                  <a:pt x="19575" y="12625"/>
                </a:moveTo>
                <a:cubicBezTo>
                  <a:pt x="20814" y="11304"/>
                  <a:pt x="21600" y="9367"/>
                  <a:pt x="21600" y="7200"/>
                </a:cubicBezTo>
                <a:cubicBezTo>
                  <a:pt x="21600" y="3224"/>
                  <a:pt x="18962" y="0"/>
                  <a:pt x="15709" y="0"/>
                </a:cubicBezTo>
                <a:cubicBezTo>
                  <a:pt x="12754" y="0"/>
                  <a:pt x="10314" y="2663"/>
                  <a:pt x="9890" y="6130"/>
                </a:cubicBezTo>
                <a:cubicBezTo>
                  <a:pt x="9547" y="6053"/>
                  <a:pt x="9198" y="6000"/>
                  <a:pt x="8836" y="6000"/>
                </a:cubicBezTo>
                <a:cubicBezTo>
                  <a:pt x="5880" y="6000"/>
                  <a:pt x="3439" y="8665"/>
                  <a:pt x="3017" y="12135"/>
                </a:cubicBezTo>
                <a:cubicBezTo>
                  <a:pt x="1288" y="12638"/>
                  <a:pt x="0" y="14532"/>
                  <a:pt x="0" y="16800"/>
                </a:cubicBezTo>
                <a:cubicBezTo>
                  <a:pt x="0" y="19451"/>
                  <a:pt x="1758" y="21600"/>
                  <a:pt x="3927" y="21600"/>
                </a:cubicBezTo>
                <a:lnTo>
                  <a:pt x="17673" y="21600"/>
                </a:lnTo>
                <a:cubicBezTo>
                  <a:pt x="19842" y="21600"/>
                  <a:pt x="21600" y="19451"/>
                  <a:pt x="21600" y="16800"/>
                </a:cubicBezTo>
                <a:cubicBezTo>
                  <a:pt x="21600" y="14997"/>
                  <a:pt x="20778" y="13443"/>
                  <a:pt x="19575" y="1262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7" name="Shape 2967"/>
          <p:cNvSpPr/>
          <p:nvPr/>
        </p:nvSpPr>
        <p:spPr>
          <a:xfrm>
            <a:off x="2919452" y="9492960"/>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4727" y="19440"/>
                </a:moveTo>
                <a:cubicBezTo>
                  <a:pt x="14727" y="20036"/>
                  <a:pt x="15167" y="20520"/>
                  <a:pt x="15709" y="20520"/>
                </a:cubicBezTo>
                <a:cubicBezTo>
                  <a:pt x="16251" y="20520"/>
                  <a:pt x="16691" y="20036"/>
                  <a:pt x="16691" y="19440"/>
                </a:cubicBezTo>
                <a:cubicBezTo>
                  <a:pt x="16691" y="18360"/>
                  <a:pt x="15709" y="17280"/>
                  <a:pt x="15709" y="17280"/>
                </a:cubicBezTo>
                <a:cubicBezTo>
                  <a:pt x="15709" y="17280"/>
                  <a:pt x="14727" y="18360"/>
                  <a:pt x="14727" y="19440"/>
                </a:cubicBezTo>
                <a:moveTo>
                  <a:pt x="4909" y="20520"/>
                </a:moveTo>
                <a:cubicBezTo>
                  <a:pt x="4909" y="21117"/>
                  <a:pt x="5349" y="21600"/>
                  <a:pt x="5891" y="21600"/>
                </a:cubicBezTo>
                <a:cubicBezTo>
                  <a:pt x="6433" y="21600"/>
                  <a:pt x="6873" y="21117"/>
                  <a:pt x="6873" y="20520"/>
                </a:cubicBezTo>
                <a:cubicBezTo>
                  <a:pt x="6873" y="19440"/>
                  <a:pt x="5891" y="18360"/>
                  <a:pt x="5891" y="18360"/>
                </a:cubicBezTo>
                <a:cubicBezTo>
                  <a:pt x="5891" y="18360"/>
                  <a:pt x="4909" y="19440"/>
                  <a:pt x="4909" y="20520"/>
                </a:cubicBezTo>
                <a:moveTo>
                  <a:pt x="9818" y="17280"/>
                </a:moveTo>
                <a:cubicBezTo>
                  <a:pt x="9818" y="17876"/>
                  <a:pt x="10258" y="18360"/>
                  <a:pt x="10800" y="18360"/>
                </a:cubicBezTo>
                <a:cubicBezTo>
                  <a:pt x="11342" y="18360"/>
                  <a:pt x="11782" y="17876"/>
                  <a:pt x="11782" y="17280"/>
                </a:cubicBezTo>
                <a:cubicBezTo>
                  <a:pt x="11782" y="16200"/>
                  <a:pt x="10800" y="15120"/>
                  <a:pt x="10800" y="15120"/>
                </a:cubicBezTo>
                <a:cubicBezTo>
                  <a:pt x="10800" y="15120"/>
                  <a:pt x="9818" y="16200"/>
                  <a:pt x="9818" y="17280"/>
                </a:cubicBezTo>
                <a:moveTo>
                  <a:pt x="17673" y="12960"/>
                </a:moveTo>
                <a:lnTo>
                  <a:pt x="3927" y="12960"/>
                </a:lnTo>
                <a:cubicBezTo>
                  <a:pt x="2303" y="12960"/>
                  <a:pt x="982" y="11507"/>
                  <a:pt x="982" y="9720"/>
                </a:cubicBezTo>
                <a:cubicBezTo>
                  <a:pt x="982" y="8215"/>
                  <a:pt x="1912" y="6920"/>
                  <a:pt x="3244" y="6572"/>
                </a:cubicBezTo>
                <a:cubicBezTo>
                  <a:pt x="3634" y="6470"/>
                  <a:pt x="3929" y="6117"/>
                  <a:pt x="3988" y="5681"/>
                </a:cubicBezTo>
                <a:cubicBezTo>
                  <a:pt x="4343" y="3058"/>
                  <a:pt x="6427" y="1080"/>
                  <a:pt x="8836" y="1080"/>
                </a:cubicBezTo>
                <a:cubicBezTo>
                  <a:pt x="10501" y="1080"/>
                  <a:pt x="11547" y="1463"/>
                  <a:pt x="12457" y="3010"/>
                </a:cubicBezTo>
                <a:cubicBezTo>
                  <a:pt x="12612" y="3273"/>
                  <a:pt x="13354" y="3989"/>
                  <a:pt x="13636" y="4032"/>
                </a:cubicBezTo>
                <a:cubicBezTo>
                  <a:pt x="13682" y="4039"/>
                  <a:pt x="13773" y="4043"/>
                  <a:pt x="13773" y="4043"/>
                </a:cubicBezTo>
                <a:cubicBezTo>
                  <a:pt x="14009" y="4043"/>
                  <a:pt x="14238" y="3949"/>
                  <a:pt x="14419" y="3776"/>
                </a:cubicBezTo>
                <a:cubicBezTo>
                  <a:pt x="14777" y="3431"/>
                  <a:pt x="15236" y="3240"/>
                  <a:pt x="15709" y="3240"/>
                </a:cubicBezTo>
                <a:cubicBezTo>
                  <a:pt x="16792" y="3240"/>
                  <a:pt x="17673" y="4209"/>
                  <a:pt x="17671" y="5412"/>
                </a:cubicBezTo>
                <a:lnTo>
                  <a:pt x="17667" y="5491"/>
                </a:lnTo>
                <a:cubicBezTo>
                  <a:pt x="17646" y="6002"/>
                  <a:pt x="17953" y="6459"/>
                  <a:pt x="18404" y="6586"/>
                </a:cubicBezTo>
                <a:cubicBezTo>
                  <a:pt x="19708" y="6954"/>
                  <a:pt x="20618" y="8242"/>
                  <a:pt x="20618" y="9720"/>
                </a:cubicBezTo>
                <a:cubicBezTo>
                  <a:pt x="20618" y="11507"/>
                  <a:pt x="19297" y="12960"/>
                  <a:pt x="17673" y="12960"/>
                </a:cubicBezTo>
                <a:moveTo>
                  <a:pt x="18648" y="5540"/>
                </a:moveTo>
                <a:cubicBezTo>
                  <a:pt x="18650" y="5493"/>
                  <a:pt x="18655" y="5447"/>
                  <a:pt x="18655" y="5400"/>
                </a:cubicBezTo>
                <a:cubicBezTo>
                  <a:pt x="18655" y="3611"/>
                  <a:pt x="17335" y="2160"/>
                  <a:pt x="15709" y="2160"/>
                </a:cubicBezTo>
                <a:cubicBezTo>
                  <a:pt x="14967" y="2160"/>
                  <a:pt x="14290" y="2464"/>
                  <a:pt x="13773" y="2963"/>
                </a:cubicBezTo>
                <a:cubicBezTo>
                  <a:pt x="12724" y="1182"/>
                  <a:pt x="10909" y="0"/>
                  <a:pt x="8836" y="0"/>
                </a:cubicBezTo>
                <a:cubicBezTo>
                  <a:pt x="5880" y="0"/>
                  <a:pt x="3439" y="2398"/>
                  <a:pt x="3017" y="5521"/>
                </a:cubicBezTo>
                <a:cubicBezTo>
                  <a:pt x="1288" y="5974"/>
                  <a:pt x="0" y="7679"/>
                  <a:pt x="0" y="9720"/>
                </a:cubicBezTo>
                <a:cubicBezTo>
                  <a:pt x="0" y="12106"/>
                  <a:pt x="1758" y="14040"/>
                  <a:pt x="3927" y="14040"/>
                </a:cubicBezTo>
                <a:lnTo>
                  <a:pt x="17673" y="14040"/>
                </a:lnTo>
                <a:cubicBezTo>
                  <a:pt x="19842" y="14040"/>
                  <a:pt x="21600" y="12106"/>
                  <a:pt x="21600" y="9720"/>
                </a:cubicBezTo>
                <a:cubicBezTo>
                  <a:pt x="21600" y="7706"/>
                  <a:pt x="20344" y="6018"/>
                  <a:pt x="18648" y="554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8" name="Shape 2968"/>
          <p:cNvSpPr/>
          <p:nvPr/>
        </p:nvSpPr>
        <p:spPr>
          <a:xfrm>
            <a:off x="3719552" y="9512009"/>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7673" y="14400"/>
                </a:moveTo>
                <a:lnTo>
                  <a:pt x="3927" y="14400"/>
                </a:lnTo>
                <a:cubicBezTo>
                  <a:pt x="2303" y="14400"/>
                  <a:pt x="982" y="12785"/>
                  <a:pt x="982" y="10800"/>
                </a:cubicBezTo>
                <a:cubicBezTo>
                  <a:pt x="982" y="9128"/>
                  <a:pt x="1912" y="7690"/>
                  <a:pt x="3244" y="7302"/>
                </a:cubicBezTo>
                <a:cubicBezTo>
                  <a:pt x="3634" y="7189"/>
                  <a:pt x="3929" y="6796"/>
                  <a:pt x="3988" y="6312"/>
                </a:cubicBezTo>
                <a:cubicBezTo>
                  <a:pt x="4343" y="3397"/>
                  <a:pt x="6427" y="1200"/>
                  <a:pt x="8836" y="1200"/>
                </a:cubicBezTo>
                <a:cubicBezTo>
                  <a:pt x="10501" y="1200"/>
                  <a:pt x="11547" y="1626"/>
                  <a:pt x="12457" y="3344"/>
                </a:cubicBezTo>
                <a:cubicBezTo>
                  <a:pt x="12612" y="3636"/>
                  <a:pt x="13354" y="4432"/>
                  <a:pt x="13636" y="4480"/>
                </a:cubicBezTo>
                <a:cubicBezTo>
                  <a:pt x="13682" y="4488"/>
                  <a:pt x="13773" y="4492"/>
                  <a:pt x="13773" y="4492"/>
                </a:cubicBezTo>
                <a:cubicBezTo>
                  <a:pt x="14009" y="4492"/>
                  <a:pt x="14238" y="4388"/>
                  <a:pt x="14419" y="4195"/>
                </a:cubicBezTo>
                <a:cubicBezTo>
                  <a:pt x="14777" y="3812"/>
                  <a:pt x="15236" y="3600"/>
                  <a:pt x="15709" y="3600"/>
                </a:cubicBezTo>
                <a:cubicBezTo>
                  <a:pt x="16792" y="3600"/>
                  <a:pt x="17673" y="4676"/>
                  <a:pt x="17671" y="6013"/>
                </a:cubicBezTo>
                <a:lnTo>
                  <a:pt x="17667" y="6101"/>
                </a:lnTo>
                <a:cubicBezTo>
                  <a:pt x="17646" y="6669"/>
                  <a:pt x="17953" y="7177"/>
                  <a:pt x="18404" y="7318"/>
                </a:cubicBezTo>
                <a:cubicBezTo>
                  <a:pt x="19708" y="7726"/>
                  <a:pt x="20618" y="9158"/>
                  <a:pt x="20618" y="10800"/>
                </a:cubicBezTo>
                <a:cubicBezTo>
                  <a:pt x="20618" y="12785"/>
                  <a:pt x="19297" y="14400"/>
                  <a:pt x="17673" y="14400"/>
                </a:cubicBezTo>
                <a:moveTo>
                  <a:pt x="18648" y="6156"/>
                </a:moveTo>
                <a:cubicBezTo>
                  <a:pt x="18650" y="6104"/>
                  <a:pt x="18655" y="6053"/>
                  <a:pt x="18655" y="6000"/>
                </a:cubicBezTo>
                <a:cubicBezTo>
                  <a:pt x="18655" y="4012"/>
                  <a:pt x="17335" y="2400"/>
                  <a:pt x="15709" y="2400"/>
                </a:cubicBezTo>
                <a:cubicBezTo>
                  <a:pt x="14967" y="2400"/>
                  <a:pt x="14290" y="2738"/>
                  <a:pt x="13773" y="3292"/>
                </a:cubicBezTo>
                <a:cubicBezTo>
                  <a:pt x="12724" y="1314"/>
                  <a:pt x="10909" y="0"/>
                  <a:pt x="8836" y="0"/>
                </a:cubicBezTo>
                <a:cubicBezTo>
                  <a:pt x="5880" y="0"/>
                  <a:pt x="3439" y="2665"/>
                  <a:pt x="3017" y="6135"/>
                </a:cubicBezTo>
                <a:cubicBezTo>
                  <a:pt x="1288" y="6638"/>
                  <a:pt x="0" y="8532"/>
                  <a:pt x="0" y="10800"/>
                </a:cubicBezTo>
                <a:cubicBezTo>
                  <a:pt x="0" y="13451"/>
                  <a:pt x="1758" y="15600"/>
                  <a:pt x="3927" y="15600"/>
                </a:cubicBezTo>
                <a:lnTo>
                  <a:pt x="17673" y="15600"/>
                </a:lnTo>
                <a:cubicBezTo>
                  <a:pt x="19842" y="15600"/>
                  <a:pt x="21600" y="13451"/>
                  <a:pt x="21600" y="10800"/>
                </a:cubicBezTo>
                <a:cubicBezTo>
                  <a:pt x="21600" y="8562"/>
                  <a:pt x="20344" y="6687"/>
                  <a:pt x="18648" y="6156"/>
                </a:cubicBezTo>
                <a:moveTo>
                  <a:pt x="15218" y="16800"/>
                </a:moveTo>
                <a:cubicBezTo>
                  <a:pt x="15083" y="16800"/>
                  <a:pt x="14960" y="16867"/>
                  <a:pt x="14871" y="16976"/>
                </a:cubicBezTo>
                <a:lnTo>
                  <a:pt x="11926" y="20575"/>
                </a:lnTo>
                <a:cubicBezTo>
                  <a:pt x="11837" y="20685"/>
                  <a:pt x="11782" y="20835"/>
                  <a:pt x="11782" y="21000"/>
                </a:cubicBezTo>
                <a:cubicBezTo>
                  <a:pt x="11782" y="21332"/>
                  <a:pt x="12002" y="21600"/>
                  <a:pt x="12273" y="21600"/>
                </a:cubicBezTo>
                <a:cubicBezTo>
                  <a:pt x="12408" y="21600"/>
                  <a:pt x="12531" y="21533"/>
                  <a:pt x="12620" y="21424"/>
                </a:cubicBezTo>
                <a:lnTo>
                  <a:pt x="15565" y="17824"/>
                </a:lnTo>
                <a:cubicBezTo>
                  <a:pt x="15654" y="17716"/>
                  <a:pt x="15709" y="17566"/>
                  <a:pt x="15709" y="17400"/>
                </a:cubicBezTo>
                <a:cubicBezTo>
                  <a:pt x="15709" y="17069"/>
                  <a:pt x="15489" y="16800"/>
                  <a:pt x="15218" y="16800"/>
                </a:cubicBezTo>
                <a:moveTo>
                  <a:pt x="12764" y="17400"/>
                </a:moveTo>
                <a:cubicBezTo>
                  <a:pt x="12764" y="17069"/>
                  <a:pt x="12544" y="16800"/>
                  <a:pt x="12273" y="16800"/>
                </a:cubicBezTo>
                <a:cubicBezTo>
                  <a:pt x="12137" y="16800"/>
                  <a:pt x="12015" y="16867"/>
                  <a:pt x="11925" y="16976"/>
                </a:cubicBezTo>
                <a:lnTo>
                  <a:pt x="8981" y="20575"/>
                </a:lnTo>
                <a:cubicBezTo>
                  <a:pt x="8891" y="20685"/>
                  <a:pt x="8836" y="20835"/>
                  <a:pt x="8836" y="21000"/>
                </a:cubicBezTo>
                <a:cubicBezTo>
                  <a:pt x="8836" y="21332"/>
                  <a:pt x="9056" y="21600"/>
                  <a:pt x="9327" y="21600"/>
                </a:cubicBezTo>
                <a:cubicBezTo>
                  <a:pt x="9463" y="21600"/>
                  <a:pt x="9585" y="21533"/>
                  <a:pt x="9674" y="21424"/>
                </a:cubicBezTo>
                <a:lnTo>
                  <a:pt x="12620" y="17824"/>
                </a:lnTo>
                <a:cubicBezTo>
                  <a:pt x="12709" y="17716"/>
                  <a:pt x="12764" y="17566"/>
                  <a:pt x="12764" y="17400"/>
                </a:cubicBezTo>
                <a:moveTo>
                  <a:pt x="6873" y="17400"/>
                </a:moveTo>
                <a:cubicBezTo>
                  <a:pt x="6873" y="17069"/>
                  <a:pt x="6653" y="16800"/>
                  <a:pt x="6382" y="16800"/>
                </a:cubicBezTo>
                <a:cubicBezTo>
                  <a:pt x="6246" y="16800"/>
                  <a:pt x="6124" y="16867"/>
                  <a:pt x="6034" y="16976"/>
                </a:cubicBezTo>
                <a:lnTo>
                  <a:pt x="3090" y="20575"/>
                </a:lnTo>
                <a:cubicBezTo>
                  <a:pt x="3000" y="20685"/>
                  <a:pt x="2945" y="20835"/>
                  <a:pt x="2945" y="21000"/>
                </a:cubicBezTo>
                <a:cubicBezTo>
                  <a:pt x="2945" y="21332"/>
                  <a:pt x="3166" y="21600"/>
                  <a:pt x="3436" y="21600"/>
                </a:cubicBezTo>
                <a:cubicBezTo>
                  <a:pt x="3572" y="21600"/>
                  <a:pt x="3695" y="21533"/>
                  <a:pt x="3783" y="21424"/>
                </a:cubicBezTo>
                <a:lnTo>
                  <a:pt x="6729" y="17824"/>
                </a:lnTo>
                <a:cubicBezTo>
                  <a:pt x="6818" y="17716"/>
                  <a:pt x="6873" y="17566"/>
                  <a:pt x="6873" y="17400"/>
                </a:cubicBezTo>
                <a:moveTo>
                  <a:pt x="9818" y="17400"/>
                </a:moveTo>
                <a:cubicBezTo>
                  <a:pt x="9818" y="17069"/>
                  <a:pt x="9598" y="16800"/>
                  <a:pt x="9327" y="16800"/>
                </a:cubicBezTo>
                <a:cubicBezTo>
                  <a:pt x="9192" y="16800"/>
                  <a:pt x="9069" y="16867"/>
                  <a:pt x="8980" y="16976"/>
                </a:cubicBezTo>
                <a:lnTo>
                  <a:pt x="6035" y="20575"/>
                </a:lnTo>
                <a:cubicBezTo>
                  <a:pt x="5946" y="20685"/>
                  <a:pt x="5891" y="20835"/>
                  <a:pt x="5891" y="21000"/>
                </a:cubicBezTo>
                <a:cubicBezTo>
                  <a:pt x="5891" y="21332"/>
                  <a:pt x="6111" y="21600"/>
                  <a:pt x="6382" y="21600"/>
                </a:cubicBezTo>
                <a:cubicBezTo>
                  <a:pt x="6517" y="21600"/>
                  <a:pt x="6640" y="21533"/>
                  <a:pt x="6729" y="21424"/>
                </a:cubicBezTo>
                <a:lnTo>
                  <a:pt x="9674" y="17824"/>
                </a:lnTo>
                <a:cubicBezTo>
                  <a:pt x="9763" y="17716"/>
                  <a:pt x="9818" y="17566"/>
                  <a:pt x="9818" y="1740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9" name="Shape 2969"/>
          <p:cNvSpPr/>
          <p:nvPr/>
        </p:nvSpPr>
        <p:spPr>
          <a:xfrm>
            <a:off x="4519652" y="9492960"/>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8164" y="15120"/>
                </a:moveTo>
                <a:cubicBezTo>
                  <a:pt x="17893" y="15120"/>
                  <a:pt x="17673" y="15362"/>
                  <a:pt x="17673" y="15660"/>
                </a:cubicBezTo>
                <a:lnTo>
                  <a:pt x="17673" y="17820"/>
                </a:lnTo>
                <a:cubicBezTo>
                  <a:pt x="17673" y="18118"/>
                  <a:pt x="17893" y="18360"/>
                  <a:pt x="18164" y="18360"/>
                </a:cubicBezTo>
                <a:cubicBezTo>
                  <a:pt x="18434" y="18360"/>
                  <a:pt x="18655" y="18118"/>
                  <a:pt x="18655" y="17820"/>
                </a:cubicBezTo>
                <a:lnTo>
                  <a:pt x="18655" y="15660"/>
                </a:lnTo>
                <a:cubicBezTo>
                  <a:pt x="18655" y="15362"/>
                  <a:pt x="18434" y="15120"/>
                  <a:pt x="18164" y="15120"/>
                </a:cubicBezTo>
                <a:moveTo>
                  <a:pt x="15218" y="15120"/>
                </a:moveTo>
                <a:cubicBezTo>
                  <a:pt x="14947" y="15120"/>
                  <a:pt x="14727" y="15362"/>
                  <a:pt x="14727" y="15660"/>
                </a:cubicBezTo>
                <a:lnTo>
                  <a:pt x="14727" y="18900"/>
                </a:lnTo>
                <a:cubicBezTo>
                  <a:pt x="14727" y="19198"/>
                  <a:pt x="14947" y="19440"/>
                  <a:pt x="15218" y="19440"/>
                </a:cubicBezTo>
                <a:cubicBezTo>
                  <a:pt x="15489" y="19440"/>
                  <a:pt x="15709" y="19198"/>
                  <a:pt x="15709" y="18900"/>
                </a:cubicBezTo>
                <a:lnTo>
                  <a:pt x="15709" y="15660"/>
                </a:lnTo>
                <a:cubicBezTo>
                  <a:pt x="15709" y="15362"/>
                  <a:pt x="15489" y="15120"/>
                  <a:pt x="15218" y="15120"/>
                </a:cubicBezTo>
                <a:moveTo>
                  <a:pt x="17673" y="12960"/>
                </a:moveTo>
                <a:lnTo>
                  <a:pt x="3927" y="12960"/>
                </a:lnTo>
                <a:cubicBezTo>
                  <a:pt x="2303" y="12960"/>
                  <a:pt x="982" y="11507"/>
                  <a:pt x="982" y="9720"/>
                </a:cubicBezTo>
                <a:cubicBezTo>
                  <a:pt x="982" y="8215"/>
                  <a:pt x="1912" y="6920"/>
                  <a:pt x="3244" y="6572"/>
                </a:cubicBezTo>
                <a:cubicBezTo>
                  <a:pt x="3634" y="6470"/>
                  <a:pt x="3929" y="6117"/>
                  <a:pt x="3988" y="5681"/>
                </a:cubicBezTo>
                <a:cubicBezTo>
                  <a:pt x="4343" y="3058"/>
                  <a:pt x="6427" y="1080"/>
                  <a:pt x="8836" y="1080"/>
                </a:cubicBezTo>
                <a:cubicBezTo>
                  <a:pt x="10501" y="1080"/>
                  <a:pt x="11547" y="1463"/>
                  <a:pt x="12457" y="3010"/>
                </a:cubicBezTo>
                <a:cubicBezTo>
                  <a:pt x="12612" y="3273"/>
                  <a:pt x="13354" y="3989"/>
                  <a:pt x="13636" y="4032"/>
                </a:cubicBezTo>
                <a:cubicBezTo>
                  <a:pt x="13682" y="4039"/>
                  <a:pt x="13773" y="4043"/>
                  <a:pt x="13773" y="4043"/>
                </a:cubicBezTo>
                <a:cubicBezTo>
                  <a:pt x="14009" y="4043"/>
                  <a:pt x="14238" y="3949"/>
                  <a:pt x="14419" y="3776"/>
                </a:cubicBezTo>
                <a:cubicBezTo>
                  <a:pt x="14777" y="3431"/>
                  <a:pt x="15236" y="3240"/>
                  <a:pt x="15709" y="3240"/>
                </a:cubicBezTo>
                <a:cubicBezTo>
                  <a:pt x="16792" y="3240"/>
                  <a:pt x="17673" y="4209"/>
                  <a:pt x="17671" y="5412"/>
                </a:cubicBezTo>
                <a:lnTo>
                  <a:pt x="17667" y="5491"/>
                </a:lnTo>
                <a:cubicBezTo>
                  <a:pt x="17646" y="6002"/>
                  <a:pt x="17953" y="6459"/>
                  <a:pt x="18404" y="6586"/>
                </a:cubicBezTo>
                <a:cubicBezTo>
                  <a:pt x="19708" y="6954"/>
                  <a:pt x="20618" y="8242"/>
                  <a:pt x="20618" y="9720"/>
                </a:cubicBezTo>
                <a:cubicBezTo>
                  <a:pt x="20618" y="11507"/>
                  <a:pt x="19297" y="12960"/>
                  <a:pt x="17673" y="12960"/>
                </a:cubicBezTo>
                <a:moveTo>
                  <a:pt x="18648" y="5540"/>
                </a:moveTo>
                <a:cubicBezTo>
                  <a:pt x="18650" y="5493"/>
                  <a:pt x="18655" y="5447"/>
                  <a:pt x="18655" y="5400"/>
                </a:cubicBezTo>
                <a:cubicBezTo>
                  <a:pt x="18655" y="3611"/>
                  <a:pt x="17335" y="2160"/>
                  <a:pt x="15709" y="2160"/>
                </a:cubicBezTo>
                <a:cubicBezTo>
                  <a:pt x="14967" y="2160"/>
                  <a:pt x="14290" y="2464"/>
                  <a:pt x="13773" y="2963"/>
                </a:cubicBezTo>
                <a:cubicBezTo>
                  <a:pt x="12724" y="1182"/>
                  <a:pt x="10909" y="0"/>
                  <a:pt x="8836" y="0"/>
                </a:cubicBezTo>
                <a:cubicBezTo>
                  <a:pt x="5880" y="0"/>
                  <a:pt x="3439" y="2398"/>
                  <a:pt x="3017" y="5521"/>
                </a:cubicBezTo>
                <a:cubicBezTo>
                  <a:pt x="1288" y="5974"/>
                  <a:pt x="0" y="7679"/>
                  <a:pt x="0" y="9720"/>
                </a:cubicBezTo>
                <a:cubicBezTo>
                  <a:pt x="0" y="12106"/>
                  <a:pt x="1758" y="14040"/>
                  <a:pt x="3927" y="14040"/>
                </a:cubicBezTo>
                <a:lnTo>
                  <a:pt x="17673" y="14040"/>
                </a:lnTo>
                <a:cubicBezTo>
                  <a:pt x="19842" y="14040"/>
                  <a:pt x="21600" y="12106"/>
                  <a:pt x="21600" y="9720"/>
                </a:cubicBezTo>
                <a:cubicBezTo>
                  <a:pt x="21600" y="7706"/>
                  <a:pt x="20344" y="6018"/>
                  <a:pt x="18648" y="5540"/>
                </a:cubicBezTo>
                <a:moveTo>
                  <a:pt x="6382" y="16200"/>
                </a:moveTo>
                <a:cubicBezTo>
                  <a:pt x="6111" y="16200"/>
                  <a:pt x="5891" y="16442"/>
                  <a:pt x="5891" y="16740"/>
                </a:cubicBezTo>
                <a:lnTo>
                  <a:pt x="5891" y="18900"/>
                </a:lnTo>
                <a:cubicBezTo>
                  <a:pt x="5891" y="19198"/>
                  <a:pt x="6111" y="19440"/>
                  <a:pt x="6382" y="19440"/>
                </a:cubicBezTo>
                <a:cubicBezTo>
                  <a:pt x="6653" y="19440"/>
                  <a:pt x="6873" y="19198"/>
                  <a:pt x="6873" y="18900"/>
                </a:cubicBezTo>
                <a:lnTo>
                  <a:pt x="6873" y="16740"/>
                </a:lnTo>
                <a:cubicBezTo>
                  <a:pt x="6873" y="16442"/>
                  <a:pt x="6653" y="16200"/>
                  <a:pt x="6382" y="16200"/>
                </a:cubicBezTo>
                <a:moveTo>
                  <a:pt x="3436" y="15120"/>
                </a:moveTo>
                <a:cubicBezTo>
                  <a:pt x="3166" y="15120"/>
                  <a:pt x="2945" y="15362"/>
                  <a:pt x="2945" y="15660"/>
                </a:cubicBezTo>
                <a:lnTo>
                  <a:pt x="2945" y="18900"/>
                </a:lnTo>
                <a:cubicBezTo>
                  <a:pt x="2945" y="19198"/>
                  <a:pt x="3166" y="19440"/>
                  <a:pt x="3436" y="19440"/>
                </a:cubicBezTo>
                <a:cubicBezTo>
                  <a:pt x="3707" y="19440"/>
                  <a:pt x="3927" y="19198"/>
                  <a:pt x="3927" y="18900"/>
                </a:cubicBezTo>
                <a:lnTo>
                  <a:pt x="3927" y="15660"/>
                </a:lnTo>
                <a:cubicBezTo>
                  <a:pt x="3927" y="15362"/>
                  <a:pt x="3707" y="15120"/>
                  <a:pt x="3436" y="15120"/>
                </a:cubicBezTo>
                <a:moveTo>
                  <a:pt x="12273" y="16200"/>
                </a:moveTo>
                <a:cubicBezTo>
                  <a:pt x="12002" y="16200"/>
                  <a:pt x="11782" y="16442"/>
                  <a:pt x="11782" y="16740"/>
                </a:cubicBezTo>
                <a:lnTo>
                  <a:pt x="11782" y="19980"/>
                </a:lnTo>
                <a:cubicBezTo>
                  <a:pt x="11782" y="20278"/>
                  <a:pt x="12002" y="20520"/>
                  <a:pt x="12273" y="20520"/>
                </a:cubicBezTo>
                <a:cubicBezTo>
                  <a:pt x="12544" y="20520"/>
                  <a:pt x="12764" y="20278"/>
                  <a:pt x="12764" y="19980"/>
                </a:cubicBezTo>
                <a:lnTo>
                  <a:pt x="12764" y="16740"/>
                </a:lnTo>
                <a:cubicBezTo>
                  <a:pt x="12764" y="16442"/>
                  <a:pt x="12544" y="16200"/>
                  <a:pt x="12273" y="16200"/>
                </a:cubicBezTo>
                <a:moveTo>
                  <a:pt x="9327" y="17280"/>
                </a:moveTo>
                <a:cubicBezTo>
                  <a:pt x="9056" y="17280"/>
                  <a:pt x="8836" y="17522"/>
                  <a:pt x="8836" y="17820"/>
                </a:cubicBezTo>
                <a:lnTo>
                  <a:pt x="8836" y="21060"/>
                </a:lnTo>
                <a:cubicBezTo>
                  <a:pt x="8836" y="21358"/>
                  <a:pt x="9056" y="21600"/>
                  <a:pt x="9327" y="21600"/>
                </a:cubicBezTo>
                <a:cubicBezTo>
                  <a:pt x="9598" y="21600"/>
                  <a:pt x="9818" y="21358"/>
                  <a:pt x="9818" y="21060"/>
                </a:cubicBezTo>
                <a:lnTo>
                  <a:pt x="9818" y="17820"/>
                </a:lnTo>
                <a:cubicBezTo>
                  <a:pt x="9818" y="17522"/>
                  <a:pt x="9598" y="17280"/>
                  <a:pt x="9327" y="1728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0" name="Shape 2970"/>
          <p:cNvSpPr/>
          <p:nvPr/>
        </p:nvSpPr>
        <p:spPr>
          <a:xfrm>
            <a:off x="5319752" y="94739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9636"/>
                </a:moveTo>
                <a:cubicBezTo>
                  <a:pt x="15167" y="19636"/>
                  <a:pt x="14727" y="20076"/>
                  <a:pt x="14727" y="20618"/>
                </a:cubicBezTo>
                <a:cubicBezTo>
                  <a:pt x="14727" y="21160"/>
                  <a:pt x="15167" y="21600"/>
                  <a:pt x="15709" y="21600"/>
                </a:cubicBezTo>
                <a:cubicBezTo>
                  <a:pt x="16251" y="21600"/>
                  <a:pt x="16691" y="21160"/>
                  <a:pt x="16691" y="20618"/>
                </a:cubicBezTo>
                <a:cubicBezTo>
                  <a:pt x="16691" y="20076"/>
                  <a:pt x="16251" y="19636"/>
                  <a:pt x="15709" y="19636"/>
                </a:cubicBezTo>
                <a:moveTo>
                  <a:pt x="18655" y="16691"/>
                </a:moveTo>
                <a:cubicBezTo>
                  <a:pt x="18113" y="16691"/>
                  <a:pt x="17673" y="17131"/>
                  <a:pt x="17673" y="17673"/>
                </a:cubicBezTo>
                <a:cubicBezTo>
                  <a:pt x="17673" y="18215"/>
                  <a:pt x="18113" y="18655"/>
                  <a:pt x="18655" y="18655"/>
                </a:cubicBezTo>
                <a:cubicBezTo>
                  <a:pt x="19196" y="18655"/>
                  <a:pt x="19636" y="18215"/>
                  <a:pt x="19636" y="17673"/>
                </a:cubicBezTo>
                <a:cubicBezTo>
                  <a:pt x="19636" y="17131"/>
                  <a:pt x="19196" y="16691"/>
                  <a:pt x="18655" y="16691"/>
                </a:cubicBezTo>
                <a:moveTo>
                  <a:pt x="17673" y="11782"/>
                </a:moveTo>
                <a:lnTo>
                  <a:pt x="3927" y="11782"/>
                </a:lnTo>
                <a:cubicBezTo>
                  <a:pt x="2303" y="11782"/>
                  <a:pt x="982" y="10461"/>
                  <a:pt x="982" y="8836"/>
                </a:cubicBezTo>
                <a:cubicBezTo>
                  <a:pt x="982" y="7468"/>
                  <a:pt x="1911" y="6292"/>
                  <a:pt x="3244" y="5975"/>
                </a:cubicBezTo>
                <a:cubicBezTo>
                  <a:pt x="3634" y="5882"/>
                  <a:pt x="3929" y="5561"/>
                  <a:pt x="3988" y="5164"/>
                </a:cubicBezTo>
                <a:cubicBezTo>
                  <a:pt x="4342" y="2780"/>
                  <a:pt x="6427" y="982"/>
                  <a:pt x="8836" y="982"/>
                </a:cubicBezTo>
                <a:cubicBezTo>
                  <a:pt x="10501" y="982"/>
                  <a:pt x="11547" y="1330"/>
                  <a:pt x="12457" y="2736"/>
                </a:cubicBezTo>
                <a:cubicBezTo>
                  <a:pt x="12612" y="2975"/>
                  <a:pt x="13354" y="3626"/>
                  <a:pt x="13636" y="3666"/>
                </a:cubicBezTo>
                <a:cubicBezTo>
                  <a:pt x="13682" y="3672"/>
                  <a:pt x="13772" y="3675"/>
                  <a:pt x="13772" y="3675"/>
                </a:cubicBezTo>
                <a:cubicBezTo>
                  <a:pt x="14009" y="3675"/>
                  <a:pt x="14238" y="3590"/>
                  <a:pt x="14419" y="3433"/>
                </a:cubicBezTo>
                <a:cubicBezTo>
                  <a:pt x="14777" y="3119"/>
                  <a:pt x="15236" y="2945"/>
                  <a:pt x="15709" y="2945"/>
                </a:cubicBezTo>
                <a:cubicBezTo>
                  <a:pt x="16792" y="2945"/>
                  <a:pt x="17673" y="3826"/>
                  <a:pt x="17671" y="4920"/>
                </a:cubicBezTo>
                <a:lnTo>
                  <a:pt x="17667" y="4992"/>
                </a:lnTo>
                <a:cubicBezTo>
                  <a:pt x="17646" y="5457"/>
                  <a:pt x="17954" y="5872"/>
                  <a:pt x="18404" y="5987"/>
                </a:cubicBezTo>
                <a:cubicBezTo>
                  <a:pt x="19708" y="6321"/>
                  <a:pt x="20618" y="7493"/>
                  <a:pt x="20618" y="8836"/>
                </a:cubicBezTo>
                <a:cubicBezTo>
                  <a:pt x="20618" y="10461"/>
                  <a:pt x="19297" y="11782"/>
                  <a:pt x="17673" y="11782"/>
                </a:cubicBezTo>
                <a:moveTo>
                  <a:pt x="18648" y="5036"/>
                </a:moveTo>
                <a:cubicBezTo>
                  <a:pt x="18650" y="4994"/>
                  <a:pt x="18655" y="4952"/>
                  <a:pt x="18655" y="4909"/>
                </a:cubicBezTo>
                <a:cubicBezTo>
                  <a:pt x="18655" y="3283"/>
                  <a:pt x="17335" y="1964"/>
                  <a:pt x="15709" y="1964"/>
                </a:cubicBezTo>
                <a:cubicBezTo>
                  <a:pt x="14967" y="1964"/>
                  <a:pt x="14291" y="2240"/>
                  <a:pt x="13772" y="2693"/>
                </a:cubicBezTo>
                <a:cubicBezTo>
                  <a:pt x="12724" y="1075"/>
                  <a:pt x="10909" y="0"/>
                  <a:pt x="8836" y="0"/>
                </a:cubicBezTo>
                <a:cubicBezTo>
                  <a:pt x="5879" y="0"/>
                  <a:pt x="3439" y="2180"/>
                  <a:pt x="3017" y="5019"/>
                </a:cubicBezTo>
                <a:cubicBezTo>
                  <a:pt x="1288" y="5431"/>
                  <a:pt x="0" y="6981"/>
                  <a:pt x="0" y="8836"/>
                </a:cubicBezTo>
                <a:cubicBezTo>
                  <a:pt x="0" y="11005"/>
                  <a:pt x="1758" y="12764"/>
                  <a:pt x="3927" y="12764"/>
                </a:cubicBezTo>
                <a:lnTo>
                  <a:pt x="17673" y="12764"/>
                </a:lnTo>
                <a:cubicBezTo>
                  <a:pt x="19842" y="12764"/>
                  <a:pt x="21600" y="11005"/>
                  <a:pt x="21600" y="8836"/>
                </a:cubicBezTo>
                <a:cubicBezTo>
                  <a:pt x="21600" y="7005"/>
                  <a:pt x="20344" y="5471"/>
                  <a:pt x="18648" y="5036"/>
                </a:cubicBezTo>
                <a:moveTo>
                  <a:pt x="15709" y="15709"/>
                </a:moveTo>
                <a:cubicBezTo>
                  <a:pt x="15709" y="15167"/>
                  <a:pt x="15269" y="14727"/>
                  <a:pt x="14727" y="14727"/>
                </a:cubicBezTo>
                <a:cubicBezTo>
                  <a:pt x="14186" y="14727"/>
                  <a:pt x="13745" y="15167"/>
                  <a:pt x="13745" y="15709"/>
                </a:cubicBezTo>
                <a:cubicBezTo>
                  <a:pt x="13745" y="16252"/>
                  <a:pt x="14186" y="16691"/>
                  <a:pt x="14727" y="16691"/>
                </a:cubicBezTo>
                <a:cubicBezTo>
                  <a:pt x="15269" y="16691"/>
                  <a:pt x="15709" y="16252"/>
                  <a:pt x="15709" y="15709"/>
                </a:cubicBezTo>
                <a:moveTo>
                  <a:pt x="10800" y="17673"/>
                </a:moveTo>
                <a:cubicBezTo>
                  <a:pt x="10258" y="17673"/>
                  <a:pt x="9818" y="18113"/>
                  <a:pt x="9818" y="18655"/>
                </a:cubicBezTo>
                <a:cubicBezTo>
                  <a:pt x="9818" y="19196"/>
                  <a:pt x="10258" y="19636"/>
                  <a:pt x="10800" y="19636"/>
                </a:cubicBezTo>
                <a:cubicBezTo>
                  <a:pt x="11342" y="19636"/>
                  <a:pt x="11782" y="19196"/>
                  <a:pt x="11782" y="18655"/>
                </a:cubicBezTo>
                <a:cubicBezTo>
                  <a:pt x="11782" y="18113"/>
                  <a:pt x="11342" y="17673"/>
                  <a:pt x="10800" y="17673"/>
                </a:cubicBezTo>
                <a:moveTo>
                  <a:pt x="2945" y="15709"/>
                </a:moveTo>
                <a:cubicBezTo>
                  <a:pt x="2404" y="15709"/>
                  <a:pt x="1964" y="16149"/>
                  <a:pt x="1964" y="16691"/>
                </a:cubicBezTo>
                <a:cubicBezTo>
                  <a:pt x="1964" y="17233"/>
                  <a:pt x="2404" y="17673"/>
                  <a:pt x="2945" y="17673"/>
                </a:cubicBezTo>
                <a:cubicBezTo>
                  <a:pt x="3487" y="17673"/>
                  <a:pt x="3927" y="17233"/>
                  <a:pt x="3927" y="16691"/>
                </a:cubicBezTo>
                <a:cubicBezTo>
                  <a:pt x="3927" y="16149"/>
                  <a:pt x="3487" y="15709"/>
                  <a:pt x="2945" y="15709"/>
                </a:cubicBezTo>
                <a:moveTo>
                  <a:pt x="4909" y="18655"/>
                </a:moveTo>
                <a:cubicBezTo>
                  <a:pt x="4367" y="18655"/>
                  <a:pt x="3927" y="19095"/>
                  <a:pt x="3927" y="19636"/>
                </a:cubicBezTo>
                <a:cubicBezTo>
                  <a:pt x="3927" y="20179"/>
                  <a:pt x="4367" y="20618"/>
                  <a:pt x="4909" y="20618"/>
                </a:cubicBezTo>
                <a:cubicBezTo>
                  <a:pt x="5451" y="20618"/>
                  <a:pt x="5891" y="20179"/>
                  <a:pt x="5891" y="19636"/>
                </a:cubicBezTo>
                <a:cubicBezTo>
                  <a:pt x="5891" y="19095"/>
                  <a:pt x="5451" y="18655"/>
                  <a:pt x="4909" y="18655"/>
                </a:cubicBezTo>
                <a:moveTo>
                  <a:pt x="7855" y="13745"/>
                </a:moveTo>
                <a:cubicBezTo>
                  <a:pt x="7313" y="13745"/>
                  <a:pt x="6873" y="14186"/>
                  <a:pt x="6873" y="14727"/>
                </a:cubicBezTo>
                <a:cubicBezTo>
                  <a:pt x="6873" y="15270"/>
                  <a:pt x="7313" y="15709"/>
                  <a:pt x="7855" y="15709"/>
                </a:cubicBezTo>
                <a:cubicBezTo>
                  <a:pt x="8396" y="15709"/>
                  <a:pt x="8836" y="15270"/>
                  <a:pt x="8836" y="14727"/>
                </a:cubicBezTo>
                <a:cubicBezTo>
                  <a:pt x="8836" y="14186"/>
                  <a:pt x="8396" y="13745"/>
                  <a:pt x="7855" y="13745"/>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1" name="Shape 2971"/>
          <p:cNvSpPr/>
          <p:nvPr/>
        </p:nvSpPr>
        <p:spPr>
          <a:xfrm>
            <a:off x="6119852" y="94739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6691" y="15709"/>
                </a:moveTo>
                <a:cubicBezTo>
                  <a:pt x="16555" y="15709"/>
                  <a:pt x="16433" y="15764"/>
                  <a:pt x="16344" y="15853"/>
                </a:cubicBezTo>
                <a:lnTo>
                  <a:pt x="13399" y="18798"/>
                </a:lnTo>
                <a:cubicBezTo>
                  <a:pt x="13310" y="18888"/>
                  <a:pt x="13255" y="19010"/>
                  <a:pt x="13255" y="19145"/>
                </a:cubicBezTo>
                <a:cubicBezTo>
                  <a:pt x="13255" y="19417"/>
                  <a:pt x="13474" y="19636"/>
                  <a:pt x="13745" y="19636"/>
                </a:cubicBezTo>
                <a:cubicBezTo>
                  <a:pt x="13881" y="19636"/>
                  <a:pt x="14003" y="19582"/>
                  <a:pt x="14093" y="19493"/>
                </a:cubicBezTo>
                <a:lnTo>
                  <a:pt x="17038" y="16547"/>
                </a:lnTo>
                <a:cubicBezTo>
                  <a:pt x="17127" y="16458"/>
                  <a:pt x="17182" y="16336"/>
                  <a:pt x="17182" y="16200"/>
                </a:cubicBezTo>
                <a:cubicBezTo>
                  <a:pt x="17182" y="15929"/>
                  <a:pt x="16962" y="15709"/>
                  <a:pt x="16691" y="15709"/>
                </a:cubicBezTo>
                <a:moveTo>
                  <a:pt x="17673" y="11782"/>
                </a:moveTo>
                <a:lnTo>
                  <a:pt x="3927" y="11782"/>
                </a:lnTo>
                <a:cubicBezTo>
                  <a:pt x="2303" y="11782"/>
                  <a:pt x="982" y="10461"/>
                  <a:pt x="982" y="8836"/>
                </a:cubicBezTo>
                <a:cubicBezTo>
                  <a:pt x="982" y="7468"/>
                  <a:pt x="1911" y="6292"/>
                  <a:pt x="3244" y="5975"/>
                </a:cubicBezTo>
                <a:cubicBezTo>
                  <a:pt x="3634" y="5882"/>
                  <a:pt x="3929" y="5561"/>
                  <a:pt x="3988" y="5164"/>
                </a:cubicBezTo>
                <a:cubicBezTo>
                  <a:pt x="4342" y="2780"/>
                  <a:pt x="6427" y="982"/>
                  <a:pt x="8836" y="982"/>
                </a:cubicBezTo>
                <a:cubicBezTo>
                  <a:pt x="10501" y="982"/>
                  <a:pt x="11547" y="1330"/>
                  <a:pt x="12457" y="2736"/>
                </a:cubicBezTo>
                <a:cubicBezTo>
                  <a:pt x="12612" y="2975"/>
                  <a:pt x="13354" y="3626"/>
                  <a:pt x="13636" y="3666"/>
                </a:cubicBezTo>
                <a:cubicBezTo>
                  <a:pt x="13682" y="3672"/>
                  <a:pt x="13772" y="3675"/>
                  <a:pt x="13772" y="3675"/>
                </a:cubicBezTo>
                <a:cubicBezTo>
                  <a:pt x="14009" y="3675"/>
                  <a:pt x="14238" y="3590"/>
                  <a:pt x="14419" y="3433"/>
                </a:cubicBezTo>
                <a:cubicBezTo>
                  <a:pt x="14777" y="3119"/>
                  <a:pt x="15236" y="2945"/>
                  <a:pt x="15709" y="2945"/>
                </a:cubicBezTo>
                <a:cubicBezTo>
                  <a:pt x="16792" y="2945"/>
                  <a:pt x="17673" y="3826"/>
                  <a:pt x="17671" y="4920"/>
                </a:cubicBezTo>
                <a:lnTo>
                  <a:pt x="17667" y="4992"/>
                </a:lnTo>
                <a:cubicBezTo>
                  <a:pt x="17646" y="5457"/>
                  <a:pt x="17954" y="5872"/>
                  <a:pt x="18404" y="5987"/>
                </a:cubicBezTo>
                <a:cubicBezTo>
                  <a:pt x="19707" y="6321"/>
                  <a:pt x="20618" y="7493"/>
                  <a:pt x="20618" y="8836"/>
                </a:cubicBezTo>
                <a:cubicBezTo>
                  <a:pt x="20618" y="10461"/>
                  <a:pt x="19297" y="11782"/>
                  <a:pt x="17673" y="11782"/>
                </a:cubicBezTo>
                <a:moveTo>
                  <a:pt x="18648" y="5037"/>
                </a:moveTo>
                <a:cubicBezTo>
                  <a:pt x="18650" y="4994"/>
                  <a:pt x="18655" y="4952"/>
                  <a:pt x="18655" y="4909"/>
                </a:cubicBezTo>
                <a:cubicBezTo>
                  <a:pt x="18655" y="3283"/>
                  <a:pt x="17335" y="1964"/>
                  <a:pt x="15709" y="1964"/>
                </a:cubicBezTo>
                <a:cubicBezTo>
                  <a:pt x="14967" y="1964"/>
                  <a:pt x="14291" y="2240"/>
                  <a:pt x="13772" y="2693"/>
                </a:cubicBezTo>
                <a:cubicBezTo>
                  <a:pt x="12724" y="1075"/>
                  <a:pt x="10909" y="0"/>
                  <a:pt x="8836" y="0"/>
                </a:cubicBezTo>
                <a:cubicBezTo>
                  <a:pt x="5879" y="0"/>
                  <a:pt x="3439" y="2180"/>
                  <a:pt x="3016" y="5019"/>
                </a:cubicBezTo>
                <a:cubicBezTo>
                  <a:pt x="1288" y="5431"/>
                  <a:pt x="0" y="6981"/>
                  <a:pt x="0" y="8836"/>
                </a:cubicBezTo>
                <a:cubicBezTo>
                  <a:pt x="0" y="11005"/>
                  <a:pt x="1758" y="12764"/>
                  <a:pt x="3927" y="12764"/>
                </a:cubicBezTo>
                <a:lnTo>
                  <a:pt x="17673" y="12764"/>
                </a:lnTo>
                <a:cubicBezTo>
                  <a:pt x="19842" y="12764"/>
                  <a:pt x="21600" y="11005"/>
                  <a:pt x="21600" y="8836"/>
                </a:cubicBezTo>
                <a:cubicBezTo>
                  <a:pt x="21600" y="7005"/>
                  <a:pt x="20344" y="5471"/>
                  <a:pt x="18648" y="5037"/>
                </a:cubicBezTo>
                <a:moveTo>
                  <a:pt x="6382" y="15709"/>
                </a:moveTo>
                <a:cubicBezTo>
                  <a:pt x="6246" y="15709"/>
                  <a:pt x="6123" y="15764"/>
                  <a:pt x="6035" y="15853"/>
                </a:cubicBezTo>
                <a:lnTo>
                  <a:pt x="3090" y="18798"/>
                </a:lnTo>
                <a:cubicBezTo>
                  <a:pt x="3001" y="18888"/>
                  <a:pt x="2945" y="19010"/>
                  <a:pt x="2945" y="19145"/>
                </a:cubicBezTo>
                <a:cubicBezTo>
                  <a:pt x="2945" y="19417"/>
                  <a:pt x="3165" y="19636"/>
                  <a:pt x="3436" y="19636"/>
                </a:cubicBezTo>
                <a:cubicBezTo>
                  <a:pt x="3572" y="19636"/>
                  <a:pt x="3695" y="19582"/>
                  <a:pt x="3783" y="19493"/>
                </a:cubicBezTo>
                <a:lnTo>
                  <a:pt x="6729" y="16547"/>
                </a:lnTo>
                <a:cubicBezTo>
                  <a:pt x="6818" y="16458"/>
                  <a:pt x="6873" y="16336"/>
                  <a:pt x="6873" y="16200"/>
                </a:cubicBezTo>
                <a:cubicBezTo>
                  <a:pt x="6873" y="15929"/>
                  <a:pt x="6653" y="15709"/>
                  <a:pt x="6382" y="15709"/>
                </a:cubicBezTo>
                <a:moveTo>
                  <a:pt x="11782" y="15218"/>
                </a:moveTo>
                <a:cubicBezTo>
                  <a:pt x="11782" y="14947"/>
                  <a:pt x="11562" y="14727"/>
                  <a:pt x="11291" y="14727"/>
                </a:cubicBezTo>
                <a:cubicBezTo>
                  <a:pt x="11155" y="14727"/>
                  <a:pt x="11032" y="14782"/>
                  <a:pt x="10944" y="14872"/>
                </a:cubicBezTo>
                <a:lnTo>
                  <a:pt x="7999" y="17816"/>
                </a:lnTo>
                <a:cubicBezTo>
                  <a:pt x="7910" y="17906"/>
                  <a:pt x="7855" y="18028"/>
                  <a:pt x="7855" y="18164"/>
                </a:cubicBezTo>
                <a:cubicBezTo>
                  <a:pt x="7855" y="18435"/>
                  <a:pt x="8074" y="18655"/>
                  <a:pt x="8345" y="18655"/>
                </a:cubicBezTo>
                <a:lnTo>
                  <a:pt x="10106" y="18655"/>
                </a:lnTo>
                <a:lnTo>
                  <a:pt x="7998" y="20762"/>
                </a:lnTo>
                <a:cubicBezTo>
                  <a:pt x="7910" y="20851"/>
                  <a:pt x="7855" y="20974"/>
                  <a:pt x="7855" y="21109"/>
                </a:cubicBezTo>
                <a:cubicBezTo>
                  <a:pt x="7855" y="21380"/>
                  <a:pt x="8074" y="21600"/>
                  <a:pt x="8345" y="21600"/>
                </a:cubicBezTo>
                <a:cubicBezTo>
                  <a:pt x="8481" y="21600"/>
                  <a:pt x="8604" y="21545"/>
                  <a:pt x="8693" y="21456"/>
                </a:cubicBezTo>
                <a:lnTo>
                  <a:pt x="11638" y="18511"/>
                </a:lnTo>
                <a:cubicBezTo>
                  <a:pt x="11727" y="18422"/>
                  <a:pt x="11782" y="18299"/>
                  <a:pt x="11782" y="18164"/>
                </a:cubicBezTo>
                <a:cubicBezTo>
                  <a:pt x="11782" y="17892"/>
                  <a:pt x="11562" y="17673"/>
                  <a:pt x="11291" y="17673"/>
                </a:cubicBezTo>
                <a:lnTo>
                  <a:pt x="11290" y="17673"/>
                </a:lnTo>
                <a:lnTo>
                  <a:pt x="9531" y="17673"/>
                </a:lnTo>
                <a:lnTo>
                  <a:pt x="11638" y="15565"/>
                </a:lnTo>
                <a:cubicBezTo>
                  <a:pt x="11727" y="15477"/>
                  <a:pt x="11782" y="15354"/>
                  <a:pt x="11782" y="1521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2" name="Shape 2972"/>
          <p:cNvSpPr/>
          <p:nvPr/>
        </p:nvSpPr>
        <p:spPr>
          <a:xfrm>
            <a:off x="6919952" y="94739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673" y="11782"/>
                </a:moveTo>
                <a:lnTo>
                  <a:pt x="3927" y="11782"/>
                </a:lnTo>
                <a:cubicBezTo>
                  <a:pt x="2303" y="11782"/>
                  <a:pt x="982" y="10461"/>
                  <a:pt x="982" y="8836"/>
                </a:cubicBezTo>
                <a:cubicBezTo>
                  <a:pt x="982" y="7468"/>
                  <a:pt x="1911" y="6292"/>
                  <a:pt x="3244" y="5975"/>
                </a:cubicBezTo>
                <a:cubicBezTo>
                  <a:pt x="3634" y="5882"/>
                  <a:pt x="3929" y="5561"/>
                  <a:pt x="3988" y="5164"/>
                </a:cubicBezTo>
                <a:cubicBezTo>
                  <a:pt x="4342" y="2780"/>
                  <a:pt x="6427" y="982"/>
                  <a:pt x="8836" y="982"/>
                </a:cubicBezTo>
                <a:cubicBezTo>
                  <a:pt x="10501" y="982"/>
                  <a:pt x="11547" y="1330"/>
                  <a:pt x="12457" y="2736"/>
                </a:cubicBezTo>
                <a:cubicBezTo>
                  <a:pt x="12612" y="2975"/>
                  <a:pt x="13354" y="3626"/>
                  <a:pt x="13636" y="3666"/>
                </a:cubicBezTo>
                <a:cubicBezTo>
                  <a:pt x="13682" y="3672"/>
                  <a:pt x="13772" y="3675"/>
                  <a:pt x="13772" y="3675"/>
                </a:cubicBezTo>
                <a:cubicBezTo>
                  <a:pt x="14009" y="3675"/>
                  <a:pt x="14238" y="3590"/>
                  <a:pt x="14419" y="3433"/>
                </a:cubicBezTo>
                <a:cubicBezTo>
                  <a:pt x="14777" y="3119"/>
                  <a:pt x="15236" y="2945"/>
                  <a:pt x="15709" y="2945"/>
                </a:cubicBezTo>
                <a:cubicBezTo>
                  <a:pt x="16792" y="2945"/>
                  <a:pt x="17673" y="3826"/>
                  <a:pt x="17671" y="4920"/>
                </a:cubicBezTo>
                <a:lnTo>
                  <a:pt x="17667" y="4992"/>
                </a:lnTo>
                <a:cubicBezTo>
                  <a:pt x="17646" y="5457"/>
                  <a:pt x="17954" y="5872"/>
                  <a:pt x="18404" y="5987"/>
                </a:cubicBezTo>
                <a:cubicBezTo>
                  <a:pt x="19708" y="6321"/>
                  <a:pt x="20618" y="7493"/>
                  <a:pt x="20618" y="8836"/>
                </a:cubicBezTo>
                <a:cubicBezTo>
                  <a:pt x="20618" y="10461"/>
                  <a:pt x="19297" y="11782"/>
                  <a:pt x="17673" y="11782"/>
                </a:cubicBezTo>
                <a:moveTo>
                  <a:pt x="18648" y="5037"/>
                </a:moveTo>
                <a:cubicBezTo>
                  <a:pt x="18650" y="4994"/>
                  <a:pt x="18655" y="4952"/>
                  <a:pt x="18655" y="4909"/>
                </a:cubicBezTo>
                <a:cubicBezTo>
                  <a:pt x="18655" y="3283"/>
                  <a:pt x="17335" y="1964"/>
                  <a:pt x="15709" y="1964"/>
                </a:cubicBezTo>
                <a:cubicBezTo>
                  <a:pt x="14967" y="1964"/>
                  <a:pt x="14291" y="2240"/>
                  <a:pt x="13772" y="2693"/>
                </a:cubicBezTo>
                <a:cubicBezTo>
                  <a:pt x="12724" y="1075"/>
                  <a:pt x="10909" y="0"/>
                  <a:pt x="8836" y="0"/>
                </a:cubicBezTo>
                <a:cubicBezTo>
                  <a:pt x="5879" y="0"/>
                  <a:pt x="3439" y="2180"/>
                  <a:pt x="3016" y="5019"/>
                </a:cubicBezTo>
                <a:cubicBezTo>
                  <a:pt x="1288" y="5431"/>
                  <a:pt x="0" y="6981"/>
                  <a:pt x="0" y="8836"/>
                </a:cubicBezTo>
                <a:cubicBezTo>
                  <a:pt x="0" y="11005"/>
                  <a:pt x="1758" y="12764"/>
                  <a:pt x="3927" y="12764"/>
                </a:cubicBezTo>
                <a:lnTo>
                  <a:pt x="17673" y="12764"/>
                </a:lnTo>
                <a:cubicBezTo>
                  <a:pt x="19842" y="12764"/>
                  <a:pt x="21600" y="11005"/>
                  <a:pt x="21600" y="8836"/>
                </a:cubicBezTo>
                <a:cubicBezTo>
                  <a:pt x="21600" y="7005"/>
                  <a:pt x="20344" y="5471"/>
                  <a:pt x="18648" y="5037"/>
                </a:cubicBezTo>
                <a:moveTo>
                  <a:pt x="11782" y="15218"/>
                </a:moveTo>
                <a:cubicBezTo>
                  <a:pt x="11782" y="14947"/>
                  <a:pt x="11562" y="14727"/>
                  <a:pt x="11291" y="14727"/>
                </a:cubicBezTo>
                <a:cubicBezTo>
                  <a:pt x="11155" y="14727"/>
                  <a:pt x="11032" y="14782"/>
                  <a:pt x="10944" y="14872"/>
                </a:cubicBezTo>
                <a:lnTo>
                  <a:pt x="7999" y="17816"/>
                </a:lnTo>
                <a:cubicBezTo>
                  <a:pt x="7910" y="17906"/>
                  <a:pt x="7855" y="18028"/>
                  <a:pt x="7855" y="18164"/>
                </a:cubicBezTo>
                <a:cubicBezTo>
                  <a:pt x="7855" y="18435"/>
                  <a:pt x="8074" y="18655"/>
                  <a:pt x="8345" y="18655"/>
                </a:cubicBezTo>
                <a:lnTo>
                  <a:pt x="10106" y="18655"/>
                </a:lnTo>
                <a:lnTo>
                  <a:pt x="7998" y="20762"/>
                </a:lnTo>
                <a:cubicBezTo>
                  <a:pt x="7909" y="20851"/>
                  <a:pt x="7855" y="20974"/>
                  <a:pt x="7855" y="21109"/>
                </a:cubicBezTo>
                <a:cubicBezTo>
                  <a:pt x="7855" y="21380"/>
                  <a:pt x="8074" y="21600"/>
                  <a:pt x="8345" y="21600"/>
                </a:cubicBezTo>
                <a:cubicBezTo>
                  <a:pt x="8481" y="21600"/>
                  <a:pt x="8603" y="21545"/>
                  <a:pt x="8693" y="21456"/>
                </a:cubicBezTo>
                <a:lnTo>
                  <a:pt x="11638" y="18511"/>
                </a:lnTo>
                <a:cubicBezTo>
                  <a:pt x="11727" y="18422"/>
                  <a:pt x="11782" y="18299"/>
                  <a:pt x="11782" y="18164"/>
                </a:cubicBezTo>
                <a:cubicBezTo>
                  <a:pt x="11782" y="17892"/>
                  <a:pt x="11562" y="17673"/>
                  <a:pt x="11291" y="17673"/>
                </a:cubicBezTo>
                <a:lnTo>
                  <a:pt x="11290" y="17673"/>
                </a:lnTo>
                <a:lnTo>
                  <a:pt x="9531" y="17673"/>
                </a:lnTo>
                <a:lnTo>
                  <a:pt x="11638" y="15565"/>
                </a:lnTo>
                <a:cubicBezTo>
                  <a:pt x="11727" y="15477"/>
                  <a:pt x="11782" y="15354"/>
                  <a:pt x="11782" y="15218"/>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3" name="Shape 2973"/>
          <p:cNvSpPr/>
          <p:nvPr/>
        </p:nvSpPr>
        <p:spPr>
          <a:xfrm>
            <a:off x="7720052" y="9502485"/>
            <a:ext cx="419100" cy="361951"/>
          </a:xfrm>
          <a:custGeom>
            <a:avLst/>
            <a:gdLst/>
            <a:ahLst/>
            <a:cxnLst>
              <a:cxn ang="0">
                <a:pos x="wd2" y="hd2"/>
              </a:cxn>
              <a:cxn ang="5400000">
                <a:pos x="wd2" y="hd2"/>
              </a:cxn>
              <a:cxn ang="10800000">
                <a:pos x="wd2" y="hd2"/>
              </a:cxn>
              <a:cxn ang="16200000">
                <a:pos x="wd2" y="hd2"/>
              </a:cxn>
            </a:cxnLst>
            <a:rect l="0" t="0" r="r" b="b"/>
            <a:pathLst>
              <a:path w="21600" h="21600" extrusionOk="0">
                <a:moveTo>
                  <a:pt x="11782" y="12505"/>
                </a:moveTo>
                <a:lnTo>
                  <a:pt x="4418" y="12505"/>
                </a:lnTo>
                <a:cubicBezTo>
                  <a:pt x="4147" y="12505"/>
                  <a:pt x="3927" y="12759"/>
                  <a:pt x="3927" y="13074"/>
                </a:cubicBezTo>
                <a:cubicBezTo>
                  <a:pt x="3927" y="13388"/>
                  <a:pt x="4147" y="13642"/>
                  <a:pt x="4418" y="13642"/>
                </a:cubicBezTo>
                <a:lnTo>
                  <a:pt x="11782" y="13642"/>
                </a:lnTo>
                <a:cubicBezTo>
                  <a:pt x="13408" y="13642"/>
                  <a:pt x="14727" y="15170"/>
                  <a:pt x="14727" y="17053"/>
                </a:cubicBezTo>
                <a:cubicBezTo>
                  <a:pt x="14727" y="18937"/>
                  <a:pt x="13408" y="20463"/>
                  <a:pt x="11782" y="20463"/>
                </a:cubicBezTo>
                <a:lnTo>
                  <a:pt x="11291" y="20463"/>
                </a:lnTo>
                <a:cubicBezTo>
                  <a:pt x="11020" y="20463"/>
                  <a:pt x="10800" y="20717"/>
                  <a:pt x="10800" y="21032"/>
                </a:cubicBezTo>
                <a:cubicBezTo>
                  <a:pt x="10800" y="21346"/>
                  <a:pt x="11020" y="21600"/>
                  <a:pt x="11291" y="21600"/>
                </a:cubicBezTo>
                <a:lnTo>
                  <a:pt x="11782" y="21600"/>
                </a:lnTo>
                <a:cubicBezTo>
                  <a:pt x="13951" y="21600"/>
                  <a:pt x="15709" y="19564"/>
                  <a:pt x="15709" y="17053"/>
                </a:cubicBezTo>
                <a:cubicBezTo>
                  <a:pt x="15709" y="14541"/>
                  <a:pt x="13951" y="12505"/>
                  <a:pt x="11782" y="12505"/>
                </a:cubicBezTo>
                <a:moveTo>
                  <a:pt x="18655" y="10232"/>
                </a:moveTo>
                <a:lnTo>
                  <a:pt x="2455" y="10232"/>
                </a:lnTo>
                <a:cubicBezTo>
                  <a:pt x="2183" y="10232"/>
                  <a:pt x="1964" y="10486"/>
                  <a:pt x="1964" y="10800"/>
                </a:cubicBezTo>
                <a:cubicBezTo>
                  <a:pt x="1964" y="11114"/>
                  <a:pt x="2183" y="11368"/>
                  <a:pt x="2455" y="11368"/>
                </a:cubicBezTo>
                <a:lnTo>
                  <a:pt x="18655" y="11368"/>
                </a:lnTo>
                <a:cubicBezTo>
                  <a:pt x="19739" y="11368"/>
                  <a:pt x="20618" y="12386"/>
                  <a:pt x="20618" y="13642"/>
                </a:cubicBezTo>
                <a:cubicBezTo>
                  <a:pt x="20618" y="14898"/>
                  <a:pt x="19739" y="15916"/>
                  <a:pt x="18655" y="15916"/>
                </a:cubicBezTo>
                <a:lnTo>
                  <a:pt x="18164" y="15916"/>
                </a:lnTo>
                <a:cubicBezTo>
                  <a:pt x="17892" y="15916"/>
                  <a:pt x="17673" y="16170"/>
                  <a:pt x="17673" y="16484"/>
                </a:cubicBezTo>
                <a:cubicBezTo>
                  <a:pt x="17673" y="16798"/>
                  <a:pt x="17892" y="17053"/>
                  <a:pt x="18164" y="17053"/>
                </a:cubicBezTo>
                <a:lnTo>
                  <a:pt x="18655" y="17053"/>
                </a:lnTo>
                <a:cubicBezTo>
                  <a:pt x="20281" y="17053"/>
                  <a:pt x="21600" y="15526"/>
                  <a:pt x="21600" y="13642"/>
                </a:cubicBezTo>
                <a:cubicBezTo>
                  <a:pt x="21600" y="11759"/>
                  <a:pt x="20281" y="10232"/>
                  <a:pt x="18655" y="10232"/>
                </a:cubicBezTo>
                <a:moveTo>
                  <a:pt x="17673" y="6821"/>
                </a:moveTo>
                <a:cubicBezTo>
                  <a:pt x="17673" y="5565"/>
                  <a:pt x="16794" y="4547"/>
                  <a:pt x="15709" y="4547"/>
                </a:cubicBezTo>
                <a:lnTo>
                  <a:pt x="15218" y="4547"/>
                </a:lnTo>
                <a:cubicBezTo>
                  <a:pt x="14947" y="4547"/>
                  <a:pt x="14727" y="4802"/>
                  <a:pt x="14727" y="5116"/>
                </a:cubicBezTo>
                <a:cubicBezTo>
                  <a:pt x="14727" y="5430"/>
                  <a:pt x="14947" y="5684"/>
                  <a:pt x="15218" y="5684"/>
                </a:cubicBezTo>
                <a:lnTo>
                  <a:pt x="15709" y="5684"/>
                </a:lnTo>
                <a:cubicBezTo>
                  <a:pt x="16251" y="5684"/>
                  <a:pt x="16691" y="6194"/>
                  <a:pt x="16691" y="6821"/>
                </a:cubicBezTo>
                <a:cubicBezTo>
                  <a:pt x="16691" y="7448"/>
                  <a:pt x="16251" y="7958"/>
                  <a:pt x="15709" y="7958"/>
                </a:cubicBezTo>
                <a:lnTo>
                  <a:pt x="491" y="7958"/>
                </a:lnTo>
                <a:cubicBezTo>
                  <a:pt x="220" y="7958"/>
                  <a:pt x="0" y="8212"/>
                  <a:pt x="0" y="8526"/>
                </a:cubicBezTo>
                <a:cubicBezTo>
                  <a:pt x="0" y="8841"/>
                  <a:pt x="220" y="9095"/>
                  <a:pt x="491" y="9095"/>
                </a:cubicBezTo>
                <a:lnTo>
                  <a:pt x="15709" y="9095"/>
                </a:lnTo>
                <a:cubicBezTo>
                  <a:pt x="16794" y="9095"/>
                  <a:pt x="17673" y="8077"/>
                  <a:pt x="17673" y="6821"/>
                </a:cubicBezTo>
                <a:moveTo>
                  <a:pt x="2455" y="6821"/>
                </a:moveTo>
                <a:lnTo>
                  <a:pt x="9818" y="6821"/>
                </a:lnTo>
                <a:cubicBezTo>
                  <a:pt x="11444" y="6821"/>
                  <a:pt x="12764" y="5294"/>
                  <a:pt x="12764" y="3411"/>
                </a:cubicBezTo>
                <a:cubicBezTo>
                  <a:pt x="12764" y="1528"/>
                  <a:pt x="11444" y="0"/>
                  <a:pt x="9818" y="0"/>
                </a:cubicBezTo>
                <a:lnTo>
                  <a:pt x="9327" y="0"/>
                </a:lnTo>
                <a:cubicBezTo>
                  <a:pt x="9056" y="0"/>
                  <a:pt x="8836" y="254"/>
                  <a:pt x="8836" y="568"/>
                </a:cubicBezTo>
                <a:cubicBezTo>
                  <a:pt x="8836" y="883"/>
                  <a:pt x="9056" y="1137"/>
                  <a:pt x="9327" y="1137"/>
                </a:cubicBezTo>
                <a:lnTo>
                  <a:pt x="9818" y="1137"/>
                </a:lnTo>
                <a:cubicBezTo>
                  <a:pt x="10903" y="1137"/>
                  <a:pt x="11782" y="2155"/>
                  <a:pt x="11782" y="3411"/>
                </a:cubicBezTo>
                <a:cubicBezTo>
                  <a:pt x="11782" y="4666"/>
                  <a:pt x="10903" y="5684"/>
                  <a:pt x="9818" y="5684"/>
                </a:cubicBezTo>
                <a:lnTo>
                  <a:pt x="2455" y="5684"/>
                </a:lnTo>
                <a:cubicBezTo>
                  <a:pt x="2183" y="5684"/>
                  <a:pt x="1964" y="5938"/>
                  <a:pt x="1964" y="6253"/>
                </a:cubicBezTo>
                <a:cubicBezTo>
                  <a:pt x="1964" y="6567"/>
                  <a:pt x="2183" y="6821"/>
                  <a:pt x="2455" y="6821"/>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4" name="Shape 2974"/>
          <p:cNvSpPr/>
          <p:nvPr/>
        </p:nvSpPr>
        <p:spPr>
          <a:xfrm>
            <a:off x="8520152" y="947391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480" y="13937"/>
                </a:moveTo>
                <a:cubicBezTo>
                  <a:pt x="14147" y="14117"/>
                  <a:pt x="13804" y="14208"/>
                  <a:pt x="13451" y="14208"/>
                </a:cubicBezTo>
                <a:cubicBezTo>
                  <a:pt x="12999" y="14208"/>
                  <a:pt x="12590" y="14119"/>
                  <a:pt x="12225" y="13943"/>
                </a:cubicBezTo>
                <a:cubicBezTo>
                  <a:pt x="11859" y="13768"/>
                  <a:pt x="11545" y="13525"/>
                  <a:pt x="11282" y="13217"/>
                </a:cubicBezTo>
                <a:cubicBezTo>
                  <a:pt x="11020" y="12909"/>
                  <a:pt x="10816" y="12544"/>
                  <a:pt x="10672" y="12121"/>
                </a:cubicBezTo>
                <a:cubicBezTo>
                  <a:pt x="10529" y="11698"/>
                  <a:pt x="10457" y="11236"/>
                  <a:pt x="10457" y="10734"/>
                </a:cubicBezTo>
                <a:cubicBezTo>
                  <a:pt x="10457" y="10268"/>
                  <a:pt x="10529" y="9832"/>
                  <a:pt x="10672" y="9427"/>
                </a:cubicBezTo>
                <a:cubicBezTo>
                  <a:pt x="10816" y="9022"/>
                  <a:pt x="11020" y="8668"/>
                  <a:pt x="11282" y="8364"/>
                </a:cubicBezTo>
                <a:cubicBezTo>
                  <a:pt x="11545" y="8060"/>
                  <a:pt x="11859" y="7823"/>
                  <a:pt x="12225" y="7651"/>
                </a:cubicBezTo>
                <a:cubicBezTo>
                  <a:pt x="12590" y="7479"/>
                  <a:pt x="12999" y="7393"/>
                  <a:pt x="13451" y="7393"/>
                </a:cubicBezTo>
                <a:cubicBezTo>
                  <a:pt x="13755" y="7393"/>
                  <a:pt x="14057" y="7456"/>
                  <a:pt x="14357" y="7579"/>
                </a:cubicBezTo>
                <a:cubicBezTo>
                  <a:pt x="14656" y="7702"/>
                  <a:pt x="14966" y="7948"/>
                  <a:pt x="15287" y="8318"/>
                </a:cubicBezTo>
                <a:lnTo>
                  <a:pt x="16494" y="7367"/>
                </a:lnTo>
                <a:cubicBezTo>
                  <a:pt x="16059" y="6830"/>
                  <a:pt x="15589" y="6449"/>
                  <a:pt x="15083" y="6225"/>
                </a:cubicBezTo>
                <a:cubicBezTo>
                  <a:pt x="14578" y="6000"/>
                  <a:pt x="14030" y="5888"/>
                  <a:pt x="13439" y="5888"/>
                </a:cubicBezTo>
                <a:cubicBezTo>
                  <a:pt x="12765" y="5888"/>
                  <a:pt x="12147" y="6005"/>
                  <a:pt x="11584" y="6238"/>
                </a:cubicBezTo>
                <a:cubicBezTo>
                  <a:pt x="11021" y="6471"/>
                  <a:pt x="10537" y="6804"/>
                  <a:pt x="10131" y="7235"/>
                </a:cubicBezTo>
                <a:cubicBezTo>
                  <a:pt x="9724" y="7666"/>
                  <a:pt x="9405" y="8188"/>
                  <a:pt x="9176" y="8800"/>
                </a:cubicBezTo>
                <a:cubicBezTo>
                  <a:pt x="8946" y="9412"/>
                  <a:pt x="8831" y="10092"/>
                  <a:pt x="8831" y="10840"/>
                </a:cubicBezTo>
                <a:cubicBezTo>
                  <a:pt x="8831" y="11571"/>
                  <a:pt x="8946" y="12235"/>
                  <a:pt x="9176" y="12835"/>
                </a:cubicBezTo>
                <a:cubicBezTo>
                  <a:pt x="9405" y="13433"/>
                  <a:pt x="9724" y="13946"/>
                  <a:pt x="10131" y="14373"/>
                </a:cubicBezTo>
                <a:cubicBezTo>
                  <a:pt x="10537" y="14800"/>
                  <a:pt x="11021" y="15130"/>
                  <a:pt x="11584" y="15363"/>
                </a:cubicBezTo>
                <a:cubicBezTo>
                  <a:pt x="12147" y="15597"/>
                  <a:pt x="12765" y="15713"/>
                  <a:pt x="13439" y="15713"/>
                </a:cubicBezTo>
                <a:cubicBezTo>
                  <a:pt x="14079" y="15713"/>
                  <a:pt x="14683" y="15581"/>
                  <a:pt x="15250" y="15317"/>
                </a:cubicBezTo>
                <a:cubicBezTo>
                  <a:pt x="15816" y="15053"/>
                  <a:pt x="16297" y="14630"/>
                  <a:pt x="16691" y="14049"/>
                </a:cubicBezTo>
                <a:lnTo>
                  <a:pt x="15410" y="13072"/>
                </a:lnTo>
                <a:cubicBezTo>
                  <a:pt x="15122" y="13468"/>
                  <a:pt x="14813" y="13756"/>
                  <a:pt x="14480" y="13937"/>
                </a:cubicBezTo>
                <a:moveTo>
                  <a:pt x="5891" y="6873"/>
                </a:moveTo>
                <a:cubicBezTo>
                  <a:pt x="5349" y="6873"/>
                  <a:pt x="4909" y="6433"/>
                  <a:pt x="4909" y="5891"/>
                </a:cubicBezTo>
                <a:cubicBezTo>
                  <a:pt x="4909" y="5349"/>
                  <a:pt x="5349" y="4909"/>
                  <a:pt x="5891" y="4909"/>
                </a:cubicBezTo>
                <a:cubicBezTo>
                  <a:pt x="6433" y="4909"/>
                  <a:pt x="6873" y="5349"/>
                  <a:pt x="6873" y="5891"/>
                </a:cubicBezTo>
                <a:cubicBezTo>
                  <a:pt x="6873" y="6433"/>
                  <a:pt x="6433" y="6873"/>
                  <a:pt x="5891" y="6873"/>
                </a:cubicBezTo>
                <a:moveTo>
                  <a:pt x="5891" y="3927"/>
                </a:moveTo>
                <a:cubicBezTo>
                  <a:pt x="4806" y="3927"/>
                  <a:pt x="3927" y="4806"/>
                  <a:pt x="3927" y="5891"/>
                </a:cubicBezTo>
                <a:cubicBezTo>
                  <a:pt x="3927" y="6975"/>
                  <a:pt x="4806" y="7855"/>
                  <a:pt x="5891" y="7855"/>
                </a:cubicBezTo>
                <a:cubicBezTo>
                  <a:pt x="6975" y="7855"/>
                  <a:pt x="7855" y="6975"/>
                  <a:pt x="7855" y="5891"/>
                </a:cubicBezTo>
                <a:cubicBezTo>
                  <a:pt x="7855" y="4806"/>
                  <a:pt x="6975" y="3927"/>
                  <a:pt x="5891" y="39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5" name="Shape 2975"/>
          <p:cNvSpPr/>
          <p:nvPr/>
        </p:nvSpPr>
        <p:spPr>
          <a:xfrm>
            <a:off x="9434552" y="873096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9825" y="15704"/>
                </a:moveTo>
                <a:lnTo>
                  <a:pt x="11291" y="15709"/>
                </a:lnTo>
                <a:lnTo>
                  <a:pt x="11291" y="11782"/>
                </a:lnTo>
                <a:lnTo>
                  <a:pt x="15218" y="11782"/>
                </a:lnTo>
                <a:lnTo>
                  <a:pt x="15218" y="10309"/>
                </a:lnTo>
                <a:lnTo>
                  <a:pt x="11291" y="10309"/>
                </a:lnTo>
                <a:lnTo>
                  <a:pt x="11291" y="7364"/>
                </a:lnTo>
                <a:lnTo>
                  <a:pt x="15709" y="7364"/>
                </a:lnTo>
                <a:lnTo>
                  <a:pt x="15711" y="5897"/>
                </a:lnTo>
                <a:lnTo>
                  <a:pt x="9825" y="5897"/>
                </a:lnTo>
                <a:cubicBezTo>
                  <a:pt x="9825" y="5897"/>
                  <a:pt x="9825" y="15704"/>
                  <a:pt x="9825" y="15704"/>
                </a:cubicBezTo>
                <a:close/>
                <a:moveTo>
                  <a:pt x="5891" y="6873"/>
                </a:moveTo>
                <a:cubicBezTo>
                  <a:pt x="5349" y="6873"/>
                  <a:pt x="4909" y="6434"/>
                  <a:pt x="4909" y="5891"/>
                </a:cubicBezTo>
                <a:cubicBezTo>
                  <a:pt x="4909" y="5349"/>
                  <a:pt x="5349" y="4909"/>
                  <a:pt x="5891" y="4909"/>
                </a:cubicBezTo>
                <a:cubicBezTo>
                  <a:pt x="6433" y="4909"/>
                  <a:pt x="6873" y="5349"/>
                  <a:pt x="6873" y="5891"/>
                </a:cubicBezTo>
                <a:cubicBezTo>
                  <a:pt x="6873" y="6434"/>
                  <a:pt x="6433" y="6873"/>
                  <a:pt x="5891" y="6873"/>
                </a:cubicBezTo>
                <a:moveTo>
                  <a:pt x="5891" y="3927"/>
                </a:moveTo>
                <a:cubicBezTo>
                  <a:pt x="4806" y="3927"/>
                  <a:pt x="3927" y="4806"/>
                  <a:pt x="3927" y="5891"/>
                </a:cubicBezTo>
                <a:cubicBezTo>
                  <a:pt x="3927" y="6975"/>
                  <a:pt x="4806" y="7855"/>
                  <a:pt x="5891" y="7855"/>
                </a:cubicBezTo>
                <a:cubicBezTo>
                  <a:pt x="6975" y="7855"/>
                  <a:pt x="7855" y="6975"/>
                  <a:pt x="7855" y="5891"/>
                </a:cubicBezTo>
                <a:cubicBezTo>
                  <a:pt x="7855" y="4806"/>
                  <a:pt x="6975" y="3927"/>
                  <a:pt x="5891" y="392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6" name="Shape 2976"/>
          <p:cNvSpPr/>
          <p:nvPr/>
        </p:nvSpPr>
        <p:spPr>
          <a:xfrm>
            <a:off x="10234652" y="873096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7" name="Shape 2977"/>
          <p:cNvSpPr/>
          <p:nvPr/>
        </p:nvSpPr>
        <p:spPr>
          <a:xfrm>
            <a:off x="11034752" y="873096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086" y="20524"/>
                </a:moveTo>
                <a:cubicBezTo>
                  <a:pt x="11664" y="20580"/>
                  <a:pt x="11237" y="20618"/>
                  <a:pt x="10800" y="20618"/>
                </a:cubicBezTo>
                <a:cubicBezTo>
                  <a:pt x="5377" y="20618"/>
                  <a:pt x="982" y="16223"/>
                  <a:pt x="982" y="10800"/>
                </a:cubicBezTo>
                <a:cubicBezTo>
                  <a:pt x="982" y="5378"/>
                  <a:pt x="5377" y="982"/>
                  <a:pt x="10800" y="982"/>
                </a:cubicBezTo>
                <a:cubicBezTo>
                  <a:pt x="11237" y="982"/>
                  <a:pt x="11665" y="1020"/>
                  <a:pt x="12086" y="1076"/>
                </a:cubicBezTo>
                <a:cubicBezTo>
                  <a:pt x="14339" y="3664"/>
                  <a:pt x="15709" y="7100"/>
                  <a:pt x="15709" y="10800"/>
                </a:cubicBezTo>
                <a:cubicBezTo>
                  <a:pt x="15709" y="14500"/>
                  <a:pt x="14339" y="17936"/>
                  <a:pt x="12086" y="20524"/>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8" name="Shape 2978"/>
          <p:cNvSpPr/>
          <p:nvPr/>
        </p:nvSpPr>
        <p:spPr>
          <a:xfrm>
            <a:off x="11834852" y="873096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0800" y="982"/>
                  <a:pt x="10800" y="20618"/>
                  <a:pt x="10800" y="20618"/>
                </a:cubicBezTo>
                <a:close/>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9" name="Shape 2979"/>
          <p:cNvSpPr/>
          <p:nvPr/>
        </p:nvSpPr>
        <p:spPr>
          <a:xfrm>
            <a:off x="12634952" y="873096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570" y="20533"/>
                </a:moveTo>
                <a:cubicBezTo>
                  <a:pt x="4730" y="19927"/>
                  <a:pt x="982" y="15805"/>
                  <a:pt x="982" y="10800"/>
                </a:cubicBezTo>
                <a:cubicBezTo>
                  <a:pt x="982" y="5795"/>
                  <a:pt x="4730" y="1673"/>
                  <a:pt x="9570" y="1067"/>
                </a:cubicBezTo>
                <a:cubicBezTo>
                  <a:pt x="7282" y="3663"/>
                  <a:pt x="5891" y="7068"/>
                  <a:pt x="5891" y="10800"/>
                </a:cubicBezTo>
                <a:cubicBezTo>
                  <a:pt x="5891" y="14532"/>
                  <a:pt x="7282" y="17937"/>
                  <a:pt x="9570" y="20533"/>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80" name="Shape 2980"/>
          <p:cNvSpPr/>
          <p:nvPr/>
        </p:nvSpPr>
        <p:spPr>
          <a:xfrm>
            <a:off x="13435052" y="8730961"/>
            <a:ext cx="419100" cy="419100"/>
          </a:xfrm>
          <a:prstGeom prst="ellipse">
            <a:avLst/>
          </a:pr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81" name="Shape 2981"/>
          <p:cNvSpPr/>
          <p:nvPr/>
        </p:nvSpPr>
        <p:spPr>
          <a:xfrm>
            <a:off x="14235152" y="873096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030" y="20533"/>
                </a:moveTo>
                <a:cubicBezTo>
                  <a:pt x="14318" y="17937"/>
                  <a:pt x="15709" y="14532"/>
                  <a:pt x="15709" y="10800"/>
                </a:cubicBezTo>
                <a:cubicBezTo>
                  <a:pt x="15709" y="7068"/>
                  <a:pt x="14318" y="3663"/>
                  <a:pt x="12030" y="1067"/>
                </a:cubicBezTo>
                <a:cubicBezTo>
                  <a:pt x="16870" y="1673"/>
                  <a:pt x="20618" y="5795"/>
                  <a:pt x="20618" y="10800"/>
                </a:cubicBezTo>
                <a:cubicBezTo>
                  <a:pt x="20618" y="15805"/>
                  <a:pt x="16870" y="19927"/>
                  <a:pt x="12030" y="20533"/>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82" name="Shape 2982"/>
          <p:cNvSpPr/>
          <p:nvPr/>
        </p:nvSpPr>
        <p:spPr>
          <a:xfrm>
            <a:off x="15035252" y="873096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lnTo>
                  <a:pt x="10800" y="982"/>
                </a:ln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83" name="Shape 2983"/>
          <p:cNvSpPr/>
          <p:nvPr/>
        </p:nvSpPr>
        <p:spPr>
          <a:xfrm>
            <a:off x="15835352" y="873096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10378" y="20618"/>
                  <a:pt x="9964" y="20583"/>
                  <a:pt x="9556" y="20531"/>
                </a:cubicBezTo>
                <a:cubicBezTo>
                  <a:pt x="7276" y="17937"/>
                  <a:pt x="5891" y="14524"/>
                  <a:pt x="5891" y="10800"/>
                </a:cubicBezTo>
                <a:cubicBezTo>
                  <a:pt x="5891" y="7076"/>
                  <a:pt x="7276" y="3663"/>
                  <a:pt x="9556" y="1069"/>
                </a:cubicBezTo>
                <a:cubicBezTo>
                  <a:pt x="9964" y="1017"/>
                  <a:pt x="10378"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84" name="Shape 2984"/>
          <p:cNvSpPr/>
          <p:nvPr/>
        </p:nvSpPr>
        <p:spPr>
          <a:xfrm>
            <a:off x="16749750" y="8730959"/>
            <a:ext cx="1905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6029" y="20618"/>
                  <a:pt x="2160" y="18860"/>
                  <a:pt x="2160" y="16691"/>
                </a:cubicBezTo>
                <a:cubicBezTo>
                  <a:pt x="2160" y="15238"/>
                  <a:pt x="3900" y="13973"/>
                  <a:pt x="6480" y="13293"/>
                </a:cubicBezTo>
                <a:lnTo>
                  <a:pt x="6480" y="2945"/>
                </a:lnTo>
                <a:cubicBezTo>
                  <a:pt x="6480" y="1861"/>
                  <a:pt x="8414" y="982"/>
                  <a:pt x="10800" y="982"/>
                </a:cubicBezTo>
                <a:cubicBezTo>
                  <a:pt x="13186" y="982"/>
                  <a:pt x="15120" y="1861"/>
                  <a:pt x="15120" y="2945"/>
                </a:cubicBezTo>
                <a:lnTo>
                  <a:pt x="15120" y="13293"/>
                </a:lnTo>
                <a:cubicBezTo>
                  <a:pt x="17700" y="13973"/>
                  <a:pt x="19440" y="15238"/>
                  <a:pt x="19440" y="16691"/>
                </a:cubicBezTo>
                <a:cubicBezTo>
                  <a:pt x="19440" y="18860"/>
                  <a:pt x="15571" y="20618"/>
                  <a:pt x="10800" y="20618"/>
                </a:cubicBezTo>
                <a:moveTo>
                  <a:pt x="17280" y="12770"/>
                </a:moveTo>
                <a:lnTo>
                  <a:pt x="17280" y="2945"/>
                </a:lnTo>
                <a:cubicBezTo>
                  <a:pt x="17280" y="1318"/>
                  <a:pt x="14378" y="0"/>
                  <a:pt x="10800" y="0"/>
                </a:cubicBezTo>
                <a:cubicBezTo>
                  <a:pt x="7221" y="0"/>
                  <a:pt x="4320" y="1318"/>
                  <a:pt x="4320" y="2945"/>
                </a:cubicBezTo>
                <a:lnTo>
                  <a:pt x="4320" y="12770"/>
                </a:lnTo>
                <a:cubicBezTo>
                  <a:pt x="1701" y="13666"/>
                  <a:pt x="0" y="15087"/>
                  <a:pt x="0" y="16691"/>
                </a:cubicBezTo>
                <a:cubicBezTo>
                  <a:pt x="0" y="19402"/>
                  <a:pt x="4835" y="21600"/>
                  <a:pt x="10800" y="21600"/>
                </a:cubicBezTo>
                <a:cubicBezTo>
                  <a:pt x="16763" y="21600"/>
                  <a:pt x="21600" y="19402"/>
                  <a:pt x="21600" y="16691"/>
                </a:cubicBezTo>
                <a:cubicBezTo>
                  <a:pt x="21600" y="15087"/>
                  <a:pt x="19899" y="13666"/>
                  <a:pt x="17280" y="12770"/>
                </a:cubicBezTo>
                <a:moveTo>
                  <a:pt x="12960" y="13917"/>
                </a:moveTo>
                <a:lnTo>
                  <a:pt x="12960" y="7855"/>
                </a:lnTo>
                <a:cubicBezTo>
                  <a:pt x="12960" y="7313"/>
                  <a:pt x="11992" y="6873"/>
                  <a:pt x="10800" y="6873"/>
                </a:cubicBezTo>
                <a:cubicBezTo>
                  <a:pt x="9608" y="6873"/>
                  <a:pt x="8640" y="7313"/>
                  <a:pt x="8640" y="7855"/>
                </a:cubicBezTo>
                <a:lnTo>
                  <a:pt x="8640" y="13917"/>
                </a:lnTo>
                <a:cubicBezTo>
                  <a:pt x="6126" y="14322"/>
                  <a:pt x="4320" y="15409"/>
                  <a:pt x="4320" y="16691"/>
                </a:cubicBezTo>
                <a:cubicBezTo>
                  <a:pt x="4320" y="18318"/>
                  <a:pt x="7221" y="19636"/>
                  <a:pt x="10800" y="19636"/>
                </a:cubicBezTo>
                <a:cubicBezTo>
                  <a:pt x="14378" y="19636"/>
                  <a:pt x="17280" y="18318"/>
                  <a:pt x="17280" y="16691"/>
                </a:cubicBezTo>
                <a:cubicBezTo>
                  <a:pt x="17280" y="15409"/>
                  <a:pt x="15475" y="14322"/>
                  <a:pt x="12960" y="13917"/>
                </a:cubicBezTo>
              </a:path>
            </a:pathLst>
          </a:custGeom>
          <a:solidFill>
            <a:schemeClr val="tx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96" name="Shape 2707"/>
          <p:cNvSpPr/>
          <p:nvPr/>
        </p:nvSpPr>
        <p:spPr>
          <a:xfrm>
            <a:off x="8350188" y="7871266"/>
            <a:ext cx="1629613" cy="473335"/>
          </a:xfrm>
          <a:prstGeom prst="rect">
            <a:avLst/>
          </a:prstGeom>
          <a:noFill/>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pPr algn="ctr"/>
            <a:r>
              <a:rPr lang="en-US" sz="2701" dirty="0">
                <a:solidFill>
                  <a:schemeClr val="tx1"/>
                </a:solidFill>
                <a:latin typeface="Lato Light" charset="0"/>
              </a:rPr>
              <a:t>WEATHER</a:t>
            </a:r>
            <a:endParaRPr sz="2701" dirty="0">
              <a:solidFill>
                <a:schemeClr val="tx1"/>
              </a:solidFill>
              <a:latin typeface="Lato Light" charset="0"/>
            </a:endParaRPr>
          </a:p>
        </p:txBody>
      </p:sp>
      <p:sp>
        <p:nvSpPr>
          <p:cNvPr id="97" name="Shape 2707"/>
          <p:cNvSpPr/>
          <p:nvPr/>
        </p:nvSpPr>
        <p:spPr>
          <a:xfrm>
            <a:off x="8440594" y="3028318"/>
            <a:ext cx="1448795" cy="473335"/>
          </a:xfrm>
          <a:prstGeom prst="rect">
            <a:avLst/>
          </a:prstGeom>
          <a:noFill/>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pPr algn="ctr"/>
            <a:r>
              <a:rPr lang="en-US" sz="2701" dirty="0">
                <a:solidFill>
                  <a:schemeClr val="tx1"/>
                </a:solidFill>
                <a:latin typeface="Lato Light" charset="0"/>
              </a:rPr>
              <a:t>ARROWS</a:t>
            </a:r>
            <a:endParaRPr sz="2701" dirty="0">
              <a:solidFill>
                <a:schemeClr val="tx1"/>
              </a:solidFill>
              <a:latin typeface="Lato Light" charset="0"/>
            </a:endParaRPr>
          </a:p>
        </p:txBody>
      </p:sp>
      <p:sp>
        <p:nvSpPr>
          <p:cNvPr id="98" name="Shape 2707"/>
          <p:cNvSpPr/>
          <p:nvPr/>
        </p:nvSpPr>
        <p:spPr>
          <a:xfrm>
            <a:off x="8314281" y="5822720"/>
            <a:ext cx="1701428" cy="473335"/>
          </a:xfrm>
          <a:prstGeom prst="rect">
            <a:avLst/>
          </a:prstGeom>
          <a:noFill/>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pPr algn="ctr"/>
            <a:r>
              <a:rPr lang="en-US" sz="2701" dirty="0">
                <a:solidFill>
                  <a:schemeClr val="tx1"/>
                </a:solidFill>
                <a:latin typeface="Lato Light" charset="0"/>
              </a:rPr>
              <a:t>LOCATION</a:t>
            </a:r>
            <a:endParaRPr sz="2701" dirty="0">
              <a:solidFill>
                <a:schemeClr val="tx1"/>
              </a:solidFill>
              <a:latin typeface="Lato Light" charset="0"/>
            </a:endParaRPr>
          </a:p>
        </p:txBody>
      </p:sp>
    </p:spTree>
    <p:extLst>
      <p:ext uri="{BB962C8B-B14F-4D97-AF65-F5344CB8AC3E}">
        <p14:creationId xmlns:p14="http://schemas.microsoft.com/office/powerpoint/2010/main" val="18590315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9601322" y="4634183"/>
            <a:ext cx="6249686" cy="6055504"/>
          </a:xfrm>
          <a:prstGeom prst="rect">
            <a:avLst/>
          </a:prstGeom>
          <a:noFill/>
        </p:spPr>
        <p:txBody>
          <a:bodyPr wrap="square" rtlCol="0">
            <a:spAutoFit/>
          </a:bodyPr>
          <a:lstStyle/>
          <a:p>
            <a:pPr algn="just">
              <a:lnSpc>
                <a:spcPts val="3061"/>
              </a:lnSpc>
            </a:pPr>
            <a:endParaRPr lang="en-US" sz="1800" dirty="0">
              <a:latin typeface="Lato Light" charset="0"/>
              <a:ea typeface="Lato Light" charset="0"/>
              <a:cs typeface="Lato Light" charset="0"/>
            </a:endParaRPr>
          </a:p>
          <a:p>
            <a:pPr algn="just">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 party waiting it plainly evince their ability at any time to take it alongside, as well as their intention so to do.</a:t>
            </a:r>
          </a:p>
          <a:p>
            <a:pPr algn="just">
              <a:lnSpc>
                <a:spcPts val="3061"/>
              </a:lnSpc>
            </a:pPr>
            <a:endParaRPr lang="en-US" sz="1800" dirty="0">
              <a:latin typeface="Lato Light" charset="0"/>
              <a:ea typeface="Lato Light" charset="0"/>
              <a:cs typeface="Lato Light" charset="0"/>
            </a:endParaRPr>
          </a:p>
          <a:p>
            <a:pPr algn="just">
              <a:lnSpc>
                <a:spcPts val="3061"/>
              </a:lnSpc>
            </a:pPr>
            <a:r>
              <a:rPr lang="en-US" sz="1800" dirty="0">
                <a:latin typeface="Lato Light" charset="0"/>
                <a:ea typeface="Lato Light" charset="0"/>
                <a:cs typeface="Lato Light" charset="0"/>
              </a:rPr>
              <a:t>These are scientific commentaries; but the commentaries of the whale men themselves sometimes consist in hard words and harder knocks—the Coke-upon-Littleton of the fist. True, among the more upright and honorable whale men allowances are always made for peculiar cases, where it would be an outrageous moral injustice for one party to claim possession of a whale previously chased or killed by another party. But others are by no means so scrupulous.</a:t>
            </a:r>
          </a:p>
        </p:txBody>
      </p:sp>
      <p:sp>
        <p:nvSpPr>
          <p:cNvPr id="5" name="TextBox 4"/>
          <p:cNvSpPr txBox="1"/>
          <p:nvPr/>
        </p:nvSpPr>
        <p:spPr>
          <a:xfrm>
            <a:off x="9601322" y="2902488"/>
            <a:ext cx="6487673" cy="1754583"/>
          </a:xfrm>
          <a:prstGeom prst="rect">
            <a:avLst/>
          </a:prstGeom>
          <a:noFill/>
        </p:spPr>
        <p:txBody>
          <a:bodyPr wrap="none" rtlCol="0">
            <a:spAutoFit/>
          </a:bodyPr>
          <a:lstStyle/>
          <a:p>
            <a:r>
              <a:rPr lang="en-US" sz="5401" b="1" dirty="0">
                <a:solidFill>
                  <a:schemeClr val="tx2"/>
                </a:solidFill>
                <a:latin typeface="Lato Black" charset="0"/>
                <a:ea typeface="Lato Black" charset="0"/>
                <a:cs typeface="Lato Black" charset="0"/>
              </a:rPr>
              <a:t>Something</a:t>
            </a:r>
          </a:p>
          <a:p>
            <a:r>
              <a:rPr lang="en-US" sz="5401" b="1" dirty="0">
                <a:solidFill>
                  <a:schemeClr val="tx2"/>
                </a:solidFill>
                <a:latin typeface="Lato Black" charset="0"/>
                <a:ea typeface="Lato Black" charset="0"/>
                <a:cs typeface="Lato Black" charset="0"/>
              </a:rPr>
              <a:t>About our Company</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5971417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994751" y="7264580"/>
            <a:ext cx="14272740" cy="3811750"/>
            <a:chOff x="1940522" y="7399968"/>
            <a:chExt cx="19025364" cy="5081011"/>
          </a:xfrm>
        </p:grpSpPr>
        <p:sp>
          <p:nvSpPr>
            <p:cNvPr id="26" name="TextBox 25"/>
            <p:cNvSpPr txBox="1"/>
            <p:nvPr/>
          </p:nvSpPr>
          <p:spPr>
            <a:xfrm>
              <a:off x="12635141" y="8012506"/>
              <a:ext cx="8330745" cy="4362452"/>
            </a:xfrm>
            <a:prstGeom prst="rect">
              <a:avLst/>
            </a:prstGeom>
            <a:noFill/>
          </p:spPr>
          <p:txBody>
            <a:bodyPr wrap="square" rtlCol="0">
              <a:spAutoFit/>
            </a:bodyPr>
            <a:lstStyle/>
            <a:p>
              <a:pPr algn="just">
                <a:lnSpc>
                  <a:spcPts val="3061"/>
                </a:lnSpc>
              </a:pPr>
              <a:r>
                <a:rPr lang="en-US" sz="1800" dirty="0">
                  <a:latin typeface="Lato Light" charset="0"/>
                  <a:ea typeface="Lato Light" charset="0"/>
                  <a:cs typeface="Lato Light" charset="0"/>
                </a:rPr>
                <a:t>These are scientific commentaries; but the commentaries of the whale men themselves sometimes consist in hard words and harder knocks—the Coke-upon-Littleton of the fist. True, among the more upright and honorable whale men allowances are always made for peculiar cases, where it would be an outrageous moral injustice for one party to claim possession of a whale previously chased or killed by another party. But others are by no means so scrupulous.</a:t>
              </a:r>
            </a:p>
          </p:txBody>
        </p:sp>
        <p:sp>
          <p:nvSpPr>
            <p:cNvPr id="5" name="TextBox 4"/>
            <p:cNvSpPr txBox="1"/>
            <p:nvPr/>
          </p:nvSpPr>
          <p:spPr>
            <a:xfrm>
              <a:off x="1940522" y="7399968"/>
              <a:ext cx="8647978" cy="2338835"/>
            </a:xfrm>
            <a:prstGeom prst="rect">
              <a:avLst/>
            </a:prstGeom>
            <a:noFill/>
          </p:spPr>
          <p:txBody>
            <a:bodyPr wrap="none" rtlCol="0">
              <a:spAutoFit/>
            </a:bodyPr>
            <a:lstStyle/>
            <a:p>
              <a:r>
                <a:rPr lang="en-US" sz="5401" b="1" dirty="0">
                  <a:solidFill>
                    <a:schemeClr val="tx2"/>
                  </a:solidFill>
                  <a:latin typeface="Lato Black" charset="0"/>
                  <a:ea typeface="Lato Black" charset="0"/>
                  <a:cs typeface="Lato Black" charset="0"/>
                </a:rPr>
                <a:t>Something</a:t>
              </a:r>
            </a:p>
            <a:p>
              <a:r>
                <a:rPr lang="en-US" sz="5401" b="1" dirty="0">
                  <a:solidFill>
                    <a:schemeClr val="tx2"/>
                  </a:solidFill>
                  <a:latin typeface="Lato Black" charset="0"/>
                  <a:ea typeface="Lato Black" charset="0"/>
                  <a:cs typeface="Lato Black" charset="0"/>
                </a:rPr>
                <a:t>About our Company</a:t>
              </a:r>
            </a:p>
          </p:txBody>
        </p:sp>
        <p:sp>
          <p:nvSpPr>
            <p:cNvPr id="6" name="TextBox 5"/>
            <p:cNvSpPr txBox="1"/>
            <p:nvPr/>
          </p:nvSpPr>
          <p:spPr>
            <a:xfrm>
              <a:off x="1940522" y="9708292"/>
              <a:ext cx="8330745" cy="2772687"/>
            </a:xfrm>
            <a:prstGeom prst="rect">
              <a:avLst/>
            </a:prstGeom>
            <a:noFill/>
          </p:spPr>
          <p:txBody>
            <a:bodyPr wrap="square" rtlCol="0">
              <a:spAutoFit/>
            </a:bodyPr>
            <a:lstStyle/>
            <a:p>
              <a:pPr algn="just">
                <a:lnSpc>
                  <a:spcPts val="3061"/>
                </a:lnSpc>
              </a:pPr>
              <a:endParaRPr lang="en-US" sz="1800" dirty="0">
                <a:latin typeface="Lato Light" charset="0"/>
                <a:ea typeface="Lato Light" charset="0"/>
                <a:cs typeface="Lato Light" charset="0"/>
              </a:endParaRPr>
            </a:p>
            <a:p>
              <a:pPr algn="just">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 party waiting it plainly evince their ability at any time to take it.</a:t>
              </a: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11434082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1202844" y="6778525"/>
            <a:ext cx="5633058" cy="4067780"/>
          </a:xfrm>
          <a:prstGeom prst="rect">
            <a:avLst/>
          </a:prstGeom>
          <a:noFill/>
        </p:spPr>
        <p:txBody>
          <a:bodyPr wrap="square" rtlCol="0">
            <a:spAutoFit/>
          </a:bodyPr>
          <a:lstStyle/>
          <a:p>
            <a:pPr>
              <a:lnSpc>
                <a:spcPts val="3061"/>
              </a:lnSpc>
            </a:pPr>
            <a:r>
              <a:rPr lang="en-US" sz="1800" dirty="0">
                <a:latin typeface="Lato Light" charset="0"/>
                <a:ea typeface="Lato Light" charset="0"/>
                <a:cs typeface="Lato Light" charset="0"/>
              </a:rPr>
              <a:t>These are scientific commentaries; but the commentaries of the whale men themselves sometimes consist in hard words and harder knocks—the Coke-upon-Littleton of the fist. True, among the more upright and honorable whale men allowances are always made for peculiar cases, where it would be an outrageous moral injustice for one party to claim possession of a whale previously chased or killed by another party. But others are by no means so scrupulous.</a:t>
            </a:r>
          </a:p>
        </p:txBody>
      </p:sp>
      <p:sp>
        <p:nvSpPr>
          <p:cNvPr id="5" name="TextBox 4"/>
          <p:cNvSpPr txBox="1"/>
          <p:nvPr/>
        </p:nvSpPr>
        <p:spPr>
          <a:xfrm>
            <a:off x="1202845" y="2487232"/>
            <a:ext cx="4740400" cy="1754583"/>
          </a:xfrm>
          <a:prstGeom prst="rect">
            <a:avLst/>
          </a:prstGeom>
          <a:noFill/>
        </p:spPr>
        <p:txBody>
          <a:bodyPr wrap="none" rtlCol="0">
            <a:spAutoFit/>
          </a:bodyPr>
          <a:lstStyle/>
          <a:p>
            <a:r>
              <a:rPr lang="en-US" sz="5401" b="1" dirty="0">
                <a:solidFill>
                  <a:schemeClr val="tx2"/>
                </a:solidFill>
                <a:latin typeface="Lato Black" charset="0"/>
                <a:ea typeface="Lato Black" charset="0"/>
                <a:cs typeface="Lato Black" charset="0"/>
              </a:rPr>
              <a:t>About our Top</a:t>
            </a:r>
          </a:p>
          <a:p>
            <a:r>
              <a:rPr lang="en-US" sz="5401" b="1" dirty="0">
                <a:solidFill>
                  <a:schemeClr val="tx2"/>
                </a:solidFill>
                <a:latin typeface="Lato Black" charset="0"/>
                <a:ea typeface="Lato Black" charset="0"/>
                <a:cs typeface="Lato Black" charset="0"/>
              </a:rPr>
              <a:t>Technology</a:t>
            </a:r>
          </a:p>
        </p:txBody>
      </p:sp>
      <p:sp>
        <p:nvSpPr>
          <p:cNvPr id="6" name="TextBox 5"/>
          <p:cNvSpPr txBox="1"/>
          <p:nvPr/>
        </p:nvSpPr>
        <p:spPr>
          <a:xfrm>
            <a:off x="1202845" y="4617756"/>
            <a:ext cx="5633058" cy="2080057"/>
          </a:xfrm>
          <a:prstGeom prst="rect">
            <a:avLst/>
          </a:prstGeom>
          <a:noFill/>
        </p:spPr>
        <p:txBody>
          <a:bodyPr wrap="square" rtlCol="0">
            <a:spAutoFit/>
          </a:bodyPr>
          <a:lstStyle/>
          <a:p>
            <a:pPr>
              <a:lnSpc>
                <a:spcPts val="3061"/>
              </a:lnSpc>
            </a:pPr>
            <a:r>
              <a:rPr lang="en-US" sz="1800" dirty="0">
                <a:latin typeface="Lato Light" charset="0"/>
                <a:ea typeface="Lato Light" charset="0"/>
                <a:cs typeface="Lato Light" charset="0"/>
              </a:rPr>
              <a:t>A telegraph wire, or a strand of cobweb, it is all the same. Likewise a fish is technically fast when it bears a waif, or any other recognized symbol of possession; so long as the party waiting it plainly evince their ability at any time to take it.</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6975177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Marketing Pitch Dark - Rocketo">
      <a:dk1>
        <a:srgbClr val="F9FEF8"/>
      </a:dk1>
      <a:lt1>
        <a:srgbClr val="FFFFFF"/>
      </a:lt1>
      <a:dk2>
        <a:srgbClr val="E6ECED"/>
      </a:dk2>
      <a:lt2>
        <a:srgbClr val="19242F"/>
      </a:lt2>
      <a:accent1>
        <a:srgbClr val="249DCE"/>
      </a:accent1>
      <a:accent2>
        <a:srgbClr val="38ACC3"/>
      </a:accent2>
      <a:accent3>
        <a:srgbClr val="21B3A9"/>
      </a:accent3>
      <a:accent4>
        <a:srgbClr val="5FBD73"/>
      </a:accent4>
      <a:accent5>
        <a:srgbClr val="566986"/>
      </a:accent5>
      <a:accent6>
        <a:srgbClr val="D8D8D8"/>
      </a:accent6>
      <a:hlink>
        <a:srgbClr val="6DA4EC"/>
      </a:hlink>
      <a:folHlink>
        <a:srgbClr val="CF96EE"/>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22625</TotalTime>
  <Words>5079</Words>
  <Application>Microsoft Macintosh PowerPoint</Application>
  <PresentationFormat>Custom</PresentationFormat>
  <Paragraphs>606</Paragraphs>
  <Slides>65</Slides>
  <Notes>2</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65</vt:i4>
      </vt:variant>
    </vt:vector>
  </HeadingPairs>
  <TitlesOfParts>
    <vt:vector size="79" baseType="lpstr">
      <vt:lpstr>Calibri</vt:lpstr>
      <vt:lpstr>Calibri Light</vt:lpstr>
      <vt:lpstr>Gill Sans</vt:lpstr>
      <vt:lpstr>Helvetica Neue Light</vt:lpstr>
      <vt:lpstr>Karla</vt:lpstr>
      <vt:lpstr>Lato</vt:lpstr>
      <vt:lpstr>Lato Black</vt:lpstr>
      <vt:lpstr>Lato Light</vt:lpstr>
      <vt:lpstr>Lato Regular</vt:lpstr>
      <vt:lpstr>Lato Semibold</vt:lpstr>
      <vt:lpstr>Montserrat</vt:lpstr>
      <vt:lpstr>Rajdhani</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Creative Presentations</dc:title>
  <dc:subject/>
  <dc:creator>Rocketo Graphics</dc:creator>
  <cp:keywords/>
  <dc:description/>
  <cp:lastModifiedBy>Luis Enrique López</cp:lastModifiedBy>
  <cp:revision>3988</cp:revision>
  <dcterms:created xsi:type="dcterms:W3CDTF">2014-11-12T21:47:38Z</dcterms:created>
  <dcterms:modified xsi:type="dcterms:W3CDTF">2016-06-02T03:30:31Z</dcterms:modified>
  <cp:category/>
</cp:coreProperties>
</file>